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7.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21.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70"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Lst>
  <p:sldSz cy="6858000" cx="12192000"/>
  <p:notesSz cx="6858000" cy="9144000"/>
  <p:embeddedFontLst>
    <p:embeddedFont>
      <p:font typeface="Karma Medium"/>
      <p:regular r:id="rId33"/>
      <p:bold r:id="rId34"/>
    </p:embeddedFont>
    <p:embeddedFont>
      <p:font typeface="Griffy"/>
      <p:regular r:id="rId35"/>
    </p:embeddedFont>
    <p:embeddedFont>
      <p:font typeface="Abril Fatface"/>
      <p:regular r:id="rId36"/>
    </p:embeddedFont>
    <p:embeddedFont>
      <p:font typeface="Poppins"/>
      <p:regular r:id="rId37"/>
      <p:bold r:id="rId38"/>
      <p:italic r:id="rId39"/>
      <p:boldItalic r:id="rId40"/>
    </p:embeddedFont>
    <p:embeddedFont>
      <p:font typeface="Barlow Condensed"/>
      <p:regular r:id="rId41"/>
      <p:bold r:id="rId42"/>
      <p:italic r:id="rId43"/>
      <p:boldItalic r:id="rId44"/>
    </p:embeddedFont>
    <p:embeddedFont>
      <p:font typeface="Karma"/>
      <p:regular r:id="rId45"/>
      <p:bold r:id="rId46"/>
    </p:embeddedFont>
    <p:embeddedFont>
      <p:font typeface="Homemade Apple"/>
      <p:regular r:id="rId47"/>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3840"/>
      </p:guideLst>
    </p:cSldViewPr>
  </p:slideViewPr>
</p:viewPr>
</file>

<file path=ppt/_rels/presentation.xml.rels><?xml version="1.0" encoding="UTF-8" standalone="yes"?><Relationships xmlns="http://schemas.openxmlformats.org/package/2006/relationships"><Relationship Id="rId40" Type="http://schemas.openxmlformats.org/officeDocument/2006/relationships/font" Target="fonts/Poppins-boldItalic.fntdata"/><Relationship Id="rId20" Type="http://schemas.openxmlformats.org/officeDocument/2006/relationships/slide" Target="slides/slide15.xml"/><Relationship Id="rId42" Type="http://schemas.openxmlformats.org/officeDocument/2006/relationships/font" Target="fonts/BarlowCondensed-bold.fntdata"/><Relationship Id="rId41" Type="http://schemas.openxmlformats.org/officeDocument/2006/relationships/font" Target="fonts/BarlowCondensed-regular.fntdata"/><Relationship Id="rId22" Type="http://schemas.openxmlformats.org/officeDocument/2006/relationships/slide" Target="slides/slide17.xml"/><Relationship Id="rId44" Type="http://schemas.openxmlformats.org/officeDocument/2006/relationships/font" Target="fonts/BarlowCondensed-boldItalic.fntdata"/><Relationship Id="rId21" Type="http://schemas.openxmlformats.org/officeDocument/2006/relationships/slide" Target="slides/slide16.xml"/><Relationship Id="rId43" Type="http://schemas.openxmlformats.org/officeDocument/2006/relationships/font" Target="fonts/BarlowCondensed-italic.fntdata"/><Relationship Id="rId24" Type="http://schemas.openxmlformats.org/officeDocument/2006/relationships/slide" Target="slides/slide19.xml"/><Relationship Id="rId46" Type="http://schemas.openxmlformats.org/officeDocument/2006/relationships/font" Target="fonts/Karma-bold.fntdata"/><Relationship Id="rId23" Type="http://schemas.openxmlformats.org/officeDocument/2006/relationships/slide" Target="slides/slide18.xml"/><Relationship Id="rId45" Type="http://schemas.openxmlformats.org/officeDocument/2006/relationships/font" Target="fonts/Karma-regular.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schemas.openxmlformats.org/officeDocument/2006/relationships/slide" Target="slides/slide21.xml"/><Relationship Id="rId25" Type="http://schemas.openxmlformats.org/officeDocument/2006/relationships/slide" Target="slides/slide20.xml"/><Relationship Id="rId47" Type="http://schemas.openxmlformats.org/officeDocument/2006/relationships/font" Target="fonts/HomemadeApple-regular.fntdata"/><Relationship Id="rId28" Type="http://schemas.openxmlformats.org/officeDocument/2006/relationships/slide" Target="slides/slide23.xml"/><Relationship Id="rId27" Type="http://schemas.openxmlformats.org/officeDocument/2006/relationships/slide" Target="slides/slide22.xml"/><Relationship Id="rId5" Type="http://schemas.openxmlformats.org/officeDocument/2006/relationships/notesMaster" Target="notesMasters/notesMaster1.xml"/><Relationship Id="rId6" Type="http://schemas.openxmlformats.org/officeDocument/2006/relationships/slide" Target="slides/slide1.xml"/><Relationship Id="rId29" Type="http://schemas.openxmlformats.org/officeDocument/2006/relationships/slide" Target="slides/slide24.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11" Type="http://schemas.openxmlformats.org/officeDocument/2006/relationships/slide" Target="slides/slide6.xml"/><Relationship Id="rId33" Type="http://schemas.openxmlformats.org/officeDocument/2006/relationships/font" Target="fonts/KarmaMedium-regular.fntdata"/><Relationship Id="rId10" Type="http://schemas.openxmlformats.org/officeDocument/2006/relationships/slide" Target="slides/slide5.xml"/><Relationship Id="rId32" Type="http://schemas.openxmlformats.org/officeDocument/2006/relationships/slide" Target="slides/slide27.xml"/><Relationship Id="rId13" Type="http://schemas.openxmlformats.org/officeDocument/2006/relationships/slide" Target="slides/slide8.xml"/><Relationship Id="rId35" Type="http://schemas.openxmlformats.org/officeDocument/2006/relationships/font" Target="fonts/Griffy-regular.fntdata"/><Relationship Id="rId12" Type="http://schemas.openxmlformats.org/officeDocument/2006/relationships/slide" Target="slides/slide7.xml"/><Relationship Id="rId34" Type="http://schemas.openxmlformats.org/officeDocument/2006/relationships/font" Target="fonts/KarmaMedium-bold.fntdata"/><Relationship Id="rId15" Type="http://schemas.openxmlformats.org/officeDocument/2006/relationships/slide" Target="slides/slide10.xml"/><Relationship Id="rId37" Type="http://schemas.openxmlformats.org/officeDocument/2006/relationships/font" Target="fonts/Poppins-regular.fntdata"/><Relationship Id="rId14" Type="http://schemas.openxmlformats.org/officeDocument/2006/relationships/slide" Target="slides/slide9.xml"/><Relationship Id="rId36" Type="http://schemas.openxmlformats.org/officeDocument/2006/relationships/font" Target="fonts/AbrilFatface-regular.fntdata"/><Relationship Id="rId17" Type="http://schemas.openxmlformats.org/officeDocument/2006/relationships/slide" Target="slides/slide12.xml"/><Relationship Id="rId39" Type="http://schemas.openxmlformats.org/officeDocument/2006/relationships/font" Target="fonts/Poppins-italic.fntdata"/><Relationship Id="rId16" Type="http://schemas.openxmlformats.org/officeDocument/2006/relationships/slide" Target="slides/slide11.xml"/><Relationship Id="rId38" Type="http://schemas.openxmlformats.org/officeDocument/2006/relationships/font" Target="fonts/Poppins-bold.fntdata"/><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6" name="Shape 676"/>
        <p:cNvGrpSpPr/>
        <p:nvPr/>
      </p:nvGrpSpPr>
      <p:grpSpPr>
        <a:xfrm>
          <a:off x="0" y="0"/>
          <a:ext cx="0" cy="0"/>
          <a:chOff x="0" y="0"/>
          <a:chExt cx="0" cy="0"/>
        </a:xfrm>
      </p:grpSpPr>
      <p:sp>
        <p:nvSpPr>
          <p:cNvPr id="677" name="Google Shape;677;ga073618e60_0_1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8" name="Google Shape;678;ga073618e60_0_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6" name="Shape 786"/>
        <p:cNvGrpSpPr/>
        <p:nvPr/>
      </p:nvGrpSpPr>
      <p:grpSpPr>
        <a:xfrm>
          <a:off x="0" y="0"/>
          <a:ext cx="0" cy="0"/>
          <a:chOff x="0" y="0"/>
          <a:chExt cx="0" cy="0"/>
        </a:xfrm>
      </p:grpSpPr>
      <p:sp>
        <p:nvSpPr>
          <p:cNvPr id="787" name="Google Shape;787;ga073618e60_0_1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8" name="Google Shape;788;ga073618e60_0_1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95" name="Shape 795"/>
        <p:cNvGrpSpPr/>
        <p:nvPr/>
      </p:nvGrpSpPr>
      <p:grpSpPr>
        <a:xfrm>
          <a:off x="0" y="0"/>
          <a:ext cx="0" cy="0"/>
          <a:chOff x="0" y="0"/>
          <a:chExt cx="0" cy="0"/>
        </a:xfrm>
      </p:grpSpPr>
      <p:sp>
        <p:nvSpPr>
          <p:cNvPr id="796" name="Google Shape;796;ga073618e60_0_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97" name="Google Shape;797;ga073618e60_0_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0" name="Shape 800"/>
        <p:cNvGrpSpPr/>
        <p:nvPr/>
      </p:nvGrpSpPr>
      <p:grpSpPr>
        <a:xfrm>
          <a:off x="0" y="0"/>
          <a:ext cx="0" cy="0"/>
          <a:chOff x="0" y="0"/>
          <a:chExt cx="0" cy="0"/>
        </a:xfrm>
      </p:grpSpPr>
      <p:sp>
        <p:nvSpPr>
          <p:cNvPr id="801" name="Google Shape;801;ga073618e60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02" name="Google Shape;802;ga073618e60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11" name="Shape 811"/>
        <p:cNvGrpSpPr/>
        <p:nvPr/>
      </p:nvGrpSpPr>
      <p:grpSpPr>
        <a:xfrm>
          <a:off x="0" y="0"/>
          <a:ext cx="0" cy="0"/>
          <a:chOff x="0" y="0"/>
          <a:chExt cx="0" cy="0"/>
        </a:xfrm>
      </p:grpSpPr>
      <p:sp>
        <p:nvSpPr>
          <p:cNvPr id="812" name="Google Shape;812;ga073618e60_0_1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13" name="Google Shape;813;ga073618e60_0_1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28" name="Shape 828"/>
        <p:cNvGrpSpPr/>
        <p:nvPr/>
      </p:nvGrpSpPr>
      <p:grpSpPr>
        <a:xfrm>
          <a:off x="0" y="0"/>
          <a:ext cx="0" cy="0"/>
          <a:chOff x="0" y="0"/>
          <a:chExt cx="0" cy="0"/>
        </a:xfrm>
      </p:grpSpPr>
      <p:sp>
        <p:nvSpPr>
          <p:cNvPr id="829" name="Google Shape;829;ga073618e60_0_19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30" name="Google Shape;830;ga073618e60_0_19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48" name="Shape 848"/>
        <p:cNvGrpSpPr/>
        <p:nvPr/>
      </p:nvGrpSpPr>
      <p:grpSpPr>
        <a:xfrm>
          <a:off x="0" y="0"/>
          <a:ext cx="0" cy="0"/>
          <a:chOff x="0" y="0"/>
          <a:chExt cx="0" cy="0"/>
        </a:xfrm>
      </p:grpSpPr>
      <p:sp>
        <p:nvSpPr>
          <p:cNvPr id="849" name="Google Shape;849;ga073618e60_0_21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850" name="Google Shape;850;ga073618e60_0_2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0" name="Shape 1070"/>
        <p:cNvGrpSpPr/>
        <p:nvPr/>
      </p:nvGrpSpPr>
      <p:grpSpPr>
        <a:xfrm>
          <a:off x="0" y="0"/>
          <a:ext cx="0" cy="0"/>
          <a:chOff x="0" y="0"/>
          <a:chExt cx="0" cy="0"/>
        </a:xfrm>
      </p:grpSpPr>
      <p:sp>
        <p:nvSpPr>
          <p:cNvPr id="1071" name="Google Shape;1071;ga073618e60_0_66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072" name="Google Shape;1072;ga073618e60_0_66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99" name="Shape 1099"/>
        <p:cNvGrpSpPr/>
        <p:nvPr/>
      </p:nvGrpSpPr>
      <p:grpSpPr>
        <a:xfrm>
          <a:off x="0" y="0"/>
          <a:ext cx="0" cy="0"/>
          <a:chOff x="0" y="0"/>
          <a:chExt cx="0" cy="0"/>
        </a:xfrm>
      </p:grpSpPr>
      <p:sp>
        <p:nvSpPr>
          <p:cNvPr id="1100" name="Google Shape;1100;ga073618e60_0_68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01" name="Google Shape;1101;ga073618e60_0_68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7" name="Shape 1117"/>
        <p:cNvGrpSpPr/>
        <p:nvPr/>
      </p:nvGrpSpPr>
      <p:grpSpPr>
        <a:xfrm>
          <a:off x="0" y="0"/>
          <a:ext cx="0" cy="0"/>
          <a:chOff x="0" y="0"/>
          <a:chExt cx="0" cy="0"/>
        </a:xfrm>
      </p:grpSpPr>
      <p:sp>
        <p:nvSpPr>
          <p:cNvPr id="1118" name="Google Shape;1118;ga073618e60_0_69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19" name="Google Shape;1119;ga073618e60_0_69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1" name="Shape 1131"/>
        <p:cNvGrpSpPr/>
        <p:nvPr/>
      </p:nvGrpSpPr>
      <p:grpSpPr>
        <a:xfrm>
          <a:off x="0" y="0"/>
          <a:ext cx="0" cy="0"/>
          <a:chOff x="0" y="0"/>
          <a:chExt cx="0" cy="0"/>
        </a:xfrm>
      </p:grpSpPr>
      <p:sp>
        <p:nvSpPr>
          <p:cNvPr id="1132" name="Google Shape;1132;ga073618e60_0_71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33" name="Google Shape;1133;ga073618e60_0_7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1" name="Shape 681"/>
        <p:cNvGrpSpPr/>
        <p:nvPr/>
      </p:nvGrpSpPr>
      <p:grpSpPr>
        <a:xfrm>
          <a:off x="0" y="0"/>
          <a:ext cx="0" cy="0"/>
          <a:chOff x="0" y="0"/>
          <a:chExt cx="0" cy="0"/>
        </a:xfrm>
      </p:grpSpPr>
      <p:sp>
        <p:nvSpPr>
          <p:cNvPr id="682" name="Google Shape;682;ga073618e60_0_2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83" name="Google Shape;683;ga073618e60_0_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3" name="Shape 1143"/>
        <p:cNvGrpSpPr/>
        <p:nvPr/>
      </p:nvGrpSpPr>
      <p:grpSpPr>
        <a:xfrm>
          <a:off x="0" y="0"/>
          <a:ext cx="0" cy="0"/>
          <a:chOff x="0" y="0"/>
          <a:chExt cx="0" cy="0"/>
        </a:xfrm>
      </p:grpSpPr>
      <p:sp>
        <p:nvSpPr>
          <p:cNvPr id="1144" name="Google Shape;1144;ga073618e60_0_72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45" name="Google Shape;1145;ga073618e60_0_7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54" name="Shape 1154"/>
        <p:cNvGrpSpPr/>
        <p:nvPr/>
      </p:nvGrpSpPr>
      <p:grpSpPr>
        <a:xfrm>
          <a:off x="0" y="0"/>
          <a:ext cx="0" cy="0"/>
          <a:chOff x="0" y="0"/>
          <a:chExt cx="0" cy="0"/>
        </a:xfrm>
      </p:grpSpPr>
      <p:sp>
        <p:nvSpPr>
          <p:cNvPr id="1155" name="Google Shape;1155;ga073618e60_0_75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56" name="Google Shape;1156;ga073618e60_0_75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8" name="Shape 1168"/>
        <p:cNvGrpSpPr/>
        <p:nvPr/>
      </p:nvGrpSpPr>
      <p:grpSpPr>
        <a:xfrm>
          <a:off x="0" y="0"/>
          <a:ext cx="0" cy="0"/>
          <a:chOff x="0" y="0"/>
          <a:chExt cx="0" cy="0"/>
        </a:xfrm>
      </p:grpSpPr>
      <p:sp>
        <p:nvSpPr>
          <p:cNvPr id="1169" name="Google Shape;1169;ga0831cce3a_0_107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0" name="Google Shape;1170;ga0831cce3a_0_107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73" name="Shape 1173"/>
        <p:cNvGrpSpPr/>
        <p:nvPr/>
      </p:nvGrpSpPr>
      <p:grpSpPr>
        <a:xfrm>
          <a:off x="0" y="0"/>
          <a:ext cx="0" cy="0"/>
          <a:chOff x="0" y="0"/>
          <a:chExt cx="0" cy="0"/>
        </a:xfrm>
      </p:grpSpPr>
      <p:sp>
        <p:nvSpPr>
          <p:cNvPr id="1174" name="Google Shape;1174;ga0831cce3a_0_112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175" name="Google Shape;1175;ga0831cce3a_0_11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3" name="Shape 1293"/>
        <p:cNvGrpSpPr/>
        <p:nvPr/>
      </p:nvGrpSpPr>
      <p:grpSpPr>
        <a:xfrm>
          <a:off x="0" y="0"/>
          <a:ext cx="0" cy="0"/>
          <a:chOff x="0" y="0"/>
          <a:chExt cx="0" cy="0"/>
        </a:xfrm>
      </p:grpSpPr>
      <p:sp>
        <p:nvSpPr>
          <p:cNvPr id="1294" name="Google Shape;1294;ga0831cce3a_0_113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295" name="Google Shape;1295;ga0831cce3a_0_11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07" name="Shape 1307"/>
        <p:cNvGrpSpPr/>
        <p:nvPr/>
      </p:nvGrpSpPr>
      <p:grpSpPr>
        <a:xfrm>
          <a:off x="0" y="0"/>
          <a:ext cx="0" cy="0"/>
          <a:chOff x="0" y="0"/>
          <a:chExt cx="0" cy="0"/>
        </a:xfrm>
      </p:grpSpPr>
      <p:sp>
        <p:nvSpPr>
          <p:cNvPr id="1308" name="Google Shape;1308;ga073618e60_0_91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09" name="Google Shape;1309;ga073618e60_0_9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3" name="Shape 1313"/>
        <p:cNvGrpSpPr/>
        <p:nvPr/>
      </p:nvGrpSpPr>
      <p:grpSpPr>
        <a:xfrm>
          <a:off x="0" y="0"/>
          <a:ext cx="0" cy="0"/>
          <a:chOff x="0" y="0"/>
          <a:chExt cx="0" cy="0"/>
        </a:xfrm>
      </p:grpSpPr>
      <p:sp>
        <p:nvSpPr>
          <p:cNvPr id="1314" name="Google Shape;1314;ga073618e60_0_91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15" name="Google Shape;1315;ga073618e60_0_9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4" name="Shape 1614"/>
        <p:cNvGrpSpPr/>
        <p:nvPr/>
      </p:nvGrpSpPr>
      <p:grpSpPr>
        <a:xfrm>
          <a:off x="0" y="0"/>
          <a:ext cx="0" cy="0"/>
          <a:chOff x="0" y="0"/>
          <a:chExt cx="0" cy="0"/>
        </a:xfrm>
      </p:grpSpPr>
      <p:sp>
        <p:nvSpPr>
          <p:cNvPr id="1615" name="Google Shape;1615;ga0744a8d92_0_2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16" name="Google Shape;1616;ga0744a8d92_0_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8" name="Shape 708"/>
        <p:cNvGrpSpPr/>
        <p:nvPr/>
      </p:nvGrpSpPr>
      <p:grpSpPr>
        <a:xfrm>
          <a:off x="0" y="0"/>
          <a:ext cx="0" cy="0"/>
          <a:chOff x="0" y="0"/>
          <a:chExt cx="0" cy="0"/>
        </a:xfrm>
      </p:grpSpPr>
      <p:sp>
        <p:nvSpPr>
          <p:cNvPr id="709" name="Google Shape;709;ga073618e60_0_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0" name="Google Shape;710;ga073618e60_0_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5" name="Shape 715"/>
        <p:cNvGrpSpPr/>
        <p:nvPr/>
      </p:nvGrpSpPr>
      <p:grpSpPr>
        <a:xfrm>
          <a:off x="0" y="0"/>
          <a:ext cx="0" cy="0"/>
          <a:chOff x="0" y="0"/>
          <a:chExt cx="0" cy="0"/>
        </a:xfrm>
      </p:grpSpPr>
      <p:sp>
        <p:nvSpPr>
          <p:cNvPr id="716" name="Google Shape;716;ga073618e60_0_3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17" name="Google Shape;717;ga073618e60_0_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5" name="Shape 725"/>
        <p:cNvGrpSpPr/>
        <p:nvPr/>
      </p:nvGrpSpPr>
      <p:grpSpPr>
        <a:xfrm>
          <a:off x="0" y="0"/>
          <a:ext cx="0" cy="0"/>
          <a:chOff x="0" y="0"/>
          <a:chExt cx="0" cy="0"/>
        </a:xfrm>
      </p:grpSpPr>
      <p:sp>
        <p:nvSpPr>
          <p:cNvPr id="726" name="Google Shape;726;ga073618e60_0_63: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27" name="Google Shape;727;ga073618e60_0_6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2" name="Shape 732"/>
        <p:cNvGrpSpPr/>
        <p:nvPr/>
      </p:nvGrpSpPr>
      <p:grpSpPr>
        <a:xfrm>
          <a:off x="0" y="0"/>
          <a:ext cx="0" cy="0"/>
          <a:chOff x="0" y="0"/>
          <a:chExt cx="0" cy="0"/>
        </a:xfrm>
      </p:grpSpPr>
      <p:sp>
        <p:nvSpPr>
          <p:cNvPr id="733" name="Google Shape;733;ga073618e60_0_4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34" name="Google Shape;734;ga073618e60_0_4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1" name="Shape 741"/>
        <p:cNvGrpSpPr/>
        <p:nvPr/>
      </p:nvGrpSpPr>
      <p:grpSpPr>
        <a:xfrm>
          <a:off x="0" y="0"/>
          <a:ext cx="0" cy="0"/>
          <a:chOff x="0" y="0"/>
          <a:chExt cx="0" cy="0"/>
        </a:xfrm>
      </p:grpSpPr>
      <p:sp>
        <p:nvSpPr>
          <p:cNvPr id="742" name="Google Shape;742;ga073618e60_0_8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43" name="Google Shape;743;ga073618e60_0_8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48" name="Shape 748"/>
        <p:cNvGrpSpPr/>
        <p:nvPr/>
      </p:nvGrpSpPr>
      <p:grpSpPr>
        <a:xfrm>
          <a:off x="0" y="0"/>
          <a:ext cx="0" cy="0"/>
          <a:chOff x="0" y="0"/>
          <a:chExt cx="0" cy="0"/>
        </a:xfrm>
      </p:grpSpPr>
      <p:sp>
        <p:nvSpPr>
          <p:cNvPr id="749" name="Google Shape;749;ga073618e60_0_10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50" name="Google Shape;750;ga073618e60_0_10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80" name="Shape 780"/>
        <p:cNvGrpSpPr/>
        <p:nvPr/>
      </p:nvGrpSpPr>
      <p:grpSpPr>
        <a:xfrm>
          <a:off x="0" y="0"/>
          <a:ext cx="0" cy="0"/>
          <a:chOff x="0" y="0"/>
          <a:chExt cx="0" cy="0"/>
        </a:xfrm>
      </p:grpSpPr>
      <p:sp>
        <p:nvSpPr>
          <p:cNvPr id="781" name="Google Shape;781;ga073618e60_0_9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782" name="Google Shape;782;ga073618e60_0_9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hyperlink" Target="https://slidesmania.com/" TargetMode="External"/><Relationship Id="rId3" Type="http://schemas.openxmlformats.org/officeDocument/2006/relationships/image" Target="../media/image1.png"/><Relationship Id="rId4" Type="http://schemas.openxmlformats.org/officeDocument/2006/relationships/hyperlink" Target="https://slidesmania.com/questions-powerpoint-google-slides/can-i-use-these-templates/" TargetMode="External"/><Relationship Id="rId11" Type="http://schemas.openxmlformats.org/officeDocument/2006/relationships/hyperlink" Target="https://www.instagram.com/slidesmania/" TargetMode="External"/><Relationship Id="rId10" Type="http://schemas.openxmlformats.org/officeDocument/2006/relationships/image" Target="../media/image5.png"/><Relationship Id="rId12" Type="http://schemas.openxmlformats.org/officeDocument/2006/relationships/image" Target="../media/image4.png"/><Relationship Id="rId9" Type="http://schemas.openxmlformats.org/officeDocument/2006/relationships/hyperlink" Target="https://www.pinterest.com/slidesmania/" TargetMode="External"/><Relationship Id="rId5" Type="http://schemas.openxmlformats.org/officeDocument/2006/relationships/hyperlink" Target="https://www.facebook.com/SlidesManiaSM/" TargetMode="External"/><Relationship Id="rId6" Type="http://schemas.openxmlformats.org/officeDocument/2006/relationships/image" Target="../media/image2.png"/><Relationship Id="rId7" Type="http://schemas.openxmlformats.org/officeDocument/2006/relationships/hyperlink" Target="https://twitter.com/SlidesManiaSM/" TargetMode="External"/><Relationship Id="rId8" Type="http://schemas.openxmlformats.org/officeDocument/2006/relationships/image" Target="../media/image3.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1 Title">
  <p:cSld name="CUSTOM">
    <p:spTree>
      <p:nvGrpSpPr>
        <p:cNvPr id="10" name="Shape 10"/>
        <p:cNvGrpSpPr/>
        <p:nvPr/>
      </p:nvGrpSpPr>
      <p:grpSpPr>
        <a:xfrm>
          <a:off x="0" y="0"/>
          <a:ext cx="0" cy="0"/>
          <a:chOff x="0" y="0"/>
          <a:chExt cx="0" cy="0"/>
        </a:xfrm>
      </p:grpSpPr>
      <p:sp>
        <p:nvSpPr>
          <p:cNvPr id="11" name="Google Shape;11;p2"/>
          <p:cNvSpPr txBox="1"/>
          <p:nvPr/>
        </p:nvSpPr>
        <p:spPr>
          <a:xfrm>
            <a:off x="11372810" y="6217622"/>
            <a:ext cx="731700" cy="524700"/>
          </a:xfrm>
          <a:prstGeom prst="rect">
            <a:avLst/>
          </a:prstGeom>
          <a:noFill/>
          <a:ln>
            <a:noFill/>
          </a:ln>
        </p:spPr>
        <p:txBody>
          <a:bodyPr anchorCtr="0" anchor="ctr" bIns="121900" lIns="121900" spcFirstLastPara="1" rIns="121900" wrap="square" tIns="121900">
            <a:noAutofit/>
          </a:bodyPr>
          <a:lstStyle/>
          <a:p>
            <a:pPr indent="0" lvl="0" marL="0" rtl="0" algn="r">
              <a:spcBef>
                <a:spcPts val="0"/>
              </a:spcBef>
              <a:spcAft>
                <a:spcPts val="0"/>
              </a:spcAft>
              <a:buNone/>
            </a:pPr>
            <a:fld id="{00000000-1234-1234-1234-123412341234}" type="slidenum">
              <a:rPr lang="en" sz="1300">
                <a:solidFill>
                  <a:srgbClr val="FFFFFF"/>
                </a:solidFill>
              </a:rPr>
              <a:t>‹#›</a:t>
            </a:fld>
            <a:endParaRPr sz="1300">
              <a:solidFill>
                <a:srgbClr val="FFFFFF"/>
              </a:solidFill>
            </a:endParaRPr>
          </a:p>
        </p:txBody>
      </p:sp>
      <p:sp>
        <p:nvSpPr>
          <p:cNvPr id="12" name="Google Shape;12;p2"/>
          <p:cNvSpPr/>
          <p:nvPr/>
        </p:nvSpPr>
        <p:spPr>
          <a:xfrm>
            <a:off x="3906946" y="5976907"/>
            <a:ext cx="8285054" cy="893204"/>
          </a:xfrm>
          <a:custGeom>
            <a:rect b="b" l="l" r="r" t="t"/>
            <a:pathLst>
              <a:path extrusionOk="0" h="893204" w="8285054">
                <a:moveTo>
                  <a:pt x="7679364" y="0"/>
                </a:moveTo>
                <a:cubicBezTo>
                  <a:pt x="7827893" y="0"/>
                  <a:pt x="7970270" y="20473"/>
                  <a:pt x="8102080" y="57986"/>
                </a:cubicBezTo>
                <a:lnTo>
                  <a:pt x="8285054" y="124336"/>
                </a:lnTo>
                <a:lnTo>
                  <a:pt x="8285054" y="893204"/>
                </a:lnTo>
                <a:lnTo>
                  <a:pt x="0" y="893204"/>
                </a:lnTo>
                <a:lnTo>
                  <a:pt x="60287" y="809851"/>
                </a:lnTo>
                <a:cubicBezTo>
                  <a:pt x="365971" y="499668"/>
                  <a:pt x="1081599" y="282022"/>
                  <a:pt x="1915669" y="282022"/>
                </a:cubicBezTo>
                <a:cubicBezTo>
                  <a:pt x="2471716" y="282022"/>
                  <a:pt x="2975122" y="378755"/>
                  <a:pt x="3339516" y="535148"/>
                </a:cubicBezTo>
                <a:lnTo>
                  <a:pt x="3412865" y="573303"/>
                </a:lnTo>
                <a:lnTo>
                  <a:pt x="3538240" y="463683"/>
                </a:lnTo>
                <a:cubicBezTo>
                  <a:pt x="3900102" y="209489"/>
                  <a:pt x="4512909" y="42365"/>
                  <a:pt x="5207967" y="42365"/>
                </a:cubicBezTo>
                <a:cubicBezTo>
                  <a:pt x="5764014" y="42365"/>
                  <a:pt x="6267420" y="149325"/>
                  <a:pt x="6631814" y="322256"/>
                </a:cubicBezTo>
                <a:lnTo>
                  <a:pt x="6714549" y="369844"/>
                </a:lnTo>
                <a:lnTo>
                  <a:pt x="6810033" y="279891"/>
                </a:lnTo>
                <a:cubicBezTo>
                  <a:pt x="7032513" y="106960"/>
                  <a:pt x="7339869" y="0"/>
                  <a:pt x="7679364" y="0"/>
                </a:cubicBezTo>
                <a:close/>
              </a:path>
            </a:pathLst>
          </a:custGeom>
          <a:solidFill>
            <a:srgbClr val="31272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 name="Google Shape;13;p2"/>
          <p:cNvSpPr/>
          <p:nvPr/>
        </p:nvSpPr>
        <p:spPr>
          <a:xfrm flipH="1">
            <a:off x="2196" y="5976907"/>
            <a:ext cx="8285054" cy="893204"/>
          </a:xfrm>
          <a:custGeom>
            <a:rect b="b" l="l" r="r" t="t"/>
            <a:pathLst>
              <a:path extrusionOk="0" h="893204" w="8285054">
                <a:moveTo>
                  <a:pt x="7679364" y="0"/>
                </a:moveTo>
                <a:cubicBezTo>
                  <a:pt x="7827893" y="0"/>
                  <a:pt x="7970270" y="20473"/>
                  <a:pt x="8102080" y="57986"/>
                </a:cubicBezTo>
                <a:lnTo>
                  <a:pt x="8285054" y="124336"/>
                </a:lnTo>
                <a:lnTo>
                  <a:pt x="8285054" y="893204"/>
                </a:lnTo>
                <a:lnTo>
                  <a:pt x="0" y="893204"/>
                </a:lnTo>
                <a:lnTo>
                  <a:pt x="60287" y="809851"/>
                </a:lnTo>
                <a:cubicBezTo>
                  <a:pt x="365971" y="499668"/>
                  <a:pt x="1081599" y="282022"/>
                  <a:pt x="1915669" y="282022"/>
                </a:cubicBezTo>
                <a:cubicBezTo>
                  <a:pt x="2471716" y="282022"/>
                  <a:pt x="2975122" y="378755"/>
                  <a:pt x="3339516" y="535148"/>
                </a:cubicBezTo>
                <a:lnTo>
                  <a:pt x="3412865" y="573303"/>
                </a:lnTo>
                <a:lnTo>
                  <a:pt x="3538240" y="463683"/>
                </a:lnTo>
                <a:cubicBezTo>
                  <a:pt x="3900102" y="209489"/>
                  <a:pt x="4512909" y="42365"/>
                  <a:pt x="5207967" y="42365"/>
                </a:cubicBezTo>
                <a:cubicBezTo>
                  <a:pt x="5764014" y="42365"/>
                  <a:pt x="6267420" y="149325"/>
                  <a:pt x="6631814" y="322256"/>
                </a:cubicBezTo>
                <a:lnTo>
                  <a:pt x="6714549" y="369844"/>
                </a:lnTo>
                <a:lnTo>
                  <a:pt x="6810033" y="279891"/>
                </a:lnTo>
                <a:cubicBezTo>
                  <a:pt x="7032513" y="106960"/>
                  <a:pt x="7339869" y="0"/>
                  <a:pt x="7679364" y="0"/>
                </a:cubicBezTo>
                <a:close/>
              </a:path>
            </a:pathLst>
          </a:custGeom>
          <a:solidFill>
            <a:srgbClr val="31272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4" name="Google Shape;14;p2"/>
          <p:cNvGrpSpPr/>
          <p:nvPr/>
        </p:nvGrpSpPr>
        <p:grpSpPr>
          <a:xfrm flipH="1">
            <a:off x="2249174" y="3175881"/>
            <a:ext cx="3944196" cy="3572135"/>
            <a:chOff x="8661873" y="810349"/>
            <a:chExt cx="2250868" cy="2038541"/>
          </a:xfrm>
        </p:grpSpPr>
        <p:sp>
          <p:nvSpPr>
            <p:cNvPr id="15" name="Google Shape;15;p2"/>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 name="Google Shape;16;p2"/>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 name="Google Shape;17;p2"/>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 name="Google Shape;18;p2"/>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 name="Google Shape;19;p2"/>
            <p:cNvSpPr/>
            <p:nvPr/>
          </p:nvSpPr>
          <p:spPr>
            <a:xfrm>
              <a:off x="9916293" y="810349"/>
              <a:ext cx="551844" cy="431951"/>
            </a:xfrm>
            <a:custGeom>
              <a:rect b="b" l="l" r="r" t="t"/>
              <a:pathLst>
                <a:path extrusionOk="0" h="2540886" w="3294590">
                  <a:moveTo>
                    <a:pt x="772287" y="274116"/>
                  </a:moveTo>
                  <a:cubicBezTo>
                    <a:pt x="647180" y="275498"/>
                    <a:pt x="522074" y="336318"/>
                    <a:pt x="454946" y="463489"/>
                  </a:cubicBezTo>
                  <a:cubicBezTo>
                    <a:pt x="281012" y="795234"/>
                    <a:pt x="704392" y="1145636"/>
                    <a:pt x="1091728" y="1304770"/>
                  </a:cubicBezTo>
                  <a:lnTo>
                    <a:pt x="1132324" y="1319902"/>
                  </a:lnTo>
                  <a:lnTo>
                    <a:pt x="1133275" y="1320180"/>
                  </a:lnTo>
                  <a:lnTo>
                    <a:pt x="1135276" y="1315690"/>
                  </a:lnTo>
                  <a:cubicBezTo>
                    <a:pt x="1176309" y="1209914"/>
                    <a:pt x="1199480" y="1102097"/>
                    <a:pt x="1199480" y="994280"/>
                  </a:cubicBezTo>
                  <a:cubicBezTo>
                    <a:pt x="1199480" y="817350"/>
                    <a:pt x="1187281" y="607239"/>
                    <a:pt x="1089636" y="441373"/>
                  </a:cubicBezTo>
                  <a:cubicBezTo>
                    <a:pt x="1022503" y="330791"/>
                    <a:pt x="897394" y="272735"/>
                    <a:pt x="772287" y="274116"/>
                  </a:cubicBezTo>
                  <a:close/>
                  <a:moveTo>
                    <a:pt x="843832" y="37"/>
                  </a:moveTo>
                  <a:cubicBezTo>
                    <a:pt x="959189" y="-1129"/>
                    <a:pt x="1071328" y="25308"/>
                    <a:pt x="1162870" y="87512"/>
                  </a:cubicBezTo>
                  <a:cubicBezTo>
                    <a:pt x="1382571" y="242326"/>
                    <a:pt x="1455804" y="518774"/>
                    <a:pt x="1468003" y="762053"/>
                  </a:cubicBezTo>
                  <a:cubicBezTo>
                    <a:pt x="1480209" y="955571"/>
                    <a:pt x="1447406" y="1142177"/>
                    <a:pt x="1380086" y="1318417"/>
                  </a:cubicBezTo>
                  <a:lnTo>
                    <a:pt x="1352231" y="1382258"/>
                  </a:lnTo>
                  <a:lnTo>
                    <a:pt x="1329369" y="1377599"/>
                  </a:lnTo>
                  <a:lnTo>
                    <a:pt x="1344674" y="1382080"/>
                  </a:lnTo>
                  <a:lnTo>
                    <a:pt x="1341644" y="1406524"/>
                  </a:lnTo>
                  <a:lnTo>
                    <a:pt x="1352231" y="1382258"/>
                  </a:lnTo>
                  <a:lnTo>
                    <a:pt x="1365576" y="1384978"/>
                  </a:lnTo>
                  <a:cubicBezTo>
                    <a:pt x="1393053" y="1389176"/>
                    <a:pt x="1419181" y="1391682"/>
                    <a:pt x="1443592" y="1392374"/>
                  </a:cubicBezTo>
                  <a:cubicBezTo>
                    <a:pt x="2102694" y="1414490"/>
                    <a:pt x="2688562" y="1115914"/>
                    <a:pt x="3152374" y="717821"/>
                  </a:cubicBezTo>
                  <a:cubicBezTo>
                    <a:pt x="3225608" y="651472"/>
                    <a:pt x="3323253" y="728885"/>
                    <a:pt x="3286642" y="806286"/>
                  </a:cubicBezTo>
                  <a:cubicBezTo>
                    <a:pt x="2966246" y="1396520"/>
                    <a:pt x="2066465" y="1842820"/>
                    <a:pt x="1306858" y="1693298"/>
                  </a:cubicBezTo>
                  <a:lnTo>
                    <a:pt x="1203185" y="1666582"/>
                  </a:lnTo>
                  <a:lnTo>
                    <a:pt x="1195988" y="1674541"/>
                  </a:lnTo>
                  <a:cubicBezTo>
                    <a:pt x="1173790" y="1699089"/>
                    <a:pt x="1152538" y="1724961"/>
                    <a:pt x="1135071" y="1756132"/>
                  </a:cubicBezTo>
                  <a:lnTo>
                    <a:pt x="1131591" y="1752121"/>
                  </a:lnTo>
                  <a:lnTo>
                    <a:pt x="1085055" y="1812578"/>
                  </a:lnTo>
                  <a:cubicBezTo>
                    <a:pt x="833316" y="2116677"/>
                    <a:pt x="485457" y="2365485"/>
                    <a:pt x="125389" y="2531357"/>
                  </a:cubicBezTo>
                  <a:cubicBezTo>
                    <a:pt x="39956" y="2575590"/>
                    <a:pt x="-45490" y="2453956"/>
                    <a:pt x="27744" y="2409723"/>
                  </a:cubicBezTo>
                  <a:cubicBezTo>
                    <a:pt x="348141" y="2243851"/>
                    <a:pt x="725751" y="1957030"/>
                    <a:pt x="963903" y="1624854"/>
                  </a:cubicBezTo>
                  <a:lnTo>
                    <a:pt x="987555" y="1589255"/>
                  </a:lnTo>
                  <a:lnTo>
                    <a:pt x="991992" y="1591420"/>
                  </a:lnTo>
                  <a:lnTo>
                    <a:pt x="993783" y="1592122"/>
                  </a:lnTo>
                  <a:lnTo>
                    <a:pt x="1008375" y="1557920"/>
                  </a:lnTo>
                  <a:lnTo>
                    <a:pt x="987555" y="1589255"/>
                  </a:lnTo>
                  <a:lnTo>
                    <a:pt x="896218" y="1544672"/>
                  </a:lnTo>
                  <a:cubicBezTo>
                    <a:pt x="409360" y="1285334"/>
                    <a:pt x="-171354" y="654242"/>
                    <a:pt x="320678" y="198094"/>
                  </a:cubicBezTo>
                  <a:cubicBezTo>
                    <a:pt x="450367" y="80597"/>
                    <a:pt x="651570" y="1979"/>
                    <a:pt x="843832" y="37"/>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0" name="Google Shape;20;p2"/>
            <p:cNvGrpSpPr/>
            <p:nvPr/>
          </p:nvGrpSpPr>
          <p:grpSpPr>
            <a:xfrm>
              <a:off x="9465833" y="936797"/>
              <a:ext cx="589834" cy="521832"/>
              <a:chOff x="1067074" y="979370"/>
              <a:chExt cx="324370" cy="285591"/>
            </a:xfrm>
          </p:grpSpPr>
          <p:grpSp>
            <p:nvGrpSpPr>
              <p:cNvPr id="21" name="Google Shape;21;p2"/>
              <p:cNvGrpSpPr/>
              <p:nvPr/>
            </p:nvGrpSpPr>
            <p:grpSpPr>
              <a:xfrm>
                <a:off x="1067074" y="979370"/>
                <a:ext cx="324370" cy="285591"/>
                <a:chOff x="1067074" y="979370"/>
                <a:chExt cx="324370" cy="285591"/>
              </a:xfrm>
            </p:grpSpPr>
            <p:sp>
              <p:nvSpPr>
                <p:cNvPr id="22" name="Google Shape;22;p2"/>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3" name="Google Shape;23;p2"/>
                <p:cNvGrpSpPr/>
                <p:nvPr/>
              </p:nvGrpSpPr>
              <p:grpSpPr>
                <a:xfrm>
                  <a:off x="1093311" y="1005206"/>
                  <a:ext cx="250930" cy="237742"/>
                  <a:chOff x="1093311" y="1005206"/>
                  <a:chExt cx="250930" cy="237742"/>
                </a:xfrm>
              </p:grpSpPr>
              <p:sp>
                <p:nvSpPr>
                  <p:cNvPr id="24" name="Google Shape;24;p2"/>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 name="Google Shape;25;p2"/>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 name="Google Shape;26;p2"/>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7" name="Google Shape;27;p2"/>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8" name="Google Shape;28;p2"/>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9" name="Google Shape;29;p2"/>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0" name="Google Shape;30;p2"/>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31" name="Google Shape;31;p2"/>
          <p:cNvGrpSpPr/>
          <p:nvPr/>
        </p:nvGrpSpPr>
        <p:grpSpPr>
          <a:xfrm>
            <a:off x="75966" y="3968750"/>
            <a:ext cx="3068608" cy="2779143"/>
            <a:chOff x="8661873" y="810349"/>
            <a:chExt cx="2250868" cy="2038541"/>
          </a:xfrm>
        </p:grpSpPr>
        <p:sp>
          <p:nvSpPr>
            <p:cNvPr id="32" name="Google Shape;32;p2"/>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a:effectLst>
              <a:outerShdw blurRad="50800" rotWithShape="0" algn="r" dist="38100">
                <a:srgbClr val="000000">
                  <a:alpha val="9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3" name="Google Shape;33;p2"/>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 name="Google Shape;34;p2"/>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 name="Google Shape;35;p2"/>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6" name="Google Shape;36;p2"/>
            <p:cNvSpPr/>
            <p:nvPr/>
          </p:nvSpPr>
          <p:spPr>
            <a:xfrm>
              <a:off x="9916293" y="810349"/>
              <a:ext cx="551844" cy="431951"/>
            </a:xfrm>
            <a:custGeom>
              <a:rect b="b" l="l" r="r" t="t"/>
              <a:pathLst>
                <a:path extrusionOk="0" h="2540886" w="3294590">
                  <a:moveTo>
                    <a:pt x="772287" y="274116"/>
                  </a:moveTo>
                  <a:cubicBezTo>
                    <a:pt x="647180" y="275498"/>
                    <a:pt x="522074" y="336318"/>
                    <a:pt x="454946" y="463489"/>
                  </a:cubicBezTo>
                  <a:cubicBezTo>
                    <a:pt x="281012" y="795234"/>
                    <a:pt x="704392" y="1145636"/>
                    <a:pt x="1091728" y="1304770"/>
                  </a:cubicBezTo>
                  <a:lnTo>
                    <a:pt x="1132324" y="1319902"/>
                  </a:lnTo>
                  <a:lnTo>
                    <a:pt x="1133275" y="1320180"/>
                  </a:lnTo>
                  <a:lnTo>
                    <a:pt x="1135276" y="1315690"/>
                  </a:lnTo>
                  <a:cubicBezTo>
                    <a:pt x="1176309" y="1209914"/>
                    <a:pt x="1199480" y="1102097"/>
                    <a:pt x="1199480" y="994280"/>
                  </a:cubicBezTo>
                  <a:cubicBezTo>
                    <a:pt x="1199480" y="817350"/>
                    <a:pt x="1187281" y="607239"/>
                    <a:pt x="1089636" y="441373"/>
                  </a:cubicBezTo>
                  <a:cubicBezTo>
                    <a:pt x="1022503" y="330791"/>
                    <a:pt x="897394" y="272735"/>
                    <a:pt x="772287" y="274116"/>
                  </a:cubicBezTo>
                  <a:close/>
                  <a:moveTo>
                    <a:pt x="843832" y="37"/>
                  </a:moveTo>
                  <a:cubicBezTo>
                    <a:pt x="959189" y="-1129"/>
                    <a:pt x="1071328" y="25308"/>
                    <a:pt x="1162870" y="87512"/>
                  </a:cubicBezTo>
                  <a:cubicBezTo>
                    <a:pt x="1382571" y="242326"/>
                    <a:pt x="1455804" y="518774"/>
                    <a:pt x="1468003" y="762053"/>
                  </a:cubicBezTo>
                  <a:cubicBezTo>
                    <a:pt x="1480209" y="955571"/>
                    <a:pt x="1447406" y="1142177"/>
                    <a:pt x="1380086" y="1318417"/>
                  </a:cubicBezTo>
                  <a:lnTo>
                    <a:pt x="1352231" y="1382258"/>
                  </a:lnTo>
                  <a:lnTo>
                    <a:pt x="1329369" y="1377599"/>
                  </a:lnTo>
                  <a:lnTo>
                    <a:pt x="1344674" y="1382080"/>
                  </a:lnTo>
                  <a:lnTo>
                    <a:pt x="1341644" y="1406524"/>
                  </a:lnTo>
                  <a:lnTo>
                    <a:pt x="1352231" y="1382258"/>
                  </a:lnTo>
                  <a:lnTo>
                    <a:pt x="1365576" y="1384978"/>
                  </a:lnTo>
                  <a:cubicBezTo>
                    <a:pt x="1393053" y="1389176"/>
                    <a:pt x="1419181" y="1391682"/>
                    <a:pt x="1443592" y="1392374"/>
                  </a:cubicBezTo>
                  <a:cubicBezTo>
                    <a:pt x="2102694" y="1414490"/>
                    <a:pt x="2688562" y="1115914"/>
                    <a:pt x="3152374" y="717821"/>
                  </a:cubicBezTo>
                  <a:cubicBezTo>
                    <a:pt x="3225608" y="651472"/>
                    <a:pt x="3323253" y="728885"/>
                    <a:pt x="3286642" y="806286"/>
                  </a:cubicBezTo>
                  <a:cubicBezTo>
                    <a:pt x="2966246" y="1396520"/>
                    <a:pt x="2066465" y="1842820"/>
                    <a:pt x="1306858" y="1693298"/>
                  </a:cubicBezTo>
                  <a:lnTo>
                    <a:pt x="1203185" y="1666582"/>
                  </a:lnTo>
                  <a:lnTo>
                    <a:pt x="1195988" y="1674541"/>
                  </a:lnTo>
                  <a:cubicBezTo>
                    <a:pt x="1173790" y="1699089"/>
                    <a:pt x="1152538" y="1724961"/>
                    <a:pt x="1135071" y="1756132"/>
                  </a:cubicBezTo>
                  <a:lnTo>
                    <a:pt x="1131591" y="1752121"/>
                  </a:lnTo>
                  <a:lnTo>
                    <a:pt x="1085055" y="1812578"/>
                  </a:lnTo>
                  <a:cubicBezTo>
                    <a:pt x="833316" y="2116677"/>
                    <a:pt x="485457" y="2365485"/>
                    <a:pt x="125389" y="2531357"/>
                  </a:cubicBezTo>
                  <a:cubicBezTo>
                    <a:pt x="39956" y="2575590"/>
                    <a:pt x="-45490" y="2453956"/>
                    <a:pt x="27744" y="2409723"/>
                  </a:cubicBezTo>
                  <a:cubicBezTo>
                    <a:pt x="348141" y="2243851"/>
                    <a:pt x="725751" y="1957030"/>
                    <a:pt x="963903" y="1624854"/>
                  </a:cubicBezTo>
                  <a:lnTo>
                    <a:pt x="987555" y="1589255"/>
                  </a:lnTo>
                  <a:lnTo>
                    <a:pt x="991992" y="1591420"/>
                  </a:lnTo>
                  <a:lnTo>
                    <a:pt x="993783" y="1592122"/>
                  </a:lnTo>
                  <a:lnTo>
                    <a:pt x="1008375" y="1557920"/>
                  </a:lnTo>
                  <a:lnTo>
                    <a:pt x="987555" y="1589255"/>
                  </a:lnTo>
                  <a:lnTo>
                    <a:pt x="896218" y="1544672"/>
                  </a:lnTo>
                  <a:cubicBezTo>
                    <a:pt x="409360" y="1285334"/>
                    <a:pt x="-171354" y="654242"/>
                    <a:pt x="320678" y="198094"/>
                  </a:cubicBezTo>
                  <a:cubicBezTo>
                    <a:pt x="450367" y="80597"/>
                    <a:pt x="651570" y="1979"/>
                    <a:pt x="843832" y="37"/>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7" name="Google Shape;37;p2"/>
            <p:cNvGrpSpPr/>
            <p:nvPr/>
          </p:nvGrpSpPr>
          <p:grpSpPr>
            <a:xfrm>
              <a:off x="9465833" y="936797"/>
              <a:ext cx="589834" cy="521832"/>
              <a:chOff x="1067074" y="979370"/>
              <a:chExt cx="324370" cy="285591"/>
            </a:xfrm>
          </p:grpSpPr>
          <p:grpSp>
            <p:nvGrpSpPr>
              <p:cNvPr id="38" name="Google Shape;38;p2"/>
              <p:cNvGrpSpPr/>
              <p:nvPr/>
            </p:nvGrpSpPr>
            <p:grpSpPr>
              <a:xfrm>
                <a:off x="1067074" y="979370"/>
                <a:ext cx="324370" cy="285591"/>
                <a:chOff x="1067074" y="979370"/>
                <a:chExt cx="324370" cy="285591"/>
              </a:xfrm>
            </p:grpSpPr>
            <p:sp>
              <p:nvSpPr>
                <p:cNvPr id="39" name="Google Shape;39;p2"/>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0" name="Google Shape;40;p2"/>
                <p:cNvGrpSpPr/>
                <p:nvPr/>
              </p:nvGrpSpPr>
              <p:grpSpPr>
                <a:xfrm>
                  <a:off x="1093311" y="1005206"/>
                  <a:ext cx="250930" cy="237742"/>
                  <a:chOff x="1093311" y="1005206"/>
                  <a:chExt cx="250930" cy="237742"/>
                </a:xfrm>
              </p:grpSpPr>
              <p:sp>
                <p:nvSpPr>
                  <p:cNvPr id="41" name="Google Shape;41;p2"/>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 name="Google Shape;42;p2"/>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3" name="Google Shape;43;p2"/>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 name="Google Shape;44;p2"/>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5" name="Google Shape;45;p2"/>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6" name="Google Shape;46;p2"/>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7" name="Google Shape;47;p2"/>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8" name="Google Shape;48;p2"/>
          <p:cNvGrpSpPr/>
          <p:nvPr/>
        </p:nvGrpSpPr>
        <p:grpSpPr>
          <a:xfrm>
            <a:off x="3972962" y="5381568"/>
            <a:ext cx="424936" cy="332979"/>
            <a:chOff x="7933921" y="2818287"/>
            <a:chExt cx="266501" cy="208830"/>
          </a:xfrm>
        </p:grpSpPr>
        <p:sp>
          <p:nvSpPr>
            <p:cNvPr id="49" name="Google Shape;49;p2"/>
            <p:cNvSpPr/>
            <p:nvPr/>
          </p:nvSpPr>
          <p:spPr>
            <a:xfrm>
              <a:off x="7933921" y="2818287"/>
              <a:ext cx="243288" cy="197725"/>
            </a:xfrm>
            <a:custGeom>
              <a:rect b="b" l="l" r="r" t="t"/>
              <a:pathLst>
                <a:path extrusionOk="0" h="153275" w="188595">
                  <a:moveTo>
                    <a:pt x="35243" y="4685"/>
                  </a:moveTo>
                  <a:cubicBezTo>
                    <a:pt x="55245" y="4685"/>
                    <a:pt x="70485" y="33260"/>
                    <a:pt x="70485" y="69455"/>
                  </a:cubicBezTo>
                  <a:lnTo>
                    <a:pt x="68388" y="78980"/>
                  </a:lnTo>
                  <a:lnTo>
                    <a:pt x="70485" y="88505"/>
                  </a:lnTo>
                  <a:lnTo>
                    <a:pt x="68879" y="95801"/>
                  </a:lnTo>
                  <a:lnTo>
                    <a:pt x="69533" y="97078"/>
                  </a:lnTo>
                  <a:lnTo>
                    <a:pt x="65008" y="113380"/>
                  </a:lnTo>
                  <a:lnTo>
                    <a:pt x="60365" y="134463"/>
                  </a:lnTo>
                  <a:lnTo>
                    <a:pt x="58525" y="136732"/>
                  </a:lnTo>
                  <a:lnTo>
                    <a:pt x="58461" y="136964"/>
                  </a:lnTo>
                  <a:lnTo>
                    <a:pt x="56842" y="138807"/>
                  </a:lnTo>
                  <a:lnTo>
                    <a:pt x="49188" y="148245"/>
                  </a:lnTo>
                  <a:lnTo>
                    <a:pt x="48263" y="148578"/>
                  </a:lnTo>
                  <a:lnTo>
                    <a:pt x="47968" y="148914"/>
                  </a:lnTo>
                  <a:cubicBezTo>
                    <a:pt x="44054" y="151727"/>
                    <a:pt x="39768" y="153275"/>
                    <a:pt x="35243" y="153275"/>
                  </a:cubicBezTo>
                  <a:cubicBezTo>
                    <a:pt x="30481" y="153275"/>
                    <a:pt x="25897" y="151430"/>
                    <a:pt x="21700" y="148111"/>
                  </a:cubicBezTo>
                  <a:lnTo>
                    <a:pt x="19412" y="145255"/>
                  </a:lnTo>
                  <a:lnTo>
                    <a:pt x="17146" y="144107"/>
                  </a:lnTo>
                  <a:lnTo>
                    <a:pt x="14759" y="139449"/>
                  </a:lnTo>
                  <a:lnTo>
                    <a:pt x="10478" y="134106"/>
                  </a:lnTo>
                  <a:lnTo>
                    <a:pt x="9223" y="128642"/>
                  </a:lnTo>
                  <a:lnTo>
                    <a:pt x="4763" y="119938"/>
                  </a:lnTo>
                  <a:lnTo>
                    <a:pt x="6147" y="115256"/>
                  </a:lnTo>
                  <a:lnTo>
                    <a:pt x="0" y="88505"/>
                  </a:lnTo>
                  <a:lnTo>
                    <a:pt x="2142" y="78778"/>
                  </a:lnTo>
                  <a:lnTo>
                    <a:pt x="0" y="69455"/>
                  </a:lnTo>
                  <a:cubicBezTo>
                    <a:pt x="0" y="33260"/>
                    <a:pt x="15240" y="4685"/>
                    <a:pt x="35243" y="4685"/>
                  </a:cubicBezTo>
                  <a:close/>
                  <a:moveTo>
                    <a:pt x="130493" y="875"/>
                  </a:moveTo>
                  <a:cubicBezTo>
                    <a:pt x="149543" y="-4840"/>
                    <a:pt x="172403" y="18020"/>
                    <a:pt x="182880" y="52310"/>
                  </a:cubicBezTo>
                  <a:cubicBezTo>
                    <a:pt x="188119" y="69455"/>
                    <a:pt x="189072" y="86124"/>
                    <a:pt x="186452" y="99221"/>
                  </a:cubicBezTo>
                  <a:lnTo>
                    <a:pt x="185237" y="102312"/>
                  </a:lnTo>
                  <a:lnTo>
                    <a:pt x="185669" y="107980"/>
                  </a:lnTo>
                  <a:lnTo>
                    <a:pt x="187643" y="111365"/>
                  </a:lnTo>
                  <a:cubicBezTo>
                    <a:pt x="188595" y="112318"/>
                    <a:pt x="188595" y="112318"/>
                    <a:pt x="188595" y="113270"/>
                  </a:cubicBezTo>
                  <a:cubicBezTo>
                    <a:pt x="186690" y="129463"/>
                    <a:pt x="180022" y="140893"/>
                    <a:pt x="169545" y="143750"/>
                  </a:cubicBezTo>
                  <a:lnTo>
                    <a:pt x="168657" y="143700"/>
                  </a:lnTo>
                  <a:lnTo>
                    <a:pt x="168593" y="143750"/>
                  </a:lnTo>
                  <a:cubicBezTo>
                    <a:pt x="150495" y="149465"/>
                    <a:pt x="126682" y="126605"/>
                    <a:pt x="116205" y="92315"/>
                  </a:cubicBezTo>
                  <a:cubicBezTo>
                    <a:pt x="110967" y="75170"/>
                    <a:pt x="110014" y="58501"/>
                    <a:pt x="112634" y="45404"/>
                  </a:cubicBezTo>
                  <a:lnTo>
                    <a:pt x="113849" y="42314"/>
                  </a:lnTo>
                  <a:lnTo>
                    <a:pt x="112634" y="26354"/>
                  </a:lnTo>
                  <a:cubicBezTo>
                    <a:pt x="115253" y="13257"/>
                    <a:pt x="121444" y="3732"/>
                    <a:pt x="130493" y="875"/>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 name="Google Shape;50;p2"/>
            <p:cNvSpPr/>
            <p:nvPr/>
          </p:nvSpPr>
          <p:spPr>
            <a:xfrm>
              <a:off x="7957134" y="2829392"/>
              <a:ext cx="243288" cy="197725"/>
            </a:xfrm>
            <a:custGeom>
              <a:rect b="b" l="l" r="r" t="t"/>
              <a:pathLst>
                <a:path extrusionOk="0" h="153275" w="188595">
                  <a:moveTo>
                    <a:pt x="35243" y="4685"/>
                  </a:moveTo>
                  <a:cubicBezTo>
                    <a:pt x="55245" y="4685"/>
                    <a:pt x="70485" y="33260"/>
                    <a:pt x="70485" y="69455"/>
                  </a:cubicBezTo>
                  <a:lnTo>
                    <a:pt x="68388" y="78980"/>
                  </a:lnTo>
                  <a:lnTo>
                    <a:pt x="70485" y="88505"/>
                  </a:lnTo>
                  <a:lnTo>
                    <a:pt x="68879" y="95801"/>
                  </a:lnTo>
                  <a:lnTo>
                    <a:pt x="69533" y="97078"/>
                  </a:lnTo>
                  <a:lnTo>
                    <a:pt x="65008" y="113380"/>
                  </a:lnTo>
                  <a:lnTo>
                    <a:pt x="60365" y="134463"/>
                  </a:lnTo>
                  <a:lnTo>
                    <a:pt x="58525" y="136732"/>
                  </a:lnTo>
                  <a:lnTo>
                    <a:pt x="58461" y="136964"/>
                  </a:lnTo>
                  <a:lnTo>
                    <a:pt x="56842" y="138807"/>
                  </a:lnTo>
                  <a:lnTo>
                    <a:pt x="49188" y="148245"/>
                  </a:lnTo>
                  <a:lnTo>
                    <a:pt x="48263" y="148578"/>
                  </a:lnTo>
                  <a:lnTo>
                    <a:pt x="47968" y="148914"/>
                  </a:lnTo>
                  <a:cubicBezTo>
                    <a:pt x="44054" y="151727"/>
                    <a:pt x="39768" y="153275"/>
                    <a:pt x="35243" y="153275"/>
                  </a:cubicBezTo>
                  <a:cubicBezTo>
                    <a:pt x="30481" y="153275"/>
                    <a:pt x="25897" y="151430"/>
                    <a:pt x="21700" y="148111"/>
                  </a:cubicBezTo>
                  <a:lnTo>
                    <a:pt x="19412" y="145255"/>
                  </a:lnTo>
                  <a:lnTo>
                    <a:pt x="17146" y="144107"/>
                  </a:lnTo>
                  <a:lnTo>
                    <a:pt x="14759" y="139449"/>
                  </a:lnTo>
                  <a:lnTo>
                    <a:pt x="10478" y="134106"/>
                  </a:lnTo>
                  <a:lnTo>
                    <a:pt x="9223" y="128642"/>
                  </a:lnTo>
                  <a:lnTo>
                    <a:pt x="4763" y="119938"/>
                  </a:lnTo>
                  <a:lnTo>
                    <a:pt x="6147" y="115256"/>
                  </a:lnTo>
                  <a:lnTo>
                    <a:pt x="0" y="88505"/>
                  </a:lnTo>
                  <a:lnTo>
                    <a:pt x="2142" y="78778"/>
                  </a:lnTo>
                  <a:lnTo>
                    <a:pt x="0" y="69455"/>
                  </a:lnTo>
                  <a:cubicBezTo>
                    <a:pt x="0" y="33260"/>
                    <a:pt x="15240" y="4685"/>
                    <a:pt x="35243" y="4685"/>
                  </a:cubicBezTo>
                  <a:close/>
                  <a:moveTo>
                    <a:pt x="130493" y="875"/>
                  </a:moveTo>
                  <a:cubicBezTo>
                    <a:pt x="149543" y="-4840"/>
                    <a:pt x="172403" y="18020"/>
                    <a:pt x="182880" y="52310"/>
                  </a:cubicBezTo>
                  <a:cubicBezTo>
                    <a:pt x="188119" y="69455"/>
                    <a:pt x="189072" y="86124"/>
                    <a:pt x="186452" y="99221"/>
                  </a:cubicBezTo>
                  <a:lnTo>
                    <a:pt x="185237" y="102312"/>
                  </a:lnTo>
                  <a:lnTo>
                    <a:pt x="185669" y="107980"/>
                  </a:lnTo>
                  <a:lnTo>
                    <a:pt x="187643" y="111365"/>
                  </a:lnTo>
                  <a:cubicBezTo>
                    <a:pt x="188595" y="112318"/>
                    <a:pt x="188595" y="112318"/>
                    <a:pt x="188595" y="113270"/>
                  </a:cubicBezTo>
                  <a:cubicBezTo>
                    <a:pt x="186690" y="129463"/>
                    <a:pt x="180022" y="140893"/>
                    <a:pt x="169545" y="143750"/>
                  </a:cubicBezTo>
                  <a:lnTo>
                    <a:pt x="168657" y="143700"/>
                  </a:lnTo>
                  <a:lnTo>
                    <a:pt x="168593" y="143750"/>
                  </a:lnTo>
                  <a:cubicBezTo>
                    <a:pt x="150495" y="149465"/>
                    <a:pt x="126682" y="126605"/>
                    <a:pt x="116205" y="92315"/>
                  </a:cubicBezTo>
                  <a:cubicBezTo>
                    <a:pt x="110967" y="75170"/>
                    <a:pt x="110014" y="58501"/>
                    <a:pt x="112634" y="45404"/>
                  </a:cubicBezTo>
                  <a:lnTo>
                    <a:pt x="113849" y="42314"/>
                  </a:lnTo>
                  <a:lnTo>
                    <a:pt x="112634" y="26354"/>
                  </a:lnTo>
                  <a:cubicBezTo>
                    <a:pt x="115253" y="13257"/>
                    <a:pt x="121444" y="3732"/>
                    <a:pt x="130493" y="875"/>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1" name="Google Shape;51;p2"/>
          <p:cNvGrpSpPr/>
          <p:nvPr/>
        </p:nvGrpSpPr>
        <p:grpSpPr>
          <a:xfrm>
            <a:off x="3098247" y="5819154"/>
            <a:ext cx="2245347" cy="641044"/>
            <a:chOff x="7385338" y="3092722"/>
            <a:chExt cx="1408182" cy="402034"/>
          </a:xfrm>
        </p:grpSpPr>
        <p:sp>
          <p:nvSpPr>
            <p:cNvPr id="52" name="Google Shape;52;p2"/>
            <p:cNvSpPr/>
            <p:nvPr/>
          </p:nvSpPr>
          <p:spPr>
            <a:xfrm>
              <a:off x="7385338" y="3092722"/>
              <a:ext cx="1384970" cy="390929"/>
            </a:xfrm>
            <a:custGeom>
              <a:rect b="b" l="l" r="r" t="t"/>
              <a:pathLst>
                <a:path extrusionOk="0" h="303046" w="1073620">
                  <a:moveTo>
                    <a:pt x="92385" y="131467"/>
                  </a:moveTo>
                  <a:cubicBezTo>
                    <a:pt x="110483" y="180045"/>
                    <a:pt x="106673" y="225765"/>
                    <a:pt x="83813" y="234337"/>
                  </a:cubicBezTo>
                  <a:cubicBezTo>
                    <a:pt x="61905" y="241957"/>
                    <a:pt x="29520" y="209572"/>
                    <a:pt x="11423" y="160995"/>
                  </a:cubicBezTo>
                  <a:cubicBezTo>
                    <a:pt x="-6675" y="112417"/>
                    <a:pt x="-2865" y="66697"/>
                    <a:pt x="19995" y="58125"/>
                  </a:cubicBezTo>
                  <a:cubicBezTo>
                    <a:pt x="41903" y="50505"/>
                    <a:pt x="74288" y="82890"/>
                    <a:pt x="92385" y="131467"/>
                  </a:cubicBezTo>
                  <a:close/>
                  <a:moveTo>
                    <a:pt x="179063" y="77175"/>
                  </a:moveTo>
                  <a:cubicBezTo>
                    <a:pt x="156203" y="81937"/>
                    <a:pt x="144773" y="126705"/>
                    <a:pt x="155250" y="177187"/>
                  </a:cubicBezTo>
                  <a:cubicBezTo>
                    <a:pt x="164775" y="227670"/>
                    <a:pt x="192398" y="265770"/>
                    <a:pt x="215258" y="261007"/>
                  </a:cubicBezTo>
                  <a:cubicBezTo>
                    <a:pt x="238118" y="256245"/>
                    <a:pt x="249548" y="211477"/>
                    <a:pt x="239070" y="160995"/>
                  </a:cubicBezTo>
                  <a:cubicBezTo>
                    <a:pt x="229545" y="110512"/>
                    <a:pt x="202875" y="73365"/>
                    <a:pt x="179063" y="77175"/>
                  </a:cubicBezTo>
                  <a:close/>
                  <a:moveTo>
                    <a:pt x="342893" y="84795"/>
                  </a:moveTo>
                  <a:cubicBezTo>
                    <a:pt x="314318" y="87652"/>
                    <a:pt x="295268" y="136230"/>
                    <a:pt x="300030" y="193380"/>
                  </a:cubicBezTo>
                  <a:cubicBezTo>
                    <a:pt x="304793" y="250530"/>
                    <a:pt x="332415" y="295297"/>
                    <a:pt x="360990" y="292440"/>
                  </a:cubicBezTo>
                  <a:cubicBezTo>
                    <a:pt x="389565" y="289582"/>
                    <a:pt x="408615" y="241005"/>
                    <a:pt x="403853" y="183855"/>
                  </a:cubicBezTo>
                  <a:cubicBezTo>
                    <a:pt x="399090" y="126705"/>
                    <a:pt x="371468" y="81937"/>
                    <a:pt x="342893" y="84795"/>
                  </a:cubicBezTo>
                  <a:close/>
                  <a:moveTo>
                    <a:pt x="493388" y="95272"/>
                  </a:moveTo>
                  <a:cubicBezTo>
                    <a:pt x="461955" y="98130"/>
                    <a:pt x="441000" y="146707"/>
                    <a:pt x="445763" y="203857"/>
                  </a:cubicBezTo>
                  <a:cubicBezTo>
                    <a:pt x="450525" y="261007"/>
                    <a:pt x="480053" y="305775"/>
                    <a:pt x="511485" y="302917"/>
                  </a:cubicBezTo>
                  <a:cubicBezTo>
                    <a:pt x="542918" y="300060"/>
                    <a:pt x="563873" y="251482"/>
                    <a:pt x="559110" y="194332"/>
                  </a:cubicBezTo>
                  <a:cubicBezTo>
                    <a:pt x="554348" y="136230"/>
                    <a:pt x="524820" y="92415"/>
                    <a:pt x="493388" y="95272"/>
                  </a:cubicBezTo>
                  <a:close/>
                  <a:moveTo>
                    <a:pt x="656265" y="89557"/>
                  </a:moveTo>
                  <a:cubicBezTo>
                    <a:pt x="624833" y="88605"/>
                    <a:pt x="598163" y="134325"/>
                    <a:pt x="596258" y="191475"/>
                  </a:cubicBezTo>
                  <a:cubicBezTo>
                    <a:pt x="594353" y="248625"/>
                    <a:pt x="618165" y="296250"/>
                    <a:pt x="649598" y="297202"/>
                  </a:cubicBezTo>
                  <a:cubicBezTo>
                    <a:pt x="681030" y="298155"/>
                    <a:pt x="707700" y="252435"/>
                    <a:pt x="709605" y="195285"/>
                  </a:cubicBezTo>
                  <a:cubicBezTo>
                    <a:pt x="711510" y="138135"/>
                    <a:pt x="687698" y="90510"/>
                    <a:pt x="656265" y="89557"/>
                  </a:cubicBezTo>
                  <a:close/>
                  <a:moveTo>
                    <a:pt x="799140" y="80985"/>
                  </a:moveTo>
                  <a:cubicBezTo>
                    <a:pt x="769613" y="80032"/>
                    <a:pt x="743895" y="122895"/>
                    <a:pt x="742943" y="177187"/>
                  </a:cubicBezTo>
                  <a:cubicBezTo>
                    <a:pt x="741038" y="231480"/>
                    <a:pt x="763898" y="275295"/>
                    <a:pt x="792473" y="277200"/>
                  </a:cubicBezTo>
                  <a:cubicBezTo>
                    <a:pt x="822000" y="278152"/>
                    <a:pt x="847718" y="235290"/>
                    <a:pt x="849623" y="180997"/>
                  </a:cubicBezTo>
                  <a:cubicBezTo>
                    <a:pt x="851528" y="126705"/>
                    <a:pt x="828668" y="81937"/>
                    <a:pt x="799140" y="80985"/>
                  </a:cubicBezTo>
                  <a:close/>
                  <a:moveTo>
                    <a:pt x="923918" y="54315"/>
                  </a:moveTo>
                  <a:cubicBezTo>
                    <a:pt x="900105" y="53362"/>
                    <a:pt x="879150" y="88605"/>
                    <a:pt x="877245" y="133372"/>
                  </a:cubicBezTo>
                  <a:cubicBezTo>
                    <a:pt x="875340" y="178140"/>
                    <a:pt x="894390" y="214335"/>
                    <a:pt x="918203" y="215287"/>
                  </a:cubicBezTo>
                  <a:cubicBezTo>
                    <a:pt x="942015" y="216240"/>
                    <a:pt x="962970" y="180997"/>
                    <a:pt x="964875" y="136230"/>
                  </a:cubicBezTo>
                  <a:cubicBezTo>
                    <a:pt x="966780" y="91462"/>
                    <a:pt x="947730" y="55267"/>
                    <a:pt x="923918" y="54315"/>
                  </a:cubicBezTo>
                  <a:close/>
                  <a:moveTo>
                    <a:pt x="1039170" y="22"/>
                  </a:moveTo>
                  <a:cubicBezTo>
                    <a:pt x="1019168" y="-930"/>
                    <a:pt x="1001070" y="28597"/>
                    <a:pt x="1000118" y="66697"/>
                  </a:cubicBezTo>
                  <a:cubicBezTo>
                    <a:pt x="999165" y="103845"/>
                    <a:pt x="1014405" y="135277"/>
                    <a:pt x="1034408" y="135277"/>
                  </a:cubicBezTo>
                  <a:cubicBezTo>
                    <a:pt x="1054410" y="136230"/>
                    <a:pt x="1072508" y="106702"/>
                    <a:pt x="1073460" y="68602"/>
                  </a:cubicBezTo>
                  <a:cubicBezTo>
                    <a:pt x="1075365" y="31455"/>
                    <a:pt x="1060125" y="975"/>
                    <a:pt x="1039170" y="22"/>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 name="Google Shape;53;p2"/>
            <p:cNvSpPr/>
            <p:nvPr/>
          </p:nvSpPr>
          <p:spPr>
            <a:xfrm>
              <a:off x="7408551" y="3103827"/>
              <a:ext cx="1384970" cy="390929"/>
            </a:xfrm>
            <a:custGeom>
              <a:rect b="b" l="l" r="r" t="t"/>
              <a:pathLst>
                <a:path extrusionOk="0" h="303046" w="1073620">
                  <a:moveTo>
                    <a:pt x="92385" y="131467"/>
                  </a:moveTo>
                  <a:cubicBezTo>
                    <a:pt x="110483" y="180045"/>
                    <a:pt x="106673" y="225765"/>
                    <a:pt x="83813" y="234337"/>
                  </a:cubicBezTo>
                  <a:cubicBezTo>
                    <a:pt x="61905" y="241957"/>
                    <a:pt x="29520" y="209572"/>
                    <a:pt x="11423" y="160995"/>
                  </a:cubicBezTo>
                  <a:cubicBezTo>
                    <a:pt x="-6675" y="112417"/>
                    <a:pt x="-2865" y="66697"/>
                    <a:pt x="19995" y="58125"/>
                  </a:cubicBezTo>
                  <a:cubicBezTo>
                    <a:pt x="41903" y="50505"/>
                    <a:pt x="74288" y="82890"/>
                    <a:pt x="92385" y="131467"/>
                  </a:cubicBezTo>
                  <a:close/>
                  <a:moveTo>
                    <a:pt x="179063" y="77175"/>
                  </a:moveTo>
                  <a:cubicBezTo>
                    <a:pt x="156203" y="81937"/>
                    <a:pt x="144773" y="126705"/>
                    <a:pt x="155250" y="177187"/>
                  </a:cubicBezTo>
                  <a:cubicBezTo>
                    <a:pt x="164775" y="227670"/>
                    <a:pt x="192398" y="265770"/>
                    <a:pt x="215258" y="261007"/>
                  </a:cubicBezTo>
                  <a:cubicBezTo>
                    <a:pt x="238118" y="256245"/>
                    <a:pt x="249548" y="211477"/>
                    <a:pt x="239070" y="160995"/>
                  </a:cubicBezTo>
                  <a:cubicBezTo>
                    <a:pt x="229545" y="110512"/>
                    <a:pt x="202875" y="73365"/>
                    <a:pt x="179063" y="77175"/>
                  </a:cubicBezTo>
                  <a:close/>
                  <a:moveTo>
                    <a:pt x="342893" y="84795"/>
                  </a:moveTo>
                  <a:cubicBezTo>
                    <a:pt x="314318" y="87652"/>
                    <a:pt x="295268" y="136230"/>
                    <a:pt x="300030" y="193380"/>
                  </a:cubicBezTo>
                  <a:cubicBezTo>
                    <a:pt x="304793" y="250530"/>
                    <a:pt x="332415" y="295297"/>
                    <a:pt x="360990" y="292440"/>
                  </a:cubicBezTo>
                  <a:cubicBezTo>
                    <a:pt x="389565" y="289582"/>
                    <a:pt x="408615" y="241005"/>
                    <a:pt x="403853" y="183855"/>
                  </a:cubicBezTo>
                  <a:cubicBezTo>
                    <a:pt x="399090" y="126705"/>
                    <a:pt x="371468" y="81937"/>
                    <a:pt x="342893" y="84795"/>
                  </a:cubicBezTo>
                  <a:close/>
                  <a:moveTo>
                    <a:pt x="493388" y="95272"/>
                  </a:moveTo>
                  <a:cubicBezTo>
                    <a:pt x="461955" y="98130"/>
                    <a:pt x="441000" y="146707"/>
                    <a:pt x="445763" y="203857"/>
                  </a:cubicBezTo>
                  <a:cubicBezTo>
                    <a:pt x="450525" y="261007"/>
                    <a:pt x="480053" y="305775"/>
                    <a:pt x="511485" y="302917"/>
                  </a:cubicBezTo>
                  <a:cubicBezTo>
                    <a:pt x="542918" y="300060"/>
                    <a:pt x="563873" y="251482"/>
                    <a:pt x="559110" y="194332"/>
                  </a:cubicBezTo>
                  <a:cubicBezTo>
                    <a:pt x="554348" y="136230"/>
                    <a:pt x="524820" y="92415"/>
                    <a:pt x="493388" y="95272"/>
                  </a:cubicBezTo>
                  <a:close/>
                  <a:moveTo>
                    <a:pt x="656265" y="89557"/>
                  </a:moveTo>
                  <a:cubicBezTo>
                    <a:pt x="624833" y="88605"/>
                    <a:pt x="598163" y="134325"/>
                    <a:pt x="596258" y="191475"/>
                  </a:cubicBezTo>
                  <a:cubicBezTo>
                    <a:pt x="594353" y="248625"/>
                    <a:pt x="618165" y="296250"/>
                    <a:pt x="649598" y="297202"/>
                  </a:cubicBezTo>
                  <a:cubicBezTo>
                    <a:pt x="681030" y="298155"/>
                    <a:pt x="707700" y="252435"/>
                    <a:pt x="709605" y="195285"/>
                  </a:cubicBezTo>
                  <a:cubicBezTo>
                    <a:pt x="711510" y="138135"/>
                    <a:pt x="687698" y="90510"/>
                    <a:pt x="656265" y="89557"/>
                  </a:cubicBezTo>
                  <a:close/>
                  <a:moveTo>
                    <a:pt x="799140" y="80985"/>
                  </a:moveTo>
                  <a:cubicBezTo>
                    <a:pt x="769613" y="80032"/>
                    <a:pt x="743895" y="122895"/>
                    <a:pt x="742943" y="177187"/>
                  </a:cubicBezTo>
                  <a:cubicBezTo>
                    <a:pt x="741038" y="231480"/>
                    <a:pt x="763898" y="275295"/>
                    <a:pt x="792473" y="277200"/>
                  </a:cubicBezTo>
                  <a:cubicBezTo>
                    <a:pt x="822000" y="278152"/>
                    <a:pt x="847718" y="235290"/>
                    <a:pt x="849623" y="180997"/>
                  </a:cubicBezTo>
                  <a:cubicBezTo>
                    <a:pt x="851528" y="126705"/>
                    <a:pt x="828668" y="81937"/>
                    <a:pt x="799140" y="80985"/>
                  </a:cubicBezTo>
                  <a:close/>
                  <a:moveTo>
                    <a:pt x="923918" y="54315"/>
                  </a:moveTo>
                  <a:cubicBezTo>
                    <a:pt x="900105" y="53362"/>
                    <a:pt x="879150" y="88605"/>
                    <a:pt x="877245" y="133372"/>
                  </a:cubicBezTo>
                  <a:cubicBezTo>
                    <a:pt x="875340" y="178140"/>
                    <a:pt x="894390" y="214335"/>
                    <a:pt x="918203" y="215287"/>
                  </a:cubicBezTo>
                  <a:cubicBezTo>
                    <a:pt x="942015" y="216240"/>
                    <a:pt x="962970" y="180997"/>
                    <a:pt x="964875" y="136230"/>
                  </a:cubicBezTo>
                  <a:cubicBezTo>
                    <a:pt x="966780" y="91462"/>
                    <a:pt x="947730" y="55267"/>
                    <a:pt x="923918" y="54315"/>
                  </a:cubicBezTo>
                  <a:close/>
                  <a:moveTo>
                    <a:pt x="1039170" y="22"/>
                  </a:moveTo>
                  <a:cubicBezTo>
                    <a:pt x="1019168" y="-930"/>
                    <a:pt x="1001070" y="28597"/>
                    <a:pt x="1000118" y="66697"/>
                  </a:cubicBezTo>
                  <a:cubicBezTo>
                    <a:pt x="999165" y="103845"/>
                    <a:pt x="1014405" y="135277"/>
                    <a:pt x="1034408" y="135277"/>
                  </a:cubicBezTo>
                  <a:cubicBezTo>
                    <a:pt x="1054410" y="136230"/>
                    <a:pt x="1072508" y="106702"/>
                    <a:pt x="1073460" y="68602"/>
                  </a:cubicBezTo>
                  <a:cubicBezTo>
                    <a:pt x="1075365" y="31455"/>
                    <a:pt x="1060125" y="975"/>
                    <a:pt x="1039170" y="22"/>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4" name="Google Shape;54;p2"/>
          <p:cNvGrpSpPr/>
          <p:nvPr/>
        </p:nvGrpSpPr>
        <p:grpSpPr>
          <a:xfrm>
            <a:off x="4374666" y="4583171"/>
            <a:ext cx="897103" cy="795511"/>
            <a:chOff x="8185852" y="2317568"/>
            <a:chExt cx="562623" cy="498910"/>
          </a:xfrm>
        </p:grpSpPr>
        <p:sp>
          <p:nvSpPr>
            <p:cNvPr id="55" name="Google Shape;55;p2"/>
            <p:cNvSpPr/>
            <p:nvPr/>
          </p:nvSpPr>
          <p:spPr>
            <a:xfrm>
              <a:off x="8185852" y="2317568"/>
              <a:ext cx="539411" cy="487804"/>
            </a:xfrm>
            <a:custGeom>
              <a:rect b="b" l="l" r="r" t="t"/>
              <a:pathLst>
                <a:path extrusionOk="0" h="378143" w="418148">
                  <a:moveTo>
                    <a:pt x="213360" y="0"/>
                  </a:moveTo>
                  <a:cubicBezTo>
                    <a:pt x="286940" y="0"/>
                    <a:pt x="350341" y="45006"/>
                    <a:pt x="377443" y="108898"/>
                  </a:cubicBezTo>
                  <a:lnTo>
                    <a:pt x="379589" y="119483"/>
                  </a:lnTo>
                  <a:lnTo>
                    <a:pt x="386968" y="130403"/>
                  </a:lnTo>
                  <a:cubicBezTo>
                    <a:pt x="396001" y="151745"/>
                    <a:pt x="401002" y="175260"/>
                    <a:pt x="401002" y="200025"/>
                  </a:cubicBezTo>
                  <a:cubicBezTo>
                    <a:pt x="401002" y="249079"/>
                    <a:pt x="380999" y="293608"/>
                    <a:pt x="348734" y="325874"/>
                  </a:cubicBezTo>
                  <a:lnTo>
                    <a:pt x="340468" y="331454"/>
                  </a:lnTo>
                  <a:lnTo>
                    <a:pt x="340042" y="334328"/>
                  </a:lnTo>
                  <a:cubicBezTo>
                    <a:pt x="330517" y="341947"/>
                    <a:pt x="320040" y="349568"/>
                    <a:pt x="309563" y="355283"/>
                  </a:cubicBezTo>
                  <a:cubicBezTo>
                    <a:pt x="322898" y="355283"/>
                    <a:pt x="336232" y="354330"/>
                    <a:pt x="347663" y="353378"/>
                  </a:cubicBezTo>
                  <a:cubicBezTo>
                    <a:pt x="369570" y="350520"/>
                    <a:pt x="386715" y="346710"/>
                    <a:pt x="399098" y="342900"/>
                  </a:cubicBezTo>
                  <a:cubicBezTo>
                    <a:pt x="404813" y="340995"/>
                    <a:pt x="409575" y="339090"/>
                    <a:pt x="412432" y="338138"/>
                  </a:cubicBezTo>
                  <a:cubicBezTo>
                    <a:pt x="415290" y="337185"/>
                    <a:pt x="418148" y="334328"/>
                    <a:pt x="418148" y="334328"/>
                  </a:cubicBezTo>
                  <a:cubicBezTo>
                    <a:pt x="418148" y="334328"/>
                    <a:pt x="417195" y="335280"/>
                    <a:pt x="414338" y="337185"/>
                  </a:cubicBezTo>
                  <a:cubicBezTo>
                    <a:pt x="411480" y="339090"/>
                    <a:pt x="407670" y="342900"/>
                    <a:pt x="401955" y="345758"/>
                  </a:cubicBezTo>
                  <a:cubicBezTo>
                    <a:pt x="391478" y="352425"/>
                    <a:pt x="374332" y="360045"/>
                    <a:pt x="351473" y="366713"/>
                  </a:cubicBezTo>
                  <a:cubicBezTo>
                    <a:pt x="329565" y="372428"/>
                    <a:pt x="301942" y="377190"/>
                    <a:pt x="270510" y="378143"/>
                  </a:cubicBezTo>
                  <a:lnTo>
                    <a:pt x="239547" y="376454"/>
                  </a:lnTo>
                  <a:lnTo>
                    <a:pt x="222885" y="378142"/>
                  </a:lnTo>
                  <a:cubicBezTo>
                    <a:pt x="173831" y="378142"/>
                    <a:pt x="129302" y="358140"/>
                    <a:pt x="97036" y="325874"/>
                  </a:cubicBezTo>
                  <a:lnTo>
                    <a:pt x="88623" y="313413"/>
                  </a:lnTo>
                  <a:lnTo>
                    <a:pt x="83820" y="308610"/>
                  </a:lnTo>
                  <a:cubicBezTo>
                    <a:pt x="61913" y="287655"/>
                    <a:pt x="42863" y="266700"/>
                    <a:pt x="29527" y="247650"/>
                  </a:cubicBezTo>
                  <a:cubicBezTo>
                    <a:pt x="16192" y="228600"/>
                    <a:pt x="7620" y="211455"/>
                    <a:pt x="3810" y="199073"/>
                  </a:cubicBezTo>
                  <a:cubicBezTo>
                    <a:pt x="2857" y="193357"/>
                    <a:pt x="952" y="188595"/>
                    <a:pt x="952" y="184785"/>
                  </a:cubicBezTo>
                  <a:cubicBezTo>
                    <a:pt x="0" y="181928"/>
                    <a:pt x="0" y="180023"/>
                    <a:pt x="0" y="180023"/>
                  </a:cubicBezTo>
                  <a:cubicBezTo>
                    <a:pt x="0" y="180023"/>
                    <a:pt x="952" y="181928"/>
                    <a:pt x="1905" y="184785"/>
                  </a:cubicBezTo>
                  <a:cubicBezTo>
                    <a:pt x="3810" y="188595"/>
                    <a:pt x="5715" y="192405"/>
                    <a:pt x="8573" y="198120"/>
                  </a:cubicBezTo>
                  <a:cubicBezTo>
                    <a:pt x="14288" y="208598"/>
                    <a:pt x="25717" y="223838"/>
                    <a:pt x="40957" y="239078"/>
                  </a:cubicBezTo>
                  <a:lnTo>
                    <a:pt x="49399" y="247520"/>
                  </a:lnTo>
                  <a:lnTo>
                    <a:pt x="49277" y="247338"/>
                  </a:lnTo>
                  <a:cubicBezTo>
                    <a:pt x="40243" y="226041"/>
                    <a:pt x="35242" y="202645"/>
                    <a:pt x="35242" y="178118"/>
                  </a:cubicBezTo>
                  <a:cubicBezTo>
                    <a:pt x="35242" y="80010"/>
                    <a:pt x="115252" y="0"/>
                    <a:pt x="213360"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6" name="Google Shape;56;p2"/>
            <p:cNvSpPr/>
            <p:nvPr/>
          </p:nvSpPr>
          <p:spPr>
            <a:xfrm>
              <a:off x="8209065" y="2328673"/>
              <a:ext cx="539411" cy="487804"/>
            </a:xfrm>
            <a:custGeom>
              <a:rect b="b" l="l" r="r" t="t"/>
              <a:pathLst>
                <a:path extrusionOk="0" h="378143" w="418148">
                  <a:moveTo>
                    <a:pt x="213360" y="0"/>
                  </a:moveTo>
                  <a:cubicBezTo>
                    <a:pt x="286940" y="0"/>
                    <a:pt x="350341" y="45006"/>
                    <a:pt x="377443" y="108898"/>
                  </a:cubicBezTo>
                  <a:lnTo>
                    <a:pt x="379589" y="119483"/>
                  </a:lnTo>
                  <a:lnTo>
                    <a:pt x="386968" y="130403"/>
                  </a:lnTo>
                  <a:cubicBezTo>
                    <a:pt x="396001" y="151745"/>
                    <a:pt x="401002" y="175260"/>
                    <a:pt x="401002" y="200025"/>
                  </a:cubicBezTo>
                  <a:cubicBezTo>
                    <a:pt x="401002" y="249079"/>
                    <a:pt x="380999" y="293608"/>
                    <a:pt x="348734" y="325874"/>
                  </a:cubicBezTo>
                  <a:lnTo>
                    <a:pt x="340468" y="331454"/>
                  </a:lnTo>
                  <a:lnTo>
                    <a:pt x="340042" y="334328"/>
                  </a:lnTo>
                  <a:cubicBezTo>
                    <a:pt x="330517" y="341947"/>
                    <a:pt x="320040" y="349568"/>
                    <a:pt x="309563" y="355283"/>
                  </a:cubicBezTo>
                  <a:cubicBezTo>
                    <a:pt x="322898" y="355283"/>
                    <a:pt x="336232" y="354330"/>
                    <a:pt x="347663" y="353378"/>
                  </a:cubicBezTo>
                  <a:cubicBezTo>
                    <a:pt x="369570" y="350520"/>
                    <a:pt x="386715" y="346710"/>
                    <a:pt x="399098" y="342900"/>
                  </a:cubicBezTo>
                  <a:cubicBezTo>
                    <a:pt x="404813" y="340995"/>
                    <a:pt x="409575" y="339090"/>
                    <a:pt x="412432" y="338138"/>
                  </a:cubicBezTo>
                  <a:cubicBezTo>
                    <a:pt x="415290" y="337185"/>
                    <a:pt x="418148" y="334328"/>
                    <a:pt x="418148" y="334328"/>
                  </a:cubicBezTo>
                  <a:cubicBezTo>
                    <a:pt x="418148" y="334328"/>
                    <a:pt x="417195" y="335280"/>
                    <a:pt x="414338" y="337185"/>
                  </a:cubicBezTo>
                  <a:cubicBezTo>
                    <a:pt x="411480" y="339090"/>
                    <a:pt x="407670" y="342900"/>
                    <a:pt x="401955" y="345758"/>
                  </a:cubicBezTo>
                  <a:cubicBezTo>
                    <a:pt x="391478" y="352425"/>
                    <a:pt x="374332" y="360045"/>
                    <a:pt x="351473" y="366713"/>
                  </a:cubicBezTo>
                  <a:cubicBezTo>
                    <a:pt x="329565" y="372428"/>
                    <a:pt x="301942" y="377190"/>
                    <a:pt x="270510" y="378143"/>
                  </a:cubicBezTo>
                  <a:lnTo>
                    <a:pt x="239547" y="376454"/>
                  </a:lnTo>
                  <a:lnTo>
                    <a:pt x="222885" y="378142"/>
                  </a:lnTo>
                  <a:cubicBezTo>
                    <a:pt x="173831" y="378142"/>
                    <a:pt x="129302" y="358140"/>
                    <a:pt x="97036" y="325874"/>
                  </a:cubicBezTo>
                  <a:lnTo>
                    <a:pt x="88623" y="313413"/>
                  </a:lnTo>
                  <a:lnTo>
                    <a:pt x="83820" y="308610"/>
                  </a:lnTo>
                  <a:cubicBezTo>
                    <a:pt x="61913" y="287655"/>
                    <a:pt x="42863" y="266700"/>
                    <a:pt x="29527" y="247650"/>
                  </a:cubicBezTo>
                  <a:cubicBezTo>
                    <a:pt x="16192" y="228600"/>
                    <a:pt x="7620" y="211455"/>
                    <a:pt x="3810" y="199073"/>
                  </a:cubicBezTo>
                  <a:cubicBezTo>
                    <a:pt x="2857" y="193357"/>
                    <a:pt x="952" y="188595"/>
                    <a:pt x="952" y="184785"/>
                  </a:cubicBezTo>
                  <a:cubicBezTo>
                    <a:pt x="0" y="181928"/>
                    <a:pt x="0" y="180023"/>
                    <a:pt x="0" y="180023"/>
                  </a:cubicBezTo>
                  <a:cubicBezTo>
                    <a:pt x="0" y="180023"/>
                    <a:pt x="952" y="181928"/>
                    <a:pt x="1905" y="184785"/>
                  </a:cubicBezTo>
                  <a:cubicBezTo>
                    <a:pt x="3810" y="188595"/>
                    <a:pt x="5715" y="192405"/>
                    <a:pt x="8573" y="198120"/>
                  </a:cubicBezTo>
                  <a:cubicBezTo>
                    <a:pt x="14288" y="208598"/>
                    <a:pt x="25717" y="223838"/>
                    <a:pt x="40957" y="239078"/>
                  </a:cubicBezTo>
                  <a:lnTo>
                    <a:pt x="49399" y="247520"/>
                  </a:lnTo>
                  <a:lnTo>
                    <a:pt x="49277" y="247338"/>
                  </a:lnTo>
                  <a:cubicBezTo>
                    <a:pt x="40243" y="226041"/>
                    <a:pt x="35242" y="202645"/>
                    <a:pt x="35242" y="178118"/>
                  </a:cubicBezTo>
                  <a:cubicBezTo>
                    <a:pt x="35242" y="80010"/>
                    <a:pt x="115252" y="0"/>
                    <a:pt x="213360"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7" name="Google Shape;57;p2"/>
          <p:cNvGrpSpPr/>
          <p:nvPr/>
        </p:nvGrpSpPr>
        <p:grpSpPr>
          <a:xfrm>
            <a:off x="3207330" y="4756887"/>
            <a:ext cx="693345" cy="675577"/>
            <a:chOff x="7453751" y="2426515"/>
            <a:chExt cx="434836" cy="423692"/>
          </a:xfrm>
        </p:grpSpPr>
        <p:sp>
          <p:nvSpPr>
            <p:cNvPr id="58" name="Google Shape;58;p2"/>
            <p:cNvSpPr/>
            <p:nvPr/>
          </p:nvSpPr>
          <p:spPr>
            <a:xfrm>
              <a:off x="7453751" y="2426515"/>
              <a:ext cx="411622" cy="412587"/>
            </a:xfrm>
            <a:custGeom>
              <a:rect b="b" l="l" r="r" t="t"/>
              <a:pathLst>
                <a:path extrusionOk="0" h="319835" w="319087">
                  <a:moveTo>
                    <a:pt x="159067" y="0"/>
                  </a:moveTo>
                  <a:cubicBezTo>
                    <a:pt x="236220" y="0"/>
                    <a:pt x="299085" y="62865"/>
                    <a:pt x="299085" y="140017"/>
                  </a:cubicBezTo>
                  <a:lnTo>
                    <a:pt x="291875" y="175603"/>
                  </a:lnTo>
                  <a:lnTo>
                    <a:pt x="295274" y="172403"/>
                  </a:lnTo>
                  <a:cubicBezTo>
                    <a:pt x="300037" y="168593"/>
                    <a:pt x="304799" y="164783"/>
                    <a:pt x="308609" y="162878"/>
                  </a:cubicBezTo>
                  <a:cubicBezTo>
                    <a:pt x="317182" y="158116"/>
                    <a:pt x="319087" y="157163"/>
                    <a:pt x="319087" y="157163"/>
                  </a:cubicBezTo>
                  <a:cubicBezTo>
                    <a:pt x="319087" y="157163"/>
                    <a:pt x="316229" y="160973"/>
                    <a:pt x="311467" y="168593"/>
                  </a:cubicBezTo>
                  <a:cubicBezTo>
                    <a:pt x="308609" y="171451"/>
                    <a:pt x="306704" y="177166"/>
                    <a:pt x="303847" y="181928"/>
                  </a:cubicBezTo>
                  <a:cubicBezTo>
                    <a:pt x="301942" y="187643"/>
                    <a:pt x="299084" y="193358"/>
                    <a:pt x="296227" y="200978"/>
                  </a:cubicBezTo>
                  <a:cubicBezTo>
                    <a:pt x="290511" y="214313"/>
                    <a:pt x="284797" y="233363"/>
                    <a:pt x="270509" y="252413"/>
                  </a:cubicBezTo>
                  <a:cubicBezTo>
                    <a:pt x="256222" y="271463"/>
                    <a:pt x="235267" y="286703"/>
                    <a:pt x="212407" y="298133"/>
                  </a:cubicBezTo>
                  <a:cubicBezTo>
                    <a:pt x="200977" y="303848"/>
                    <a:pt x="189547" y="307658"/>
                    <a:pt x="178117" y="311468"/>
                  </a:cubicBezTo>
                  <a:cubicBezTo>
                    <a:pt x="172402" y="313373"/>
                    <a:pt x="166686" y="314326"/>
                    <a:pt x="160972" y="316230"/>
                  </a:cubicBezTo>
                  <a:cubicBezTo>
                    <a:pt x="155257" y="318136"/>
                    <a:pt x="149542" y="318136"/>
                    <a:pt x="143827" y="319088"/>
                  </a:cubicBezTo>
                  <a:cubicBezTo>
                    <a:pt x="120967" y="320993"/>
                    <a:pt x="100964" y="319088"/>
                    <a:pt x="84772" y="315278"/>
                  </a:cubicBezTo>
                  <a:cubicBezTo>
                    <a:pt x="69532" y="310516"/>
                    <a:pt x="57149" y="306705"/>
                    <a:pt x="48577" y="302895"/>
                  </a:cubicBezTo>
                  <a:cubicBezTo>
                    <a:pt x="40957" y="299086"/>
                    <a:pt x="36194" y="297180"/>
                    <a:pt x="36194" y="297180"/>
                  </a:cubicBezTo>
                  <a:cubicBezTo>
                    <a:pt x="36194" y="297180"/>
                    <a:pt x="41909" y="297180"/>
                    <a:pt x="50482" y="296228"/>
                  </a:cubicBezTo>
                  <a:cubicBezTo>
                    <a:pt x="58102" y="295276"/>
                    <a:pt x="67627" y="294323"/>
                    <a:pt x="79057" y="293370"/>
                  </a:cubicBezTo>
                  <a:cubicBezTo>
                    <a:pt x="66674" y="287655"/>
                    <a:pt x="55244" y="280036"/>
                    <a:pt x="44766" y="270511"/>
                  </a:cubicBezTo>
                  <a:lnTo>
                    <a:pt x="44684" y="269968"/>
                  </a:lnTo>
                  <a:lnTo>
                    <a:pt x="41077" y="267533"/>
                  </a:lnTo>
                  <a:cubicBezTo>
                    <a:pt x="15716" y="242173"/>
                    <a:pt x="0" y="207169"/>
                    <a:pt x="0" y="168592"/>
                  </a:cubicBezTo>
                  <a:cubicBezTo>
                    <a:pt x="0" y="149304"/>
                    <a:pt x="3929" y="130909"/>
                    <a:pt x="11028" y="114166"/>
                  </a:cubicBezTo>
                  <a:lnTo>
                    <a:pt x="29975" y="86096"/>
                  </a:lnTo>
                  <a:lnTo>
                    <a:pt x="30078" y="85591"/>
                  </a:lnTo>
                  <a:cubicBezTo>
                    <a:pt x="51376" y="35362"/>
                    <a:pt x="101203" y="0"/>
                    <a:pt x="159067"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 name="Google Shape;59;p2"/>
            <p:cNvSpPr/>
            <p:nvPr/>
          </p:nvSpPr>
          <p:spPr>
            <a:xfrm>
              <a:off x="7476964" y="2437620"/>
              <a:ext cx="411622" cy="412587"/>
            </a:xfrm>
            <a:custGeom>
              <a:rect b="b" l="l" r="r" t="t"/>
              <a:pathLst>
                <a:path extrusionOk="0" h="319835" w="319087">
                  <a:moveTo>
                    <a:pt x="159067" y="0"/>
                  </a:moveTo>
                  <a:cubicBezTo>
                    <a:pt x="236220" y="0"/>
                    <a:pt x="299085" y="62865"/>
                    <a:pt x="299085" y="140017"/>
                  </a:cubicBezTo>
                  <a:lnTo>
                    <a:pt x="291875" y="175603"/>
                  </a:lnTo>
                  <a:lnTo>
                    <a:pt x="295274" y="172403"/>
                  </a:lnTo>
                  <a:cubicBezTo>
                    <a:pt x="300037" y="168593"/>
                    <a:pt x="304799" y="164783"/>
                    <a:pt x="308609" y="162878"/>
                  </a:cubicBezTo>
                  <a:cubicBezTo>
                    <a:pt x="317182" y="158116"/>
                    <a:pt x="319087" y="157163"/>
                    <a:pt x="319087" y="157163"/>
                  </a:cubicBezTo>
                  <a:cubicBezTo>
                    <a:pt x="319087" y="157163"/>
                    <a:pt x="316229" y="160973"/>
                    <a:pt x="311467" y="168593"/>
                  </a:cubicBezTo>
                  <a:cubicBezTo>
                    <a:pt x="308609" y="171451"/>
                    <a:pt x="306704" y="177166"/>
                    <a:pt x="303847" y="181928"/>
                  </a:cubicBezTo>
                  <a:cubicBezTo>
                    <a:pt x="301942" y="187643"/>
                    <a:pt x="299084" y="193358"/>
                    <a:pt x="296227" y="200978"/>
                  </a:cubicBezTo>
                  <a:cubicBezTo>
                    <a:pt x="290511" y="214313"/>
                    <a:pt x="284797" y="233363"/>
                    <a:pt x="270509" y="252413"/>
                  </a:cubicBezTo>
                  <a:cubicBezTo>
                    <a:pt x="256222" y="271463"/>
                    <a:pt x="235267" y="286703"/>
                    <a:pt x="212407" y="298133"/>
                  </a:cubicBezTo>
                  <a:cubicBezTo>
                    <a:pt x="200977" y="303848"/>
                    <a:pt x="189547" y="307658"/>
                    <a:pt x="178117" y="311468"/>
                  </a:cubicBezTo>
                  <a:cubicBezTo>
                    <a:pt x="172402" y="313373"/>
                    <a:pt x="166686" y="314326"/>
                    <a:pt x="160972" y="316230"/>
                  </a:cubicBezTo>
                  <a:cubicBezTo>
                    <a:pt x="155257" y="318136"/>
                    <a:pt x="149542" y="318136"/>
                    <a:pt x="143827" y="319088"/>
                  </a:cubicBezTo>
                  <a:cubicBezTo>
                    <a:pt x="120967" y="320993"/>
                    <a:pt x="100964" y="319088"/>
                    <a:pt x="84772" y="315278"/>
                  </a:cubicBezTo>
                  <a:cubicBezTo>
                    <a:pt x="69532" y="310516"/>
                    <a:pt x="57149" y="306705"/>
                    <a:pt x="48577" y="302895"/>
                  </a:cubicBezTo>
                  <a:cubicBezTo>
                    <a:pt x="40957" y="299086"/>
                    <a:pt x="36194" y="297180"/>
                    <a:pt x="36194" y="297180"/>
                  </a:cubicBezTo>
                  <a:cubicBezTo>
                    <a:pt x="36194" y="297180"/>
                    <a:pt x="41909" y="297180"/>
                    <a:pt x="50482" y="296228"/>
                  </a:cubicBezTo>
                  <a:cubicBezTo>
                    <a:pt x="58102" y="295276"/>
                    <a:pt x="67627" y="294323"/>
                    <a:pt x="79057" y="293370"/>
                  </a:cubicBezTo>
                  <a:cubicBezTo>
                    <a:pt x="66674" y="287655"/>
                    <a:pt x="55244" y="280036"/>
                    <a:pt x="44766" y="270511"/>
                  </a:cubicBezTo>
                  <a:lnTo>
                    <a:pt x="44684" y="269968"/>
                  </a:lnTo>
                  <a:lnTo>
                    <a:pt x="41077" y="267533"/>
                  </a:lnTo>
                  <a:cubicBezTo>
                    <a:pt x="15716" y="242173"/>
                    <a:pt x="0" y="207169"/>
                    <a:pt x="0" y="168592"/>
                  </a:cubicBezTo>
                  <a:cubicBezTo>
                    <a:pt x="0" y="149304"/>
                    <a:pt x="3929" y="130909"/>
                    <a:pt x="11028" y="114166"/>
                  </a:cubicBezTo>
                  <a:lnTo>
                    <a:pt x="29975" y="86096"/>
                  </a:lnTo>
                  <a:lnTo>
                    <a:pt x="30078" y="85591"/>
                  </a:lnTo>
                  <a:cubicBezTo>
                    <a:pt x="51376" y="35362"/>
                    <a:pt x="101203" y="0"/>
                    <a:pt x="159067"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 name="Google Shape;60;p2"/>
          <p:cNvGrpSpPr/>
          <p:nvPr/>
        </p:nvGrpSpPr>
        <p:grpSpPr>
          <a:xfrm>
            <a:off x="1428586" y="5506316"/>
            <a:ext cx="188607" cy="268063"/>
            <a:chOff x="10137828" y="4328199"/>
            <a:chExt cx="210900" cy="299746"/>
          </a:xfrm>
        </p:grpSpPr>
        <p:sp>
          <p:nvSpPr>
            <p:cNvPr id="61" name="Google Shape;61;p2"/>
            <p:cNvSpPr/>
            <p:nvPr/>
          </p:nvSpPr>
          <p:spPr>
            <a:xfrm>
              <a:off x="10137828" y="4328199"/>
              <a:ext cx="183320" cy="262433"/>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 name="Google Shape;62;p2"/>
            <p:cNvSpPr/>
            <p:nvPr/>
          </p:nvSpPr>
          <p:spPr>
            <a:xfrm>
              <a:off x="10165408" y="4365512"/>
              <a:ext cx="183320" cy="262433"/>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3" name="Google Shape;63;p2"/>
          <p:cNvGrpSpPr/>
          <p:nvPr/>
        </p:nvGrpSpPr>
        <p:grpSpPr>
          <a:xfrm>
            <a:off x="820983" y="5039435"/>
            <a:ext cx="539901" cy="434084"/>
            <a:chOff x="9458411" y="3806136"/>
            <a:chExt cx="603714" cy="485390"/>
          </a:xfrm>
        </p:grpSpPr>
        <p:sp>
          <p:nvSpPr>
            <p:cNvPr id="64" name="Google Shape;64;p2"/>
            <p:cNvSpPr/>
            <p:nvPr/>
          </p:nvSpPr>
          <p:spPr>
            <a:xfrm>
              <a:off x="9458411" y="3806136"/>
              <a:ext cx="566400" cy="438344"/>
            </a:xfrm>
            <a:custGeom>
              <a:rect b="b" l="l" r="r" t="t"/>
              <a:pathLst>
                <a:path extrusionOk="0" h="203644" w="263136">
                  <a:moveTo>
                    <a:pt x="11677" y="0"/>
                  </a:moveTo>
                  <a:lnTo>
                    <a:pt x="26223" y="9384"/>
                  </a:lnTo>
                  <a:lnTo>
                    <a:pt x="28345" y="10403"/>
                  </a:lnTo>
                  <a:cubicBezTo>
                    <a:pt x="54420" y="25896"/>
                    <a:pt x="104069" y="60008"/>
                    <a:pt x="109784" y="65723"/>
                  </a:cubicBezTo>
                  <a:cubicBezTo>
                    <a:pt x="108831" y="64770"/>
                    <a:pt x="99306" y="95250"/>
                    <a:pt x="100259" y="99061"/>
                  </a:cubicBezTo>
                  <a:cubicBezTo>
                    <a:pt x="101211" y="111443"/>
                    <a:pt x="108831" y="121920"/>
                    <a:pt x="118356" y="128588"/>
                  </a:cubicBezTo>
                  <a:lnTo>
                    <a:pt x="131481" y="134165"/>
                  </a:lnTo>
                  <a:lnTo>
                    <a:pt x="149090" y="133247"/>
                  </a:lnTo>
                  <a:lnTo>
                    <a:pt x="153020" y="130754"/>
                  </a:lnTo>
                  <a:lnTo>
                    <a:pt x="172538" y="111524"/>
                  </a:lnTo>
                  <a:lnTo>
                    <a:pt x="173602" y="109538"/>
                  </a:lnTo>
                  <a:lnTo>
                    <a:pt x="174091" y="109995"/>
                  </a:lnTo>
                  <a:lnTo>
                    <a:pt x="174554" y="109538"/>
                  </a:lnTo>
                  <a:cubicBezTo>
                    <a:pt x="205986" y="137161"/>
                    <a:pt x="229799" y="153353"/>
                    <a:pt x="263136" y="179070"/>
                  </a:cubicBezTo>
                  <a:cubicBezTo>
                    <a:pt x="263136" y="179070"/>
                    <a:pt x="184376" y="222826"/>
                    <a:pt x="91943" y="193565"/>
                  </a:cubicBezTo>
                  <a:lnTo>
                    <a:pt x="56822" y="178429"/>
                  </a:lnTo>
                  <a:lnTo>
                    <a:pt x="50729" y="176213"/>
                  </a:lnTo>
                  <a:cubicBezTo>
                    <a:pt x="-24518" y="134303"/>
                    <a:pt x="4057" y="6668"/>
                    <a:pt x="11677"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 name="Google Shape;65;p2"/>
            <p:cNvSpPr/>
            <p:nvPr/>
          </p:nvSpPr>
          <p:spPr>
            <a:xfrm>
              <a:off x="9495724" y="3853182"/>
              <a:ext cx="566400" cy="438344"/>
            </a:xfrm>
            <a:custGeom>
              <a:rect b="b" l="l" r="r" t="t"/>
              <a:pathLst>
                <a:path extrusionOk="0" h="203644" w="263136">
                  <a:moveTo>
                    <a:pt x="11677" y="0"/>
                  </a:moveTo>
                  <a:lnTo>
                    <a:pt x="26223" y="9384"/>
                  </a:lnTo>
                  <a:lnTo>
                    <a:pt x="28345" y="10403"/>
                  </a:lnTo>
                  <a:cubicBezTo>
                    <a:pt x="54420" y="25896"/>
                    <a:pt x="104069" y="60008"/>
                    <a:pt x="109784" y="65723"/>
                  </a:cubicBezTo>
                  <a:cubicBezTo>
                    <a:pt x="108831" y="64770"/>
                    <a:pt x="99306" y="95250"/>
                    <a:pt x="100259" y="99061"/>
                  </a:cubicBezTo>
                  <a:cubicBezTo>
                    <a:pt x="101211" y="111443"/>
                    <a:pt x="108831" y="121920"/>
                    <a:pt x="118356" y="128588"/>
                  </a:cubicBezTo>
                  <a:lnTo>
                    <a:pt x="131481" y="134165"/>
                  </a:lnTo>
                  <a:lnTo>
                    <a:pt x="149090" y="133247"/>
                  </a:lnTo>
                  <a:lnTo>
                    <a:pt x="153020" y="130754"/>
                  </a:lnTo>
                  <a:lnTo>
                    <a:pt x="172538" y="111524"/>
                  </a:lnTo>
                  <a:lnTo>
                    <a:pt x="173602" y="109538"/>
                  </a:lnTo>
                  <a:lnTo>
                    <a:pt x="174091" y="109995"/>
                  </a:lnTo>
                  <a:lnTo>
                    <a:pt x="174554" y="109538"/>
                  </a:lnTo>
                  <a:cubicBezTo>
                    <a:pt x="205986" y="137161"/>
                    <a:pt x="229799" y="153353"/>
                    <a:pt x="263136" y="179070"/>
                  </a:cubicBezTo>
                  <a:cubicBezTo>
                    <a:pt x="263136" y="179070"/>
                    <a:pt x="184376" y="222826"/>
                    <a:pt x="91943" y="193565"/>
                  </a:cubicBezTo>
                  <a:lnTo>
                    <a:pt x="56822" y="178429"/>
                  </a:lnTo>
                  <a:lnTo>
                    <a:pt x="50729" y="176213"/>
                  </a:lnTo>
                  <a:cubicBezTo>
                    <a:pt x="-24518" y="134303"/>
                    <a:pt x="4057" y="6668"/>
                    <a:pt x="11677"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6" name="Google Shape;66;p2"/>
          <p:cNvGrpSpPr/>
          <p:nvPr/>
        </p:nvGrpSpPr>
        <p:grpSpPr>
          <a:xfrm>
            <a:off x="1722227" y="5017853"/>
            <a:ext cx="542305" cy="429346"/>
            <a:chOff x="10466175" y="3782003"/>
            <a:chExt cx="606402" cy="480092"/>
          </a:xfrm>
        </p:grpSpPr>
        <p:sp>
          <p:nvSpPr>
            <p:cNvPr id="67" name="Google Shape;67;p2"/>
            <p:cNvSpPr/>
            <p:nvPr/>
          </p:nvSpPr>
          <p:spPr>
            <a:xfrm>
              <a:off x="10466175" y="3782003"/>
              <a:ext cx="569089" cy="433046"/>
            </a:xfrm>
            <a:custGeom>
              <a:rect b="b" l="l" r="r" t="t"/>
              <a:pathLst>
                <a:path extrusionOk="0" h="201183" w="264385">
                  <a:moveTo>
                    <a:pt x="251460" y="397"/>
                  </a:moveTo>
                  <a:cubicBezTo>
                    <a:pt x="260032" y="7065"/>
                    <a:pt x="289560" y="130890"/>
                    <a:pt x="214313" y="173752"/>
                  </a:cubicBezTo>
                  <a:lnTo>
                    <a:pt x="205969" y="177313"/>
                  </a:lnTo>
                  <a:lnTo>
                    <a:pt x="191096" y="185540"/>
                  </a:lnTo>
                  <a:lnTo>
                    <a:pt x="181622" y="187704"/>
                  </a:lnTo>
                  <a:lnTo>
                    <a:pt x="173655" y="191104"/>
                  </a:lnTo>
                  <a:cubicBezTo>
                    <a:pt x="80218" y="220365"/>
                    <a:pt x="0" y="176609"/>
                    <a:pt x="0" y="176609"/>
                  </a:cubicBezTo>
                  <a:cubicBezTo>
                    <a:pt x="33338" y="150892"/>
                    <a:pt x="58102" y="134699"/>
                    <a:pt x="89535" y="107077"/>
                  </a:cubicBezTo>
                  <a:cubicBezTo>
                    <a:pt x="98821" y="122794"/>
                    <a:pt x="112395" y="135295"/>
                    <a:pt x="128647" y="133331"/>
                  </a:cubicBezTo>
                  <a:lnTo>
                    <a:pt x="142330" y="127562"/>
                  </a:lnTo>
                  <a:lnTo>
                    <a:pt x="156165" y="113090"/>
                  </a:lnTo>
                  <a:cubicBezTo>
                    <a:pt x="164068" y="92731"/>
                    <a:pt x="153352" y="63262"/>
                    <a:pt x="153352" y="63262"/>
                  </a:cubicBezTo>
                  <a:lnTo>
                    <a:pt x="180974" y="41355"/>
                  </a:lnTo>
                  <a:lnTo>
                    <a:pt x="181372" y="43064"/>
                  </a:lnTo>
                  <a:lnTo>
                    <a:pt x="203835" y="27900"/>
                  </a:lnTo>
                  <a:lnTo>
                    <a:pt x="206441" y="26263"/>
                  </a:lnTo>
                  <a:lnTo>
                    <a:pt x="205740" y="25162"/>
                  </a:lnTo>
                  <a:cubicBezTo>
                    <a:pt x="210503" y="21352"/>
                    <a:pt x="246697" y="-3413"/>
                    <a:pt x="251460" y="397"/>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8" name="Google Shape;68;p2"/>
            <p:cNvSpPr/>
            <p:nvPr/>
          </p:nvSpPr>
          <p:spPr>
            <a:xfrm>
              <a:off x="10503488" y="3829049"/>
              <a:ext cx="569089" cy="433046"/>
            </a:xfrm>
            <a:custGeom>
              <a:rect b="b" l="l" r="r" t="t"/>
              <a:pathLst>
                <a:path extrusionOk="0" h="201183" w="264385">
                  <a:moveTo>
                    <a:pt x="251460" y="397"/>
                  </a:moveTo>
                  <a:cubicBezTo>
                    <a:pt x="260032" y="7065"/>
                    <a:pt x="289560" y="130890"/>
                    <a:pt x="214313" y="173752"/>
                  </a:cubicBezTo>
                  <a:lnTo>
                    <a:pt x="205969" y="177313"/>
                  </a:lnTo>
                  <a:lnTo>
                    <a:pt x="191096" y="185540"/>
                  </a:lnTo>
                  <a:lnTo>
                    <a:pt x="181622" y="187704"/>
                  </a:lnTo>
                  <a:lnTo>
                    <a:pt x="173655" y="191104"/>
                  </a:lnTo>
                  <a:cubicBezTo>
                    <a:pt x="80218" y="220365"/>
                    <a:pt x="0" y="176609"/>
                    <a:pt x="0" y="176609"/>
                  </a:cubicBezTo>
                  <a:cubicBezTo>
                    <a:pt x="33338" y="150892"/>
                    <a:pt x="58102" y="134699"/>
                    <a:pt x="89535" y="107077"/>
                  </a:cubicBezTo>
                  <a:cubicBezTo>
                    <a:pt x="98821" y="122794"/>
                    <a:pt x="112395" y="135295"/>
                    <a:pt x="128647" y="133331"/>
                  </a:cubicBezTo>
                  <a:lnTo>
                    <a:pt x="142330" y="127562"/>
                  </a:lnTo>
                  <a:lnTo>
                    <a:pt x="156165" y="113090"/>
                  </a:lnTo>
                  <a:cubicBezTo>
                    <a:pt x="164068" y="92731"/>
                    <a:pt x="153352" y="63262"/>
                    <a:pt x="153352" y="63262"/>
                  </a:cubicBezTo>
                  <a:lnTo>
                    <a:pt x="180974" y="41355"/>
                  </a:lnTo>
                  <a:lnTo>
                    <a:pt x="181372" y="43064"/>
                  </a:lnTo>
                  <a:lnTo>
                    <a:pt x="203835" y="27900"/>
                  </a:lnTo>
                  <a:lnTo>
                    <a:pt x="206441" y="26263"/>
                  </a:lnTo>
                  <a:lnTo>
                    <a:pt x="205740" y="25162"/>
                  </a:lnTo>
                  <a:cubicBezTo>
                    <a:pt x="210503" y="21352"/>
                    <a:pt x="246697" y="-3413"/>
                    <a:pt x="251460" y="397"/>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9" name="Google Shape;69;p2"/>
          <p:cNvGrpSpPr/>
          <p:nvPr/>
        </p:nvGrpSpPr>
        <p:grpSpPr>
          <a:xfrm>
            <a:off x="653510" y="5498475"/>
            <a:ext cx="1911884" cy="1115555"/>
            <a:chOff x="9271144" y="4319431"/>
            <a:chExt cx="2137855" cy="1247406"/>
          </a:xfrm>
        </p:grpSpPr>
        <p:sp>
          <p:nvSpPr>
            <p:cNvPr id="70" name="Google Shape;70;p2"/>
            <p:cNvSpPr/>
            <p:nvPr/>
          </p:nvSpPr>
          <p:spPr>
            <a:xfrm>
              <a:off x="9271144" y="4319431"/>
              <a:ext cx="2119197" cy="1189151"/>
            </a:xfrm>
            <a:custGeom>
              <a:rect b="b" l="l" r="r" t="t"/>
              <a:pathLst>
                <a:path extrusionOk="0" h="552451" w="984528">
                  <a:moveTo>
                    <a:pt x="301585" y="452438"/>
                  </a:moveTo>
                  <a:lnTo>
                    <a:pt x="301301" y="452807"/>
                  </a:lnTo>
                  <a:lnTo>
                    <a:pt x="302727" y="453591"/>
                  </a:lnTo>
                  <a:close/>
                  <a:moveTo>
                    <a:pt x="132040" y="364808"/>
                  </a:moveTo>
                  <a:lnTo>
                    <a:pt x="131519" y="365177"/>
                  </a:lnTo>
                  <a:lnTo>
                    <a:pt x="134219" y="367481"/>
                  </a:lnTo>
                  <a:close/>
                  <a:moveTo>
                    <a:pt x="956905" y="0"/>
                  </a:moveTo>
                  <a:cubicBezTo>
                    <a:pt x="960715" y="9525"/>
                    <a:pt x="965478" y="23813"/>
                    <a:pt x="968335" y="33338"/>
                  </a:cubicBezTo>
                  <a:lnTo>
                    <a:pt x="971134" y="47535"/>
                  </a:lnTo>
                  <a:lnTo>
                    <a:pt x="978504" y="79506"/>
                  </a:lnTo>
                  <a:lnTo>
                    <a:pt x="979941" y="92205"/>
                  </a:lnTo>
                  <a:lnTo>
                    <a:pt x="983218" y="108823"/>
                  </a:lnTo>
                  <a:lnTo>
                    <a:pt x="983465" y="123329"/>
                  </a:lnTo>
                  <a:lnTo>
                    <a:pt x="984290" y="130612"/>
                  </a:lnTo>
                  <a:lnTo>
                    <a:pt x="983840" y="145349"/>
                  </a:lnTo>
                  <a:lnTo>
                    <a:pt x="984528" y="185738"/>
                  </a:lnTo>
                  <a:lnTo>
                    <a:pt x="979397" y="204494"/>
                  </a:lnTo>
                  <a:lnTo>
                    <a:pt x="968960" y="254154"/>
                  </a:lnTo>
                  <a:lnTo>
                    <a:pt x="960662" y="272970"/>
                  </a:lnTo>
                  <a:lnTo>
                    <a:pt x="956905" y="286703"/>
                  </a:lnTo>
                  <a:lnTo>
                    <a:pt x="943138" y="312708"/>
                  </a:lnTo>
                  <a:lnTo>
                    <a:pt x="939585" y="320764"/>
                  </a:lnTo>
                  <a:lnTo>
                    <a:pt x="937151" y="324016"/>
                  </a:lnTo>
                  <a:lnTo>
                    <a:pt x="931188" y="335280"/>
                  </a:lnTo>
                  <a:cubicBezTo>
                    <a:pt x="924520" y="345758"/>
                    <a:pt x="913090" y="360045"/>
                    <a:pt x="909280" y="372428"/>
                  </a:cubicBezTo>
                  <a:lnTo>
                    <a:pt x="912728" y="356652"/>
                  </a:lnTo>
                  <a:lnTo>
                    <a:pt x="890230" y="386715"/>
                  </a:lnTo>
                  <a:cubicBezTo>
                    <a:pt x="888325" y="366713"/>
                    <a:pt x="856892" y="346710"/>
                    <a:pt x="856892" y="346710"/>
                  </a:cubicBezTo>
                  <a:lnTo>
                    <a:pt x="776882" y="468630"/>
                  </a:lnTo>
                  <a:lnTo>
                    <a:pt x="776611" y="467593"/>
                  </a:lnTo>
                  <a:lnTo>
                    <a:pt x="775930" y="468630"/>
                  </a:lnTo>
                  <a:lnTo>
                    <a:pt x="765453" y="428625"/>
                  </a:lnTo>
                  <a:lnTo>
                    <a:pt x="766073" y="428064"/>
                  </a:lnTo>
                  <a:lnTo>
                    <a:pt x="760808" y="409159"/>
                  </a:lnTo>
                  <a:cubicBezTo>
                    <a:pt x="759023" y="403087"/>
                    <a:pt x="757832" y="399574"/>
                    <a:pt x="757832" y="401003"/>
                  </a:cubicBezTo>
                  <a:cubicBezTo>
                    <a:pt x="757832" y="405765"/>
                    <a:pt x="664487" y="511493"/>
                    <a:pt x="664487" y="511493"/>
                  </a:cubicBezTo>
                  <a:lnTo>
                    <a:pt x="633055" y="443865"/>
                  </a:lnTo>
                  <a:cubicBezTo>
                    <a:pt x="633055" y="443865"/>
                    <a:pt x="610671" y="469583"/>
                    <a:pt x="587097" y="495419"/>
                  </a:cubicBezTo>
                  <a:lnTo>
                    <a:pt x="560686" y="523433"/>
                  </a:lnTo>
                  <a:lnTo>
                    <a:pt x="534948" y="552451"/>
                  </a:lnTo>
                  <a:lnTo>
                    <a:pt x="502563" y="520066"/>
                  </a:lnTo>
                  <a:lnTo>
                    <a:pt x="503592" y="519552"/>
                  </a:lnTo>
                  <a:lnTo>
                    <a:pt x="495538" y="510779"/>
                  </a:lnTo>
                  <a:cubicBezTo>
                    <a:pt x="478988" y="491728"/>
                    <a:pt x="463510" y="472440"/>
                    <a:pt x="463510" y="472440"/>
                  </a:cubicBezTo>
                  <a:lnTo>
                    <a:pt x="398740" y="550545"/>
                  </a:lnTo>
                  <a:lnTo>
                    <a:pt x="397729" y="549524"/>
                  </a:lnTo>
                  <a:lnTo>
                    <a:pt x="396835" y="550546"/>
                  </a:lnTo>
                  <a:lnTo>
                    <a:pt x="301166" y="452983"/>
                  </a:lnTo>
                  <a:lnTo>
                    <a:pt x="253960" y="514350"/>
                  </a:lnTo>
                  <a:lnTo>
                    <a:pt x="253466" y="513745"/>
                  </a:lnTo>
                  <a:lnTo>
                    <a:pt x="253007" y="514350"/>
                  </a:lnTo>
                  <a:lnTo>
                    <a:pt x="131436" y="365236"/>
                  </a:lnTo>
                  <a:lnTo>
                    <a:pt x="123363" y="370955"/>
                  </a:lnTo>
                  <a:cubicBezTo>
                    <a:pt x="107870" y="382072"/>
                    <a:pt x="77509" y="404575"/>
                    <a:pt x="82510" y="406718"/>
                  </a:cubicBezTo>
                  <a:cubicBezTo>
                    <a:pt x="83343" y="407075"/>
                    <a:pt x="82034" y="405111"/>
                    <a:pt x="79217" y="401184"/>
                  </a:cubicBezTo>
                  <a:lnTo>
                    <a:pt x="73697" y="393437"/>
                  </a:lnTo>
                  <a:lnTo>
                    <a:pt x="73938" y="394335"/>
                  </a:lnTo>
                  <a:lnTo>
                    <a:pt x="67595" y="384873"/>
                  </a:lnTo>
                  <a:lnTo>
                    <a:pt x="66883" y="383873"/>
                  </a:lnTo>
                  <a:lnTo>
                    <a:pt x="65385" y="381575"/>
                  </a:lnTo>
                  <a:lnTo>
                    <a:pt x="36751" y="338857"/>
                  </a:lnTo>
                  <a:cubicBezTo>
                    <a:pt x="26919" y="321525"/>
                    <a:pt x="19489" y="305358"/>
                    <a:pt x="13975" y="290379"/>
                  </a:cubicBezTo>
                  <a:lnTo>
                    <a:pt x="6164" y="248196"/>
                  </a:lnTo>
                  <a:lnTo>
                    <a:pt x="3482" y="239956"/>
                  </a:lnTo>
                  <a:lnTo>
                    <a:pt x="3441" y="233490"/>
                  </a:lnTo>
                  <a:lnTo>
                    <a:pt x="0" y="214908"/>
                  </a:lnTo>
                  <a:cubicBezTo>
                    <a:pt x="625" y="184458"/>
                    <a:pt x="9756" y="165058"/>
                    <a:pt x="14282" y="157261"/>
                  </a:cubicBezTo>
                  <a:lnTo>
                    <a:pt x="16786" y="153356"/>
                  </a:lnTo>
                  <a:lnTo>
                    <a:pt x="16787" y="153353"/>
                  </a:lnTo>
                  <a:lnTo>
                    <a:pt x="16787" y="153354"/>
                  </a:lnTo>
                  <a:lnTo>
                    <a:pt x="16788" y="153353"/>
                  </a:lnTo>
                  <a:cubicBezTo>
                    <a:pt x="16788" y="153353"/>
                    <a:pt x="34885" y="181928"/>
                    <a:pt x="42505" y="192406"/>
                  </a:cubicBezTo>
                  <a:lnTo>
                    <a:pt x="41933" y="195263"/>
                  </a:lnTo>
                  <a:lnTo>
                    <a:pt x="71080" y="243840"/>
                  </a:lnTo>
                  <a:lnTo>
                    <a:pt x="118705" y="221933"/>
                  </a:lnTo>
                  <a:lnTo>
                    <a:pt x="183475" y="300038"/>
                  </a:lnTo>
                  <a:lnTo>
                    <a:pt x="259675" y="240983"/>
                  </a:lnTo>
                  <a:lnTo>
                    <a:pt x="354925" y="339090"/>
                  </a:lnTo>
                  <a:lnTo>
                    <a:pt x="439697" y="263843"/>
                  </a:lnTo>
                  <a:lnTo>
                    <a:pt x="501610" y="352425"/>
                  </a:lnTo>
                  <a:lnTo>
                    <a:pt x="592097" y="243840"/>
                  </a:lnTo>
                  <a:lnTo>
                    <a:pt x="673060" y="310515"/>
                  </a:lnTo>
                  <a:cubicBezTo>
                    <a:pt x="673060" y="310515"/>
                    <a:pt x="757832" y="160020"/>
                    <a:pt x="754022" y="165735"/>
                  </a:cubicBezTo>
                  <a:lnTo>
                    <a:pt x="825460" y="215265"/>
                  </a:lnTo>
                  <a:cubicBezTo>
                    <a:pt x="825460" y="215265"/>
                    <a:pt x="848320" y="178594"/>
                    <a:pt x="876181" y="133826"/>
                  </a:cubicBezTo>
                  <a:lnTo>
                    <a:pt x="919280" y="64511"/>
                  </a:lnTo>
                  <a:lnTo>
                    <a:pt x="918805" y="63818"/>
                  </a:lnTo>
                  <a:cubicBezTo>
                    <a:pt x="923568" y="54293"/>
                    <a:pt x="949285" y="13335"/>
                    <a:pt x="956905"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1" name="Google Shape;71;p2"/>
            <p:cNvSpPr/>
            <p:nvPr/>
          </p:nvSpPr>
          <p:spPr>
            <a:xfrm>
              <a:off x="9289803" y="4377686"/>
              <a:ext cx="2119197" cy="1189151"/>
            </a:xfrm>
            <a:custGeom>
              <a:rect b="b" l="l" r="r" t="t"/>
              <a:pathLst>
                <a:path extrusionOk="0" h="552451" w="984528">
                  <a:moveTo>
                    <a:pt x="301585" y="452438"/>
                  </a:moveTo>
                  <a:lnTo>
                    <a:pt x="301301" y="452807"/>
                  </a:lnTo>
                  <a:lnTo>
                    <a:pt x="302727" y="453591"/>
                  </a:lnTo>
                  <a:close/>
                  <a:moveTo>
                    <a:pt x="132040" y="364808"/>
                  </a:moveTo>
                  <a:lnTo>
                    <a:pt x="131519" y="365177"/>
                  </a:lnTo>
                  <a:lnTo>
                    <a:pt x="134219" y="367481"/>
                  </a:lnTo>
                  <a:close/>
                  <a:moveTo>
                    <a:pt x="956905" y="0"/>
                  </a:moveTo>
                  <a:cubicBezTo>
                    <a:pt x="960715" y="9525"/>
                    <a:pt x="965478" y="23813"/>
                    <a:pt x="968335" y="33338"/>
                  </a:cubicBezTo>
                  <a:lnTo>
                    <a:pt x="971134" y="47535"/>
                  </a:lnTo>
                  <a:lnTo>
                    <a:pt x="978504" y="79506"/>
                  </a:lnTo>
                  <a:lnTo>
                    <a:pt x="979941" y="92205"/>
                  </a:lnTo>
                  <a:lnTo>
                    <a:pt x="983218" y="108823"/>
                  </a:lnTo>
                  <a:lnTo>
                    <a:pt x="983465" y="123329"/>
                  </a:lnTo>
                  <a:lnTo>
                    <a:pt x="984290" y="130612"/>
                  </a:lnTo>
                  <a:lnTo>
                    <a:pt x="983840" y="145349"/>
                  </a:lnTo>
                  <a:lnTo>
                    <a:pt x="984528" y="185738"/>
                  </a:lnTo>
                  <a:lnTo>
                    <a:pt x="979397" y="204494"/>
                  </a:lnTo>
                  <a:lnTo>
                    <a:pt x="968960" y="254154"/>
                  </a:lnTo>
                  <a:lnTo>
                    <a:pt x="960662" y="272970"/>
                  </a:lnTo>
                  <a:lnTo>
                    <a:pt x="956905" y="286703"/>
                  </a:lnTo>
                  <a:lnTo>
                    <a:pt x="943138" y="312708"/>
                  </a:lnTo>
                  <a:lnTo>
                    <a:pt x="939585" y="320764"/>
                  </a:lnTo>
                  <a:lnTo>
                    <a:pt x="937151" y="324016"/>
                  </a:lnTo>
                  <a:lnTo>
                    <a:pt x="931188" y="335280"/>
                  </a:lnTo>
                  <a:cubicBezTo>
                    <a:pt x="924520" y="345758"/>
                    <a:pt x="913090" y="360045"/>
                    <a:pt x="909280" y="372428"/>
                  </a:cubicBezTo>
                  <a:lnTo>
                    <a:pt x="912728" y="356652"/>
                  </a:lnTo>
                  <a:lnTo>
                    <a:pt x="890230" y="386715"/>
                  </a:lnTo>
                  <a:cubicBezTo>
                    <a:pt x="888325" y="366713"/>
                    <a:pt x="856892" y="346710"/>
                    <a:pt x="856892" y="346710"/>
                  </a:cubicBezTo>
                  <a:lnTo>
                    <a:pt x="776882" y="468630"/>
                  </a:lnTo>
                  <a:lnTo>
                    <a:pt x="776611" y="467593"/>
                  </a:lnTo>
                  <a:lnTo>
                    <a:pt x="775930" y="468630"/>
                  </a:lnTo>
                  <a:lnTo>
                    <a:pt x="765453" y="428625"/>
                  </a:lnTo>
                  <a:lnTo>
                    <a:pt x="766073" y="428064"/>
                  </a:lnTo>
                  <a:lnTo>
                    <a:pt x="760808" y="409159"/>
                  </a:lnTo>
                  <a:cubicBezTo>
                    <a:pt x="759023" y="403087"/>
                    <a:pt x="757832" y="399574"/>
                    <a:pt x="757832" y="401003"/>
                  </a:cubicBezTo>
                  <a:cubicBezTo>
                    <a:pt x="757832" y="405765"/>
                    <a:pt x="664487" y="511493"/>
                    <a:pt x="664487" y="511493"/>
                  </a:cubicBezTo>
                  <a:lnTo>
                    <a:pt x="633055" y="443865"/>
                  </a:lnTo>
                  <a:cubicBezTo>
                    <a:pt x="633055" y="443865"/>
                    <a:pt x="610671" y="469583"/>
                    <a:pt x="587097" y="495419"/>
                  </a:cubicBezTo>
                  <a:lnTo>
                    <a:pt x="560686" y="523433"/>
                  </a:lnTo>
                  <a:lnTo>
                    <a:pt x="534948" y="552451"/>
                  </a:lnTo>
                  <a:lnTo>
                    <a:pt x="502563" y="520066"/>
                  </a:lnTo>
                  <a:lnTo>
                    <a:pt x="503592" y="519552"/>
                  </a:lnTo>
                  <a:lnTo>
                    <a:pt x="495538" y="510779"/>
                  </a:lnTo>
                  <a:cubicBezTo>
                    <a:pt x="478988" y="491728"/>
                    <a:pt x="463510" y="472440"/>
                    <a:pt x="463510" y="472440"/>
                  </a:cubicBezTo>
                  <a:lnTo>
                    <a:pt x="398740" y="550545"/>
                  </a:lnTo>
                  <a:lnTo>
                    <a:pt x="397729" y="549524"/>
                  </a:lnTo>
                  <a:lnTo>
                    <a:pt x="396835" y="550546"/>
                  </a:lnTo>
                  <a:lnTo>
                    <a:pt x="301166" y="452983"/>
                  </a:lnTo>
                  <a:lnTo>
                    <a:pt x="253960" y="514350"/>
                  </a:lnTo>
                  <a:lnTo>
                    <a:pt x="253466" y="513745"/>
                  </a:lnTo>
                  <a:lnTo>
                    <a:pt x="253007" y="514350"/>
                  </a:lnTo>
                  <a:lnTo>
                    <a:pt x="131436" y="365236"/>
                  </a:lnTo>
                  <a:lnTo>
                    <a:pt x="123363" y="370955"/>
                  </a:lnTo>
                  <a:cubicBezTo>
                    <a:pt x="107870" y="382072"/>
                    <a:pt x="77509" y="404575"/>
                    <a:pt x="82510" y="406718"/>
                  </a:cubicBezTo>
                  <a:cubicBezTo>
                    <a:pt x="83343" y="407075"/>
                    <a:pt x="82034" y="405111"/>
                    <a:pt x="79217" y="401184"/>
                  </a:cubicBezTo>
                  <a:lnTo>
                    <a:pt x="73697" y="393437"/>
                  </a:lnTo>
                  <a:lnTo>
                    <a:pt x="73938" y="394335"/>
                  </a:lnTo>
                  <a:lnTo>
                    <a:pt x="67595" y="384873"/>
                  </a:lnTo>
                  <a:lnTo>
                    <a:pt x="66883" y="383873"/>
                  </a:lnTo>
                  <a:lnTo>
                    <a:pt x="65385" y="381575"/>
                  </a:lnTo>
                  <a:lnTo>
                    <a:pt x="36751" y="338857"/>
                  </a:lnTo>
                  <a:cubicBezTo>
                    <a:pt x="26919" y="321525"/>
                    <a:pt x="19489" y="305358"/>
                    <a:pt x="13975" y="290379"/>
                  </a:cubicBezTo>
                  <a:lnTo>
                    <a:pt x="6164" y="248196"/>
                  </a:lnTo>
                  <a:lnTo>
                    <a:pt x="3482" y="239956"/>
                  </a:lnTo>
                  <a:lnTo>
                    <a:pt x="3441" y="233490"/>
                  </a:lnTo>
                  <a:lnTo>
                    <a:pt x="0" y="214908"/>
                  </a:lnTo>
                  <a:cubicBezTo>
                    <a:pt x="625" y="184458"/>
                    <a:pt x="9756" y="165058"/>
                    <a:pt x="14282" y="157261"/>
                  </a:cubicBezTo>
                  <a:lnTo>
                    <a:pt x="16786" y="153356"/>
                  </a:lnTo>
                  <a:lnTo>
                    <a:pt x="16787" y="153353"/>
                  </a:lnTo>
                  <a:lnTo>
                    <a:pt x="16787" y="153354"/>
                  </a:lnTo>
                  <a:lnTo>
                    <a:pt x="16788" y="153353"/>
                  </a:lnTo>
                  <a:cubicBezTo>
                    <a:pt x="16788" y="153353"/>
                    <a:pt x="34885" y="181928"/>
                    <a:pt x="42505" y="192406"/>
                  </a:cubicBezTo>
                  <a:lnTo>
                    <a:pt x="41933" y="195263"/>
                  </a:lnTo>
                  <a:lnTo>
                    <a:pt x="71080" y="243840"/>
                  </a:lnTo>
                  <a:lnTo>
                    <a:pt x="118705" y="221933"/>
                  </a:lnTo>
                  <a:lnTo>
                    <a:pt x="183475" y="300038"/>
                  </a:lnTo>
                  <a:lnTo>
                    <a:pt x="259675" y="240983"/>
                  </a:lnTo>
                  <a:lnTo>
                    <a:pt x="354925" y="339090"/>
                  </a:lnTo>
                  <a:lnTo>
                    <a:pt x="439697" y="263843"/>
                  </a:lnTo>
                  <a:lnTo>
                    <a:pt x="501610" y="352425"/>
                  </a:lnTo>
                  <a:lnTo>
                    <a:pt x="592097" y="243840"/>
                  </a:lnTo>
                  <a:lnTo>
                    <a:pt x="673060" y="310515"/>
                  </a:lnTo>
                  <a:cubicBezTo>
                    <a:pt x="673060" y="310515"/>
                    <a:pt x="757832" y="160020"/>
                    <a:pt x="754022" y="165735"/>
                  </a:cubicBezTo>
                  <a:lnTo>
                    <a:pt x="825460" y="215265"/>
                  </a:lnTo>
                  <a:cubicBezTo>
                    <a:pt x="825460" y="215265"/>
                    <a:pt x="848320" y="178594"/>
                    <a:pt x="876181" y="133826"/>
                  </a:cubicBezTo>
                  <a:lnTo>
                    <a:pt x="919280" y="64511"/>
                  </a:lnTo>
                  <a:lnTo>
                    <a:pt x="918805" y="63818"/>
                  </a:lnTo>
                  <a:cubicBezTo>
                    <a:pt x="923568" y="54293"/>
                    <a:pt x="949285" y="13335"/>
                    <a:pt x="956905"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2" name="Google Shape;72;p2"/>
          <p:cNvGrpSpPr/>
          <p:nvPr/>
        </p:nvGrpSpPr>
        <p:grpSpPr>
          <a:xfrm flipH="1">
            <a:off x="7780237" y="2869718"/>
            <a:ext cx="4403598" cy="3988201"/>
            <a:chOff x="8661873" y="810349"/>
            <a:chExt cx="2250868" cy="2038541"/>
          </a:xfrm>
        </p:grpSpPr>
        <p:sp>
          <p:nvSpPr>
            <p:cNvPr id="73" name="Google Shape;73;p2"/>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4" name="Google Shape;74;p2"/>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5" name="Google Shape;75;p2"/>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6" name="Google Shape;76;p2"/>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77" name="Google Shape;77;p2"/>
            <p:cNvSpPr/>
            <p:nvPr/>
          </p:nvSpPr>
          <p:spPr>
            <a:xfrm>
              <a:off x="9916293" y="810349"/>
              <a:ext cx="551844" cy="431951"/>
            </a:xfrm>
            <a:custGeom>
              <a:rect b="b" l="l" r="r" t="t"/>
              <a:pathLst>
                <a:path extrusionOk="0" h="2540886" w="3294590">
                  <a:moveTo>
                    <a:pt x="772287" y="274116"/>
                  </a:moveTo>
                  <a:cubicBezTo>
                    <a:pt x="647180" y="275498"/>
                    <a:pt x="522074" y="336318"/>
                    <a:pt x="454946" y="463489"/>
                  </a:cubicBezTo>
                  <a:cubicBezTo>
                    <a:pt x="281012" y="795234"/>
                    <a:pt x="704392" y="1145636"/>
                    <a:pt x="1091728" y="1304770"/>
                  </a:cubicBezTo>
                  <a:lnTo>
                    <a:pt x="1132324" y="1319902"/>
                  </a:lnTo>
                  <a:lnTo>
                    <a:pt x="1133275" y="1320180"/>
                  </a:lnTo>
                  <a:lnTo>
                    <a:pt x="1135276" y="1315690"/>
                  </a:lnTo>
                  <a:cubicBezTo>
                    <a:pt x="1176309" y="1209914"/>
                    <a:pt x="1199480" y="1102097"/>
                    <a:pt x="1199480" y="994280"/>
                  </a:cubicBezTo>
                  <a:cubicBezTo>
                    <a:pt x="1199480" y="817350"/>
                    <a:pt x="1187281" y="607239"/>
                    <a:pt x="1089636" y="441373"/>
                  </a:cubicBezTo>
                  <a:cubicBezTo>
                    <a:pt x="1022503" y="330791"/>
                    <a:pt x="897394" y="272735"/>
                    <a:pt x="772287" y="274116"/>
                  </a:cubicBezTo>
                  <a:close/>
                  <a:moveTo>
                    <a:pt x="843832" y="37"/>
                  </a:moveTo>
                  <a:cubicBezTo>
                    <a:pt x="959189" y="-1129"/>
                    <a:pt x="1071328" y="25308"/>
                    <a:pt x="1162870" y="87512"/>
                  </a:cubicBezTo>
                  <a:cubicBezTo>
                    <a:pt x="1382571" y="242326"/>
                    <a:pt x="1455804" y="518774"/>
                    <a:pt x="1468003" y="762053"/>
                  </a:cubicBezTo>
                  <a:cubicBezTo>
                    <a:pt x="1480209" y="955571"/>
                    <a:pt x="1447406" y="1142177"/>
                    <a:pt x="1380086" y="1318417"/>
                  </a:cubicBezTo>
                  <a:lnTo>
                    <a:pt x="1352231" y="1382258"/>
                  </a:lnTo>
                  <a:lnTo>
                    <a:pt x="1329369" y="1377599"/>
                  </a:lnTo>
                  <a:lnTo>
                    <a:pt x="1344674" y="1382080"/>
                  </a:lnTo>
                  <a:lnTo>
                    <a:pt x="1341644" y="1406524"/>
                  </a:lnTo>
                  <a:lnTo>
                    <a:pt x="1352231" y="1382258"/>
                  </a:lnTo>
                  <a:lnTo>
                    <a:pt x="1365576" y="1384978"/>
                  </a:lnTo>
                  <a:cubicBezTo>
                    <a:pt x="1393053" y="1389176"/>
                    <a:pt x="1419181" y="1391682"/>
                    <a:pt x="1443592" y="1392374"/>
                  </a:cubicBezTo>
                  <a:cubicBezTo>
                    <a:pt x="2102694" y="1414490"/>
                    <a:pt x="2688562" y="1115914"/>
                    <a:pt x="3152374" y="717821"/>
                  </a:cubicBezTo>
                  <a:cubicBezTo>
                    <a:pt x="3225608" y="651472"/>
                    <a:pt x="3323253" y="728885"/>
                    <a:pt x="3286642" y="806286"/>
                  </a:cubicBezTo>
                  <a:cubicBezTo>
                    <a:pt x="2966246" y="1396520"/>
                    <a:pt x="2066465" y="1842820"/>
                    <a:pt x="1306858" y="1693298"/>
                  </a:cubicBezTo>
                  <a:lnTo>
                    <a:pt x="1203185" y="1666582"/>
                  </a:lnTo>
                  <a:lnTo>
                    <a:pt x="1195988" y="1674541"/>
                  </a:lnTo>
                  <a:cubicBezTo>
                    <a:pt x="1173790" y="1699089"/>
                    <a:pt x="1152538" y="1724961"/>
                    <a:pt x="1135071" y="1756132"/>
                  </a:cubicBezTo>
                  <a:lnTo>
                    <a:pt x="1131591" y="1752121"/>
                  </a:lnTo>
                  <a:lnTo>
                    <a:pt x="1085055" y="1812578"/>
                  </a:lnTo>
                  <a:cubicBezTo>
                    <a:pt x="833316" y="2116677"/>
                    <a:pt x="485457" y="2365485"/>
                    <a:pt x="125389" y="2531357"/>
                  </a:cubicBezTo>
                  <a:cubicBezTo>
                    <a:pt x="39956" y="2575590"/>
                    <a:pt x="-45490" y="2453956"/>
                    <a:pt x="27744" y="2409723"/>
                  </a:cubicBezTo>
                  <a:cubicBezTo>
                    <a:pt x="348141" y="2243851"/>
                    <a:pt x="725751" y="1957030"/>
                    <a:pt x="963903" y="1624854"/>
                  </a:cubicBezTo>
                  <a:lnTo>
                    <a:pt x="987555" y="1589255"/>
                  </a:lnTo>
                  <a:lnTo>
                    <a:pt x="991992" y="1591420"/>
                  </a:lnTo>
                  <a:lnTo>
                    <a:pt x="993783" y="1592122"/>
                  </a:lnTo>
                  <a:lnTo>
                    <a:pt x="1008375" y="1557920"/>
                  </a:lnTo>
                  <a:lnTo>
                    <a:pt x="987555" y="1589255"/>
                  </a:lnTo>
                  <a:lnTo>
                    <a:pt x="896218" y="1544672"/>
                  </a:lnTo>
                  <a:cubicBezTo>
                    <a:pt x="409360" y="1285334"/>
                    <a:pt x="-171354" y="654242"/>
                    <a:pt x="320678" y="198094"/>
                  </a:cubicBezTo>
                  <a:cubicBezTo>
                    <a:pt x="450367" y="80597"/>
                    <a:pt x="651570" y="1979"/>
                    <a:pt x="843832" y="37"/>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78" name="Google Shape;78;p2"/>
            <p:cNvGrpSpPr/>
            <p:nvPr/>
          </p:nvGrpSpPr>
          <p:grpSpPr>
            <a:xfrm>
              <a:off x="9465833" y="936797"/>
              <a:ext cx="589834" cy="521832"/>
              <a:chOff x="1067074" y="979370"/>
              <a:chExt cx="324370" cy="285591"/>
            </a:xfrm>
          </p:grpSpPr>
          <p:grpSp>
            <p:nvGrpSpPr>
              <p:cNvPr id="79" name="Google Shape;79;p2"/>
              <p:cNvGrpSpPr/>
              <p:nvPr/>
            </p:nvGrpSpPr>
            <p:grpSpPr>
              <a:xfrm>
                <a:off x="1067074" y="979370"/>
                <a:ext cx="324370" cy="285591"/>
                <a:chOff x="1067074" y="979370"/>
                <a:chExt cx="324370" cy="285591"/>
              </a:xfrm>
            </p:grpSpPr>
            <p:sp>
              <p:nvSpPr>
                <p:cNvPr id="80" name="Google Shape;80;p2"/>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81" name="Google Shape;81;p2"/>
                <p:cNvGrpSpPr/>
                <p:nvPr/>
              </p:nvGrpSpPr>
              <p:grpSpPr>
                <a:xfrm>
                  <a:off x="1093311" y="1005206"/>
                  <a:ext cx="250930" cy="237742"/>
                  <a:chOff x="1093311" y="1005206"/>
                  <a:chExt cx="250930" cy="237742"/>
                </a:xfrm>
              </p:grpSpPr>
              <p:sp>
                <p:nvSpPr>
                  <p:cNvPr id="82" name="Google Shape;82;p2"/>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3" name="Google Shape;83;p2"/>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 name="Google Shape;84;p2"/>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5" name="Google Shape;85;p2"/>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6" name="Google Shape;86;p2"/>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7" name="Google Shape;87;p2"/>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88" name="Google Shape;88;p2"/>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89" name="Google Shape;89;p2"/>
          <p:cNvSpPr/>
          <p:nvPr/>
        </p:nvSpPr>
        <p:spPr>
          <a:xfrm>
            <a:off x="8561681" y="5404559"/>
            <a:ext cx="2762047" cy="1006972"/>
          </a:xfrm>
          <a:custGeom>
            <a:rect b="b" l="l" r="r" t="t"/>
            <a:pathLst>
              <a:path extrusionOk="0" h="386183" w="1059270">
                <a:moveTo>
                  <a:pt x="1056413" y="0"/>
                </a:moveTo>
                <a:cubicBezTo>
                  <a:pt x="1056413" y="0"/>
                  <a:pt x="1054925" y="3795"/>
                  <a:pt x="1052026" y="10522"/>
                </a:cubicBezTo>
                <a:lnTo>
                  <a:pt x="1039843" y="37182"/>
                </a:lnTo>
                <a:lnTo>
                  <a:pt x="1059270" y="23812"/>
                </a:lnTo>
                <a:cubicBezTo>
                  <a:pt x="1059270" y="23812"/>
                  <a:pt x="964020" y="266700"/>
                  <a:pt x="813525" y="310515"/>
                </a:cubicBezTo>
                <a:lnTo>
                  <a:pt x="790665" y="261937"/>
                </a:lnTo>
                <a:lnTo>
                  <a:pt x="714465" y="278130"/>
                </a:lnTo>
                <a:lnTo>
                  <a:pt x="703035" y="359092"/>
                </a:lnTo>
                <a:cubicBezTo>
                  <a:pt x="703035" y="359092"/>
                  <a:pt x="570637" y="402907"/>
                  <a:pt x="528727" y="379095"/>
                </a:cubicBezTo>
                <a:lnTo>
                  <a:pt x="518250" y="320040"/>
                </a:lnTo>
                <a:lnTo>
                  <a:pt x="464996" y="329222"/>
                </a:lnTo>
                <a:lnTo>
                  <a:pt x="464910" y="329565"/>
                </a:lnTo>
                <a:lnTo>
                  <a:pt x="463957" y="329565"/>
                </a:lnTo>
                <a:lnTo>
                  <a:pt x="463957" y="330517"/>
                </a:lnTo>
                <a:lnTo>
                  <a:pt x="462831" y="330237"/>
                </a:lnTo>
                <a:lnTo>
                  <a:pt x="449670" y="381000"/>
                </a:lnTo>
                <a:lnTo>
                  <a:pt x="250597" y="334327"/>
                </a:lnTo>
                <a:lnTo>
                  <a:pt x="242977" y="271462"/>
                </a:lnTo>
                <a:lnTo>
                  <a:pt x="164872" y="246697"/>
                </a:lnTo>
                <a:lnTo>
                  <a:pt x="147727" y="300990"/>
                </a:lnTo>
                <a:cubicBezTo>
                  <a:pt x="147727" y="301942"/>
                  <a:pt x="52477" y="236220"/>
                  <a:pt x="2947" y="87630"/>
                </a:cubicBezTo>
                <a:cubicBezTo>
                  <a:pt x="2352" y="85844"/>
                  <a:pt x="4718" y="85918"/>
                  <a:pt x="9522" y="87399"/>
                </a:cubicBezTo>
                <a:lnTo>
                  <a:pt x="9526" y="87401"/>
                </a:lnTo>
                <a:lnTo>
                  <a:pt x="90" y="63818"/>
                </a:lnTo>
                <a:cubicBezTo>
                  <a:pt x="-4672" y="49530"/>
                  <a:pt x="180113" y="154305"/>
                  <a:pt x="285840" y="145733"/>
                </a:cubicBezTo>
                <a:lnTo>
                  <a:pt x="285225" y="169412"/>
                </a:lnTo>
                <a:lnTo>
                  <a:pt x="288697" y="169545"/>
                </a:lnTo>
                <a:lnTo>
                  <a:pt x="288648" y="171446"/>
                </a:lnTo>
                <a:lnTo>
                  <a:pt x="288697" y="171450"/>
                </a:lnTo>
                <a:lnTo>
                  <a:pt x="287450" y="219468"/>
                </a:lnTo>
                <a:lnTo>
                  <a:pt x="420143" y="234315"/>
                </a:lnTo>
                <a:lnTo>
                  <a:pt x="425858" y="157163"/>
                </a:lnTo>
                <a:cubicBezTo>
                  <a:pt x="425858" y="157163"/>
                  <a:pt x="501105" y="170498"/>
                  <a:pt x="525870" y="163830"/>
                </a:cubicBezTo>
                <a:lnTo>
                  <a:pt x="542063" y="234315"/>
                </a:lnTo>
                <a:lnTo>
                  <a:pt x="674741" y="223965"/>
                </a:lnTo>
                <a:lnTo>
                  <a:pt x="665887" y="177165"/>
                </a:lnTo>
                <a:lnTo>
                  <a:pt x="667457" y="176754"/>
                </a:lnTo>
                <a:lnTo>
                  <a:pt x="663030" y="153353"/>
                </a:lnTo>
                <a:cubicBezTo>
                  <a:pt x="663030" y="153353"/>
                  <a:pt x="751613" y="130493"/>
                  <a:pt x="779235" y="120015"/>
                </a:cubicBezTo>
                <a:lnTo>
                  <a:pt x="810668" y="180023"/>
                </a:lnTo>
                <a:lnTo>
                  <a:pt x="887820" y="138113"/>
                </a:lnTo>
                <a:lnTo>
                  <a:pt x="884010" y="79058"/>
                </a:lnTo>
                <a:cubicBezTo>
                  <a:pt x="884010" y="79058"/>
                  <a:pt x="1000215" y="53340"/>
                  <a:pt x="1056413"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0" name="Google Shape;90;p2"/>
          <p:cNvSpPr/>
          <p:nvPr/>
        </p:nvSpPr>
        <p:spPr>
          <a:xfrm rot="578832">
            <a:off x="8913858" y="4317971"/>
            <a:ext cx="837941" cy="734558"/>
          </a:xfrm>
          <a:custGeom>
            <a:rect b="b" l="l" r="r" t="t"/>
            <a:pathLst>
              <a:path extrusionOk="0" h="443596" w="506028">
                <a:moveTo>
                  <a:pt x="254704" y="0"/>
                </a:moveTo>
                <a:lnTo>
                  <a:pt x="0" y="443596"/>
                </a:lnTo>
                <a:lnTo>
                  <a:pt x="506028" y="424146"/>
                </a:lnTo>
                <a:lnTo>
                  <a:pt x="254704" y="0"/>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1" name="Google Shape;91;p2"/>
          <p:cNvSpPr/>
          <p:nvPr/>
        </p:nvSpPr>
        <p:spPr>
          <a:xfrm rot="-665425">
            <a:off x="10192703" y="4242187"/>
            <a:ext cx="901485" cy="819972"/>
          </a:xfrm>
          <a:custGeom>
            <a:rect b="b" l="l" r="r" t="t"/>
            <a:pathLst>
              <a:path extrusionOk="0" h="492900" w="541899">
                <a:moveTo>
                  <a:pt x="254704" y="0"/>
                </a:moveTo>
                <a:lnTo>
                  <a:pt x="0" y="443596"/>
                </a:lnTo>
                <a:lnTo>
                  <a:pt x="541899" y="492900"/>
                </a:lnTo>
                <a:lnTo>
                  <a:pt x="254704" y="0"/>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2" name="Google Shape;92;p2"/>
          <p:cNvSpPr/>
          <p:nvPr/>
        </p:nvSpPr>
        <p:spPr>
          <a:xfrm>
            <a:off x="10030285" y="5199944"/>
            <a:ext cx="249000" cy="358800"/>
          </a:xfrm>
          <a:prstGeom prst="rtTriangle">
            <a:avLst/>
          </a:pr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3" name="Google Shape;93;p2"/>
          <p:cNvSpPr/>
          <p:nvPr/>
        </p:nvSpPr>
        <p:spPr>
          <a:xfrm flipH="1">
            <a:off x="9687730" y="5187559"/>
            <a:ext cx="249000" cy="358800"/>
          </a:xfrm>
          <a:prstGeom prst="rtTriangle">
            <a:avLst/>
          </a:pr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4" name="Google Shape;94;p2"/>
          <p:cNvSpPr/>
          <p:nvPr/>
        </p:nvSpPr>
        <p:spPr>
          <a:xfrm>
            <a:off x="8610230" y="5443068"/>
            <a:ext cx="2762047" cy="1006972"/>
          </a:xfrm>
          <a:custGeom>
            <a:rect b="b" l="l" r="r" t="t"/>
            <a:pathLst>
              <a:path extrusionOk="0" h="386183" w="1059270">
                <a:moveTo>
                  <a:pt x="1056413" y="0"/>
                </a:moveTo>
                <a:cubicBezTo>
                  <a:pt x="1056413" y="0"/>
                  <a:pt x="1054925" y="3795"/>
                  <a:pt x="1052026" y="10522"/>
                </a:cubicBezTo>
                <a:lnTo>
                  <a:pt x="1039843" y="37182"/>
                </a:lnTo>
                <a:lnTo>
                  <a:pt x="1059270" y="23812"/>
                </a:lnTo>
                <a:cubicBezTo>
                  <a:pt x="1059270" y="23812"/>
                  <a:pt x="964020" y="266700"/>
                  <a:pt x="813525" y="310515"/>
                </a:cubicBezTo>
                <a:lnTo>
                  <a:pt x="790665" y="261937"/>
                </a:lnTo>
                <a:lnTo>
                  <a:pt x="714465" y="278130"/>
                </a:lnTo>
                <a:lnTo>
                  <a:pt x="703035" y="359092"/>
                </a:lnTo>
                <a:cubicBezTo>
                  <a:pt x="703035" y="359092"/>
                  <a:pt x="570637" y="402907"/>
                  <a:pt x="528727" y="379095"/>
                </a:cubicBezTo>
                <a:lnTo>
                  <a:pt x="518250" y="320040"/>
                </a:lnTo>
                <a:lnTo>
                  <a:pt x="464996" y="329222"/>
                </a:lnTo>
                <a:lnTo>
                  <a:pt x="464910" y="329565"/>
                </a:lnTo>
                <a:lnTo>
                  <a:pt x="463957" y="329565"/>
                </a:lnTo>
                <a:lnTo>
                  <a:pt x="463957" y="330517"/>
                </a:lnTo>
                <a:lnTo>
                  <a:pt x="462831" y="330237"/>
                </a:lnTo>
                <a:lnTo>
                  <a:pt x="449670" y="381000"/>
                </a:lnTo>
                <a:lnTo>
                  <a:pt x="250597" y="334327"/>
                </a:lnTo>
                <a:lnTo>
                  <a:pt x="242977" y="271462"/>
                </a:lnTo>
                <a:lnTo>
                  <a:pt x="164872" y="246697"/>
                </a:lnTo>
                <a:lnTo>
                  <a:pt x="147727" y="300990"/>
                </a:lnTo>
                <a:cubicBezTo>
                  <a:pt x="147727" y="301942"/>
                  <a:pt x="52477" y="236220"/>
                  <a:pt x="2947" y="87630"/>
                </a:cubicBezTo>
                <a:cubicBezTo>
                  <a:pt x="2352" y="85844"/>
                  <a:pt x="4718" y="85918"/>
                  <a:pt x="9522" y="87399"/>
                </a:cubicBezTo>
                <a:lnTo>
                  <a:pt x="9526" y="87401"/>
                </a:lnTo>
                <a:lnTo>
                  <a:pt x="90" y="63818"/>
                </a:lnTo>
                <a:cubicBezTo>
                  <a:pt x="-4672" y="49530"/>
                  <a:pt x="180113" y="154305"/>
                  <a:pt x="285840" y="145733"/>
                </a:cubicBezTo>
                <a:lnTo>
                  <a:pt x="285225" y="169412"/>
                </a:lnTo>
                <a:lnTo>
                  <a:pt x="288697" y="169545"/>
                </a:lnTo>
                <a:lnTo>
                  <a:pt x="288648" y="171446"/>
                </a:lnTo>
                <a:lnTo>
                  <a:pt x="288697" y="171450"/>
                </a:lnTo>
                <a:lnTo>
                  <a:pt x="287450" y="219468"/>
                </a:lnTo>
                <a:lnTo>
                  <a:pt x="420143" y="234315"/>
                </a:lnTo>
                <a:lnTo>
                  <a:pt x="425858" y="157163"/>
                </a:lnTo>
                <a:cubicBezTo>
                  <a:pt x="425858" y="157163"/>
                  <a:pt x="501105" y="170498"/>
                  <a:pt x="525870" y="163830"/>
                </a:cubicBezTo>
                <a:lnTo>
                  <a:pt x="542063" y="234315"/>
                </a:lnTo>
                <a:lnTo>
                  <a:pt x="674741" y="223965"/>
                </a:lnTo>
                <a:lnTo>
                  <a:pt x="665887" y="177165"/>
                </a:lnTo>
                <a:lnTo>
                  <a:pt x="667457" y="176754"/>
                </a:lnTo>
                <a:lnTo>
                  <a:pt x="663030" y="153353"/>
                </a:lnTo>
                <a:cubicBezTo>
                  <a:pt x="663030" y="153353"/>
                  <a:pt x="751613" y="130493"/>
                  <a:pt x="779235" y="120015"/>
                </a:cubicBezTo>
                <a:lnTo>
                  <a:pt x="810668" y="180023"/>
                </a:lnTo>
                <a:lnTo>
                  <a:pt x="887820" y="138113"/>
                </a:lnTo>
                <a:lnTo>
                  <a:pt x="884010" y="79058"/>
                </a:lnTo>
                <a:cubicBezTo>
                  <a:pt x="884010" y="79058"/>
                  <a:pt x="1000215" y="53340"/>
                  <a:pt x="1056413"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5" name="Google Shape;95;p2"/>
          <p:cNvSpPr/>
          <p:nvPr/>
        </p:nvSpPr>
        <p:spPr>
          <a:xfrm rot="578832">
            <a:off x="8962407" y="4356479"/>
            <a:ext cx="837941" cy="734558"/>
          </a:xfrm>
          <a:custGeom>
            <a:rect b="b" l="l" r="r" t="t"/>
            <a:pathLst>
              <a:path extrusionOk="0" h="443596" w="506028">
                <a:moveTo>
                  <a:pt x="254704" y="0"/>
                </a:moveTo>
                <a:lnTo>
                  <a:pt x="0" y="443596"/>
                </a:lnTo>
                <a:lnTo>
                  <a:pt x="506028" y="424146"/>
                </a:lnTo>
                <a:lnTo>
                  <a:pt x="254704" y="0"/>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6" name="Google Shape;96;p2"/>
          <p:cNvSpPr/>
          <p:nvPr/>
        </p:nvSpPr>
        <p:spPr>
          <a:xfrm rot="-665425">
            <a:off x="10241253" y="4280696"/>
            <a:ext cx="901485" cy="819972"/>
          </a:xfrm>
          <a:custGeom>
            <a:rect b="b" l="l" r="r" t="t"/>
            <a:pathLst>
              <a:path extrusionOk="0" h="492900" w="541899">
                <a:moveTo>
                  <a:pt x="254704" y="0"/>
                </a:moveTo>
                <a:lnTo>
                  <a:pt x="0" y="443596"/>
                </a:lnTo>
                <a:lnTo>
                  <a:pt x="541899" y="492900"/>
                </a:lnTo>
                <a:lnTo>
                  <a:pt x="254704" y="0"/>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7" name="Google Shape;97;p2"/>
          <p:cNvSpPr/>
          <p:nvPr/>
        </p:nvSpPr>
        <p:spPr>
          <a:xfrm>
            <a:off x="10078835" y="5238452"/>
            <a:ext cx="249000" cy="358800"/>
          </a:xfrm>
          <a:prstGeom prst="rtTriangle">
            <a:avLst/>
          </a:pr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98" name="Google Shape;98;p2"/>
          <p:cNvSpPr/>
          <p:nvPr/>
        </p:nvSpPr>
        <p:spPr>
          <a:xfrm flipH="1">
            <a:off x="9736280" y="5226068"/>
            <a:ext cx="249000" cy="358800"/>
          </a:xfrm>
          <a:prstGeom prst="rtTriangle">
            <a:avLst/>
          </a:pr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99" name="Google Shape;99;p2"/>
          <p:cNvGrpSpPr/>
          <p:nvPr/>
        </p:nvGrpSpPr>
        <p:grpSpPr>
          <a:xfrm>
            <a:off x="5352869" y="3754972"/>
            <a:ext cx="3426046" cy="3102863"/>
            <a:chOff x="8661873" y="810349"/>
            <a:chExt cx="2250868" cy="2038541"/>
          </a:xfrm>
        </p:grpSpPr>
        <p:sp>
          <p:nvSpPr>
            <p:cNvPr id="100" name="Google Shape;100;p2"/>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a:effectLst>
              <a:outerShdw blurRad="50800" rotWithShape="0" algn="r" dist="38100">
                <a:srgbClr val="000000">
                  <a:alpha val="9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1" name="Google Shape;101;p2"/>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2" name="Google Shape;102;p2"/>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a:effectLst>
              <a:outerShdw blurRad="50800" rotWithShape="0" algn="r" dir="10800000" dist="38100">
                <a:srgbClr val="000000">
                  <a:alpha val="6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3" name="Google Shape;103;p2"/>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04" name="Google Shape;104;p2"/>
            <p:cNvSpPr/>
            <p:nvPr/>
          </p:nvSpPr>
          <p:spPr>
            <a:xfrm>
              <a:off x="9916293" y="810349"/>
              <a:ext cx="551844" cy="431951"/>
            </a:xfrm>
            <a:custGeom>
              <a:rect b="b" l="l" r="r" t="t"/>
              <a:pathLst>
                <a:path extrusionOk="0" h="2540886" w="3294590">
                  <a:moveTo>
                    <a:pt x="772287" y="274116"/>
                  </a:moveTo>
                  <a:cubicBezTo>
                    <a:pt x="647180" y="275498"/>
                    <a:pt x="522074" y="336318"/>
                    <a:pt x="454946" y="463489"/>
                  </a:cubicBezTo>
                  <a:cubicBezTo>
                    <a:pt x="281012" y="795234"/>
                    <a:pt x="704392" y="1145636"/>
                    <a:pt x="1091728" y="1304770"/>
                  </a:cubicBezTo>
                  <a:lnTo>
                    <a:pt x="1132324" y="1319902"/>
                  </a:lnTo>
                  <a:lnTo>
                    <a:pt x="1133275" y="1320180"/>
                  </a:lnTo>
                  <a:lnTo>
                    <a:pt x="1135276" y="1315690"/>
                  </a:lnTo>
                  <a:cubicBezTo>
                    <a:pt x="1176309" y="1209914"/>
                    <a:pt x="1199480" y="1102097"/>
                    <a:pt x="1199480" y="994280"/>
                  </a:cubicBezTo>
                  <a:cubicBezTo>
                    <a:pt x="1199480" y="817350"/>
                    <a:pt x="1187281" y="607239"/>
                    <a:pt x="1089636" y="441373"/>
                  </a:cubicBezTo>
                  <a:cubicBezTo>
                    <a:pt x="1022503" y="330791"/>
                    <a:pt x="897394" y="272735"/>
                    <a:pt x="772287" y="274116"/>
                  </a:cubicBezTo>
                  <a:close/>
                  <a:moveTo>
                    <a:pt x="843832" y="37"/>
                  </a:moveTo>
                  <a:cubicBezTo>
                    <a:pt x="959189" y="-1129"/>
                    <a:pt x="1071328" y="25308"/>
                    <a:pt x="1162870" y="87512"/>
                  </a:cubicBezTo>
                  <a:cubicBezTo>
                    <a:pt x="1382571" y="242326"/>
                    <a:pt x="1455804" y="518774"/>
                    <a:pt x="1468003" y="762053"/>
                  </a:cubicBezTo>
                  <a:cubicBezTo>
                    <a:pt x="1480209" y="955571"/>
                    <a:pt x="1447406" y="1142177"/>
                    <a:pt x="1380086" y="1318417"/>
                  </a:cubicBezTo>
                  <a:lnTo>
                    <a:pt x="1352231" y="1382258"/>
                  </a:lnTo>
                  <a:lnTo>
                    <a:pt x="1329369" y="1377599"/>
                  </a:lnTo>
                  <a:lnTo>
                    <a:pt x="1344674" y="1382080"/>
                  </a:lnTo>
                  <a:lnTo>
                    <a:pt x="1341644" y="1406524"/>
                  </a:lnTo>
                  <a:lnTo>
                    <a:pt x="1352231" y="1382258"/>
                  </a:lnTo>
                  <a:lnTo>
                    <a:pt x="1365576" y="1384978"/>
                  </a:lnTo>
                  <a:cubicBezTo>
                    <a:pt x="1393053" y="1389176"/>
                    <a:pt x="1419181" y="1391682"/>
                    <a:pt x="1443592" y="1392374"/>
                  </a:cubicBezTo>
                  <a:cubicBezTo>
                    <a:pt x="2102694" y="1414490"/>
                    <a:pt x="2688562" y="1115914"/>
                    <a:pt x="3152374" y="717821"/>
                  </a:cubicBezTo>
                  <a:cubicBezTo>
                    <a:pt x="3225608" y="651472"/>
                    <a:pt x="3323253" y="728885"/>
                    <a:pt x="3286642" y="806286"/>
                  </a:cubicBezTo>
                  <a:cubicBezTo>
                    <a:pt x="2966246" y="1396520"/>
                    <a:pt x="2066465" y="1842820"/>
                    <a:pt x="1306858" y="1693298"/>
                  </a:cubicBezTo>
                  <a:lnTo>
                    <a:pt x="1203185" y="1666582"/>
                  </a:lnTo>
                  <a:lnTo>
                    <a:pt x="1195988" y="1674541"/>
                  </a:lnTo>
                  <a:cubicBezTo>
                    <a:pt x="1173790" y="1699089"/>
                    <a:pt x="1152538" y="1724961"/>
                    <a:pt x="1135071" y="1756132"/>
                  </a:cubicBezTo>
                  <a:lnTo>
                    <a:pt x="1131591" y="1752121"/>
                  </a:lnTo>
                  <a:lnTo>
                    <a:pt x="1085055" y="1812578"/>
                  </a:lnTo>
                  <a:cubicBezTo>
                    <a:pt x="833316" y="2116677"/>
                    <a:pt x="485457" y="2365485"/>
                    <a:pt x="125389" y="2531357"/>
                  </a:cubicBezTo>
                  <a:cubicBezTo>
                    <a:pt x="39956" y="2575590"/>
                    <a:pt x="-45490" y="2453956"/>
                    <a:pt x="27744" y="2409723"/>
                  </a:cubicBezTo>
                  <a:cubicBezTo>
                    <a:pt x="348141" y="2243851"/>
                    <a:pt x="725751" y="1957030"/>
                    <a:pt x="963903" y="1624854"/>
                  </a:cubicBezTo>
                  <a:lnTo>
                    <a:pt x="987555" y="1589255"/>
                  </a:lnTo>
                  <a:lnTo>
                    <a:pt x="991992" y="1591420"/>
                  </a:lnTo>
                  <a:lnTo>
                    <a:pt x="993783" y="1592122"/>
                  </a:lnTo>
                  <a:lnTo>
                    <a:pt x="1008375" y="1557920"/>
                  </a:lnTo>
                  <a:lnTo>
                    <a:pt x="987555" y="1589255"/>
                  </a:lnTo>
                  <a:lnTo>
                    <a:pt x="896218" y="1544672"/>
                  </a:lnTo>
                  <a:cubicBezTo>
                    <a:pt x="409360" y="1285334"/>
                    <a:pt x="-171354" y="654242"/>
                    <a:pt x="320678" y="198094"/>
                  </a:cubicBezTo>
                  <a:cubicBezTo>
                    <a:pt x="450367" y="80597"/>
                    <a:pt x="651570" y="1979"/>
                    <a:pt x="843832" y="37"/>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5" name="Google Shape;105;p2"/>
            <p:cNvGrpSpPr/>
            <p:nvPr/>
          </p:nvGrpSpPr>
          <p:grpSpPr>
            <a:xfrm>
              <a:off x="9465833" y="936797"/>
              <a:ext cx="589834" cy="521832"/>
              <a:chOff x="1067074" y="979370"/>
              <a:chExt cx="324370" cy="285591"/>
            </a:xfrm>
          </p:grpSpPr>
          <p:grpSp>
            <p:nvGrpSpPr>
              <p:cNvPr id="106" name="Google Shape;106;p2"/>
              <p:cNvGrpSpPr/>
              <p:nvPr/>
            </p:nvGrpSpPr>
            <p:grpSpPr>
              <a:xfrm>
                <a:off x="1067074" y="979370"/>
                <a:ext cx="324370" cy="285591"/>
                <a:chOff x="1067074" y="979370"/>
                <a:chExt cx="324370" cy="285591"/>
              </a:xfrm>
            </p:grpSpPr>
            <p:sp>
              <p:nvSpPr>
                <p:cNvPr id="107" name="Google Shape;107;p2"/>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08" name="Google Shape;108;p2"/>
                <p:cNvGrpSpPr/>
                <p:nvPr/>
              </p:nvGrpSpPr>
              <p:grpSpPr>
                <a:xfrm>
                  <a:off x="1093311" y="1005206"/>
                  <a:ext cx="250930" cy="237742"/>
                  <a:chOff x="1093311" y="1005206"/>
                  <a:chExt cx="250930" cy="237742"/>
                </a:xfrm>
              </p:grpSpPr>
              <p:sp>
                <p:nvSpPr>
                  <p:cNvPr id="109" name="Google Shape;109;p2"/>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0" name="Google Shape;110;p2"/>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1" name="Google Shape;111;p2"/>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2" name="Google Shape;112;p2"/>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3" name="Google Shape;113;p2"/>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14" name="Google Shape;114;p2"/>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15" name="Google Shape;115;p2"/>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116" name="Google Shape;116;p2"/>
          <p:cNvSpPr/>
          <p:nvPr/>
        </p:nvSpPr>
        <p:spPr>
          <a:xfrm>
            <a:off x="6152351" y="4846051"/>
            <a:ext cx="596316" cy="479219"/>
          </a:xfrm>
          <a:custGeom>
            <a:rect b="b" l="l" r="r" t="t"/>
            <a:pathLst>
              <a:path extrusionOk="0" h="344143" w="428234">
                <a:moveTo>
                  <a:pt x="67414" y="0"/>
                </a:moveTo>
                <a:cubicBezTo>
                  <a:pt x="84091" y="15161"/>
                  <a:pt x="96693" y="26815"/>
                  <a:pt x="107258" y="36693"/>
                </a:cubicBezTo>
                <a:lnTo>
                  <a:pt x="129119" y="57298"/>
                </a:lnTo>
                <a:lnTo>
                  <a:pt x="168751" y="94098"/>
                </a:lnTo>
                <a:lnTo>
                  <a:pt x="202344" y="124316"/>
                </a:lnTo>
                <a:lnTo>
                  <a:pt x="200567" y="123642"/>
                </a:lnTo>
                <a:lnTo>
                  <a:pt x="428234" y="335047"/>
                </a:lnTo>
                <a:lnTo>
                  <a:pt x="8289" y="344143"/>
                </a:lnTo>
                <a:cubicBezTo>
                  <a:pt x="8289" y="344143"/>
                  <a:pt x="-32645" y="106124"/>
                  <a:pt x="67414"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 name="Google Shape;117;p2"/>
          <p:cNvSpPr/>
          <p:nvPr/>
        </p:nvSpPr>
        <p:spPr>
          <a:xfrm>
            <a:off x="7289035" y="4839712"/>
            <a:ext cx="639953" cy="472892"/>
          </a:xfrm>
          <a:custGeom>
            <a:rect b="b" l="l" r="r" t="t"/>
            <a:pathLst>
              <a:path extrusionOk="0" h="339599" w="459571">
                <a:moveTo>
                  <a:pt x="397205" y="0"/>
                </a:moveTo>
                <a:cubicBezTo>
                  <a:pt x="447993" y="52305"/>
                  <a:pt x="460121" y="137204"/>
                  <a:pt x="459553" y="209026"/>
                </a:cubicBezTo>
                <a:lnTo>
                  <a:pt x="459553" y="209029"/>
                </a:lnTo>
                <a:lnTo>
                  <a:pt x="459553" y="209029"/>
                </a:lnTo>
                <a:cubicBezTo>
                  <a:pt x="458984" y="280852"/>
                  <a:pt x="445719" y="339599"/>
                  <a:pt x="445719" y="339599"/>
                </a:cubicBezTo>
                <a:lnTo>
                  <a:pt x="445660" y="339595"/>
                </a:lnTo>
                <a:lnTo>
                  <a:pt x="0" y="327468"/>
                </a:lnTo>
                <a:lnTo>
                  <a:pt x="336822" y="49781"/>
                </a:lnTo>
                <a:lnTo>
                  <a:pt x="353524" y="35820"/>
                </a:lnTo>
                <a:lnTo>
                  <a:pt x="396533" y="554"/>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 name="Google Shape;118;p2"/>
          <p:cNvSpPr/>
          <p:nvPr/>
        </p:nvSpPr>
        <p:spPr>
          <a:xfrm>
            <a:off x="6071492" y="5641449"/>
            <a:ext cx="1948667" cy="846008"/>
          </a:xfrm>
          <a:custGeom>
            <a:rect b="b" l="l" r="r" t="t"/>
            <a:pathLst>
              <a:path extrusionOk="0" h="607546" w="1399402">
                <a:moveTo>
                  <a:pt x="1399400" y="0"/>
                </a:moveTo>
                <a:lnTo>
                  <a:pt x="1399013" y="2264"/>
                </a:lnTo>
                <a:lnTo>
                  <a:pt x="1399402" y="1518"/>
                </a:lnTo>
                <a:lnTo>
                  <a:pt x="1397617" y="10442"/>
                </a:lnTo>
                <a:lnTo>
                  <a:pt x="1390363" y="52929"/>
                </a:lnTo>
                <a:cubicBezTo>
                  <a:pt x="1386537" y="74186"/>
                  <a:pt x="1381634" y="98674"/>
                  <a:pt x="1374859" y="125240"/>
                </a:cubicBezTo>
                <a:lnTo>
                  <a:pt x="1356313" y="184061"/>
                </a:lnTo>
                <a:lnTo>
                  <a:pt x="1348805" y="211681"/>
                </a:lnTo>
                <a:cubicBezTo>
                  <a:pt x="1334971" y="250530"/>
                  <a:pt x="1317536" y="288052"/>
                  <a:pt x="1294795" y="322921"/>
                </a:cubicBezTo>
                <a:cubicBezTo>
                  <a:pt x="1265990" y="366886"/>
                  <a:pt x="1243250" y="400240"/>
                  <a:pt x="1202315" y="432077"/>
                </a:cubicBezTo>
                <a:cubicBezTo>
                  <a:pt x="1181091" y="448754"/>
                  <a:pt x="1149254" y="476043"/>
                  <a:pt x="1126513" y="491204"/>
                </a:cubicBezTo>
                <a:cubicBezTo>
                  <a:pt x="1103773" y="506364"/>
                  <a:pt x="1074967" y="520008"/>
                  <a:pt x="1038582" y="535168"/>
                </a:cubicBezTo>
                <a:lnTo>
                  <a:pt x="1043082" y="530492"/>
                </a:lnTo>
                <a:lnTo>
                  <a:pt x="1033689" y="535656"/>
                </a:lnTo>
                <a:cubicBezTo>
                  <a:pt x="988362" y="554212"/>
                  <a:pt x="937195" y="569089"/>
                  <a:pt x="879396" y="579132"/>
                </a:cubicBezTo>
                <a:cubicBezTo>
                  <a:pt x="867266" y="532135"/>
                  <a:pt x="852106" y="488169"/>
                  <a:pt x="852106" y="488169"/>
                </a:cubicBezTo>
                <a:lnTo>
                  <a:pt x="692921" y="507878"/>
                </a:lnTo>
                <a:lnTo>
                  <a:pt x="703534" y="606421"/>
                </a:lnTo>
                <a:cubicBezTo>
                  <a:pt x="701829" y="607274"/>
                  <a:pt x="476588" y="621079"/>
                  <a:pt x="281448" y="522906"/>
                </a:cubicBezTo>
                <a:lnTo>
                  <a:pt x="272434" y="517654"/>
                </a:lnTo>
                <a:lnTo>
                  <a:pt x="274494" y="520008"/>
                </a:lnTo>
                <a:cubicBezTo>
                  <a:pt x="241141" y="506365"/>
                  <a:pt x="197176" y="474527"/>
                  <a:pt x="168370" y="451787"/>
                </a:cubicBezTo>
                <a:cubicBezTo>
                  <a:pt x="140324" y="429803"/>
                  <a:pt x="114172" y="402135"/>
                  <a:pt x="92000" y="371435"/>
                </a:cubicBezTo>
                <a:lnTo>
                  <a:pt x="63573" y="318070"/>
                </a:lnTo>
                <a:lnTo>
                  <a:pt x="61366" y="314684"/>
                </a:lnTo>
                <a:lnTo>
                  <a:pt x="59871" y="311120"/>
                </a:lnTo>
                <a:lnTo>
                  <a:pt x="39507" y="272892"/>
                </a:lnTo>
                <a:lnTo>
                  <a:pt x="32702" y="246392"/>
                </a:lnTo>
                <a:lnTo>
                  <a:pt x="27576" y="234180"/>
                </a:lnTo>
                <a:lnTo>
                  <a:pt x="13561" y="171848"/>
                </a:lnTo>
                <a:lnTo>
                  <a:pt x="8996" y="154072"/>
                </a:lnTo>
                <a:lnTo>
                  <a:pt x="8724" y="150338"/>
                </a:lnTo>
                <a:lnTo>
                  <a:pt x="6454" y="140240"/>
                </a:lnTo>
                <a:cubicBezTo>
                  <a:pt x="1756" y="106574"/>
                  <a:pt x="-482" y="70496"/>
                  <a:pt x="86" y="31837"/>
                </a:cubicBezTo>
                <a:lnTo>
                  <a:pt x="90" y="31840"/>
                </a:lnTo>
                <a:lnTo>
                  <a:pt x="90" y="31839"/>
                </a:lnTo>
                <a:lnTo>
                  <a:pt x="111" y="31859"/>
                </a:lnTo>
                <a:lnTo>
                  <a:pt x="8581" y="39467"/>
                </a:lnTo>
                <a:lnTo>
                  <a:pt x="16819" y="46587"/>
                </a:lnTo>
                <a:lnTo>
                  <a:pt x="25862" y="53064"/>
                </a:lnTo>
                <a:cubicBezTo>
                  <a:pt x="73618" y="93997"/>
                  <a:pt x="175951" y="171601"/>
                  <a:pt x="261868" y="215518"/>
                </a:cubicBezTo>
                <a:lnTo>
                  <a:pt x="292095" y="229309"/>
                </a:lnTo>
                <a:lnTo>
                  <a:pt x="327941" y="241985"/>
                </a:lnTo>
                <a:lnTo>
                  <a:pt x="339685" y="245602"/>
                </a:lnTo>
                <a:cubicBezTo>
                  <a:pt x="339685" y="250151"/>
                  <a:pt x="338168" y="251668"/>
                  <a:pt x="335136" y="254700"/>
                </a:cubicBezTo>
                <a:lnTo>
                  <a:pt x="334969" y="254676"/>
                </a:lnTo>
                <a:lnTo>
                  <a:pt x="320542" y="295631"/>
                </a:lnTo>
                <a:cubicBezTo>
                  <a:pt x="315046" y="311171"/>
                  <a:pt x="310877" y="322920"/>
                  <a:pt x="310877" y="322920"/>
                </a:cubicBezTo>
                <a:lnTo>
                  <a:pt x="468546" y="347177"/>
                </a:lnTo>
                <a:lnTo>
                  <a:pt x="486738" y="262278"/>
                </a:lnTo>
                <a:cubicBezTo>
                  <a:pt x="486738" y="262278"/>
                  <a:pt x="817237" y="292599"/>
                  <a:pt x="935489" y="256214"/>
                </a:cubicBezTo>
                <a:cubicBezTo>
                  <a:pt x="953682" y="307760"/>
                  <a:pt x="965810" y="341113"/>
                  <a:pt x="965810" y="341113"/>
                </a:cubicBezTo>
                <a:lnTo>
                  <a:pt x="1131060" y="300178"/>
                </a:lnTo>
                <a:lnTo>
                  <a:pt x="1105286" y="222859"/>
                </a:lnTo>
                <a:cubicBezTo>
                  <a:pt x="1105286" y="222859"/>
                  <a:pt x="1170098" y="200877"/>
                  <a:pt x="1239268" y="162028"/>
                </a:cubicBezTo>
                <a:lnTo>
                  <a:pt x="1331492" y="96863"/>
                </a:lnTo>
                <a:lnTo>
                  <a:pt x="1366099" y="60485"/>
                </a:lnTo>
                <a:lnTo>
                  <a:pt x="1372501" y="53172"/>
                </a:lnTo>
                <a:lnTo>
                  <a:pt x="1392260" y="15231"/>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 name="Google Shape;119;p2"/>
          <p:cNvSpPr/>
          <p:nvPr/>
        </p:nvSpPr>
        <p:spPr>
          <a:xfrm>
            <a:off x="6193112" y="4886811"/>
            <a:ext cx="596316" cy="479219"/>
          </a:xfrm>
          <a:custGeom>
            <a:rect b="b" l="l" r="r" t="t"/>
            <a:pathLst>
              <a:path extrusionOk="0" h="344143" w="428234">
                <a:moveTo>
                  <a:pt x="67414" y="0"/>
                </a:moveTo>
                <a:cubicBezTo>
                  <a:pt x="84091" y="15161"/>
                  <a:pt x="96693" y="26815"/>
                  <a:pt x="107258" y="36693"/>
                </a:cubicBezTo>
                <a:lnTo>
                  <a:pt x="129119" y="57298"/>
                </a:lnTo>
                <a:lnTo>
                  <a:pt x="168751" y="94098"/>
                </a:lnTo>
                <a:lnTo>
                  <a:pt x="202344" y="124316"/>
                </a:lnTo>
                <a:lnTo>
                  <a:pt x="200567" y="123642"/>
                </a:lnTo>
                <a:lnTo>
                  <a:pt x="428234" y="335047"/>
                </a:lnTo>
                <a:lnTo>
                  <a:pt x="8289" y="344143"/>
                </a:lnTo>
                <a:cubicBezTo>
                  <a:pt x="8289" y="344143"/>
                  <a:pt x="-32645" y="106124"/>
                  <a:pt x="67414"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 name="Google Shape;120;p2"/>
          <p:cNvSpPr/>
          <p:nvPr/>
        </p:nvSpPr>
        <p:spPr>
          <a:xfrm>
            <a:off x="7329796" y="4880473"/>
            <a:ext cx="639953" cy="472892"/>
          </a:xfrm>
          <a:custGeom>
            <a:rect b="b" l="l" r="r" t="t"/>
            <a:pathLst>
              <a:path extrusionOk="0" h="339599" w="459571">
                <a:moveTo>
                  <a:pt x="397205" y="0"/>
                </a:moveTo>
                <a:cubicBezTo>
                  <a:pt x="447993" y="52305"/>
                  <a:pt x="460121" y="137204"/>
                  <a:pt x="459553" y="209026"/>
                </a:cubicBezTo>
                <a:lnTo>
                  <a:pt x="459553" y="209029"/>
                </a:lnTo>
                <a:lnTo>
                  <a:pt x="459553" y="209029"/>
                </a:lnTo>
                <a:cubicBezTo>
                  <a:pt x="458984" y="280852"/>
                  <a:pt x="445719" y="339599"/>
                  <a:pt x="445719" y="339599"/>
                </a:cubicBezTo>
                <a:lnTo>
                  <a:pt x="445660" y="339595"/>
                </a:lnTo>
                <a:lnTo>
                  <a:pt x="0" y="327468"/>
                </a:lnTo>
                <a:lnTo>
                  <a:pt x="336822" y="49781"/>
                </a:lnTo>
                <a:lnTo>
                  <a:pt x="353524" y="35820"/>
                </a:lnTo>
                <a:lnTo>
                  <a:pt x="396533" y="554"/>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 name="Google Shape;121;p2"/>
          <p:cNvSpPr/>
          <p:nvPr/>
        </p:nvSpPr>
        <p:spPr>
          <a:xfrm>
            <a:off x="6112254" y="5682209"/>
            <a:ext cx="1948667" cy="846008"/>
          </a:xfrm>
          <a:custGeom>
            <a:rect b="b" l="l" r="r" t="t"/>
            <a:pathLst>
              <a:path extrusionOk="0" h="607546" w="1399402">
                <a:moveTo>
                  <a:pt x="1399400" y="0"/>
                </a:moveTo>
                <a:lnTo>
                  <a:pt x="1399013" y="2264"/>
                </a:lnTo>
                <a:lnTo>
                  <a:pt x="1399402" y="1518"/>
                </a:lnTo>
                <a:lnTo>
                  <a:pt x="1397617" y="10442"/>
                </a:lnTo>
                <a:lnTo>
                  <a:pt x="1390363" y="52929"/>
                </a:lnTo>
                <a:cubicBezTo>
                  <a:pt x="1386537" y="74186"/>
                  <a:pt x="1381634" y="98674"/>
                  <a:pt x="1374859" y="125240"/>
                </a:cubicBezTo>
                <a:lnTo>
                  <a:pt x="1356313" y="184061"/>
                </a:lnTo>
                <a:lnTo>
                  <a:pt x="1348805" y="211681"/>
                </a:lnTo>
                <a:cubicBezTo>
                  <a:pt x="1334971" y="250530"/>
                  <a:pt x="1317536" y="288052"/>
                  <a:pt x="1294795" y="322921"/>
                </a:cubicBezTo>
                <a:cubicBezTo>
                  <a:pt x="1265990" y="366886"/>
                  <a:pt x="1243250" y="400240"/>
                  <a:pt x="1202315" y="432077"/>
                </a:cubicBezTo>
                <a:cubicBezTo>
                  <a:pt x="1181091" y="448754"/>
                  <a:pt x="1149254" y="476043"/>
                  <a:pt x="1126513" y="491204"/>
                </a:cubicBezTo>
                <a:cubicBezTo>
                  <a:pt x="1103773" y="506364"/>
                  <a:pt x="1074967" y="520008"/>
                  <a:pt x="1038582" y="535168"/>
                </a:cubicBezTo>
                <a:lnTo>
                  <a:pt x="1043082" y="530492"/>
                </a:lnTo>
                <a:lnTo>
                  <a:pt x="1033689" y="535656"/>
                </a:lnTo>
                <a:cubicBezTo>
                  <a:pt x="988362" y="554212"/>
                  <a:pt x="937195" y="569089"/>
                  <a:pt x="879396" y="579132"/>
                </a:cubicBezTo>
                <a:cubicBezTo>
                  <a:pt x="867266" y="532135"/>
                  <a:pt x="852106" y="488169"/>
                  <a:pt x="852106" y="488169"/>
                </a:cubicBezTo>
                <a:lnTo>
                  <a:pt x="692921" y="507878"/>
                </a:lnTo>
                <a:lnTo>
                  <a:pt x="703534" y="606421"/>
                </a:lnTo>
                <a:cubicBezTo>
                  <a:pt x="701829" y="607274"/>
                  <a:pt x="476588" y="621079"/>
                  <a:pt x="281448" y="522906"/>
                </a:cubicBezTo>
                <a:lnTo>
                  <a:pt x="272434" y="517654"/>
                </a:lnTo>
                <a:lnTo>
                  <a:pt x="274494" y="520008"/>
                </a:lnTo>
                <a:cubicBezTo>
                  <a:pt x="241141" y="506365"/>
                  <a:pt x="197176" y="474527"/>
                  <a:pt x="168370" y="451787"/>
                </a:cubicBezTo>
                <a:cubicBezTo>
                  <a:pt x="140324" y="429803"/>
                  <a:pt x="114172" y="402135"/>
                  <a:pt x="92000" y="371435"/>
                </a:cubicBezTo>
                <a:lnTo>
                  <a:pt x="63573" y="318070"/>
                </a:lnTo>
                <a:lnTo>
                  <a:pt x="61366" y="314684"/>
                </a:lnTo>
                <a:lnTo>
                  <a:pt x="59871" y="311120"/>
                </a:lnTo>
                <a:lnTo>
                  <a:pt x="39507" y="272892"/>
                </a:lnTo>
                <a:lnTo>
                  <a:pt x="32702" y="246392"/>
                </a:lnTo>
                <a:lnTo>
                  <a:pt x="27576" y="234180"/>
                </a:lnTo>
                <a:lnTo>
                  <a:pt x="13561" y="171848"/>
                </a:lnTo>
                <a:lnTo>
                  <a:pt x="8996" y="154072"/>
                </a:lnTo>
                <a:lnTo>
                  <a:pt x="8724" y="150338"/>
                </a:lnTo>
                <a:lnTo>
                  <a:pt x="6454" y="140240"/>
                </a:lnTo>
                <a:cubicBezTo>
                  <a:pt x="1756" y="106574"/>
                  <a:pt x="-482" y="70496"/>
                  <a:pt x="86" y="31837"/>
                </a:cubicBezTo>
                <a:lnTo>
                  <a:pt x="90" y="31840"/>
                </a:lnTo>
                <a:lnTo>
                  <a:pt x="90" y="31839"/>
                </a:lnTo>
                <a:lnTo>
                  <a:pt x="111" y="31859"/>
                </a:lnTo>
                <a:lnTo>
                  <a:pt x="8581" y="39467"/>
                </a:lnTo>
                <a:lnTo>
                  <a:pt x="16819" y="46587"/>
                </a:lnTo>
                <a:lnTo>
                  <a:pt x="25862" y="53064"/>
                </a:lnTo>
                <a:cubicBezTo>
                  <a:pt x="73618" y="93997"/>
                  <a:pt x="175951" y="171601"/>
                  <a:pt x="261868" y="215518"/>
                </a:cubicBezTo>
                <a:lnTo>
                  <a:pt x="292095" y="229309"/>
                </a:lnTo>
                <a:lnTo>
                  <a:pt x="327941" y="241985"/>
                </a:lnTo>
                <a:lnTo>
                  <a:pt x="339685" y="245602"/>
                </a:lnTo>
                <a:cubicBezTo>
                  <a:pt x="339685" y="250151"/>
                  <a:pt x="338168" y="251668"/>
                  <a:pt x="335136" y="254700"/>
                </a:cubicBezTo>
                <a:lnTo>
                  <a:pt x="334969" y="254676"/>
                </a:lnTo>
                <a:lnTo>
                  <a:pt x="320542" y="295631"/>
                </a:lnTo>
                <a:cubicBezTo>
                  <a:pt x="315046" y="311171"/>
                  <a:pt x="310877" y="322920"/>
                  <a:pt x="310877" y="322920"/>
                </a:cubicBezTo>
                <a:lnTo>
                  <a:pt x="468546" y="347177"/>
                </a:lnTo>
                <a:lnTo>
                  <a:pt x="486738" y="262278"/>
                </a:lnTo>
                <a:cubicBezTo>
                  <a:pt x="486738" y="262278"/>
                  <a:pt x="817237" y="292599"/>
                  <a:pt x="935489" y="256214"/>
                </a:cubicBezTo>
                <a:cubicBezTo>
                  <a:pt x="953682" y="307760"/>
                  <a:pt x="965810" y="341113"/>
                  <a:pt x="965810" y="341113"/>
                </a:cubicBezTo>
                <a:lnTo>
                  <a:pt x="1131060" y="300178"/>
                </a:lnTo>
                <a:lnTo>
                  <a:pt x="1105286" y="222859"/>
                </a:lnTo>
                <a:cubicBezTo>
                  <a:pt x="1105286" y="222859"/>
                  <a:pt x="1170098" y="200877"/>
                  <a:pt x="1239268" y="162028"/>
                </a:cubicBezTo>
                <a:lnTo>
                  <a:pt x="1331492" y="96863"/>
                </a:lnTo>
                <a:lnTo>
                  <a:pt x="1366099" y="60485"/>
                </a:lnTo>
                <a:lnTo>
                  <a:pt x="1372501" y="53172"/>
                </a:lnTo>
                <a:lnTo>
                  <a:pt x="1392260" y="15231"/>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 name="Google Shape;122;p2"/>
          <p:cNvSpPr/>
          <p:nvPr/>
        </p:nvSpPr>
        <p:spPr>
          <a:xfrm>
            <a:off x="-1100" y="0"/>
            <a:ext cx="6036470" cy="4152778"/>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6275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 name="Google Shape;123;p2"/>
          <p:cNvSpPr/>
          <p:nvPr/>
        </p:nvSpPr>
        <p:spPr>
          <a:xfrm flipH="1">
            <a:off x="5535977" y="558084"/>
            <a:ext cx="3038473" cy="659456"/>
          </a:xfrm>
          <a:custGeom>
            <a:rect b="b" l="l" r="r" t="t"/>
            <a:pathLst>
              <a:path extrusionOk="0" h="659456" w="3038473">
                <a:moveTo>
                  <a:pt x="1482176" y="0"/>
                </a:moveTo>
                <a:cubicBezTo>
                  <a:pt x="1319135" y="0"/>
                  <a:pt x="1179247" y="64052"/>
                  <a:pt x="1119493" y="155338"/>
                </a:cubicBezTo>
                <a:lnTo>
                  <a:pt x="1112531" y="177619"/>
                </a:lnTo>
                <a:lnTo>
                  <a:pt x="1082557" y="165109"/>
                </a:lnTo>
                <a:cubicBezTo>
                  <a:pt x="1051169" y="154929"/>
                  <a:pt x="1021739" y="149035"/>
                  <a:pt x="994350" y="149110"/>
                </a:cubicBezTo>
                <a:cubicBezTo>
                  <a:pt x="966962" y="149184"/>
                  <a:pt x="941616" y="155227"/>
                  <a:pt x="918399" y="168919"/>
                </a:cubicBezTo>
                <a:cubicBezTo>
                  <a:pt x="731709" y="278456"/>
                  <a:pt x="816482" y="363229"/>
                  <a:pt x="816482" y="363229"/>
                </a:cubicBezTo>
                <a:cubicBezTo>
                  <a:pt x="621219" y="236546"/>
                  <a:pt x="579309" y="413711"/>
                  <a:pt x="579309" y="413711"/>
                </a:cubicBezTo>
                <a:cubicBezTo>
                  <a:pt x="380237" y="363229"/>
                  <a:pt x="179259" y="441334"/>
                  <a:pt x="37337" y="522296"/>
                </a:cubicBezTo>
                <a:cubicBezTo>
                  <a:pt x="-28386" y="559444"/>
                  <a:pt x="-1716" y="658504"/>
                  <a:pt x="73532" y="659456"/>
                </a:cubicBezTo>
                <a:lnTo>
                  <a:pt x="771334" y="659456"/>
                </a:lnTo>
                <a:lnTo>
                  <a:pt x="2267139" y="659456"/>
                </a:lnTo>
                <a:lnTo>
                  <a:pt x="2964941" y="659456"/>
                </a:lnTo>
                <a:cubicBezTo>
                  <a:pt x="3040189" y="658504"/>
                  <a:pt x="3066859" y="559444"/>
                  <a:pt x="3001136" y="522296"/>
                </a:cubicBezTo>
                <a:cubicBezTo>
                  <a:pt x="2859214" y="441334"/>
                  <a:pt x="2658236" y="363229"/>
                  <a:pt x="2459164" y="413711"/>
                </a:cubicBezTo>
                <a:cubicBezTo>
                  <a:pt x="2459164" y="413711"/>
                  <a:pt x="2417254" y="236546"/>
                  <a:pt x="2221991" y="363229"/>
                </a:cubicBezTo>
                <a:cubicBezTo>
                  <a:pt x="2221991" y="363229"/>
                  <a:pt x="2258433" y="164883"/>
                  <a:pt x="2120074" y="168919"/>
                </a:cubicBezTo>
                <a:cubicBezTo>
                  <a:pt x="2059542" y="170685"/>
                  <a:pt x="1991893" y="211092"/>
                  <a:pt x="1900243" y="256709"/>
                </a:cubicBezTo>
                <a:lnTo>
                  <a:pt x="1871115" y="269307"/>
                </a:lnTo>
                <a:lnTo>
                  <a:pt x="1875792" y="254337"/>
                </a:lnTo>
                <a:cubicBezTo>
                  <a:pt x="1875792" y="113871"/>
                  <a:pt x="1699564" y="0"/>
                  <a:pt x="1482176" y="0"/>
                </a:cubicBezTo>
                <a:close/>
              </a:path>
            </a:pathLst>
          </a:custGeom>
          <a:solidFill>
            <a:srgbClr val="F0F0F0">
              <a:alpha val="549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 name="Google Shape;124;p2"/>
          <p:cNvSpPr/>
          <p:nvPr/>
        </p:nvSpPr>
        <p:spPr>
          <a:xfrm flipH="1">
            <a:off x="6578554" y="807374"/>
            <a:ext cx="3038473" cy="659456"/>
          </a:xfrm>
          <a:custGeom>
            <a:rect b="b" l="l" r="r" t="t"/>
            <a:pathLst>
              <a:path extrusionOk="0" h="659456" w="3038473">
                <a:moveTo>
                  <a:pt x="1482176" y="0"/>
                </a:moveTo>
                <a:cubicBezTo>
                  <a:pt x="1319135" y="0"/>
                  <a:pt x="1179247" y="64052"/>
                  <a:pt x="1119493" y="155338"/>
                </a:cubicBezTo>
                <a:lnTo>
                  <a:pt x="1112531" y="177619"/>
                </a:lnTo>
                <a:lnTo>
                  <a:pt x="1082557" y="165109"/>
                </a:lnTo>
                <a:cubicBezTo>
                  <a:pt x="1051169" y="154929"/>
                  <a:pt x="1021739" y="149035"/>
                  <a:pt x="994350" y="149110"/>
                </a:cubicBezTo>
                <a:cubicBezTo>
                  <a:pt x="966962" y="149184"/>
                  <a:pt x="941616" y="155227"/>
                  <a:pt x="918399" y="168919"/>
                </a:cubicBezTo>
                <a:cubicBezTo>
                  <a:pt x="731709" y="278456"/>
                  <a:pt x="816482" y="363229"/>
                  <a:pt x="816482" y="363229"/>
                </a:cubicBezTo>
                <a:cubicBezTo>
                  <a:pt x="621219" y="236546"/>
                  <a:pt x="579309" y="413711"/>
                  <a:pt x="579309" y="413711"/>
                </a:cubicBezTo>
                <a:cubicBezTo>
                  <a:pt x="380237" y="363229"/>
                  <a:pt x="179259" y="441334"/>
                  <a:pt x="37337" y="522296"/>
                </a:cubicBezTo>
                <a:cubicBezTo>
                  <a:pt x="-28386" y="559444"/>
                  <a:pt x="-1716" y="658504"/>
                  <a:pt x="73532" y="659456"/>
                </a:cubicBezTo>
                <a:lnTo>
                  <a:pt x="771334" y="659456"/>
                </a:lnTo>
                <a:lnTo>
                  <a:pt x="2267139" y="659456"/>
                </a:lnTo>
                <a:lnTo>
                  <a:pt x="2964941" y="659456"/>
                </a:lnTo>
                <a:cubicBezTo>
                  <a:pt x="3040189" y="658504"/>
                  <a:pt x="3066859" y="559444"/>
                  <a:pt x="3001136" y="522296"/>
                </a:cubicBezTo>
                <a:cubicBezTo>
                  <a:pt x="2859214" y="441334"/>
                  <a:pt x="2658236" y="363229"/>
                  <a:pt x="2459164" y="413711"/>
                </a:cubicBezTo>
                <a:cubicBezTo>
                  <a:pt x="2459164" y="413711"/>
                  <a:pt x="2417254" y="236546"/>
                  <a:pt x="2221991" y="363229"/>
                </a:cubicBezTo>
                <a:cubicBezTo>
                  <a:pt x="2221991" y="363229"/>
                  <a:pt x="2258433" y="164883"/>
                  <a:pt x="2120074" y="168919"/>
                </a:cubicBezTo>
                <a:cubicBezTo>
                  <a:pt x="2059542" y="170685"/>
                  <a:pt x="1991893" y="211092"/>
                  <a:pt x="1900243" y="256709"/>
                </a:cubicBezTo>
                <a:lnTo>
                  <a:pt x="1871115" y="269307"/>
                </a:lnTo>
                <a:lnTo>
                  <a:pt x="1875792" y="254337"/>
                </a:lnTo>
                <a:cubicBezTo>
                  <a:pt x="1875792" y="113871"/>
                  <a:pt x="1699564" y="0"/>
                  <a:pt x="1482176" y="0"/>
                </a:cubicBezTo>
                <a:close/>
              </a:path>
            </a:pathLst>
          </a:custGeom>
          <a:solidFill>
            <a:srgbClr val="F0F0F0">
              <a:alpha val="549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 name="Google Shape;125;p2"/>
          <p:cNvSpPr/>
          <p:nvPr/>
        </p:nvSpPr>
        <p:spPr>
          <a:xfrm flipH="1">
            <a:off x="8936498" y="394583"/>
            <a:ext cx="2939723" cy="558889"/>
          </a:xfrm>
          <a:custGeom>
            <a:rect b="b" l="l" r="r" t="t"/>
            <a:pathLst>
              <a:path extrusionOk="0" h="659456" w="3038473">
                <a:moveTo>
                  <a:pt x="1482176" y="0"/>
                </a:moveTo>
                <a:cubicBezTo>
                  <a:pt x="1319135" y="0"/>
                  <a:pt x="1179247" y="64052"/>
                  <a:pt x="1119493" y="155338"/>
                </a:cubicBezTo>
                <a:lnTo>
                  <a:pt x="1112531" y="177619"/>
                </a:lnTo>
                <a:lnTo>
                  <a:pt x="1082557" y="165109"/>
                </a:lnTo>
                <a:cubicBezTo>
                  <a:pt x="1051169" y="154929"/>
                  <a:pt x="1021739" y="149035"/>
                  <a:pt x="994350" y="149110"/>
                </a:cubicBezTo>
                <a:cubicBezTo>
                  <a:pt x="966962" y="149184"/>
                  <a:pt x="941616" y="155227"/>
                  <a:pt x="918399" y="168919"/>
                </a:cubicBezTo>
                <a:cubicBezTo>
                  <a:pt x="731709" y="278456"/>
                  <a:pt x="816482" y="363229"/>
                  <a:pt x="816482" y="363229"/>
                </a:cubicBezTo>
                <a:cubicBezTo>
                  <a:pt x="621219" y="236546"/>
                  <a:pt x="579309" y="413711"/>
                  <a:pt x="579309" y="413711"/>
                </a:cubicBezTo>
                <a:cubicBezTo>
                  <a:pt x="380237" y="363229"/>
                  <a:pt x="179259" y="441334"/>
                  <a:pt x="37337" y="522296"/>
                </a:cubicBezTo>
                <a:cubicBezTo>
                  <a:pt x="-28386" y="559444"/>
                  <a:pt x="-1716" y="658504"/>
                  <a:pt x="73532" y="659456"/>
                </a:cubicBezTo>
                <a:lnTo>
                  <a:pt x="771334" y="659456"/>
                </a:lnTo>
                <a:lnTo>
                  <a:pt x="2267139" y="659456"/>
                </a:lnTo>
                <a:lnTo>
                  <a:pt x="2964941" y="659456"/>
                </a:lnTo>
                <a:cubicBezTo>
                  <a:pt x="3040189" y="658504"/>
                  <a:pt x="3066859" y="559444"/>
                  <a:pt x="3001136" y="522296"/>
                </a:cubicBezTo>
                <a:cubicBezTo>
                  <a:pt x="2859214" y="441334"/>
                  <a:pt x="2658236" y="363229"/>
                  <a:pt x="2459164" y="413711"/>
                </a:cubicBezTo>
                <a:cubicBezTo>
                  <a:pt x="2459164" y="413711"/>
                  <a:pt x="2417254" y="236546"/>
                  <a:pt x="2221991" y="363229"/>
                </a:cubicBezTo>
                <a:cubicBezTo>
                  <a:pt x="2221991" y="363229"/>
                  <a:pt x="2258433" y="164883"/>
                  <a:pt x="2120074" y="168919"/>
                </a:cubicBezTo>
                <a:cubicBezTo>
                  <a:pt x="2059542" y="170685"/>
                  <a:pt x="1991893" y="211092"/>
                  <a:pt x="1900243" y="256709"/>
                </a:cubicBezTo>
                <a:lnTo>
                  <a:pt x="1871115" y="269307"/>
                </a:lnTo>
                <a:lnTo>
                  <a:pt x="1875792" y="254337"/>
                </a:lnTo>
                <a:cubicBezTo>
                  <a:pt x="1875792" y="113871"/>
                  <a:pt x="1699564" y="0"/>
                  <a:pt x="1482176" y="0"/>
                </a:cubicBezTo>
                <a:close/>
              </a:path>
            </a:pathLst>
          </a:custGeom>
          <a:solidFill>
            <a:srgbClr val="F0F0F0">
              <a:alpha val="549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 name="Google Shape;126;p2"/>
          <p:cNvSpPr/>
          <p:nvPr/>
        </p:nvSpPr>
        <p:spPr>
          <a:xfrm flipH="1">
            <a:off x="8517546" y="298116"/>
            <a:ext cx="2126931" cy="403917"/>
          </a:xfrm>
          <a:custGeom>
            <a:rect b="b" l="l" r="r" t="t"/>
            <a:pathLst>
              <a:path extrusionOk="0" h="659456" w="3038473">
                <a:moveTo>
                  <a:pt x="1482176" y="0"/>
                </a:moveTo>
                <a:cubicBezTo>
                  <a:pt x="1319135" y="0"/>
                  <a:pt x="1179247" y="64052"/>
                  <a:pt x="1119493" y="155338"/>
                </a:cubicBezTo>
                <a:lnTo>
                  <a:pt x="1112531" y="177619"/>
                </a:lnTo>
                <a:lnTo>
                  <a:pt x="1082557" y="165109"/>
                </a:lnTo>
                <a:cubicBezTo>
                  <a:pt x="1051169" y="154929"/>
                  <a:pt x="1021739" y="149035"/>
                  <a:pt x="994350" y="149110"/>
                </a:cubicBezTo>
                <a:cubicBezTo>
                  <a:pt x="966962" y="149184"/>
                  <a:pt x="941616" y="155227"/>
                  <a:pt x="918399" y="168919"/>
                </a:cubicBezTo>
                <a:cubicBezTo>
                  <a:pt x="731709" y="278456"/>
                  <a:pt x="816482" y="363229"/>
                  <a:pt x="816482" y="363229"/>
                </a:cubicBezTo>
                <a:cubicBezTo>
                  <a:pt x="621219" y="236546"/>
                  <a:pt x="579309" y="413711"/>
                  <a:pt x="579309" y="413711"/>
                </a:cubicBezTo>
                <a:cubicBezTo>
                  <a:pt x="380237" y="363229"/>
                  <a:pt x="179259" y="441334"/>
                  <a:pt x="37337" y="522296"/>
                </a:cubicBezTo>
                <a:cubicBezTo>
                  <a:pt x="-28386" y="559444"/>
                  <a:pt x="-1716" y="658504"/>
                  <a:pt x="73532" y="659456"/>
                </a:cubicBezTo>
                <a:lnTo>
                  <a:pt x="771334" y="659456"/>
                </a:lnTo>
                <a:lnTo>
                  <a:pt x="2267139" y="659456"/>
                </a:lnTo>
                <a:lnTo>
                  <a:pt x="2964941" y="659456"/>
                </a:lnTo>
                <a:cubicBezTo>
                  <a:pt x="3040189" y="658504"/>
                  <a:pt x="3066859" y="559444"/>
                  <a:pt x="3001136" y="522296"/>
                </a:cubicBezTo>
                <a:cubicBezTo>
                  <a:pt x="2859214" y="441334"/>
                  <a:pt x="2658236" y="363229"/>
                  <a:pt x="2459164" y="413711"/>
                </a:cubicBezTo>
                <a:cubicBezTo>
                  <a:pt x="2459164" y="413711"/>
                  <a:pt x="2417254" y="236546"/>
                  <a:pt x="2221991" y="363229"/>
                </a:cubicBezTo>
                <a:cubicBezTo>
                  <a:pt x="2221991" y="363229"/>
                  <a:pt x="2258433" y="164883"/>
                  <a:pt x="2120074" y="168919"/>
                </a:cubicBezTo>
                <a:cubicBezTo>
                  <a:pt x="2059542" y="170685"/>
                  <a:pt x="1991893" y="211092"/>
                  <a:pt x="1900243" y="256709"/>
                </a:cubicBezTo>
                <a:lnTo>
                  <a:pt x="1871115" y="269307"/>
                </a:lnTo>
                <a:lnTo>
                  <a:pt x="1875792" y="254337"/>
                </a:lnTo>
                <a:cubicBezTo>
                  <a:pt x="1875792" y="113871"/>
                  <a:pt x="1699564" y="0"/>
                  <a:pt x="1482176" y="0"/>
                </a:cubicBezTo>
                <a:close/>
              </a:path>
            </a:pathLst>
          </a:custGeom>
          <a:solidFill>
            <a:srgbClr val="F0F0F0">
              <a:alpha val="549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 name="Google Shape;127;p2"/>
          <p:cNvSpPr/>
          <p:nvPr/>
        </p:nvSpPr>
        <p:spPr>
          <a:xfrm>
            <a:off x="686151" y="5557400"/>
            <a:ext cx="1873065" cy="1051038"/>
          </a:xfrm>
          <a:custGeom>
            <a:rect b="b" l="l" r="r" t="t"/>
            <a:pathLst>
              <a:path extrusionOk="0" h="552451" w="984528">
                <a:moveTo>
                  <a:pt x="301585" y="452438"/>
                </a:moveTo>
                <a:lnTo>
                  <a:pt x="301301" y="452807"/>
                </a:lnTo>
                <a:lnTo>
                  <a:pt x="302727" y="453591"/>
                </a:lnTo>
                <a:close/>
                <a:moveTo>
                  <a:pt x="132040" y="364808"/>
                </a:moveTo>
                <a:lnTo>
                  <a:pt x="131519" y="365177"/>
                </a:lnTo>
                <a:lnTo>
                  <a:pt x="134219" y="367481"/>
                </a:lnTo>
                <a:close/>
                <a:moveTo>
                  <a:pt x="956905" y="0"/>
                </a:moveTo>
                <a:cubicBezTo>
                  <a:pt x="960715" y="9525"/>
                  <a:pt x="965478" y="23813"/>
                  <a:pt x="968335" y="33338"/>
                </a:cubicBezTo>
                <a:lnTo>
                  <a:pt x="971134" y="47535"/>
                </a:lnTo>
                <a:lnTo>
                  <a:pt x="978504" y="79506"/>
                </a:lnTo>
                <a:lnTo>
                  <a:pt x="979941" y="92205"/>
                </a:lnTo>
                <a:lnTo>
                  <a:pt x="983218" y="108823"/>
                </a:lnTo>
                <a:lnTo>
                  <a:pt x="983465" y="123329"/>
                </a:lnTo>
                <a:lnTo>
                  <a:pt x="984290" y="130612"/>
                </a:lnTo>
                <a:lnTo>
                  <a:pt x="983840" y="145349"/>
                </a:lnTo>
                <a:lnTo>
                  <a:pt x="984528" y="185738"/>
                </a:lnTo>
                <a:lnTo>
                  <a:pt x="979397" y="204494"/>
                </a:lnTo>
                <a:lnTo>
                  <a:pt x="968960" y="254154"/>
                </a:lnTo>
                <a:lnTo>
                  <a:pt x="960662" y="272970"/>
                </a:lnTo>
                <a:lnTo>
                  <a:pt x="956905" y="286703"/>
                </a:lnTo>
                <a:lnTo>
                  <a:pt x="943138" y="312708"/>
                </a:lnTo>
                <a:lnTo>
                  <a:pt x="939585" y="320764"/>
                </a:lnTo>
                <a:lnTo>
                  <a:pt x="937151" y="324016"/>
                </a:lnTo>
                <a:lnTo>
                  <a:pt x="931188" y="335280"/>
                </a:lnTo>
                <a:cubicBezTo>
                  <a:pt x="924520" y="345758"/>
                  <a:pt x="913090" y="360045"/>
                  <a:pt x="909280" y="372428"/>
                </a:cubicBezTo>
                <a:lnTo>
                  <a:pt x="912728" y="356652"/>
                </a:lnTo>
                <a:lnTo>
                  <a:pt x="890230" y="386715"/>
                </a:lnTo>
                <a:cubicBezTo>
                  <a:pt x="888325" y="366713"/>
                  <a:pt x="856892" y="346710"/>
                  <a:pt x="856892" y="346710"/>
                </a:cubicBezTo>
                <a:lnTo>
                  <a:pt x="776882" y="468630"/>
                </a:lnTo>
                <a:lnTo>
                  <a:pt x="776611" y="467593"/>
                </a:lnTo>
                <a:lnTo>
                  <a:pt x="775930" y="468630"/>
                </a:lnTo>
                <a:lnTo>
                  <a:pt x="765453" y="428625"/>
                </a:lnTo>
                <a:lnTo>
                  <a:pt x="766073" y="428064"/>
                </a:lnTo>
                <a:lnTo>
                  <a:pt x="760808" y="409159"/>
                </a:lnTo>
                <a:cubicBezTo>
                  <a:pt x="759023" y="403087"/>
                  <a:pt x="757832" y="399574"/>
                  <a:pt x="757832" y="401003"/>
                </a:cubicBezTo>
                <a:cubicBezTo>
                  <a:pt x="757832" y="405765"/>
                  <a:pt x="664487" y="511493"/>
                  <a:pt x="664487" y="511493"/>
                </a:cubicBezTo>
                <a:lnTo>
                  <a:pt x="633055" y="443865"/>
                </a:lnTo>
                <a:cubicBezTo>
                  <a:pt x="633055" y="443865"/>
                  <a:pt x="610671" y="469583"/>
                  <a:pt x="587097" y="495419"/>
                </a:cubicBezTo>
                <a:lnTo>
                  <a:pt x="560686" y="523433"/>
                </a:lnTo>
                <a:lnTo>
                  <a:pt x="534948" y="552451"/>
                </a:lnTo>
                <a:lnTo>
                  <a:pt x="502563" y="520066"/>
                </a:lnTo>
                <a:lnTo>
                  <a:pt x="503592" y="519552"/>
                </a:lnTo>
                <a:lnTo>
                  <a:pt x="495538" y="510779"/>
                </a:lnTo>
                <a:cubicBezTo>
                  <a:pt x="478988" y="491728"/>
                  <a:pt x="463510" y="472440"/>
                  <a:pt x="463510" y="472440"/>
                </a:cubicBezTo>
                <a:lnTo>
                  <a:pt x="398740" y="550545"/>
                </a:lnTo>
                <a:lnTo>
                  <a:pt x="397729" y="549524"/>
                </a:lnTo>
                <a:lnTo>
                  <a:pt x="396835" y="550546"/>
                </a:lnTo>
                <a:lnTo>
                  <a:pt x="301166" y="452983"/>
                </a:lnTo>
                <a:lnTo>
                  <a:pt x="253960" y="514350"/>
                </a:lnTo>
                <a:lnTo>
                  <a:pt x="253466" y="513745"/>
                </a:lnTo>
                <a:lnTo>
                  <a:pt x="253007" y="514350"/>
                </a:lnTo>
                <a:lnTo>
                  <a:pt x="131436" y="365236"/>
                </a:lnTo>
                <a:lnTo>
                  <a:pt x="123363" y="370955"/>
                </a:lnTo>
                <a:cubicBezTo>
                  <a:pt x="107870" y="382072"/>
                  <a:pt x="77509" y="404575"/>
                  <a:pt x="82510" y="406718"/>
                </a:cubicBezTo>
                <a:cubicBezTo>
                  <a:pt x="83343" y="407075"/>
                  <a:pt x="82034" y="405111"/>
                  <a:pt x="79217" y="401184"/>
                </a:cubicBezTo>
                <a:lnTo>
                  <a:pt x="73697" y="393437"/>
                </a:lnTo>
                <a:lnTo>
                  <a:pt x="73938" y="394335"/>
                </a:lnTo>
                <a:lnTo>
                  <a:pt x="67595" y="384873"/>
                </a:lnTo>
                <a:lnTo>
                  <a:pt x="66883" y="383873"/>
                </a:lnTo>
                <a:lnTo>
                  <a:pt x="65385" y="381575"/>
                </a:lnTo>
                <a:lnTo>
                  <a:pt x="36751" y="338857"/>
                </a:lnTo>
                <a:cubicBezTo>
                  <a:pt x="26919" y="321525"/>
                  <a:pt x="19489" y="305358"/>
                  <a:pt x="13975" y="290379"/>
                </a:cubicBezTo>
                <a:lnTo>
                  <a:pt x="6164" y="248196"/>
                </a:lnTo>
                <a:lnTo>
                  <a:pt x="3482" y="239956"/>
                </a:lnTo>
                <a:lnTo>
                  <a:pt x="3441" y="233490"/>
                </a:lnTo>
                <a:lnTo>
                  <a:pt x="0" y="214908"/>
                </a:lnTo>
                <a:cubicBezTo>
                  <a:pt x="625" y="184458"/>
                  <a:pt x="9756" y="165058"/>
                  <a:pt x="14282" y="157261"/>
                </a:cubicBezTo>
                <a:lnTo>
                  <a:pt x="16786" y="153356"/>
                </a:lnTo>
                <a:lnTo>
                  <a:pt x="16787" y="153353"/>
                </a:lnTo>
                <a:lnTo>
                  <a:pt x="16787" y="153354"/>
                </a:lnTo>
                <a:lnTo>
                  <a:pt x="16788" y="153353"/>
                </a:lnTo>
                <a:cubicBezTo>
                  <a:pt x="16788" y="153353"/>
                  <a:pt x="34885" y="181928"/>
                  <a:pt x="42505" y="192406"/>
                </a:cubicBezTo>
                <a:lnTo>
                  <a:pt x="41933" y="195263"/>
                </a:lnTo>
                <a:lnTo>
                  <a:pt x="71080" y="243840"/>
                </a:lnTo>
                <a:lnTo>
                  <a:pt x="118705" y="221933"/>
                </a:lnTo>
                <a:lnTo>
                  <a:pt x="183475" y="300038"/>
                </a:lnTo>
                <a:lnTo>
                  <a:pt x="259675" y="240983"/>
                </a:lnTo>
                <a:lnTo>
                  <a:pt x="354925" y="339090"/>
                </a:lnTo>
                <a:lnTo>
                  <a:pt x="439697" y="263843"/>
                </a:lnTo>
                <a:lnTo>
                  <a:pt x="501610" y="352425"/>
                </a:lnTo>
                <a:lnTo>
                  <a:pt x="592097" y="243840"/>
                </a:lnTo>
                <a:lnTo>
                  <a:pt x="673060" y="310515"/>
                </a:lnTo>
                <a:cubicBezTo>
                  <a:pt x="673060" y="310515"/>
                  <a:pt x="757832" y="160020"/>
                  <a:pt x="754022" y="165735"/>
                </a:cubicBezTo>
                <a:lnTo>
                  <a:pt x="825460" y="215265"/>
                </a:lnTo>
                <a:cubicBezTo>
                  <a:pt x="825460" y="215265"/>
                  <a:pt x="848320" y="178594"/>
                  <a:pt x="876181" y="133826"/>
                </a:cubicBezTo>
                <a:lnTo>
                  <a:pt x="919280" y="64511"/>
                </a:lnTo>
                <a:lnTo>
                  <a:pt x="918805" y="63818"/>
                </a:lnTo>
                <a:cubicBezTo>
                  <a:pt x="923568" y="54293"/>
                  <a:pt x="949285" y="13335"/>
                  <a:pt x="956905"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 name="Google Shape;128;p2"/>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rgbClr val="FFFFFF"/>
                </a:solidFill>
                <a:latin typeface="Barlow Condensed"/>
                <a:ea typeface="Barlow Condensed"/>
                <a:cs typeface="Barlow Condensed"/>
                <a:sym typeface="Barlow Condensed"/>
              </a:rPr>
              <a:t>SLIDESMANIA.COM</a:t>
            </a:r>
            <a:endParaRPr>
              <a:solidFill>
                <a:srgbClr val="FFFFFF"/>
              </a:solidFill>
              <a:latin typeface="Barlow Condensed"/>
              <a:ea typeface="Barlow Condensed"/>
              <a:cs typeface="Barlow Condensed"/>
              <a:sym typeface="Barlow Condensed"/>
            </a:endParaRPr>
          </a:p>
        </p:txBody>
      </p:sp>
      <p:sp>
        <p:nvSpPr>
          <p:cNvPr id="129" name="Google Shape;129;p2"/>
          <p:cNvSpPr txBox="1"/>
          <p:nvPr>
            <p:ph type="title"/>
          </p:nvPr>
        </p:nvSpPr>
        <p:spPr>
          <a:xfrm>
            <a:off x="415600" y="1812580"/>
            <a:ext cx="11360700" cy="1230600"/>
          </a:xfrm>
          <a:prstGeom prst="rect">
            <a:avLst/>
          </a:prstGeom>
        </p:spPr>
        <p:txBody>
          <a:bodyPr anchorCtr="0" anchor="t" bIns="121900" lIns="121900" spcFirstLastPara="1" rIns="121900" wrap="square" tIns="121900">
            <a:noAutofit/>
          </a:bodyPr>
          <a:lstStyle>
            <a:lvl1pPr lvl="0" algn="ctr">
              <a:spcBef>
                <a:spcPts val="0"/>
              </a:spcBef>
              <a:spcAft>
                <a:spcPts val="0"/>
              </a:spcAft>
              <a:buSzPts val="11500"/>
              <a:buNone/>
              <a:defRPr sz="11500"/>
            </a:lvl1pPr>
            <a:lvl2pPr lvl="1" algn="ctr">
              <a:spcBef>
                <a:spcPts val="0"/>
              </a:spcBef>
              <a:spcAft>
                <a:spcPts val="0"/>
              </a:spcAft>
              <a:buSzPts val="11500"/>
              <a:buNone/>
              <a:defRPr sz="11500"/>
            </a:lvl2pPr>
            <a:lvl3pPr lvl="2" algn="ctr">
              <a:spcBef>
                <a:spcPts val="0"/>
              </a:spcBef>
              <a:spcAft>
                <a:spcPts val="0"/>
              </a:spcAft>
              <a:buSzPts val="11500"/>
              <a:buNone/>
              <a:defRPr sz="11500"/>
            </a:lvl3pPr>
            <a:lvl4pPr lvl="3" algn="ctr">
              <a:spcBef>
                <a:spcPts val="0"/>
              </a:spcBef>
              <a:spcAft>
                <a:spcPts val="0"/>
              </a:spcAft>
              <a:buSzPts val="11500"/>
              <a:buNone/>
              <a:defRPr sz="11500"/>
            </a:lvl4pPr>
            <a:lvl5pPr lvl="4" algn="ctr">
              <a:spcBef>
                <a:spcPts val="0"/>
              </a:spcBef>
              <a:spcAft>
                <a:spcPts val="0"/>
              </a:spcAft>
              <a:buSzPts val="11500"/>
              <a:buNone/>
              <a:defRPr sz="11500"/>
            </a:lvl5pPr>
            <a:lvl6pPr lvl="5" algn="ctr">
              <a:spcBef>
                <a:spcPts val="0"/>
              </a:spcBef>
              <a:spcAft>
                <a:spcPts val="0"/>
              </a:spcAft>
              <a:buSzPts val="11500"/>
              <a:buNone/>
              <a:defRPr sz="11500"/>
            </a:lvl6pPr>
            <a:lvl7pPr lvl="6" algn="ctr">
              <a:spcBef>
                <a:spcPts val="0"/>
              </a:spcBef>
              <a:spcAft>
                <a:spcPts val="0"/>
              </a:spcAft>
              <a:buSzPts val="11500"/>
              <a:buNone/>
              <a:defRPr sz="11500"/>
            </a:lvl7pPr>
            <a:lvl8pPr lvl="7" algn="ctr">
              <a:spcBef>
                <a:spcPts val="0"/>
              </a:spcBef>
              <a:spcAft>
                <a:spcPts val="0"/>
              </a:spcAft>
              <a:buSzPts val="11500"/>
              <a:buNone/>
              <a:defRPr sz="11500"/>
            </a:lvl8pPr>
            <a:lvl9pPr lvl="8" algn="ctr">
              <a:spcBef>
                <a:spcPts val="0"/>
              </a:spcBef>
              <a:spcAft>
                <a:spcPts val="0"/>
              </a:spcAft>
              <a:buSzPts val="11500"/>
              <a:buNone/>
              <a:defRPr sz="11500"/>
            </a:lvl9pPr>
          </a:lstStyle>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8 Three columns">
  <p:cSld name="CUSTOM_8">
    <p:spTree>
      <p:nvGrpSpPr>
        <p:cNvPr id="368" name="Shape 368"/>
        <p:cNvGrpSpPr/>
        <p:nvPr/>
      </p:nvGrpSpPr>
      <p:grpSpPr>
        <a:xfrm>
          <a:off x="0" y="0"/>
          <a:ext cx="0" cy="0"/>
          <a:chOff x="0" y="0"/>
          <a:chExt cx="0" cy="0"/>
        </a:xfrm>
      </p:grpSpPr>
      <p:sp>
        <p:nvSpPr>
          <p:cNvPr id="369" name="Google Shape;369;p11"/>
          <p:cNvSpPr txBox="1"/>
          <p:nvPr>
            <p:ph idx="1" type="subTitle"/>
          </p:nvPr>
        </p:nvSpPr>
        <p:spPr>
          <a:xfrm>
            <a:off x="5056206" y="1729975"/>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000"/>
              <a:buNone/>
              <a:defRPr b="1" sz="2000">
                <a:solidFill>
                  <a:schemeClr val="accent4"/>
                </a:solidFill>
              </a:defRPr>
            </a:lvl1pPr>
            <a:lvl2pPr lvl="1" rtl="0">
              <a:spcBef>
                <a:spcPts val="2100"/>
              </a:spcBef>
              <a:spcAft>
                <a:spcPts val="0"/>
              </a:spcAft>
              <a:buClr>
                <a:schemeClr val="accent4"/>
              </a:buClr>
              <a:buSzPts val="2000"/>
              <a:buNone/>
              <a:defRPr b="1" sz="2000">
                <a:solidFill>
                  <a:schemeClr val="accent4"/>
                </a:solidFill>
              </a:defRPr>
            </a:lvl2pPr>
            <a:lvl3pPr lvl="2" rtl="0">
              <a:spcBef>
                <a:spcPts val="2100"/>
              </a:spcBef>
              <a:spcAft>
                <a:spcPts val="0"/>
              </a:spcAft>
              <a:buClr>
                <a:schemeClr val="accent4"/>
              </a:buClr>
              <a:buSzPts val="2000"/>
              <a:buNone/>
              <a:defRPr b="1" sz="2000">
                <a:solidFill>
                  <a:schemeClr val="accent4"/>
                </a:solidFill>
              </a:defRPr>
            </a:lvl3pPr>
            <a:lvl4pPr lvl="3" rtl="0">
              <a:spcBef>
                <a:spcPts val="2100"/>
              </a:spcBef>
              <a:spcAft>
                <a:spcPts val="0"/>
              </a:spcAft>
              <a:buClr>
                <a:schemeClr val="accent4"/>
              </a:buClr>
              <a:buSzPts val="2000"/>
              <a:buNone/>
              <a:defRPr b="1" sz="2000">
                <a:solidFill>
                  <a:schemeClr val="accent4"/>
                </a:solidFill>
              </a:defRPr>
            </a:lvl4pPr>
            <a:lvl5pPr lvl="4" rtl="0">
              <a:spcBef>
                <a:spcPts val="2100"/>
              </a:spcBef>
              <a:spcAft>
                <a:spcPts val="0"/>
              </a:spcAft>
              <a:buClr>
                <a:schemeClr val="accent4"/>
              </a:buClr>
              <a:buSzPts val="2000"/>
              <a:buNone/>
              <a:defRPr b="1" sz="2000">
                <a:solidFill>
                  <a:schemeClr val="accent4"/>
                </a:solidFill>
              </a:defRPr>
            </a:lvl5pPr>
            <a:lvl6pPr lvl="5" rtl="0">
              <a:spcBef>
                <a:spcPts val="2100"/>
              </a:spcBef>
              <a:spcAft>
                <a:spcPts val="0"/>
              </a:spcAft>
              <a:buClr>
                <a:schemeClr val="accent4"/>
              </a:buClr>
              <a:buSzPts val="2000"/>
              <a:buNone/>
              <a:defRPr b="1" sz="2000">
                <a:solidFill>
                  <a:schemeClr val="accent4"/>
                </a:solidFill>
              </a:defRPr>
            </a:lvl6pPr>
            <a:lvl7pPr lvl="6" rtl="0">
              <a:spcBef>
                <a:spcPts val="2100"/>
              </a:spcBef>
              <a:spcAft>
                <a:spcPts val="0"/>
              </a:spcAft>
              <a:buClr>
                <a:schemeClr val="accent4"/>
              </a:buClr>
              <a:buSzPts val="2000"/>
              <a:buNone/>
              <a:defRPr b="1" sz="2000">
                <a:solidFill>
                  <a:schemeClr val="accent4"/>
                </a:solidFill>
              </a:defRPr>
            </a:lvl7pPr>
            <a:lvl8pPr lvl="7" rtl="0">
              <a:spcBef>
                <a:spcPts val="2100"/>
              </a:spcBef>
              <a:spcAft>
                <a:spcPts val="0"/>
              </a:spcAft>
              <a:buClr>
                <a:schemeClr val="accent4"/>
              </a:buClr>
              <a:buSzPts val="2000"/>
              <a:buNone/>
              <a:defRPr b="1" sz="2000">
                <a:solidFill>
                  <a:schemeClr val="accent4"/>
                </a:solidFill>
              </a:defRPr>
            </a:lvl8pPr>
            <a:lvl9pPr lvl="8" rtl="0">
              <a:spcBef>
                <a:spcPts val="2100"/>
              </a:spcBef>
              <a:spcAft>
                <a:spcPts val="2100"/>
              </a:spcAft>
              <a:buClr>
                <a:schemeClr val="accent4"/>
              </a:buClr>
              <a:buSzPts val="2000"/>
              <a:buNone/>
              <a:defRPr b="1" sz="2000">
                <a:solidFill>
                  <a:schemeClr val="accent4"/>
                </a:solidFill>
              </a:defRPr>
            </a:lvl9pPr>
          </a:lstStyle>
          <a:p/>
        </p:txBody>
      </p:sp>
      <p:sp>
        <p:nvSpPr>
          <p:cNvPr id="370" name="Google Shape;370;p11"/>
          <p:cNvSpPr txBox="1"/>
          <p:nvPr>
            <p:ph idx="2" type="subTitle"/>
          </p:nvPr>
        </p:nvSpPr>
        <p:spPr>
          <a:xfrm>
            <a:off x="5056206" y="3334868"/>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000"/>
              <a:buNone/>
              <a:defRPr b="1" sz="2000">
                <a:solidFill>
                  <a:schemeClr val="accent4"/>
                </a:solidFill>
              </a:defRPr>
            </a:lvl1pPr>
            <a:lvl2pPr lvl="1" rtl="0">
              <a:spcBef>
                <a:spcPts val="2100"/>
              </a:spcBef>
              <a:spcAft>
                <a:spcPts val="0"/>
              </a:spcAft>
              <a:buClr>
                <a:schemeClr val="accent4"/>
              </a:buClr>
              <a:buSzPts val="2000"/>
              <a:buNone/>
              <a:defRPr b="1" sz="2000">
                <a:solidFill>
                  <a:schemeClr val="accent4"/>
                </a:solidFill>
              </a:defRPr>
            </a:lvl2pPr>
            <a:lvl3pPr lvl="2" rtl="0">
              <a:spcBef>
                <a:spcPts val="2100"/>
              </a:spcBef>
              <a:spcAft>
                <a:spcPts val="0"/>
              </a:spcAft>
              <a:buClr>
                <a:schemeClr val="accent4"/>
              </a:buClr>
              <a:buSzPts val="2000"/>
              <a:buNone/>
              <a:defRPr b="1" sz="2000">
                <a:solidFill>
                  <a:schemeClr val="accent4"/>
                </a:solidFill>
              </a:defRPr>
            </a:lvl3pPr>
            <a:lvl4pPr lvl="3" rtl="0">
              <a:spcBef>
                <a:spcPts val="2100"/>
              </a:spcBef>
              <a:spcAft>
                <a:spcPts val="0"/>
              </a:spcAft>
              <a:buClr>
                <a:schemeClr val="accent4"/>
              </a:buClr>
              <a:buSzPts val="2000"/>
              <a:buNone/>
              <a:defRPr b="1" sz="2000">
                <a:solidFill>
                  <a:schemeClr val="accent4"/>
                </a:solidFill>
              </a:defRPr>
            </a:lvl4pPr>
            <a:lvl5pPr lvl="4" rtl="0">
              <a:spcBef>
                <a:spcPts val="2100"/>
              </a:spcBef>
              <a:spcAft>
                <a:spcPts val="0"/>
              </a:spcAft>
              <a:buClr>
                <a:schemeClr val="accent4"/>
              </a:buClr>
              <a:buSzPts val="2000"/>
              <a:buNone/>
              <a:defRPr b="1" sz="2000">
                <a:solidFill>
                  <a:schemeClr val="accent4"/>
                </a:solidFill>
              </a:defRPr>
            </a:lvl5pPr>
            <a:lvl6pPr lvl="5" rtl="0">
              <a:spcBef>
                <a:spcPts val="2100"/>
              </a:spcBef>
              <a:spcAft>
                <a:spcPts val="0"/>
              </a:spcAft>
              <a:buClr>
                <a:schemeClr val="accent4"/>
              </a:buClr>
              <a:buSzPts val="2000"/>
              <a:buNone/>
              <a:defRPr b="1" sz="2000">
                <a:solidFill>
                  <a:schemeClr val="accent4"/>
                </a:solidFill>
              </a:defRPr>
            </a:lvl6pPr>
            <a:lvl7pPr lvl="6" rtl="0">
              <a:spcBef>
                <a:spcPts val="2100"/>
              </a:spcBef>
              <a:spcAft>
                <a:spcPts val="0"/>
              </a:spcAft>
              <a:buClr>
                <a:schemeClr val="accent4"/>
              </a:buClr>
              <a:buSzPts val="2000"/>
              <a:buNone/>
              <a:defRPr b="1" sz="2000">
                <a:solidFill>
                  <a:schemeClr val="accent4"/>
                </a:solidFill>
              </a:defRPr>
            </a:lvl7pPr>
            <a:lvl8pPr lvl="7" rtl="0">
              <a:spcBef>
                <a:spcPts val="2100"/>
              </a:spcBef>
              <a:spcAft>
                <a:spcPts val="0"/>
              </a:spcAft>
              <a:buClr>
                <a:schemeClr val="accent4"/>
              </a:buClr>
              <a:buSzPts val="2000"/>
              <a:buNone/>
              <a:defRPr b="1" sz="2000">
                <a:solidFill>
                  <a:schemeClr val="accent4"/>
                </a:solidFill>
              </a:defRPr>
            </a:lvl8pPr>
            <a:lvl9pPr lvl="8" rtl="0">
              <a:spcBef>
                <a:spcPts val="2100"/>
              </a:spcBef>
              <a:spcAft>
                <a:spcPts val="2100"/>
              </a:spcAft>
              <a:buClr>
                <a:schemeClr val="accent4"/>
              </a:buClr>
              <a:buSzPts val="2000"/>
              <a:buNone/>
              <a:defRPr b="1" sz="2000">
                <a:solidFill>
                  <a:schemeClr val="accent4"/>
                </a:solidFill>
              </a:defRPr>
            </a:lvl9pPr>
          </a:lstStyle>
          <a:p/>
        </p:txBody>
      </p:sp>
      <p:sp>
        <p:nvSpPr>
          <p:cNvPr id="371" name="Google Shape;371;p11"/>
          <p:cNvSpPr txBox="1"/>
          <p:nvPr>
            <p:ph idx="3" type="subTitle"/>
          </p:nvPr>
        </p:nvSpPr>
        <p:spPr>
          <a:xfrm>
            <a:off x="5056206" y="4939762"/>
            <a:ext cx="6406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000"/>
              <a:buNone/>
              <a:defRPr b="1" sz="2000">
                <a:solidFill>
                  <a:schemeClr val="accent4"/>
                </a:solidFill>
              </a:defRPr>
            </a:lvl1pPr>
            <a:lvl2pPr lvl="1" rtl="0">
              <a:spcBef>
                <a:spcPts val="2100"/>
              </a:spcBef>
              <a:spcAft>
                <a:spcPts val="0"/>
              </a:spcAft>
              <a:buClr>
                <a:schemeClr val="accent4"/>
              </a:buClr>
              <a:buSzPts val="2000"/>
              <a:buNone/>
              <a:defRPr b="1" sz="2000">
                <a:solidFill>
                  <a:schemeClr val="accent4"/>
                </a:solidFill>
              </a:defRPr>
            </a:lvl2pPr>
            <a:lvl3pPr lvl="2" rtl="0">
              <a:spcBef>
                <a:spcPts val="2100"/>
              </a:spcBef>
              <a:spcAft>
                <a:spcPts val="0"/>
              </a:spcAft>
              <a:buClr>
                <a:schemeClr val="accent4"/>
              </a:buClr>
              <a:buSzPts val="2000"/>
              <a:buNone/>
              <a:defRPr b="1" sz="2000">
                <a:solidFill>
                  <a:schemeClr val="accent4"/>
                </a:solidFill>
              </a:defRPr>
            </a:lvl3pPr>
            <a:lvl4pPr lvl="3" rtl="0">
              <a:spcBef>
                <a:spcPts val="2100"/>
              </a:spcBef>
              <a:spcAft>
                <a:spcPts val="0"/>
              </a:spcAft>
              <a:buClr>
                <a:schemeClr val="accent4"/>
              </a:buClr>
              <a:buSzPts val="2000"/>
              <a:buNone/>
              <a:defRPr b="1" sz="2000">
                <a:solidFill>
                  <a:schemeClr val="accent4"/>
                </a:solidFill>
              </a:defRPr>
            </a:lvl4pPr>
            <a:lvl5pPr lvl="4" rtl="0">
              <a:spcBef>
                <a:spcPts val="2100"/>
              </a:spcBef>
              <a:spcAft>
                <a:spcPts val="0"/>
              </a:spcAft>
              <a:buClr>
                <a:schemeClr val="accent4"/>
              </a:buClr>
              <a:buSzPts val="2000"/>
              <a:buNone/>
              <a:defRPr b="1" sz="2000">
                <a:solidFill>
                  <a:schemeClr val="accent4"/>
                </a:solidFill>
              </a:defRPr>
            </a:lvl5pPr>
            <a:lvl6pPr lvl="5" rtl="0">
              <a:spcBef>
                <a:spcPts val="2100"/>
              </a:spcBef>
              <a:spcAft>
                <a:spcPts val="0"/>
              </a:spcAft>
              <a:buClr>
                <a:schemeClr val="accent4"/>
              </a:buClr>
              <a:buSzPts val="2000"/>
              <a:buNone/>
              <a:defRPr b="1" sz="2000">
                <a:solidFill>
                  <a:schemeClr val="accent4"/>
                </a:solidFill>
              </a:defRPr>
            </a:lvl6pPr>
            <a:lvl7pPr lvl="6" rtl="0">
              <a:spcBef>
                <a:spcPts val="2100"/>
              </a:spcBef>
              <a:spcAft>
                <a:spcPts val="0"/>
              </a:spcAft>
              <a:buClr>
                <a:schemeClr val="accent4"/>
              </a:buClr>
              <a:buSzPts val="2000"/>
              <a:buNone/>
              <a:defRPr b="1" sz="2000">
                <a:solidFill>
                  <a:schemeClr val="accent4"/>
                </a:solidFill>
              </a:defRPr>
            </a:lvl7pPr>
            <a:lvl8pPr lvl="7" rtl="0">
              <a:spcBef>
                <a:spcPts val="2100"/>
              </a:spcBef>
              <a:spcAft>
                <a:spcPts val="0"/>
              </a:spcAft>
              <a:buClr>
                <a:schemeClr val="accent4"/>
              </a:buClr>
              <a:buSzPts val="2000"/>
              <a:buNone/>
              <a:defRPr b="1" sz="2000">
                <a:solidFill>
                  <a:schemeClr val="accent4"/>
                </a:solidFill>
              </a:defRPr>
            </a:lvl8pPr>
            <a:lvl9pPr lvl="8" rtl="0">
              <a:spcBef>
                <a:spcPts val="2100"/>
              </a:spcBef>
              <a:spcAft>
                <a:spcPts val="2100"/>
              </a:spcAft>
              <a:buClr>
                <a:schemeClr val="accent4"/>
              </a:buClr>
              <a:buSzPts val="2000"/>
              <a:buNone/>
              <a:defRPr b="1" sz="2000">
                <a:solidFill>
                  <a:schemeClr val="accent4"/>
                </a:solidFill>
              </a:defRPr>
            </a:lvl9pPr>
          </a:lstStyle>
          <a:p/>
        </p:txBody>
      </p:sp>
      <p:sp>
        <p:nvSpPr>
          <p:cNvPr id="372" name="Google Shape;372;p11"/>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373" name="Google Shape;373;p11"/>
          <p:cNvSpPr txBox="1"/>
          <p:nvPr>
            <p:ph idx="4" type="body"/>
          </p:nvPr>
        </p:nvSpPr>
        <p:spPr>
          <a:xfrm>
            <a:off x="5056200" y="2167925"/>
            <a:ext cx="6406800" cy="9252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374" name="Google Shape;374;p11"/>
          <p:cNvSpPr txBox="1"/>
          <p:nvPr>
            <p:ph idx="5" type="body"/>
          </p:nvPr>
        </p:nvSpPr>
        <p:spPr>
          <a:xfrm>
            <a:off x="5056200" y="3761388"/>
            <a:ext cx="6406800" cy="9234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375" name="Google Shape;375;p11"/>
          <p:cNvSpPr txBox="1"/>
          <p:nvPr>
            <p:ph idx="6" type="body"/>
          </p:nvPr>
        </p:nvSpPr>
        <p:spPr>
          <a:xfrm>
            <a:off x="5056200" y="5353050"/>
            <a:ext cx="6407700" cy="9234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376" name="Google Shape;376;p11"/>
          <p:cNvSpPr/>
          <p:nvPr/>
        </p:nvSpPr>
        <p:spPr>
          <a:xfrm>
            <a:off x="-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184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Spider" id="377" name="Google Shape;377;p11"/>
          <p:cNvSpPr/>
          <p:nvPr/>
        </p:nvSpPr>
        <p:spPr>
          <a:xfrm rot="2324009">
            <a:off x="605587" y="1898234"/>
            <a:ext cx="925562" cy="1064391"/>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0 Text and Image">
  <p:cSld name="CUSTOM_9">
    <p:bg>
      <p:bgPr>
        <a:gradFill>
          <a:gsLst>
            <a:gs pos="0">
              <a:schemeClr val="accent5"/>
            </a:gs>
            <a:gs pos="50000">
              <a:schemeClr val="accent4"/>
            </a:gs>
            <a:gs pos="100000">
              <a:schemeClr val="accent6"/>
            </a:gs>
          </a:gsLst>
          <a:path path="circle">
            <a:fillToRect l="100%" t="100%"/>
          </a:path>
          <a:tileRect b="-100%" r="-100%"/>
        </a:gradFill>
      </p:bgPr>
    </p:bg>
    <p:spTree>
      <p:nvGrpSpPr>
        <p:cNvPr id="378" name="Shape 378"/>
        <p:cNvGrpSpPr/>
        <p:nvPr/>
      </p:nvGrpSpPr>
      <p:grpSpPr>
        <a:xfrm>
          <a:off x="0" y="0"/>
          <a:ext cx="0" cy="0"/>
          <a:chOff x="0" y="0"/>
          <a:chExt cx="0" cy="0"/>
        </a:xfrm>
      </p:grpSpPr>
      <p:sp>
        <p:nvSpPr>
          <p:cNvPr id="379" name="Google Shape;379;p12"/>
          <p:cNvSpPr txBox="1"/>
          <p:nvPr>
            <p:ph type="title"/>
          </p:nvPr>
        </p:nvSpPr>
        <p:spPr>
          <a:xfrm>
            <a:off x="411275" y="1727000"/>
            <a:ext cx="38919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SzPts val="6000"/>
              <a:buNone/>
              <a:defRPr sz="6000"/>
            </a:lvl1pPr>
            <a:lvl2pPr lvl="1" rtl="0">
              <a:spcBef>
                <a:spcPts val="0"/>
              </a:spcBef>
              <a:spcAft>
                <a:spcPts val="0"/>
              </a:spcAft>
              <a:buSzPts val="15000"/>
              <a:buNone/>
              <a:defRPr sz="15000"/>
            </a:lvl2pPr>
            <a:lvl3pPr lvl="2" rtl="0">
              <a:spcBef>
                <a:spcPts val="0"/>
              </a:spcBef>
              <a:spcAft>
                <a:spcPts val="0"/>
              </a:spcAft>
              <a:buSzPts val="15000"/>
              <a:buNone/>
              <a:defRPr sz="15000"/>
            </a:lvl3pPr>
            <a:lvl4pPr lvl="3" rtl="0">
              <a:spcBef>
                <a:spcPts val="0"/>
              </a:spcBef>
              <a:spcAft>
                <a:spcPts val="0"/>
              </a:spcAft>
              <a:buSzPts val="15000"/>
              <a:buNone/>
              <a:defRPr sz="15000"/>
            </a:lvl4pPr>
            <a:lvl5pPr lvl="4" rtl="0">
              <a:spcBef>
                <a:spcPts val="0"/>
              </a:spcBef>
              <a:spcAft>
                <a:spcPts val="0"/>
              </a:spcAft>
              <a:buSzPts val="15000"/>
              <a:buNone/>
              <a:defRPr sz="15000"/>
            </a:lvl5pPr>
            <a:lvl6pPr lvl="5" rtl="0">
              <a:spcBef>
                <a:spcPts val="0"/>
              </a:spcBef>
              <a:spcAft>
                <a:spcPts val="0"/>
              </a:spcAft>
              <a:buSzPts val="15000"/>
              <a:buNone/>
              <a:defRPr sz="15000"/>
            </a:lvl6pPr>
            <a:lvl7pPr lvl="6" rtl="0">
              <a:spcBef>
                <a:spcPts val="0"/>
              </a:spcBef>
              <a:spcAft>
                <a:spcPts val="0"/>
              </a:spcAft>
              <a:buSzPts val="15000"/>
              <a:buNone/>
              <a:defRPr sz="15000"/>
            </a:lvl7pPr>
            <a:lvl8pPr lvl="7" rtl="0">
              <a:spcBef>
                <a:spcPts val="0"/>
              </a:spcBef>
              <a:spcAft>
                <a:spcPts val="0"/>
              </a:spcAft>
              <a:buSzPts val="15000"/>
              <a:buNone/>
              <a:defRPr sz="15000"/>
            </a:lvl8pPr>
            <a:lvl9pPr lvl="8" rtl="0">
              <a:spcBef>
                <a:spcPts val="0"/>
              </a:spcBef>
              <a:spcAft>
                <a:spcPts val="0"/>
              </a:spcAft>
              <a:buSzPts val="15000"/>
              <a:buNone/>
              <a:defRPr sz="15000"/>
            </a:lvl9pPr>
          </a:lstStyle>
          <a:p/>
        </p:txBody>
      </p:sp>
      <p:sp>
        <p:nvSpPr>
          <p:cNvPr id="380" name="Google Shape;380;p12"/>
          <p:cNvSpPr txBox="1"/>
          <p:nvPr>
            <p:ph idx="1" type="subTitle"/>
          </p:nvPr>
        </p:nvSpPr>
        <p:spPr>
          <a:xfrm>
            <a:off x="411275" y="5029775"/>
            <a:ext cx="38919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1800"/>
              <a:buNone/>
              <a:defRPr sz="1800"/>
            </a:lvl1pPr>
            <a:lvl2pPr lvl="1" rtl="0">
              <a:spcBef>
                <a:spcPts val="2100"/>
              </a:spcBef>
              <a:spcAft>
                <a:spcPts val="0"/>
              </a:spcAft>
              <a:buSzPts val="1800"/>
              <a:buNone/>
              <a:defRPr sz="1800"/>
            </a:lvl2pPr>
            <a:lvl3pPr lvl="2" rtl="0">
              <a:spcBef>
                <a:spcPts val="2100"/>
              </a:spcBef>
              <a:spcAft>
                <a:spcPts val="0"/>
              </a:spcAft>
              <a:buSzPts val="1800"/>
              <a:buNone/>
              <a:defRPr sz="1800"/>
            </a:lvl3pPr>
            <a:lvl4pPr lvl="3" rtl="0">
              <a:spcBef>
                <a:spcPts val="2100"/>
              </a:spcBef>
              <a:spcAft>
                <a:spcPts val="0"/>
              </a:spcAft>
              <a:buSzPts val="1800"/>
              <a:buNone/>
              <a:defRPr sz="1800"/>
            </a:lvl4pPr>
            <a:lvl5pPr lvl="4" rtl="0">
              <a:spcBef>
                <a:spcPts val="2100"/>
              </a:spcBef>
              <a:spcAft>
                <a:spcPts val="0"/>
              </a:spcAft>
              <a:buSzPts val="1800"/>
              <a:buNone/>
              <a:defRPr sz="1800"/>
            </a:lvl5pPr>
            <a:lvl6pPr lvl="5" rtl="0">
              <a:spcBef>
                <a:spcPts val="2100"/>
              </a:spcBef>
              <a:spcAft>
                <a:spcPts val="0"/>
              </a:spcAft>
              <a:buSzPts val="1800"/>
              <a:buNone/>
              <a:defRPr sz="1800"/>
            </a:lvl6pPr>
            <a:lvl7pPr lvl="6" rtl="0">
              <a:spcBef>
                <a:spcPts val="2100"/>
              </a:spcBef>
              <a:spcAft>
                <a:spcPts val="0"/>
              </a:spcAft>
              <a:buSzPts val="1800"/>
              <a:buNone/>
              <a:defRPr sz="1800"/>
            </a:lvl7pPr>
            <a:lvl8pPr lvl="7" rtl="0">
              <a:spcBef>
                <a:spcPts val="2100"/>
              </a:spcBef>
              <a:spcAft>
                <a:spcPts val="0"/>
              </a:spcAft>
              <a:buSzPts val="1800"/>
              <a:buNone/>
              <a:defRPr sz="1800"/>
            </a:lvl8pPr>
            <a:lvl9pPr lvl="8" rtl="0">
              <a:spcBef>
                <a:spcPts val="2100"/>
              </a:spcBef>
              <a:spcAft>
                <a:spcPts val="2100"/>
              </a:spcAft>
              <a:buSzPts val="1800"/>
              <a:buNone/>
              <a:defRPr sz="1800"/>
            </a:lvl9pPr>
          </a:lstStyle>
          <a:p/>
        </p:txBody>
      </p:sp>
      <p:sp>
        <p:nvSpPr>
          <p:cNvPr id="381" name="Google Shape;381;p12"/>
          <p:cNvSpPr/>
          <p:nvPr/>
        </p:nvSpPr>
        <p:spPr>
          <a:xfrm>
            <a:off x="302650" y="5686147"/>
            <a:ext cx="1051756" cy="1028755"/>
          </a:xfrm>
          <a:custGeom>
            <a:rect b="b" l="l" r="r" t="t"/>
            <a:pathLst>
              <a:path extrusionOk="0" h="2324870" w="2376850">
                <a:moveTo>
                  <a:pt x="1174793" y="0"/>
                </a:moveTo>
                <a:cubicBezTo>
                  <a:pt x="1823613" y="0"/>
                  <a:pt x="2349586" y="183006"/>
                  <a:pt x="2349586" y="408755"/>
                </a:cubicBezTo>
                <a:cubicBezTo>
                  <a:pt x="2349586" y="436974"/>
                  <a:pt x="2341368" y="464525"/>
                  <a:pt x="2325718" y="491134"/>
                </a:cubicBezTo>
                <a:lnTo>
                  <a:pt x="2302712" y="522265"/>
                </a:lnTo>
                <a:lnTo>
                  <a:pt x="2293777" y="537796"/>
                </a:lnTo>
                <a:cubicBezTo>
                  <a:pt x="2287493" y="545852"/>
                  <a:pt x="2279982" y="553327"/>
                  <a:pt x="2271398" y="560408"/>
                </a:cubicBezTo>
                <a:lnTo>
                  <a:pt x="2243945" y="577481"/>
                </a:lnTo>
                <a:lnTo>
                  <a:pt x="2207795" y="603592"/>
                </a:lnTo>
                <a:cubicBezTo>
                  <a:pt x="2189709" y="615176"/>
                  <a:pt x="2170062" y="626421"/>
                  <a:pt x="2148950" y="637294"/>
                </a:cubicBezTo>
                <a:lnTo>
                  <a:pt x="2128471" y="646822"/>
                </a:lnTo>
                <a:lnTo>
                  <a:pt x="2138863" y="696940"/>
                </a:lnTo>
                <a:cubicBezTo>
                  <a:pt x="2145928" y="715524"/>
                  <a:pt x="2155932" y="732990"/>
                  <a:pt x="2168608" y="748632"/>
                </a:cubicBezTo>
                <a:cubicBezTo>
                  <a:pt x="2301864" y="908757"/>
                  <a:pt x="2375460" y="1110143"/>
                  <a:pt x="2376850" y="1318459"/>
                </a:cubicBezTo>
                <a:cubicBezTo>
                  <a:pt x="2376850" y="1608746"/>
                  <a:pt x="2231993" y="1870325"/>
                  <a:pt x="2000623" y="2053750"/>
                </a:cubicBezTo>
                <a:lnTo>
                  <a:pt x="2052366" y="2105459"/>
                </a:lnTo>
                <a:cubicBezTo>
                  <a:pt x="2100123" y="2154908"/>
                  <a:pt x="2100123" y="2233303"/>
                  <a:pt x="2052366" y="2282749"/>
                </a:cubicBezTo>
                <a:cubicBezTo>
                  <a:pt x="2003409" y="2333440"/>
                  <a:pt x="1922630" y="2334844"/>
                  <a:pt x="1871938" y="2285887"/>
                </a:cubicBezTo>
                <a:lnTo>
                  <a:pt x="1778536" y="2192515"/>
                </a:lnTo>
                <a:cubicBezTo>
                  <a:pt x="1410136" y="2366857"/>
                  <a:pt x="982976" y="2366857"/>
                  <a:pt x="614575" y="2192515"/>
                </a:cubicBezTo>
                <a:lnTo>
                  <a:pt x="521173" y="2285917"/>
                </a:lnTo>
                <a:cubicBezTo>
                  <a:pt x="520145" y="2286979"/>
                  <a:pt x="519100" y="2288027"/>
                  <a:pt x="518035" y="2289052"/>
                </a:cubicBezTo>
                <a:cubicBezTo>
                  <a:pt x="467347" y="2338009"/>
                  <a:pt x="386567" y="2336605"/>
                  <a:pt x="337611" y="2285917"/>
                </a:cubicBezTo>
                <a:cubicBezTo>
                  <a:pt x="288654" y="2235229"/>
                  <a:pt x="290057" y="2154450"/>
                  <a:pt x="340746" y="2105493"/>
                </a:cubicBezTo>
                <a:lnTo>
                  <a:pt x="392455" y="2053750"/>
                </a:lnTo>
                <a:cubicBezTo>
                  <a:pt x="161118" y="1870325"/>
                  <a:pt x="16261" y="1608746"/>
                  <a:pt x="16261" y="1318459"/>
                </a:cubicBezTo>
                <a:cubicBezTo>
                  <a:pt x="17678" y="1110130"/>
                  <a:pt x="91310" y="908744"/>
                  <a:pt x="224600" y="748632"/>
                </a:cubicBezTo>
                <a:cubicBezTo>
                  <a:pt x="237275" y="732990"/>
                  <a:pt x="247279" y="715524"/>
                  <a:pt x="254344" y="696940"/>
                </a:cubicBezTo>
                <a:lnTo>
                  <a:pt x="260898" y="665333"/>
                </a:lnTo>
                <a:lnTo>
                  <a:pt x="200637" y="637294"/>
                </a:lnTo>
                <a:cubicBezTo>
                  <a:pt x="179525" y="626421"/>
                  <a:pt x="159877" y="615176"/>
                  <a:pt x="141792" y="603592"/>
                </a:cubicBezTo>
                <a:lnTo>
                  <a:pt x="95189" y="569932"/>
                </a:lnTo>
                <a:lnTo>
                  <a:pt x="67777" y="554754"/>
                </a:lnTo>
                <a:cubicBezTo>
                  <a:pt x="55069" y="545688"/>
                  <a:pt x="44749" y="535589"/>
                  <a:pt x="37886" y="524074"/>
                </a:cubicBezTo>
                <a:lnTo>
                  <a:pt x="33115" y="503647"/>
                </a:lnTo>
                <a:lnTo>
                  <a:pt x="23868" y="491134"/>
                </a:lnTo>
                <a:cubicBezTo>
                  <a:pt x="8219" y="464525"/>
                  <a:pt x="0" y="436974"/>
                  <a:pt x="0" y="408755"/>
                </a:cubicBezTo>
                <a:cubicBezTo>
                  <a:pt x="0" y="183006"/>
                  <a:pt x="525973" y="0"/>
                  <a:pt x="1174793" y="0"/>
                </a:cubicBezTo>
                <a:close/>
              </a:path>
            </a:pathLst>
          </a:custGeom>
          <a:gradFill>
            <a:gsLst>
              <a:gs pos="0">
                <a:srgbClr val="434343"/>
              </a:gs>
              <a:gs pos="50000">
                <a:srgbClr val="000000"/>
              </a:gs>
              <a:gs pos="100000">
                <a:srgbClr val="000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382" name="Google Shape;382;p12"/>
          <p:cNvSpPr/>
          <p:nvPr/>
        </p:nvSpPr>
        <p:spPr>
          <a:xfrm>
            <a:off x="415817" y="5758609"/>
            <a:ext cx="823500" cy="169200"/>
          </a:xfrm>
          <a:prstGeom prst="ellipse">
            <a:avLst/>
          </a:prstGeom>
          <a:solidFill>
            <a:srgbClr val="F763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83" name="Google Shape;383;p12"/>
          <p:cNvSpPr/>
          <p:nvPr/>
        </p:nvSpPr>
        <p:spPr>
          <a:xfrm>
            <a:off x="1130095" y="5537672"/>
            <a:ext cx="127302" cy="127302"/>
          </a:xfrm>
          <a:custGeom>
            <a:rect b="b" l="l" r="r" t="t"/>
            <a:pathLst>
              <a:path extrusionOk="0" h="85725" w="85725">
                <a:moveTo>
                  <a:pt x="85725" y="42862"/>
                </a:moveTo>
                <a:cubicBezTo>
                  <a:pt x="85725" y="66535"/>
                  <a:pt x="66535" y="85725"/>
                  <a:pt x="42862" y="85725"/>
                </a:cubicBezTo>
                <a:cubicBezTo>
                  <a:pt x="19190" y="85725"/>
                  <a:pt x="0" y="66535"/>
                  <a:pt x="0" y="42863"/>
                </a:cubicBezTo>
                <a:cubicBezTo>
                  <a:pt x="0" y="19190"/>
                  <a:pt x="19190" y="0"/>
                  <a:pt x="42862" y="0"/>
                </a:cubicBezTo>
                <a:cubicBezTo>
                  <a:pt x="66535" y="0"/>
                  <a:pt x="85725" y="19190"/>
                  <a:pt x="85725" y="42862"/>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4" name="Google Shape;384;p12"/>
          <p:cNvSpPr/>
          <p:nvPr/>
        </p:nvSpPr>
        <p:spPr>
          <a:xfrm>
            <a:off x="974581" y="5452845"/>
            <a:ext cx="99012" cy="99012"/>
          </a:xfrm>
          <a:custGeom>
            <a:rect b="b" l="l" r="r" t="t"/>
            <a:pathLst>
              <a:path extrusionOk="0" h="66675" w="66675">
                <a:moveTo>
                  <a:pt x="66675" y="33338"/>
                </a:moveTo>
                <a:cubicBezTo>
                  <a:pt x="66675" y="51749"/>
                  <a:pt x="51749" y="66675"/>
                  <a:pt x="33338" y="66675"/>
                </a:cubicBezTo>
                <a:cubicBezTo>
                  <a:pt x="14926" y="66675"/>
                  <a:pt x="0" y="51749"/>
                  <a:pt x="0" y="33338"/>
                </a:cubicBezTo>
                <a:cubicBezTo>
                  <a:pt x="0" y="14926"/>
                  <a:pt x="14926" y="0"/>
                  <a:pt x="33338" y="0"/>
                </a:cubicBezTo>
                <a:cubicBezTo>
                  <a:pt x="51749" y="0"/>
                  <a:pt x="66675" y="14926"/>
                  <a:pt x="66675" y="33338"/>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5" name="Google Shape;385;p12"/>
          <p:cNvSpPr/>
          <p:nvPr/>
        </p:nvSpPr>
        <p:spPr>
          <a:xfrm flipH="1">
            <a:off x="680143" y="5759057"/>
            <a:ext cx="558904" cy="152843"/>
          </a:xfrm>
          <a:custGeom>
            <a:rect b="b" l="l" r="r" t="t"/>
            <a:pathLst>
              <a:path extrusionOk="0" h="345409" w="1263059">
                <a:moveTo>
                  <a:pt x="929035" y="0"/>
                </a:moveTo>
                <a:cubicBezTo>
                  <a:pt x="993172" y="0"/>
                  <a:pt x="1055790" y="1335"/>
                  <a:pt x="1116268" y="3876"/>
                </a:cubicBezTo>
                <a:lnTo>
                  <a:pt x="1263059" y="13232"/>
                </a:lnTo>
                <a:lnTo>
                  <a:pt x="1231307" y="39491"/>
                </a:lnTo>
                <a:cubicBezTo>
                  <a:pt x="1175720" y="112197"/>
                  <a:pt x="1224057" y="162146"/>
                  <a:pt x="1224057" y="162146"/>
                </a:cubicBezTo>
                <a:cubicBezTo>
                  <a:pt x="1024979" y="30382"/>
                  <a:pt x="982012" y="215138"/>
                  <a:pt x="982012" y="215138"/>
                </a:cubicBezTo>
                <a:cubicBezTo>
                  <a:pt x="778639" y="162146"/>
                  <a:pt x="573833" y="243782"/>
                  <a:pt x="429179" y="328282"/>
                </a:cubicBezTo>
                <a:lnTo>
                  <a:pt x="414941" y="345409"/>
                </a:lnTo>
                <a:lnTo>
                  <a:pt x="272108" y="325636"/>
                </a:lnTo>
                <a:cubicBezTo>
                  <a:pt x="103986" y="291116"/>
                  <a:pt x="0" y="243428"/>
                  <a:pt x="0" y="190753"/>
                </a:cubicBezTo>
                <a:cubicBezTo>
                  <a:pt x="0" y="85403"/>
                  <a:pt x="415943" y="0"/>
                  <a:pt x="929035" y="0"/>
                </a:cubicBezTo>
                <a:close/>
              </a:path>
            </a:pathLst>
          </a:custGeom>
          <a:solidFill>
            <a:srgbClr val="F0F0F0">
              <a:alpha val="266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6" name="Google Shape;386;p12"/>
          <p:cNvSpPr/>
          <p:nvPr/>
        </p:nvSpPr>
        <p:spPr>
          <a:xfrm>
            <a:off x="889755" y="5636637"/>
            <a:ext cx="183880" cy="183880"/>
          </a:xfrm>
          <a:custGeom>
            <a:rect b="b" l="l" r="r" t="t"/>
            <a:pathLst>
              <a:path extrusionOk="0" h="123825" w="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7" name="Google Shape;387;p12"/>
          <p:cNvSpPr/>
          <p:nvPr/>
        </p:nvSpPr>
        <p:spPr>
          <a:xfrm flipH="1" rot="464683">
            <a:off x="970762" y="5661545"/>
            <a:ext cx="83393" cy="147807"/>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8" name="Google Shape;388;p12"/>
          <p:cNvSpPr/>
          <p:nvPr/>
        </p:nvSpPr>
        <p:spPr>
          <a:xfrm rot="-10337286">
            <a:off x="1183428" y="5553281"/>
            <a:ext cx="64041" cy="95077"/>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89" name="Google Shape;389;p12"/>
          <p:cNvSpPr/>
          <p:nvPr/>
        </p:nvSpPr>
        <p:spPr>
          <a:xfrm rot="-9784349">
            <a:off x="1031768" y="5477114"/>
            <a:ext cx="31786" cy="63592"/>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1 Background image">
  <p:cSld name="CUSTOM_10">
    <p:spTree>
      <p:nvGrpSpPr>
        <p:cNvPr id="390" name="Shape 390"/>
        <p:cNvGrpSpPr/>
        <p:nvPr/>
      </p:nvGrpSpPr>
      <p:grpSpPr>
        <a:xfrm>
          <a:off x="0" y="0"/>
          <a:ext cx="0" cy="0"/>
          <a:chOff x="0" y="0"/>
          <a:chExt cx="0" cy="0"/>
        </a:xfrm>
      </p:grpSpPr>
      <p:sp>
        <p:nvSpPr>
          <p:cNvPr id="391" name="Google Shape;391;p13"/>
          <p:cNvSpPr/>
          <p:nvPr/>
        </p:nvSpPr>
        <p:spPr>
          <a:xfrm>
            <a:off x="-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184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2" name="Google Shape;392;p13"/>
          <p:cNvSpPr txBox="1"/>
          <p:nvPr>
            <p:ph type="title"/>
          </p:nvPr>
        </p:nvSpPr>
        <p:spPr>
          <a:xfrm>
            <a:off x="725200" y="1557900"/>
            <a:ext cx="2816100" cy="2377200"/>
          </a:xfrm>
          <a:prstGeom prst="rect">
            <a:avLst/>
          </a:prstGeom>
        </p:spPr>
        <p:txBody>
          <a:bodyPr anchorCtr="0" anchor="ctr" bIns="121900" lIns="121900" spcFirstLastPara="1" rIns="121900" wrap="square" tIns="121900">
            <a:noAutofit/>
          </a:bodyPr>
          <a:lstStyle>
            <a:lvl1pPr lvl="0" rtl="0">
              <a:spcBef>
                <a:spcPts val="0"/>
              </a:spcBef>
              <a:spcAft>
                <a:spcPts val="0"/>
              </a:spcAft>
              <a:buClr>
                <a:schemeClr val="lt1"/>
              </a:buClr>
              <a:buSzPts val="6000"/>
              <a:buNone/>
              <a:defRPr sz="6000">
                <a:solidFill>
                  <a:schemeClr val="lt1"/>
                </a:solidFill>
              </a:defRPr>
            </a:lvl1pPr>
            <a:lvl2pPr lvl="1" rtl="0">
              <a:spcBef>
                <a:spcPts val="0"/>
              </a:spcBef>
              <a:spcAft>
                <a:spcPts val="0"/>
              </a:spcAft>
              <a:buClr>
                <a:schemeClr val="lt1"/>
              </a:buClr>
              <a:buSzPts val="6000"/>
              <a:buNone/>
              <a:defRPr sz="6000">
                <a:solidFill>
                  <a:schemeClr val="lt1"/>
                </a:solidFill>
              </a:defRPr>
            </a:lvl2pPr>
            <a:lvl3pPr lvl="2" rtl="0">
              <a:spcBef>
                <a:spcPts val="0"/>
              </a:spcBef>
              <a:spcAft>
                <a:spcPts val="0"/>
              </a:spcAft>
              <a:buClr>
                <a:schemeClr val="lt1"/>
              </a:buClr>
              <a:buSzPts val="6000"/>
              <a:buNone/>
              <a:defRPr sz="6000">
                <a:solidFill>
                  <a:schemeClr val="lt1"/>
                </a:solidFill>
              </a:defRPr>
            </a:lvl3pPr>
            <a:lvl4pPr lvl="3" rtl="0">
              <a:spcBef>
                <a:spcPts val="0"/>
              </a:spcBef>
              <a:spcAft>
                <a:spcPts val="0"/>
              </a:spcAft>
              <a:buClr>
                <a:schemeClr val="lt1"/>
              </a:buClr>
              <a:buSzPts val="6000"/>
              <a:buNone/>
              <a:defRPr sz="6000">
                <a:solidFill>
                  <a:schemeClr val="lt1"/>
                </a:solidFill>
              </a:defRPr>
            </a:lvl4pPr>
            <a:lvl5pPr lvl="4" rtl="0">
              <a:spcBef>
                <a:spcPts val="0"/>
              </a:spcBef>
              <a:spcAft>
                <a:spcPts val="0"/>
              </a:spcAft>
              <a:buClr>
                <a:schemeClr val="lt1"/>
              </a:buClr>
              <a:buSzPts val="6000"/>
              <a:buNone/>
              <a:defRPr sz="6000">
                <a:solidFill>
                  <a:schemeClr val="lt1"/>
                </a:solidFill>
              </a:defRPr>
            </a:lvl5pPr>
            <a:lvl6pPr lvl="5" rtl="0">
              <a:spcBef>
                <a:spcPts val="0"/>
              </a:spcBef>
              <a:spcAft>
                <a:spcPts val="0"/>
              </a:spcAft>
              <a:buClr>
                <a:schemeClr val="lt1"/>
              </a:buClr>
              <a:buSzPts val="6000"/>
              <a:buNone/>
              <a:defRPr sz="6000">
                <a:solidFill>
                  <a:schemeClr val="lt1"/>
                </a:solidFill>
              </a:defRPr>
            </a:lvl6pPr>
            <a:lvl7pPr lvl="6" rtl="0">
              <a:spcBef>
                <a:spcPts val="0"/>
              </a:spcBef>
              <a:spcAft>
                <a:spcPts val="0"/>
              </a:spcAft>
              <a:buClr>
                <a:schemeClr val="lt1"/>
              </a:buClr>
              <a:buSzPts val="6000"/>
              <a:buNone/>
              <a:defRPr sz="6000">
                <a:solidFill>
                  <a:schemeClr val="lt1"/>
                </a:solidFill>
              </a:defRPr>
            </a:lvl7pPr>
            <a:lvl8pPr lvl="7" rtl="0">
              <a:spcBef>
                <a:spcPts val="0"/>
              </a:spcBef>
              <a:spcAft>
                <a:spcPts val="0"/>
              </a:spcAft>
              <a:buClr>
                <a:schemeClr val="lt1"/>
              </a:buClr>
              <a:buSzPts val="6000"/>
              <a:buNone/>
              <a:defRPr sz="6000">
                <a:solidFill>
                  <a:schemeClr val="lt1"/>
                </a:solidFill>
              </a:defRPr>
            </a:lvl8pPr>
            <a:lvl9pPr lvl="8" rtl="0">
              <a:spcBef>
                <a:spcPts val="0"/>
              </a:spcBef>
              <a:spcAft>
                <a:spcPts val="0"/>
              </a:spcAft>
              <a:buClr>
                <a:schemeClr val="lt1"/>
              </a:buClr>
              <a:buSzPts val="6000"/>
              <a:buNone/>
              <a:defRPr sz="6000">
                <a:solidFill>
                  <a:schemeClr val="lt1"/>
                </a:solidFill>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2 Percentages">
  <p:cSld name="CUSTOM_11">
    <p:spTree>
      <p:nvGrpSpPr>
        <p:cNvPr id="393" name="Shape 393"/>
        <p:cNvGrpSpPr/>
        <p:nvPr/>
      </p:nvGrpSpPr>
      <p:grpSpPr>
        <a:xfrm>
          <a:off x="0" y="0"/>
          <a:ext cx="0" cy="0"/>
          <a:chOff x="0" y="0"/>
          <a:chExt cx="0" cy="0"/>
        </a:xfrm>
      </p:grpSpPr>
      <p:sp>
        <p:nvSpPr>
          <p:cNvPr id="394" name="Google Shape;394;p14"/>
          <p:cNvSpPr/>
          <p:nvPr/>
        </p:nvSpPr>
        <p:spPr>
          <a:xfrm flipH="1">
            <a:off x="236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184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95" name="Google Shape;395;p14"/>
          <p:cNvSpPr txBox="1"/>
          <p:nvPr>
            <p:ph hasCustomPrompt="1" type="title"/>
          </p:nvPr>
        </p:nvSpPr>
        <p:spPr>
          <a:xfrm>
            <a:off x="2703038" y="1918250"/>
            <a:ext cx="3510300" cy="1257300"/>
          </a:xfrm>
          <a:prstGeom prst="rect">
            <a:avLst/>
          </a:prstGeom>
        </p:spPr>
        <p:txBody>
          <a:bodyPr anchorCtr="0" anchor="b" bIns="121900" lIns="121900" spcFirstLastPara="1" rIns="121900" wrap="square" tIns="121900">
            <a:noAutofit/>
          </a:bodyPr>
          <a:lstStyle>
            <a:lvl1pPr lvl="0" rtl="0" algn="r">
              <a:spcBef>
                <a:spcPts val="0"/>
              </a:spcBef>
              <a:spcAft>
                <a:spcPts val="0"/>
              </a:spcAft>
              <a:buSzPts val="7000"/>
              <a:buNone/>
              <a:defRPr sz="7000"/>
            </a:lvl1pPr>
            <a:lvl2pPr lvl="1" rtl="0" algn="r">
              <a:spcBef>
                <a:spcPts val="0"/>
              </a:spcBef>
              <a:spcAft>
                <a:spcPts val="0"/>
              </a:spcAft>
              <a:buSzPts val="7000"/>
              <a:buNone/>
              <a:defRPr sz="7000"/>
            </a:lvl2pPr>
            <a:lvl3pPr lvl="2" rtl="0" algn="r">
              <a:spcBef>
                <a:spcPts val="0"/>
              </a:spcBef>
              <a:spcAft>
                <a:spcPts val="0"/>
              </a:spcAft>
              <a:buSzPts val="7000"/>
              <a:buNone/>
              <a:defRPr sz="7000"/>
            </a:lvl3pPr>
            <a:lvl4pPr lvl="3" rtl="0" algn="r">
              <a:spcBef>
                <a:spcPts val="0"/>
              </a:spcBef>
              <a:spcAft>
                <a:spcPts val="0"/>
              </a:spcAft>
              <a:buSzPts val="7000"/>
              <a:buNone/>
              <a:defRPr sz="7000"/>
            </a:lvl4pPr>
            <a:lvl5pPr lvl="4" rtl="0" algn="r">
              <a:spcBef>
                <a:spcPts val="0"/>
              </a:spcBef>
              <a:spcAft>
                <a:spcPts val="0"/>
              </a:spcAft>
              <a:buSzPts val="7000"/>
              <a:buNone/>
              <a:defRPr sz="7000"/>
            </a:lvl5pPr>
            <a:lvl6pPr lvl="5" rtl="0" algn="r">
              <a:spcBef>
                <a:spcPts val="0"/>
              </a:spcBef>
              <a:spcAft>
                <a:spcPts val="0"/>
              </a:spcAft>
              <a:buSzPts val="7000"/>
              <a:buNone/>
              <a:defRPr sz="7000"/>
            </a:lvl6pPr>
            <a:lvl7pPr lvl="6" rtl="0" algn="r">
              <a:spcBef>
                <a:spcPts val="0"/>
              </a:spcBef>
              <a:spcAft>
                <a:spcPts val="0"/>
              </a:spcAft>
              <a:buSzPts val="7000"/>
              <a:buNone/>
              <a:defRPr sz="7000"/>
            </a:lvl7pPr>
            <a:lvl8pPr lvl="7" rtl="0" algn="r">
              <a:spcBef>
                <a:spcPts val="0"/>
              </a:spcBef>
              <a:spcAft>
                <a:spcPts val="0"/>
              </a:spcAft>
              <a:buSzPts val="7000"/>
              <a:buNone/>
              <a:defRPr sz="7000"/>
            </a:lvl8pPr>
            <a:lvl9pPr lvl="8" rtl="0" algn="r">
              <a:spcBef>
                <a:spcPts val="0"/>
              </a:spcBef>
              <a:spcAft>
                <a:spcPts val="0"/>
              </a:spcAft>
              <a:buSzPts val="7000"/>
              <a:buNone/>
              <a:defRPr sz="7000"/>
            </a:lvl9pPr>
          </a:lstStyle>
          <a:p>
            <a:r>
              <a:t>xx%</a:t>
            </a:r>
          </a:p>
        </p:txBody>
      </p:sp>
      <p:sp>
        <p:nvSpPr>
          <p:cNvPr id="396" name="Google Shape;396;p14"/>
          <p:cNvSpPr txBox="1"/>
          <p:nvPr>
            <p:ph idx="2" type="title"/>
          </p:nvPr>
        </p:nvSpPr>
        <p:spPr>
          <a:xfrm>
            <a:off x="415600" y="4409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2pPr>
            <a:lvl3pPr lvl="2"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3pPr>
            <a:lvl4pPr lvl="3"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4pPr>
            <a:lvl5pPr lvl="4"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5pPr>
            <a:lvl6pPr lvl="5"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6pPr>
            <a:lvl7pPr lvl="6"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7pPr>
            <a:lvl8pPr lvl="7"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8pPr>
            <a:lvl9pPr lvl="8" rtl="0" algn="ctr">
              <a:spcBef>
                <a:spcPts val="0"/>
              </a:spcBef>
              <a:spcAft>
                <a:spcPts val="0"/>
              </a:spcAft>
              <a:buClr>
                <a:schemeClr val="dk1"/>
              </a:buClr>
              <a:buSzPts val="4000"/>
              <a:buFont typeface="Griffy"/>
              <a:buNone/>
              <a:defRPr sz="4000">
                <a:solidFill>
                  <a:schemeClr val="dk1"/>
                </a:solidFill>
                <a:latin typeface="Griffy"/>
                <a:ea typeface="Griffy"/>
                <a:cs typeface="Griffy"/>
                <a:sym typeface="Griffy"/>
              </a:defRPr>
            </a:lvl9pPr>
          </a:lstStyle>
          <a:p/>
        </p:txBody>
      </p:sp>
      <p:sp>
        <p:nvSpPr>
          <p:cNvPr id="397" name="Google Shape;397;p14"/>
          <p:cNvSpPr txBox="1"/>
          <p:nvPr>
            <p:ph hasCustomPrompt="1" idx="3" type="title"/>
          </p:nvPr>
        </p:nvSpPr>
        <p:spPr>
          <a:xfrm>
            <a:off x="2703038" y="3582888"/>
            <a:ext cx="3510300" cy="1257300"/>
          </a:xfrm>
          <a:prstGeom prst="rect">
            <a:avLst/>
          </a:prstGeom>
        </p:spPr>
        <p:txBody>
          <a:bodyPr anchorCtr="0" anchor="b" bIns="121900" lIns="121900" spcFirstLastPara="1" rIns="121900" wrap="square" tIns="121900">
            <a:noAutofit/>
          </a:bodyPr>
          <a:lstStyle>
            <a:lvl1pPr lvl="0" rtl="0" algn="r">
              <a:spcBef>
                <a:spcPts val="0"/>
              </a:spcBef>
              <a:spcAft>
                <a:spcPts val="0"/>
              </a:spcAft>
              <a:buSzPts val="7000"/>
              <a:buNone/>
              <a:defRPr sz="7000"/>
            </a:lvl1pPr>
            <a:lvl2pPr lvl="1" rtl="0" algn="r">
              <a:spcBef>
                <a:spcPts val="0"/>
              </a:spcBef>
              <a:spcAft>
                <a:spcPts val="0"/>
              </a:spcAft>
              <a:buSzPts val="7000"/>
              <a:buNone/>
              <a:defRPr sz="7000"/>
            </a:lvl2pPr>
            <a:lvl3pPr lvl="2" rtl="0" algn="r">
              <a:spcBef>
                <a:spcPts val="0"/>
              </a:spcBef>
              <a:spcAft>
                <a:spcPts val="0"/>
              </a:spcAft>
              <a:buSzPts val="7000"/>
              <a:buNone/>
              <a:defRPr sz="7000"/>
            </a:lvl3pPr>
            <a:lvl4pPr lvl="3" rtl="0" algn="r">
              <a:spcBef>
                <a:spcPts val="0"/>
              </a:spcBef>
              <a:spcAft>
                <a:spcPts val="0"/>
              </a:spcAft>
              <a:buSzPts val="7000"/>
              <a:buNone/>
              <a:defRPr sz="7000"/>
            </a:lvl4pPr>
            <a:lvl5pPr lvl="4" rtl="0" algn="r">
              <a:spcBef>
                <a:spcPts val="0"/>
              </a:spcBef>
              <a:spcAft>
                <a:spcPts val="0"/>
              </a:spcAft>
              <a:buSzPts val="7000"/>
              <a:buNone/>
              <a:defRPr sz="7000"/>
            </a:lvl5pPr>
            <a:lvl6pPr lvl="5" rtl="0" algn="r">
              <a:spcBef>
                <a:spcPts val="0"/>
              </a:spcBef>
              <a:spcAft>
                <a:spcPts val="0"/>
              </a:spcAft>
              <a:buSzPts val="7000"/>
              <a:buNone/>
              <a:defRPr sz="7000"/>
            </a:lvl6pPr>
            <a:lvl7pPr lvl="6" rtl="0" algn="r">
              <a:spcBef>
                <a:spcPts val="0"/>
              </a:spcBef>
              <a:spcAft>
                <a:spcPts val="0"/>
              </a:spcAft>
              <a:buSzPts val="7000"/>
              <a:buNone/>
              <a:defRPr sz="7000"/>
            </a:lvl7pPr>
            <a:lvl8pPr lvl="7" rtl="0" algn="r">
              <a:spcBef>
                <a:spcPts val="0"/>
              </a:spcBef>
              <a:spcAft>
                <a:spcPts val="0"/>
              </a:spcAft>
              <a:buSzPts val="7000"/>
              <a:buNone/>
              <a:defRPr sz="7000"/>
            </a:lvl8pPr>
            <a:lvl9pPr lvl="8" rtl="0" algn="r">
              <a:spcBef>
                <a:spcPts val="0"/>
              </a:spcBef>
              <a:spcAft>
                <a:spcPts val="0"/>
              </a:spcAft>
              <a:buSzPts val="7000"/>
              <a:buNone/>
              <a:defRPr sz="7000"/>
            </a:lvl9pPr>
          </a:lstStyle>
          <a:p>
            <a:r>
              <a:t>xx%</a:t>
            </a:r>
          </a:p>
        </p:txBody>
      </p:sp>
      <p:sp>
        <p:nvSpPr>
          <p:cNvPr id="398" name="Google Shape;398;p14"/>
          <p:cNvSpPr txBox="1"/>
          <p:nvPr>
            <p:ph hasCustomPrompt="1" idx="4" type="title"/>
          </p:nvPr>
        </p:nvSpPr>
        <p:spPr>
          <a:xfrm>
            <a:off x="2703038" y="5247525"/>
            <a:ext cx="3510300" cy="1257300"/>
          </a:xfrm>
          <a:prstGeom prst="rect">
            <a:avLst/>
          </a:prstGeom>
        </p:spPr>
        <p:txBody>
          <a:bodyPr anchorCtr="0" anchor="b" bIns="121900" lIns="121900" spcFirstLastPara="1" rIns="121900" wrap="square" tIns="121900">
            <a:noAutofit/>
          </a:bodyPr>
          <a:lstStyle>
            <a:lvl1pPr lvl="0" rtl="0" algn="r">
              <a:spcBef>
                <a:spcPts val="0"/>
              </a:spcBef>
              <a:spcAft>
                <a:spcPts val="0"/>
              </a:spcAft>
              <a:buSzPts val="7000"/>
              <a:buNone/>
              <a:defRPr sz="7000"/>
            </a:lvl1pPr>
            <a:lvl2pPr lvl="1" rtl="0" algn="r">
              <a:spcBef>
                <a:spcPts val="0"/>
              </a:spcBef>
              <a:spcAft>
                <a:spcPts val="0"/>
              </a:spcAft>
              <a:buSzPts val="7000"/>
              <a:buNone/>
              <a:defRPr sz="7000"/>
            </a:lvl2pPr>
            <a:lvl3pPr lvl="2" rtl="0" algn="r">
              <a:spcBef>
                <a:spcPts val="0"/>
              </a:spcBef>
              <a:spcAft>
                <a:spcPts val="0"/>
              </a:spcAft>
              <a:buSzPts val="7000"/>
              <a:buNone/>
              <a:defRPr sz="7000"/>
            </a:lvl3pPr>
            <a:lvl4pPr lvl="3" rtl="0" algn="r">
              <a:spcBef>
                <a:spcPts val="0"/>
              </a:spcBef>
              <a:spcAft>
                <a:spcPts val="0"/>
              </a:spcAft>
              <a:buSzPts val="7000"/>
              <a:buNone/>
              <a:defRPr sz="7000"/>
            </a:lvl4pPr>
            <a:lvl5pPr lvl="4" rtl="0" algn="r">
              <a:spcBef>
                <a:spcPts val="0"/>
              </a:spcBef>
              <a:spcAft>
                <a:spcPts val="0"/>
              </a:spcAft>
              <a:buSzPts val="7000"/>
              <a:buNone/>
              <a:defRPr sz="7000"/>
            </a:lvl5pPr>
            <a:lvl6pPr lvl="5" rtl="0" algn="r">
              <a:spcBef>
                <a:spcPts val="0"/>
              </a:spcBef>
              <a:spcAft>
                <a:spcPts val="0"/>
              </a:spcAft>
              <a:buSzPts val="7000"/>
              <a:buNone/>
              <a:defRPr sz="7000"/>
            </a:lvl6pPr>
            <a:lvl7pPr lvl="6" rtl="0" algn="r">
              <a:spcBef>
                <a:spcPts val="0"/>
              </a:spcBef>
              <a:spcAft>
                <a:spcPts val="0"/>
              </a:spcAft>
              <a:buSzPts val="7000"/>
              <a:buNone/>
              <a:defRPr sz="7000"/>
            </a:lvl7pPr>
            <a:lvl8pPr lvl="7" rtl="0" algn="r">
              <a:spcBef>
                <a:spcPts val="0"/>
              </a:spcBef>
              <a:spcAft>
                <a:spcPts val="0"/>
              </a:spcAft>
              <a:buSzPts val="7000"/>
              <a:buNone/>
              <a:defRPr sz="7000"/>
            </a:lvl8pPr>
            <a:lvl9pPr lvl="8" rtl="0" algn="r">
              <a:spcBef>
                <a:spcPts val="0"/>
              </a:spcBef>
              <a:spcAft>
                <a:spcPts val="0"/>
              </a:spcAft>
              <a:buSzPts val="7000"/>
              <a:buNone/>
              <a:defRPr sz="7000"/>
            </a:lvl9pPr>
          </a:lstStyle>
          <a:p>
            <a:r>
              <a:t>xx%</a:t>
            </a:r>
          </a:p>
        </p:txBody>
      </p:sp>
      <p:sp>
        <p:nvSpPr>
          <p:cNvPr id="399" name="Google Shape;399;p14"/>
          <p:cNvSpPr txBox="1"/>
          <p:nvPr>
            <p:ph idx="1" type="body"/>
          </p:nvPr>
        </p:nvSpPr>
        <p:spPr>
          <a:xfrm>
            <a:off x="6269900" y="5399925"/>
            <a:ext cx="5448600" cy="925200"/>
          </a:xfrm>
          <a:prstGeom prst="rect">
            <a:avLst/>
          </a:prstGeom>
        </p:spPr>
        <p:txBody>
          <a:bodyPr anchorCtr="0" anchor="b" bIns="121900" lIns="121900" spcFirstLastPara="1" rIns="121900" wrap="square" tIns="121900">
            <a:noAutofit/>
          </a:bodyPr>
          <a:lstStyle>
            <a:lvl1pPr indent="-381000" lvl="0" marL="45720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1pPr>
            <a:lvl2pPr indent="-381000" lvl="1" marL="91440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2pPr>
            <a:lvl3pPr indent="-381000" lvl="2" marL="137160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3pPr>
            <a:lvl4pPr indent="-381000" lvl="3" marL="182880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4pPr>
            <a:lvl5pPr indent="-381000" lvl="4" marL="228600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5pPr>
            <a:lvl6pPr indent="-381000" lvl="5" marL="274320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6pPr>
            <a:lvl7pPr indent="-381000" lvl="6" marL="320040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7pPr>
            <a:lvl8pPr indent="-381000" lvl="7" marL="365760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8pPr>
            <a:lvl9pPr indent="-381000" lvl="8" marL="411480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9pPr>
          </a:lstStyle>
          <a:p/>
        </p:txBody>
      </p:sp>
      <p:sp>
        <p:nvSpPr>
          <p:cNvPr id="400" name="Google Shape;400;p14"/>
          <p:cNvSpPr txBox="1"/>
          <p:nvPr>
            <p:ph idx="5" type="body"/>
          </p:nvPr>
        </p:nvSpPr>
        <p:spPr>
          <a:xfrm>
            <a:off x="6269900" y="3657625"/>
            <a:ext cx="5448600" cy="925200"/>
          </a:xfrm>
          <a:prstGeom prst="rect">
            <a:avLst/>
          </a:prstGeom>
        </p:spPr>
        <p:txBody>
          <a:bodyPr anchorCtr="0" anchor="b" bIns="121900" lIns="121900" spcFirstLastPara="1" rIns="121900" wrap="square" tIns="121900">
            <a:noAutofit/>
          </a:bodyPr>
          <a:lstStyle>
            <a:lvl1pPr indent="-381000" lvl="0" marL="4572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1pPr>
            <a:lvl2pPr indent="-381000" lvl="1" marL="9144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2pPr>
            <a:lvl3pPr indent="-381000" lvl="2" marL="13716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3pPr>
            <a:lvl4pPr indent="-381000" lvl="3" marL="18288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4pPr>
            <a:lvl5pPr indent="-381000" lvl="4" marL="22860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5pPr>
            <a:lvl6pPr indent="-381000" lvl="5" marL="27432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6pPr>
            <a:lvl7pPr indent="-381000" lvl="6" marL="32004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7pPr>
            <a:lvl8pPr indent="-381000" lvl="7" marL="36576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8pPr>
            <a:lvl9pPr indent="-381000" lvl="8" marL="41148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9pPr>
          </a:lstStyle>
          <a:p/>
        </p:txBody>
      </p:sp>
      <p:sp>
        <p:nvSpPr>
          <p:cNvPr id="401" name="Google Shape;401;p14"/>
          <p:cNvSpPr txBox="1"/>
          <p:nvPr>
            <p:ph idx="6" type="body"/>
          </p:nvPr>
        </p:nvSpPr>
        <p:spPr>
          <a:xfrm>
            <a:off x="6269900" y="1915325"/>
            <a:ext cx="5448600" cy="925200"/>
          </a:xfrm>
          <a:prstGeom prst="rect">
            <a:avLst/>
          </a:prstGeom>
        </p:spPr>
        <p:txBody>
          <a:bodyPr anchorCtr="0" anchor="b" bIns="121900" lIns="121900" spcFirstLastPara="1" rIns="121900" wrap="square" tIns="121900">
            <a:noAutofit/>
          </a:bodyPr>
          <a:lstStyle>
            <a:lvl1pPr indent="-381000" lvl="0" marL="4572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1pPr>
            <a:lvl2pPr indent="-381000" lvl="1" marL="9144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2pPr>
            <a:lvl3pPr indent="-381000" lvl="2" marL="13716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3pPr>
            <a:lvl4pPr indent="-381000" lvl="3" marL="18288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4pPr>
            <a:lvl5pPr indent="-381000" lvl="4" marL="22860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5pPr>
            <a:lvl6pPr indent="-381000" lvl="5" marL="27432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6pPr>
            <a:lvl7pPr indent="-381000" lvl="6" marL="32004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7pPr>
            <a:lvl8pPr indent="-381000" lvl="7" marL="36576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8pPr>
            <a:lvl9pPr indent="-381000" lvl="8" marL="4114800" rtl="0">
              <a:lnSpc>
                <a:spcPct val="100000"/>
              </a:lnSpc>
              <a:spcBef>
                <a:spcPts val="0"/>
              </a:spcBef>
              <a:spcAft>
                <a:spcPts val="0"/>
              </a:spcAft>
              <a:buClr>
                <a:schemeClr val="accent4"/>
              </a:buClr>
              <a:buSzPts val="2400"/>
              <a:buFont typeface="Karma"/>
              <a:buChar char="■"/>
              <a:defRPr b="1" sz="2400">
                <a:solidFill>
                  <a:schemeClr val="accent4"/>
                </a:solidFill>
                <a:latin typeface="Karma"/>
                <a:ea typeface="Karma"/>
                <a:cs typeface="Karma"/>
                <a:sym typeface="Karma"/>
              </a:defRPr>
            </a:lvl9pPr>
          </a:lstStyle>
          <a:p/>
        </p:txBody>
      </p:sp>
      <p:grpSp>
        <p:nvGrpSpPr>
          <p:cNvPr id="402" name="Google Shape;402;p14"/>
          <p:cNvGrpSpPr/>
          <p:nvPr/>
        </p:nvGrpSpPr>
        <p:grpSpPr>
          <a:xfrm flipH="1">
            <a:off x="2052981" y="1529504"/>
            <a:ext cx="1816901" cy="1543441"/>
            <a:chOff x="8661873" y="936797"/>
            <a:chExt cx="2250868" cy="1912093"/>
          </a:xfrm>
        </p:grpSpPr>
        <p:sp>
          <p:nvSpPr>
            <p:cNvPr id="403" name="Google Shape;403;p14"/>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4" name="Google Shape;404;p14"/>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5" name="Google Shape;405;p14"/>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06" name="Google Shape;406;p14"/>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07" name="Google Shape;407;p14"/>
            <p:cNvGrpSpPr/>
            <p:nvPr/>
          </p:nvGrpSpPr>
          <p:grpSpPr>
            <a:xfrm>
              <a:off x="9465833" y="936797"/>
              <a:ext cx="589834" cy="521832"/>
              <a:chOff x="1067074" y="979370"/>
              <a:chExt cx="324370" cy="285591"/>
            </a:xfrm>
          </p:grpSpPr>
          <p:grpSp>
            <p:nvGrpSpPr>
              <p:cNvPr id="408" name="Google Shape;408;p14"/>
              <p:cNvGrpSpPr/>
              <p:nvPr/>
            </p:nvGrpSpPr>
            <p:grpSpPr>
              <a:xfrm>
                <a:off x="1067074" y="979370"/>
                <a:ext cx="324370" cy="285591"/>
                <a:chOff x="1067074" y="979370"/>
                <a:chExt cx="324370" cy="285591"/>
              </a:xfrm>
            </p:grpSpPr>
            <p:sp>
              <p:nvSpPr>
                <p:cNvPr id="409" name="Google Shape;409;p14"/>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10" name="Google Shape;410;p14"/>
                <p:cNvGrpSpPr/>
                <p:nvPr/>
              </p:nvGrpSpPr>
              <p:grpSpPr>
                <a:xfrm>
                  <a:off x="1093311" y="1005206"/>
                  <a:ext cx="250930" cy="237742"/>
                  <a:chOff x="1093311" y="1005206"/>
                  <a:chExt cx="250930" cy="237742"/>
                </a:xfrm>
              </p:grpSpPr>
              <p:sp>
                <p:nvSpPr>
                  <p:cNvPr id="411" name="Google Shape;411;p14"/>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2" name="Google Shape;412;p14"/>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13" name="Google Shape;413;p14"/>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14" name="Google Shape;414;p14"/>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15" name="Google Shape;415;p14"/>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16" name="Google Shape;416;p14"/>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17" name="Google Shape;417;p14"/>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18" name="Google Shape;418;p14"/>
          <p:cNvGrpSpPr/>
          <p:nvPr/>
        </p:nvGrpSpPr>
        <p:grpSpPr>
          <a:xfrm flipH="1">
            <a:off x="2052981" y="3283548"/>
            <a:ext cx="1816901" cy="1543441"/>
            <a:chOff x="8661873" y="936797"/>
            <a:chExt cx="2250868" cy="1912093"/>
          </a:xfrm>
        </p:grpSpPr>
        <p:sp>
          <p:nvSpPr>
            <p:cNvPr id="419" name="Google Shape;419;p14"/>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0" name="Google Shape;420;p14"/>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1" name="Google Shape;421;p14"/>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22" name="Google Shape;422;p14"/>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23" name="Google Shape;423;p14"/>
            <p:cNvGrpSpPr/>
            <p:nvPr/>
          </p:nvGrpSpPr>
          <p:grpSpPr>
            <a:xfrm>
              <a:off x="9465833" y="936797"/>
              <a:ext cx="589834" cy="521832"/>
              <a:chOff x="1067074" y="979370"/>
              <a:chExt cx="324370" cy="285591"/>
            </a:xfrm>
          </p:grpSpPr>
          <p:grpSp>
            <p:nvGrpSpPr>
              <p:cNvPr id="424" name="Google Shape;424;p14"/>
              <p:cNvGrpSpPr/>
              <p:nvPr/>
            </p:nvGrpSpPr>
            <p:grpSpPr>
              <a:xfrm>
                <a:off x="1067074" y="979370"/>
                <a:ext cx="324370" cy="285591"/>
                <a:chOff x="1067074" y="979370"/>
                <a:chExt cx="324370" cy="285591"/>
              </a:xfrm>
            </p:grpSpPr>
            <p:sp>
              <p:nvSpPr>
                <p:cNvPr id="425" name="Google Shape;425;p14"/>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26" name="Google Shape;426;p14"/>
                <p:cNvGrpSpPr/>
                <p:nvPr/>
              </p:nvGrpSpPr>
              <p:grpSpPr>
                <a:xfrm>
                  <a:off x="1093311" y="1005206"/>
                  <a:ext cx="250930" cy="237742"/>
                  <a:chOff x="1093311" y="1005206"/>
                  <a:chExt cx="250930" cy="237742"/>
                </a:xfrm>
              </p:grpSpPr>
              <p:sp>
                <p:nvSpPr>
                  <p:cNvPr id="427" name="Google Shape;427;p14"/>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8" name="Google Shape;428;p14"/>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29" name="Google Shape;429;p14"/>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0" name="Google Shape;430;p14"/>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1" name="Google Shape;431;p14"/>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32" name="Google Shape;432;p14"/>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3" name="Google Shape;433;p14"/>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34" name="Google Shape;434;p14"/>
          <p:cNvGrpSpPr/>
          <p:nvPr/>
        </p:nvGrpSpPr>
        <p:grpSpPr>
          <a:xfrm flipH="1">
            <a:off x="2052981" y="5037593"/>
            <a:ext cx="1816901" cy="1543441"/>
            <a:chOff x="8661873" y="936797"/>
            <a:chExt cx="2250868" cy="1912093"/>
          </a:xfrm>
        </p:grpSpPr>
        <p:sp>
          <p:nvSpPr>
            <p:cNvPr id="435" name="Google Shape;435;p14"/>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6" name="Google Shape;436;p14"/>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7" name="Google Shape;437;p14"/>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38" name="Google Shape;438;p14"/>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439" name="Google Shape;439;p14"/>
            <p:cNvGrpSpPr/>
            <p:nvPr/>
          </p:nvGrpSpPr>
          <p:grpSpPr>
            <a:xfrm>
              <a:off x="9465833" y="936797"/>
              <a:ext cx="589834" cy="521832"/>
              <a:chOff x="1067074" y="979370"/>
              <a:chExt cx="324370" cy="285591"/>
            </a:xfrm>
          </p:grpSpPr>
          <p:grpSp>
            <p:nvGrpSpPr>
              <p:cNvPr id="440" name="Google Shape;440;p14"/>
              <p:cNvGrpSpPr/>
              <p:nvPr/>
            </p:nvGrpSpPr>
            <p:grpSpPr>
              <a:xfrm>
                <a:off x="1067074" y="979370"/>
                <a:ext cx="324370" cy="285591"/>
                <a:chOff x="1067074" y="979370"/>
                <a:chExt cx="324370" cy="285591"/>
              </a:xfrm>
            </p:grpSpPr>
            <p:sp>
              <p:nvSpPr>
                <p:cNvPr id="441" name="Google Shape;441;p14"/>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442" name="Google Shape;442;p14"/>
                <p:cNvGrpSpPr/>
                <p:nvPr/>
              </p:nvGrpSpPr>
              <p:grpSpPr>
                <a:xfrm>
                  <a:off x="1093311" y="1005206"/>
                  <a:ext cx="250930" cy="237742"/>
                  <a:chOff x="1093311" y="1005206"/>
                  <a:chExt cx="250930" cy="237742"/>
                </a:xfrm>
              </p:grpSpPr>
              <p:sp>
                <p:nvSpPr>
                  <p:cNvPr id="443" name="Google Shape;443;p14"/>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4" name="Google Shape;444;p14"/>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45" name="Google Shape;445;p14"/>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6" name="Google Shape;446;p14"/>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7" name="Google Shape;447;p14"/>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448" name="Google Shape;448;p14"/>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449" name="Google Shape;449;p14"/>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450" name="Google Shape;450;p14"/>
          <p:cNvGrpSpPr/>
          <p:nvPr/>
        </p:nvGrpSpPr>
        <p:grpSpPr>
          <a:xfrm>
            <a:off x="2826193" y="2170532"/>
            <a:ext cx="229173" cy="171749"/>
            <a:chOff x="3711143" y="3318513"/>
            <a:chExt cx="294681" cy="220842"/>
          </a:xfrm>
        </p:grpSpPr>
        <p:sp>
          <p:nvSpPr>
            <p:cNvPr id="451" name="Google Shape;451;p14"/>
            <p:cNvSpPr/>
            <p:nvPr/>
          </p:nvSpPr>
          <p:spPr>
            <a:xfrm>
              <a:off x="3711143" y="3318513"/>
              <a:ext cx="265405" cy="203683"/>
            </a:xfrm>
            <a:custGeom>
              <a:rect b="b" l="l" r="r" t="t"/>
              <a:pathLst>
                <a:path extrusionOk="0" h="125730" w="163830">
                  <a:moveTo>
                    <a:pt x="80962" y="0"/>
                  </a:moveTo>
                  <a:lnTo>
                    <a:pt x="163830" y="101918"/>
                  </a:lnTo>
                  <a:cubicBezTo>
                    <a:pt x="163830" y="101918"/>
                    <a:pt x="144780" y="107871"/>
                    <a:pt x="125135" y="113824"/>
                  </a:cubicBezTo>
                  <a:lnTo>
                    <a:pt x="111388" y="117900"/>
                  </a:lnTo>
                  <a:lnTo>
                    <a:pt x="111442" y="118110"/>
                  </a:lnTo>
                  <a:cubicBezTo>
                    <a:pt x="111442" y="118110"/>
                    <a:pt x="87630" y="125730"/>
                    <a:pt x="82867" y="125730"/>
                  </a:cubicBezTo>
                  <a:cubicBezTo>
                    <a:pt x="78105" y="125730"/>
                    <a:pt x="80962" y="0"/>
                    <a:pt x="80962" y="0"/>
                  </a:cubicBezTo>
                  <a:close/>
                  <a:moveTo>
                    <a:pt x="50482" y="0"/>
                  </a:moveTo>
                  <a:lnTo>
                    <a:pt x="55245" y="117157"/>
                  </a:lnTo>
                  <a:lnTo>
                    <a:pt x="0" y="107632"/>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2" name="Google Shape;452;p14"/>
            <p:cNvSpPr/>
            <p:nvPr/>
          </p:nvSpPr>
          <p:spPr>
            <a:xfrm>
              <a:off x="3740419" y="3335672"/>
              <a:ext cx="265405" cy="203683"/>
            </a:xfrm>
            <a:custGeom>
              <a:rect b="b" l="l" r="r" t="t"/>
              <a:pathLst>
                <a:path extrusionOk="0" h="125730" w="163830">
                  <a:moveTo>
                    <a:pt x="80962" y="0"/>
                  </a:moveTo>
                  <a:lnTo>
                    <a:pt x="163830" y="101918"/>
                  </a:lnTo>
                  <a:cubicBezTo>
                    <a:pt x="163830" y="101918"/>
                    <a:pt x="144780" y="107871"/>
                    <a:pt x="125135" y="113824"/>
                  </a:cubicBezTo>
                  <a:lnTo>
                    <a:pt x="111388" y="117900"/>
                  </a:lnTo>
                  <a:lnTo>
                    <a:pt x="111442" y="118110"/>
                  </a:lnTo>
                  <a:cubicBezTo>
                    <a:pt x="111442" y="118110"/>
                    <a:pt x="87630" y="125730"/>
                    <a:pt x="82867" y="125730"/>
                  </a:cubicBezTo>
                  <a:cubicBezTo>
                    <a:pt x="78105" y="125730"/>
                    <a:pt x="80962" y="0"/>
                    <a:pt x="80962" y="0"/>
                  </a:cubicBezTo>
                  <a:close/>
                  <a:moveTo>
                    <a:pt x="50482" y="0"/>
                  </a:moveTo>
                  <a:lnTo>
                    <a:pt x="55245" y="117157"/>
                  </a:lnTo>
                  <a:lnTo>
                    <a:pt x="0" y="107632"/>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3" name="Google Shape;453;p14"/>
          <p:cNvGrpSpPr/>
          <p:nvPr/>
        </p:nvGrpSpPr>
        <p:grpSpPr>
          <a:xfrm>
            <a:off x="2404577" y="2080564"/>
            <a:ext cx="361737" cy="248550"/>
            <a:chOff x="3169012" y="3202828"/>
            <a:chExt cx="465137" cy="319597"/>
          </a:xfrm>
        </p:grpSpPr>
        <p:sp>
          <p:nvSpPr>
            <p:cNvPr id="454" name="Google Shape;454;p14"/>
            <p:cNvSpPr/>
            <p:nvPr/>
          </p:nvSpPr>
          <p:spPr>
            <a:xfrm>
              <a:off x="3169012" y="3202828"/>
              <a:ext cx="435861" cy="302438"/>
            </a:xfrm>
            <a:custGeom>
              <a:rect b="b" l="l" r="r" t="t"/>
              <a:pathLst>
                <a:path extrusionOk="0" h="186690" w="269050">
                  <a:moveTo>
                    <a:pt x="5208" y="0"/>
                  </a:moveTo>
                  <a:lnTo>
                    <a:pt x="269050" y="4763"/>
                  </a:lnTo>
                  <a:lnTo>
                    <a:pt x="126265" y="119351"/>
                  </a:lnTo>
                  <a:lnTo>
                    <a:pt x="127128" y="119063"/>
                  </a:lnTo>
                  <a:lnTo>
                    <a:pt x="108655" y="133483"/>
                  </a:lnTo>
                  <a:lnTo>
                    <a:pt x="68700" y="165548"/>
                  </a:lnTo>
                  <a:lnTo>
                    <a:pt x="67388" y="166613"/>
                  </a:lnTo>
                  <a:cubicBezTo>
                    <a:pt x="60750" y="171986"/>
                    <a:pt x="52833" y="178356"/>
                    <a:pt x="42355" y="186690"/>
                  </a:cubicBezTo>
                  <a:cubicBezTo>
                    <a:pt x="-20510" y="129540"/>
                    <a:pt x="5208" y="953"/>
                    <a:pt x="5208"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5" name="Google Shape;455;p14"/>
            <p:cNvSpPr/>
            <p:nvPr/>
          </p:nvSpPr>
          <p:spPr>
            <a:xfrm>
              <a:off x="3198288" y="3219987"/>
              <a:ext cx="435861" cy="302438"/>
            </a:xfrm>
            <a:custGeom>
              <a:rect b="b" l="l" r="r" t="t"/>
              <a:pathLst>
                <a:path extrusionOk="0" h="186690" w="269050">
                  <a:moveTo>
                    <a:pt x="5208" y="0"/>
                  </a:moveTo>
                  <a:lnTo>
                    <a:pt x="269050" y="4763"/>
                  </a:lnTo>
                  <a:lnTo>
                    <a:pt x="126265" y="119351"/>
                  </a:lnTo>
                  <a:lnTo>
                    <a:pt x="127128" y="119063"/>
                  </a:lnTo>
                  <a:lnTo>
                    <a:pt x="108655" y="133483"/>
                  </a:lnTo>
                  <a:lnTo>
                    <a:pt x="68700" y="165548"/>
                  </a:lnTo>
                  <a:lnTo>
                    <a:pt x="67388" y="166613"/>
                  </a:lnTo>
                  <a:cubicBezTo>
                    <a:pt x="60750" y="171986"/>
                    <a:pt x="52833" y="178356"/>
                    <a:pt x="42355" y="186690"/>
                  </a:cubicBezTo>
                  <a:cubicBezTo>
                    <a:pt x="-20510" y="129540"/>
                    <a:pt x="5208" y="953"/>
                    <a:pt x="5208"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6" name="Google Shape;456;p14"/>
          <p:cNvGrpSpPr/>
          <p:nvPr/>
        </p:nvGrpSpPr>
        <p:grpSpPr>
          <a:xfrm>
            <a:off x="3079820" y="2071308"/>
            <a:ext cx="387741" cy="246150"/>
            <a:chOff x="4037268" y="3190927"/>
            <a:chExt cx="498574" cy="316511"/>
          </a:xfrm>
        </p:grpSpPr>
        <p:sp>
          <p:nvSpPr>
            <p:cNvPr id="457" name="Google Shape;457;p14"/>
            <p:cNvSpPr/>
            <p:nvPr/>
          </p:nvSpPr>
          <p:spPr>
            <a:xfrm>
              <a:off x="4037268" y="3190927"/>
              <a:ext cx="469298" cy="299352"/>
            </a:xfrm>
            <a:custGeom>
              <a:rect b="b" l="l" r="r" t="t"/>
              <a:pathLst>
                <a:path extrusionOk="0" h="184785" w="289690">
                  <a:moveTo>
                    <a:pt x="280035" y="0"/>
                  </a:moveTo>
                  <a:lnTo>
                    <a:pt x="280055" y="73"/>
                  </a:lnTo>
                  <a:lnTo>
                    <a:pt x="280987" y="0"/>
                  </a:lnTo>
                  <a:cubicBezTo>
                    <a:pt x="280987" y="715"/>
                    <a:pt x="299740" y="72152"/>
                    <a:pt x="282193" y="131936"/>
                  </a:cubicBezTo>
                  <a:lnTo>
                    <a:pt x="252571" y="181343"/>
                  </a:lnTo>
                  <a:lnTo>
                    <a:pt x="250508" y="184785"/>
                  </a:lnTo>
                  <a:lnTo>
                    <a:pt x="250508" y="184785"/>
                  </a:lnTo>
                  <a:lnTo>
                    <a:pt x="250507" y="184785"/>
                  </a:lnTo>
                  <a:lnTo>
                    <a:pt x="249010" y="183720"/>
                  </a:lnTo>
                  <a:lnTo>
                    <a:pt x="0" y="6668"/>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58" name="Google Shape;458;p14"/>
            <p:cNvSpPr/>
            <p:nvPr/>
          </p:nvSpPr>
          <p:spPr>
            <a:xfrm>
              <a:off x="4066544" y="3208086"/>
              <a:ext cx="469298" cy="299352"/>
            </a:xfrm>
            <a:custGeom>
              <a:rect b="b" l="l" r="r" t="t"/>
              <a:pathLst>
                <a:path extrusionOk="0" h="184785" w="289690">
                  <a:moveTo>
                    <a:pt x="280035" y="0"/>
                  </a:moveTo>
                  <a:lnTo>
                    <a:pt x="280055" y="73"/>
                  </a:lnTo>
                  <a:lnTo>
                    <a:pt x="280987" y="0"/>
                  </a:lnTo>
                  <a:cubicBezTo>
                    <a:pt x="280987" y="715"/>
                    <a:pt x="299740" y="72152"/>
                    <a:pt x="282193" y="131936"/>
                  </a:cubicBezTo>
                  <a:lnTo>
                    <a:pt x="252571" y="181343"/>
                  </a:lnTo>
                  <a:lnTo>
                    <a:pt x="250508" y="184785"/>
                  </a:lnTo>
                  <a:lnTo>
                    <a:pt x="250508" y="184785"/>
                  </a:lnTo>
                  <a:lnTo>
                    <a:pt x="250507" y="184785"/>
                  </a:lnTo>
                  <a:lnTo>
                    <a:pt x="249010" y="183720"/>
                  </a:lnTo>
                  <a:lnTo>
                    <a:pt x="0" y="6668"/>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59" name="Google Shape;459;p14"/>
          <p:cNvGrpSpPr/>
          <p:nvPr/>
        </p:nvGrpSpPr>
        <p:grpSpPr>
          <a:xfrm>
            <a:off x="2628957" y="2443116"/>
            <a:ext cx="639583" cy="553367"/>
            <a:chOff x="3498505" y="3750964"/>
            <a:chExt cx="822403" cy="711543"/>
          </a:xfrm>
        </p:grpSpPr>
        <p:sp>
          <p:nvSpPr>
            <p:cNvPr id="460" name="Google Shape;460;p14"/>
            <p:cNvSpPr/>
            <p:nvPr/>
          </p:nvSpPr>
          <p:spPr>
            <a:xfrm>
              <a:off x="3498505" y="3750964"/>
              <a:ext cx="793128" cy="694384"/>
            </a:xfrm>
            <a:custGeom>
              <a:rect b="b" l="l" r="r" t="t"/>
              <a:pathLst>
                <a:path extrusionOk="0" h="428632" w="489585">
                  <a:moveTo>
                    <a:pt x="127394" y="140894"/>
                  </a:moveTo>
                  <a:lnTo>
                    <a:pt x="127068" y="142671"/>
                  </a:lnTo>
                  <a:lnTo>
                    <a:pt x="127635" y="142875"/>
                  </a:lnTo>
                  <a:close/>
                  <a:moveTo>
                    <a:pt x="245745" y="0"/>
                  </a:moveTo>
                  <a:cubicBezTo>
                    <a:pt x="268605" y="0"/>
                    <a:pt x="290751" y="2858"/>
                    <a:pt x="311706" y="8097"/>
                  </a:cubicBezTo>
                  <a:lnTo>
                    <a:pt x="314951" y="9331"/>
                  </a:lnTo>
                  <a:lnTo>
                    <a:pt x="340995" y="17144"/>
                  </a:lnTo>
                  <a:lnTo>
                    <a:pt x="356081" y="24984"/>
                  </a:lnTo>
                  <a:lnTo>
                    <a:pt x="370522" y="30480"/>
                  </a:lnTo>
                  <a:lnTo>
                    <a:pt x="370376" y="31367"/>
                  </a:lnTo>
                  <a:lnTo>
                    <a:pt x="370522" y="31432"/>
                  </a:lnTo>
                  <a:lnTo>
                    <a:pt x="370370" y="31400"/>
                  </a:lnTo>
                  <a:lnTo>
                    <a:pt x="352425" y="140018"/>
                  </a:lnTo>
                  <a:lnTo>
                    <a:pt x="404769" y="123839"/>
                  </a:lnTo>
                  <a:lnTo>
                    <a:pt x="403860" y="122872"/>
                  </a:lnTo>
                  <a:cubicBezTo>
                    <a:pt x="408622" y="121919"/>
                    <a:pt x="456247" y="106680"/>
                    <a:pt x="457200" y="107632"/>
                  </a:cubicBezTo>
                  <a:cubicBezTo>
                    <a:pt x="477203" y="139064"/>
                    <a:pt x="489585" y="176212"/>
                    <a:pt x="489585" y="215264"/>
                  </a:cubicBezTo>
                  <a:lnTo>
                    <a:pt x="489585" y="215265"/>
                  </a:lnTo>
                  <a:lnTo>
                    <a:pt x="489585" y="215265"/>
                  </a:lnTo>
                  <a:cubicBezTo>
                    <a:pt x="489585" y="230029"/>
                    <a:pt x="487874" y="244450"/>
                    <a:pt x="484614" y="258383"/>
                  </a:cubicBezTo>
                  <a:lnTo>
                    <a:pt x="483375" y="261875"/>
                  </a:lnTo>
                  <a:lnTo>
                    <a:pt x="482962" y="264973"/>
                  </a:lnTo>
                  <a:lnTo>
                    <a:pt x="478751" y="274907"/>
                  </a:lnTo>
                  <a:lnTo>
                    <a:pt x="470356" y="298564"/>
                  </a:lnTo>
                  <a:lnTo>
                    <a:pt x="466724" y="303276"/>
                  </a:lnTo>
                  <a:lnTo>
                    <a:pt x="464463" y="308609"/>
                  </a:lnTo>
                  <a:cubicBezTo>
                    <a:pt x="456546" y="322182"/>
                    <a:pt x="446991" y="334803"/>
                    <a:pt x="436141" y="346531"/>
                  </a:cubicBezTo>
                  <a:lnTo>
                    <a:pt x="427060" y="354724"/>
                  </a:lnTo>
                  <a:lnTo>
                    <a:pt x="417909" y="366594"/>
                  </a:lnTo>
                  <a:lnTo>
                    <a:pt x="406433" y="373335"/>
                  </a:lnTo>
                  <a:lnTo>
                    <a:pt x="400050" y="379094"/>
                  </a:lnTo>
                  <a:lnTo>
                    <a:pt x="402167" y="375841"/>
                  </a:lnTo>
                  <a:lnTo>
                    <a:pt x="340102" y="412299"/>
                  </a:lnTo>
                  <a:cubicBezTo>
                    <a:pt x="310812" y="423030"/>
                    <a:pt x="278606" y="428864"/>
                    <a:pt x="244792" y="428625"/>
                  </a:cubicBezTo>
                  <a:cubicBezTo>
                    <a:pt x="227885" y="428625"/>
                    <a:pt x="211380" y="427122"/>
                    <a:pt x="195441" y="424261"/>
                  </a:cubicBezTo>
                  <a:lnTo>
                    <a:pt x="190544" y="422927"/>
                  </a:lnTo>
                  <a:lnTo>
                    <a:pt x="195263" y="425767"/>
                  </a:lnTo>
                  <a:lnTo>
                    <a:pt x="164483" y="415832"/>
                  </a:lnTo>
                  <a:lnTo>
                    <a:pt x="149483" y="411748"/>
                  </a:lnTo>
                  <a:lnTo>
                    <a:pt x="146659" y="410079"/>
                  </a:lnTo>
                  <a:lnTo>
                    <a:pt x="138827" y="407551"/>
                  </a:lnTo>
                  <a:cubicBezTo>
                    <a:pt x="119062" y="399336"/>
                    <a:pt x="99060" y="389096"/>
                    <a:pt x="80963" y="377190"/>
                  </a:cubicBezTo>
                  <a:cubicBezTo>
                    <a:pt x="48578" y="353377"/>
                    <a:pt x="21907" y="318135"/>
                    <a:pt x="9525" y="280035"/>
                  </a:cubicBezTo>
                  <a:lnTo>
                    <a:pt x="7009" y="263178"/>
                  </a:lnTo>
                  <a:lnTo>
                    <a:pt x="4971" y="257432"/>
                  </a:lnTo>
                  <a:lnTo>
                    <a:pt x="964" y="222679"/>
                  </a:lnTo>
                  <a:lnTo>
                    <a:pt x="0" y="216217"/>
                  </a:lnTo>
                  <a:lnTo>
                    <a:pt x="126" y="215411"/>
                  </a:lnTo>
                  <a:lnTo>
                    <a:pt x="0" y="214313"/>
                  </a:lnTo>
                  <a:cubicBezTo>
                    <a:pt x="0" y="176213"/>
                    <a:pt x="12382" y="140018"/>
                    <a:pt x="32385" y="108585"/>
                  </a:cubicBezTo>
                  <a:lnTo>
                    <a:pt x="43359" y="112536"/>
                  </a:lnTo>
                  <a:lnTo>
                    <a:pt x="50840" y="115014"/>
                  </a:lnTo>
                  <a:lnTo>
                    <a:pt x="56027" y="117097"/>
                  </a:lnTo>
                  <a:lnTo>
                    <a:pt x="126422" y="142439"/>
                  </a:lnTo>
                  <a:lnTo>
                    <a:pt x="119063" y="76199"/>
                  </a:lnTo>
                  <a:cubicBezTo>
                    <a:pt x="118110" y="62865"/>
                    <a:pt x="116205" y="48577"/>
                    <a:pt x="114300" y="34290"/>
                  </a:cubicBezTo>
                  <a:lnTo>
                    <a:pt x="114411" y="34246"/>
                  </a:lnTo>
                  <a:lnTo>
                    <a:pt x="114300" y="33338"/>
                  </a:lnTo>
                  <a:cubicBezTo>
                    <a:pt x="152400" y="12382"/>
                    <a:pt x="197167" y="0"/>
                    <a:pt x="245745"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1" name="Google Shape;461;p14"/>
            <p:cNvSpPr/>
            <p:nvPr/>
          </p:nvSpPr>
          <p:spPr>
            <a:xfrm>
              <a:off x="3527781" y="3768123"/>
              <a:ext cx="793128" cy="694384"/>
            </a:xfrm>
            <a:custGeom>
              <a:rect b="b" l="l" r="r" t="t"/>
              <a:pathLst>
                <a:path extrusionOk="0" h="428632" w="489585">
                  <a:moveTo>
                    <a:pt x="127394" y="140894"/>
                  </a:moveTo>
                  <a:lnTo>
                    <a:pt x="127068" y="142671"/>
                  </a:lnTo>
                  <a:lnTo>
                    <a:pt x="127635" y="142875"/>
                  </a:lnTo>
                  <a:close/>
                  <a:moveTo>
                    <a:pt x="245745" y="0"/>
                  </a:moveTo>
                  <a:cubicBezTo>
                    <a:pt x="268605" y="0"/>
                    <a:pt x="290751" y="2858"/>
                    <a:pt x="311706" y="8097"/>
                  </a:cubicBezTo>
                  <a:lnTo>
                    <a:pt x="314951" y="9331"/>
                  </a:lnTo>
                  <a:lnTo>
                    <a:pt x="340995" y="17144"/>
                  </a:lnTo>
                  <a:lnTo>
                    <a:pt x="356081" y="24984"/>
                  </a:lnTo>
                  <a:lnTo>
                    <a:pt x="370522" y="30480"/>
                  </a:lnTo>
                  <a:lnTo>
                    <a:pt x="370376" y="31367"/>
                  </a:lnTo>
                  <a:lnTo>
                    <a:pt x="370522" y="31432"/>
                  </a:lnTo>
                  <a:lnTo>
                    <a:pt x="370370" y="31400"/>
                  </a:lnTo>
                  <a:lnTo>
                    <a:pt x="352425" y="140018"/>
                  </a:lnTo>
                  <a:lnTo>
                    <a:pt x="404769" y="123839"/>
                  </a:lnTo>
                  <a:lnTo>
                    <a:pt x="403860" y="122872"/>
                  </a:lnTo>
                  <a:cubicBezTo>
                    <a:pt x="408622" y="121919"/>
                    <a:pt x="456247" y="106680"/>
                    <a:pt x="457200" y="107632"/>
                  </a:cubicBezTo>
                  <a:cubicBezTo>
                    <a:pt x="477203" y="139064"/>
                    <a:pt x="489585" y="176212"/>
                    <a:pt x="489585" y="215264"/>
                  </a:cubicBezTo>
                  <a:lnTo>
                    <a:pt x="489585" y="215265"/>
                  </a:lnTo>
                  <a:lnTo>
                    <a:pt x="489585" y="215265"/>
                  </a:lnTo>
                  <a:cubicBezTo>
                    <a:pt x="489585" y="230029"/>
                    <a:pt x="487874" y="244450"/>
                    <a:pt x="484614" y="258383"/>
                  </a:cubicBezTo>
                  <a:lnTo>
                    <a:pt x="483375" y="261875"/>
                  </a:lnTo>
                  <a:lnTo>
                    <a:pt x="482962" y="264973"/>
                  </a:lnTo>
                  <a:lnTo>
                    <a:pt x="478751" y="274907"/>
                  </a:lnTo>
                  <a:lnTo>
                    <a:pt x="470356" y="298564"/>
                  </a:lnTo>
                  <a:lnTo>
                    <a:pt x="466724" y="303276"/>
                  </a:lnTo>
                  <a:lnTo>
                    <a:pt x="464463" y="308609"/>
                  </a:lnTo>
                  <a:cubicBezTo>
                    <a:pt x="456546" y="322182"/>
                    <a:pt x="446991" y="334803"/>
                    <a:pt x="436141" y="346531"/>
                  </a:cubicBezTo>
                  <a:lnTo>
                    <a:pt x="427060" y="354724"/>
                  </a:lnTo>
                  <a:lnTo>
                    <a:pt x="417909" y="366594"/>
                  </a:lnTo>
                  <a:lnTo>
                    <a:pt x="406433" y="373335"/>
                  </a:lnTo>
                  <a:lnTo>
                    <a:pt x="400050" y="379094"/>
                  </a:lnTo>
                  <a:lnTo>
                    <a:pt x="402167" y="375841"/>
                  </a:lnTo>
                  <a:lnTo>
                    <a:pt x="340102" y="412299"/>
                  </a:lnTo>
                  <a:cubicBezTo>
                    <a:pt x="310812" y="423030"/>
                    <a:pt x="278606" y="428864"/>
                    <a:pt x="244792" y="428625"/>
                  </a:cubicBezTo>
                  <a:cubicBezTo>
                    <a:pt x="227885" y="428625"/>
                    <a:pt x="211380" y="427122"/>
                    <a:pt x="195441" y="424261"/>
                  </a:cubicBezTo>
                  <a:lnTo>
                    <a:pt x="190544" y="422927"/>
                  </a:lnTo>
                  <a:lnTo>
                    <a:pt x="195263" y="425767"/>
                  </a:lnTo>
                  <a:lnTo>
                    <a:pt x="164483" y="415832"/>
                  </a:lnTo>
                  <a:lnTo>
                    <a:pt x="149483" y="411748"/>
                  </a:lnTo>
                  <a:lnTo>
                    <a:pt x="146659" y="410079"/>
                  </a:lnTo>
                  <a:lnTo>
                    <a:pt x="138827" y="407551"/>
                  </a:lnTo>
                  <a:cubicBezTo>
                    <a:pt x="119062" y="399336"/>
                    <a:pt x="99060" y="389096"/>
                    <a:pt x="80963" y="377190"/>
                  </a:cubicBezTo>
                  <a:cubicBezTo>
                    <a:pt x="48578" y="353377"/>
                    <a:pt x="21907" y="318135"/>
                    <a:pt x="9525" y="280035"/>
                  </a:cubicBezTo>
                  <a:lnTo>
                    <a:pt x="7009" y="263178"/>
                  </a:lnTo>
                  <a:lnTo>
                    <a:pt x="4971" y="257432"/>
                  </a:lnTo>
                  <a:lnTo>
                    <a:pt x="964" y="222679"/>
                  </a:lnTo>
                  <a:lnTo>
                    <a:pt x="0" y="216217"/>
                  </a:lnTo>
                  <a:lnTo>
                    <a:pt x="126" y="215411"/>
                  </a:lnTo>
                  <a:lnTo>
                    <a:pt x="0" y="214313"/>
                  </a:lnTo>
                  <a:cubicBezTo>
                    <a:pt x="0" y="176213"/>
                    <a:pt x="12382" y="140018"/>
                    <a:pt x="32385" y="108585"/>
                  </a:cubicBezTo>
                  <a:lnTo>
                    <a:pt x="43359" y="112536"/>
                  </a:lnTo>
                  <a:lnTo>
                    <a:pt x="50840" y="115014"/>
                  </a:lnTo>
                  <a:lnTo>
                    <a:pt x="56027" y="117097"/>
                  </a:lnTo>
                  <a:lnTo>
                    <a:pt x="126422" y="142439"/>
                  </a:lnTo>
                  <a:lnTo>
                    <a:pt x="119063" y="76199"/>
                  </a:lnTo>
                  <a:cubicBezTo>
                    <a:pt x="118110" y="62865"/>
                    <a:pt x="116205" y="48577"/>
                    <a:pt x="114300" y="34290"/>
                  </a:cubicBezTo>
                  <a:lnTo>
                    <a:pt x="114411" y="34246"/>
                  </a:lnTo>
                  <a:lnTo>
                    <a:pt x="114300" y="33338"/>
                  </a:lnTo>
                  <a:cubicBezTo>
                    <a:pt x="152400" y="12382"/>
                    <a:pt x="197167" y="0"/>
                    <a:pt x="245745"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2" name="Google Shape;462;p14"/>
          <p:cNvGrpSpPr/>
          <p:nvPr/>
        </p:nvGrpSpPr>
        <p:grpSpPr>
          <a:xfrm>
            <a:off x="2545034" y="3889336"/>
            <a:ext cx="295782" cy="240730"/>
            <a:chOff x="4245589" y="304879"/>
            <a:chExt cx="450338" cy="366463"/>
          </a:xfrm>
        </p:grpSpPr>
        <p:sp>
          <p:nvSpPr>
            <p:cNvPr id="463" name="Google Shape;463;p14"/>
            <p:cNvSpPr/>
            <p:nvPr/>
          </p:nvSpPr>
          <p:spPr>
            <a:xfrm>
              <a:off x="4245589" y="304879"/>
              <a:ext cx="427117" cy="343246"/>
            </a:xfrm>
            <a:custGeom>
              <a:rect b="b" l="l" r="r" t="t"/>
              <a:pathLst>
                <a:path extrusionOk="0" h="216218" w="269050">
                  <a:moveTo>
                    <a:pt x="42355" y="0"/>
                  </a:moveTo>
                  <a:cubicBezTo>
                    <a:pt x="52833" y="9525"/>
                    <a:pt x="60750" y="16848"/>
                    <a:pt x="67388" y="23054"/>
                  </a:cubicBezTo>
                  <a:lnTo>
                    <a:pt x="81097" y="35975"/>
                  </a:lnTo>
                  <a:lnTo>
                    <a:pt x="106035" y="59132"/>
                  </a:lnTo>
                  <a:lnTo>
                    <a:pt x="127128" y="78105"/>
                  </a:lnTo>
                  <a:lnTo>
                    <a:pt x="126012" y="77682"/>
                  </a:lnTo>
                  <a:lnTo>
                    <a:pt x="269050" y="210503"/>
                  </a:lnTo>
                  <a:lnTo>
                    <a:pt x="5208" y="216218"/>
                  </a:lnTo>
                  <a:cubicBezTo>
                    <a:pt x="5208" y="216218"/>
                    <a:pt x="-20510" y="66675"/>
                    <a:pt x="42355"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4" name="Google Shape;464;p14"/>
            <p:cNvSpPr/>
            <p:nvPr/>
          </p:nvSpPr>
          <p:spPr>
            <a:xfrm>
              <a:off x="4268810" y="328096"/>
              <a:ext cx="427117" cy="343246"/>
            </a:xfrm>
            <a:custGeom>
              <a:rect b="b" l="l" r="r" t="t"/>
              <a:pathLst>
                <a:path extrusionOk="0" h="216218" w="269050">
                  <a:moveTo>
                    <a:pt x="42355" y="0"/>
                  </a:moveTo>
                  <a:cubicBezTo>
                    <a:pt x="52833" y="9525"/>
                    <a:pt x="60750" y="16848"/>
                    <a:pt x="67388" y="23054"/>
                  </a:cubicBezTo>
                  <a:lnTo>
                    <a:pt x="81097" y="35975"/>
                  </a:lnTo>
                  <a:lnTo>
                    <a:pt x="106035" y="59132"/>
                  </a:lnTo>
                  <a:lnTo>
                    <a:pt x="127128" y="78105"/>
                  </a:lnTo>
                  <a:lnTo>
                    <a:pt x="126012" y="77682"/>
                  </a:lnTo>
                  <a:lnTo>
                    <a:pt x="269050" y="210503"/>
                  </a:lnTo>
                  <a:lnTo>
                    <a:pt x="5208" y="216218"/>
                  </a:lnTo>
                  <a:cubicBezTo>
                    <a:pt x="5208" y="216218"/>
                    <a:pt x="-20510" y="66675"/>
                    <a:pt x="42355"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5" name="Google Shape;465;p14"/>
          <p:cNvGrpSpPr/>
          <p:nvPr/>
        </p:nvGrpSpPr>
        <p:grpSpPr>
          <a:xfrm>
            <a:off x="3087663" y="3999574"/>
            <a:ext cx="377749" cy="139414"/>
            <a:chOff x="5071760" y="472695"/>
            <a:chExt cx="575136" cy="212230"/>
          </a:xfrm>
        </p:grpSpPr>
        <p:sp>
          <p:nvSpPr>
            <p:cNvPr id="466" name="Google Shape;466;p14"/>
            <p:cNvSpPr/>
            <p:nvPr/>
          </p:nvSpPr>
          <p:spPr>
            <a:xfrm>
              <a:off x="5071760" y="472695"/>
              <a:ext cx="551915" cy="189013"/>
            </a:xfrm>
            <a:custGeom>
              <a:rect b="b" l="l" r="r" t="t"/>
              <a:pathLst>
                <a:path extrusionOk="0" h="119063" w="347663">
                  <a:moveTo>
                    <a:pt x="163830" y="0"/>
                  </a:moveTo>
                  <a:lnTo>
                    <a:pt x="228600" y="25717"/>
                  </a:lnTo>
                  <a:lnTo>
                    <a:pt x="227075" y="25560"/>
                  </a:lnTo>
                  <a:lnTo>
                    <a:pt x="347663" y="74295"/>
                  </a:lnTo>
                  <a:lnTo>
                    <a:pt x="211455" y="71438"/>
                  </a:lnTo>
                  <a:lnTo>
                    <a:pt x="116205" y="119063"/>
                  </a:lnTo>
                  <a:lnTo>
                    <a:pt x="0" y="100013"/>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67" name="Google Shape;467;p14"/>
            <p:cNvSpPr/>
            <p:nvPr/>
          </p:nvSpPr>
          <p:spPr>
            <a:xfrm>
              <a:off x="5094981" y="495912"/>
              <a:ext cx="551915" cy="189013"/>
            </a:xfrm>
            <a:custGeom>
              <a:rect b="b" l="l" r="r" t="t"/>
              <a:pathLst>
                <a:path extrusionOk="0" h="119063" w="347663">
                  <a:moveTo>
                    <a:pt x="163830" y="0"/>
                  </a:moveTo>
                  <a:lnTo>
                    <a:pt x="228600" y="25717"/>
                  </a:lnTo>
                  <a:lnTo>
                    <a:pt x="227075" y="25560"/>
                  </a:lnTo>
                  <a:lnTo>
                    <a:pt x="347663" y="74295"/>
                  </a:lnTo>
                  <a:lnTo>
                    <a:pt x="211455" y="71438"/>
                  </a:lnTo>
                  <a:lnTo>
                    <a:pt x="116205" y="119063"/>
                  </a:lnTo>
                  <a:lnTo>
                    <a:pt x="0" y="100013"/>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68" name="Google Shape;468;p14"/>
          <p:cNvGrpSpPr/>
          <p:nvPr/>
        </p:nvGrpSpPr>
        <p:grpSpPr>
          <a:xfrm>
            <a:off x="2544556" y="4241124"/>
            <a:ext cx="922984" cy="442494"/>
            <a:chOff x="4244861" y="840406"/>
            <a:chExt cx="1405275" cy="673609"/>
          </a:xfrm>
        </p:grpSpPr>
        <p:sp>
          <p:nvSpPr>
            <p:cNvPr id="469" name="Google Shape;469;p14"/>
            <p:cNvSpPr/>
            <p:nvPr/>
          </p:nvSpPr>
          <p:spPr>
            <a:xfrm>
              <a:off x="4244861" y="840406"/>
              <a:ext cx="1382054" cy="650392"/>
            </a:xfrm>
            <a:custGeom>
              <a:rect b="b" l="l" r="r" t="t"/>
              <a:pathLst>
                <a:path extrusionOk="0" h="409696" w="870585">
                  <a:moveTo>
                    <a:pt x="870585" y="0"/>
                  </a:moveTo>
                  <a:cubicBezTo>
                    <a:pt x="870585" y="0"/>
                    <a:pt x="844868" y="107633"/>
                    <a:pt x="796290" y="154305"/>
                  </a:cubicBezTo>
                  <a:cubicBezTo>
                    <a:pt x="813435" y="199073"/>
                    <a:pt x="842962" y="295275"/>
                    <a:pt x="842962" y="295275"/>
                  </a:cubicBezTo>
                  <a:lnTo>
                    <a:pt x="770753" y="373380"/>
                  </a:lnTo>
                  <a:lnTo>
                    <a:pt x="771525" y="374333"/>
                  </a:lnTo>
                  <a:cubicBezTo>
                    <a:pt x="768191" y="377667"/>
                    <a:pt x="762714" y="382906"/>
                    <a:pt x="758071" y="387430"/>
                  </a:cubicBezTo>
                  <a:lnTo>
                    <a:pt x="749644" y="396212"/>
                  </a:lnTo>
                  <a:lnTo>
                    <a:pt x="749618" y="396240"/>
                  </a:lnTo>
                  <a:lnTo>
                    <a:pt x="749618" y="396239"/>
                  </a:lnTo>
                  <a:lnTo>
                    <a:pt x="749617" y="396240"/>
                  </a:lnTo>
                  <a:cubicBezTo>
                    <a:pt x="741045" y="382905"/>
                    <a:pt x="733425" y="368618"/>
                    <a:pt x="724853" y="355283"/>
                  </a:cubicBezTo>
                  <a:cubicBezTo>
                    <a:pt x="712470" y="335280"/>
                    <a:pt x="704850" y="320040"/>
                    <a:pt x="691515" y="300038"/>
                  </a:cubicBezTo>
                  <a:lnTo>
                    <a:pt x="691948" y="300124"/>
                  </a:lnTo>
                  <a:lnTo>
                    <a:pt x="689610" y="296227"/>
                  </a:lnTo>
                  <a:cubicBezTo>
                    <a:pt x="689610" y="296227"/>
                    <a:pt x="735330" y="404813"/>
                    <a:pt x="721995" y="406717"/>
                  </a:cubicBezTo>
                  <a:lnTo>
                    <a:pt x="698158" y="406955"/>
                  </a:lnTo>
                  <a:lnTo>
                    <a:pt x="683300" y="409696"/>
                  </a:lnTo>
                  <a:lnTo>
                    <a:pt x="660704" y="407328"/>
                  </a:lnTo>
                  <a:lnTo>
                    <a:pt x="650320" y="407432"/>
                  </a:lnTo>
                  <a:cubicBezTo>
                    <a:pt x="636628" y="406003"/>
                    <a:pt x="622757" y="403443"/>
                    <a:pt x="609749" y="399217"/>
                  </a:cubicBezTo>
                  <a:lnTo>
                    <a:pt x="609368" y="399020"/>
                  </a:lnTo>
                  <a:lnTo>
                    <a:pt x="607218" y="398622"/>
                  </a:lnTo>
                  <a:lnTo>
                    <a:pt x="593185" y="390691"/>
                  </a:lnTo>
                  <a:lnTo>
                    <a:pt x="574358" y="381000"/>
                  </a:lnTo>
                  <a:cubicBezTo>
                    <a:pt x="571024" y="373618"/>
                    <a:pt x="567393" y="363260"/>
                    <a:pt x="563821" y="351875"/>
                  </a:cubicBezTo>
                  <a:lnTo>
                    <a:pt x="559617" y="337301"/>
                  </a:lnTo>
                  <a:lnTo>
                    <a:pt x="555307" y="324803"/>
                  </a:lnTo>
                  <a:lnTo>
                    <a:pt x="552062" y="310470"/>
                  </a:lnTo>
                  <a:lnTo>
                    <a:pt x="545961" y="286837"/>
                  </a:lnTo>
                  <a:cubicBezTo>
                    <a:pt x="544056" y="279142"/>
                    <a:pt x="542925" y="274320"/>
                    <a:pt x="542925" y="274320"/>
                  </a:cubicBezTo>
                  <a:cubicBezTo>
                    <a:pt x="542925" y="274320"/>
                    <a:pt x="332422" y="287655"/>
                    <a:pt x="237172" y="270510"/>
                  </a:cubicBezTo>
                  <a:cubicBezTo>
                    <a:pt x="190024" y="261938"/>
                    <a:pt x="130731" y="230029"/>
                    <a:pt x="83225" y="200263"/>
                  </a:cubicBezTo>
                  <a:lnTo>
                    <a:pt x="43920" y="173902"/>
                  </a:lnTo>
                  <a:lnTo>
                    <a:pt x="43815" y="174308"/>
                  </a:lnTo>
                  <a:lnTo>
                    <a:pt x="36218" y="168737"/>
                  </a:lnTo>
                  <a:lnTo>
                    <a:pt x="23798" y="160407"/>
                  </a:lnTo>
                  <a:cubicBezTo>
                    <a:pt x="8930" y="149781"/>
                    <a:pt x="0" y="142875"/>
                    <a:pt x="0" y="142875"/>
                  </a:cubicBezTo>
                  <a:lnTo>
                    <a:pt x="20002" y="107633"/>
                  </a:lnTo>
                  <a:cubicBezTo>
                    <a:pt x="20002" y="107633"/>
                    <a:pt x="22279" y="109925"/>
                    <a:pt x="26835" y="113888"/>
                  </a:cubicBezTo>
                  <a:lnTo>
                    <a:pt x="46249" y="129298"/>
                  </a:lnTo>
                  <a:lnTo>
                    <a:pt x="49407" y="131366"/>
                  </a:lnTo>
                  <a:lnTo>
                    <a:pt x="60903" y="138049"/>
                  </a:lnTo>
                  <a:lnTo>
                    <a:pt x="64770" y="140018"/>
                  </a:lnTo>
                  <a:lnTo>
                    <a:pt x="64522" y="140153"/>
                  </a:lnTo>
                  <a:lnTo>
                    <a:pt x="129421" y="177880"/>
                  </a:lnTo>
                  <a:cubicBezTo>
                    <a:pt x="202406" y="211455"/>
                    <a:pt x="311944" y="241935"/>
                    <a:pt x="458153" y="229552"/>
                  </a:cubicBezTo>
                  <a:lnTo>
                    <a:pt x="550613" y="213977"/>
                  </a:lnTo>
                  <a:lnTo>
                    <a:pt x="599813" y="197608"/>
                  </a:lnTo>
                  <a:lnTo>
                    <a:pt x="609465" y="194140"/>
                  </a:lnTo>
                  <a:lnTo>
                    <a:pt x="661987" y="169545"/>
                  </a:lnTo>
                  <a:lnTo>
                    <a:pt x="719596" y="131006"/>
                  </a:lnTo>
                  <a:lnTo>
                    <a:pt x="737833" y="115591"/>
                  </a:lnTo>
                  <a:lnTo>
                    <a:pt x="781656" y="66563"/>
                  </a:lnTo>
                  <a:lnTo>
                    <a:pt x="797615" y="41899"/>
                  </a:lnTo>
                  <a:lnTo>
                    <a:pt x="802060" y="34360"/>
                  </a:lnTo>
                  <a:lnTo>
                    <a:pt x="810462" y="17395"/>
                  </a:lnTo>
                  <a:lnTo>
                    <a:pt x="811530" y="14526"/>
                  </a:lnTo>
                  <a:cubicBezTo>
                    <a:pt x="813197" y="10001"/>
                    <a:pt x="814864" y="5715"/>
                    <a:pt x="815340" y="5715"/>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0" name="Google Shape;470;p14"/>
            <p:cNvSpPr/>
            <p:nvPr/>
          </p:nvSpPr>
          <p:spPr>
            <a:xfrm>
              <a:off x="4268082" y="863623"/>
              <a:ext cx="1382054" cy="650392"/>
            </a:xfrm>
            <a:custGeom>
              <a:rect b="b" l="l" r="r" t="t"/>
              <a:pathLst>
                <a:path extrusionOk="0" h="409696" w="870585">
                  <a:moveTo>
                    <a:pt x="870585" y="0"/>
                  </a:moveTo>
                  <a:cubicBezTo>
                    <a:pt x="870585" y="0"/>
                    <a:pt x="844868" y="107633"/>
                    <a:pt x="796290" y="154305"/>
                  </a:cubicBezTo>
                  <a:cubicBezTo>
                    <a:pt x="813435" y="199073"/>
                    <a:pt x="842962" y="295275"/>
                    <a:pt x="842962" y="295275"/>
                  </a:cubicBezTo>
                  <a:lnTo>
                    <a:pt x="770753" y="373380"/>
                  </a:lnTo>
                  <a:lnTo>
                    <a:pt x="771525" y="374333"/>
                  </a:lnTo>
                  <a:cubicBezTo>
                    <a:pt x="768191" y="377667"/>
                    <a:pt x="762714" y="382906"/>
                    <a:pt x="758071" y="387430"/>
                  </a:cubicBezTo>
                  <a:lnTo>
                    <a:pt x="749644" y="396212"/>
                  </a:lnTo>
                  <a:lnTo>
                    <a:pt x="749618" y="396240"/>
                  </a:lnTo>
                  <a:lnTo>
                    <a:pt x="749618" y="396239"/>
                  </a:lnTo>
                  <a:lnTo>
                    <a:pt x="749617" y="396240"/>
                  </a:lnTo>
                  <a:cubicBezTo>
                    <a:pt x="741045" y="382905"/>
                    <a:pt x="733425" y="368618"/>
                    <a:pt x="724853" y="355283"/>
                  </a:cubicBezTo>
                  <a:cubicBezTo>
                    <a:pt x="712470" y="335280"/>
                    <a:pt x="704850" y="320040"/>
                    <a:pt x="691515" y="300038"/>
                  </a:cubicBezTo>
                  <a:lnTo>
                    <a:pt x="691948" y="300124"/>
                  </a:lnTo>
                  <a:lnTo>
                    <a:pt x="689610" y="296227"/>
                  </a:lnTo>
                  <a:cubicBezTo>
                    <a:pt x="689610" y="296227"/>
                    <a:pt x="735330" y="404813"/>
                    <a:pt x="721995" y="406717"/>
                  </a:cubicBezTo>
                  <a:lnTo>
                    <a:pt x="698158" y="406955"/>
                  </a:lnTo>
                  <a:lnTo>
                    <a:pt x="683300" y="409696"/>
                  </a:lnTo>
                  <a:lnTo>
                    <a:pt x="660704" y="407328"/>
                  </a:lnTo>
                  <a:lnTo>
                    <a:pt x="650320" y="407432"/>
                  </a:lnTo>
                  <a:cubicBezTo>
                    <a:pt x="636628" y="406003"/>
                    <a:pt x="622757" y="403443"/>
                    <a:pt x="609749" y="399217"/>
                  </a:cubicBezTo>
                  <a:lnTo>
                    <a:pt x="609368" y="399020"/>
                  </a:lnTo>
                  <a:lnTo>
                    <a:pt x="607218" y="398622"/>
                  </a:lnTo>
                  <a:lnTo>
                    <a:pt x="593185" y="390691"/>
                  </a:lnTo>
                  <a:lnTo>
                    <a:pt x="574358" y="381000"/>
                  </a:lnTo>
                  <a:cubicBezTo>
                    <a:pt x="571024" y="373618"/>
                    <a:pt x="567393" y="363260"/>
                    <a:pt x="563821" y="351875"/>
                  </a:cubicBezTo>
                  <a:lnTo>
                    <a:pt x="559617" y="337301"/>
                  </a:lnTo>
                  <a:lnTo>
                    <a:pt x="555307" y="324803"/>
                  </a:lnTo>
                  <a:lnTo>
                    <a:pt x="552062" y="310470"/>
                  </a:lnTo>
                  <a:lnTo>
                    <a:pt x="545961" y="286837"/>
                  </a:lnTo>
                  <a:cubicBezTo>
                    <a:pt x="544056" y="279142"/>
                    <a:pt x="542925" y="274320"/>
                    <a:pt x="542925" y="274320"/>
                  </a:cubicBezTo>
                  <a:cubicBezTo>
                    <a:pt x="542925" y="274320"/>
                    <a:pt x="332422" y="287655"/>
                    <a:pt x="237172" y="270510"/>
                  </a:cubicBezTo>
                  <a:cubicBezTo>
                    <a:pt x="190024" y="261938"/>
                    <a:pt x="130731" y="230029"/>
                    <a:pt x="83225" y="200263"/>
                  </a:cubicBezTo>
                  <a:lnTo>
                    <a:pt x="43920" y="173902"/>
                  </a:lnTo>
                  <a:lnTo>
                    <a:pt x="43815" y="174308"/>
                  </a:lnTo>
                  <a:lnTo>
                    <a:pt x="36218" y="168737"/>
                  </a:lnTo>
                  <a:lnTo>
                    <a:pt x="23798" y="160407"/>
                  </a:lnTo>
                  <a:cubicBezTo>
                    <a:pt x="8930" y="149781"/>
                    <a:pt x="0" y="142875"/>
                    <a:pt x="0" y="142875"/>
                  </a:cubicBezTo>
                  <a:lnTo>
                    <a:pt x="20002" y="107633"/>
                  </a:lnTo>
                  <a:cubicBezTo>
                    <a:pt x="20002" y="107633"/>
                    <a:pt x="22279" y="109925"/>
                    <a:pt x="26835" y="113888"/>
                  </a:cubicBezTo>
                  <a:lnTo>
                    <a:pt x="46249" y="129298"/>
                  </a:lnTo>
                  <a:lnTo>
                    <a:pt x="49407" y="131366"/>
                  </a:lnTo>
                  <a:lnTo>
                    <a:pt x="60903" y="138049"/>
                  </a:lnTo>
                  <a:lnTo>
                    <a:pt x="64770" y="140018"/>
                  </a:lnTo>
                  <a:lnTo>
                    <a:pt x="64522" y="140153"/>
                  </a:lnTo>
                  <a:lnTo>
                    <a:pt x="129421" y="177880"/>
                  </a:lnTo>
                  <a:cubicBezTo>
                    <a:pt x="202406" y="211455"/>
                    <a:pt x="311944" y="241935"/>
                    <a:pt x="458153" y="229552"/>
                  </a:cubicBezTo>
                  <a:lnTo>
                    <a:pt x="550613" y="213977"/>
                  </a:lnTo>
                  <a:lnTo>
                    <a:pt x="599813" y="197608"/>
                  </a:lnTo>
                  <a:lnTo>
                    <a:pt x="609465" y="194140"/>
                  </a:lnTo>
                  <a:lnTo>
                    <a:pt x="661987" y="169545"/>
                  </a:lnTo>
                  <a:lnTo>
                    <a:pt x="719596" y="131006"/>
                  </a:lnTo>
                  <a:lnTo>
                    <a:pt x="737833" y="115591"/>
                  </a:lnTo>
                  <a:lnTo>
                    <a:pt x="781656" y="66563"/>
                  </a:lnTo>
                  <a:lnTo>
                    <a:pt x="797615" y="41899"/>
                  </a:lnTo>
                  <a:lnTo>
                    <a:pt x="802060" y="34360"/>
                  </a:lnTo>
                  <a:lnTo>
                    <a:pt x="810462" y="17395"/>
                  </a:lnTo>
                  <a:lnTo>
                    <a:pt x="811530" y="14526"/>
                  </a:lnTo>
                  <a:cubicBezTo>
                    <a:pt x="813197" y="10001"/>
                    <a:pt x="814864" y="5715"/>
                    <a:pt x="815340" y="5715"/>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71" name="Google Shape;471;p14"/>
          <p:cNvGrpSpPr/>
          <p:nvPr/>
        </p:nvGrpSpPr>
        <p:grpSpPr>
          <a:xfrm>
            <a:off x="2970582" y="4185078"/>
            <a:ext cx="104051" cy="142393"/>
            <a:chOff x="4893501" y="755088"/>
            <a:chExt cx="158422" cy="216765"/>
          </a:xfrm>
        </p:grpSpPr>
        <p:sp>
          <p:nvSpPr>
            <p:cNvPr id="472" name="Google Shape;472;p14"/>
            <p:cNvSpPr/>
            <p:nvPr/>
          </p:nvSpPr>
          <p:spPr>
            <a:xfrm>
              <a:off x="4893501" y="755088"/>
              <a:ext cx="135201" cy="193548"/>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3" name="Google Shape;473;p14"/>
            <p:cNvSpPr/>
            <p:nvPr/>
          </p:nvSpPr>
          <p:spPr>
            <a:xfrm>
              <a:off x="4916722" y="778305"/>
              <a:ext cx="135201" cy="193548"/>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74" name="Google Shape;474;p14"/>
          <p:cNvGrpSpPr/>
          <p:nvPr/>
        </p:nvGrpSpPr>
        <p:grpSpPr>
          <a:xfrm>
            <a:off x="3037802" y="5536369"/>
            <a:ext cx="373445" cy="375342"/>
            <a:chOff x="1247052" y="596916"/>
            <a:chExt cx="452715" cy="454960"/>
          </a:xfrm>
        </p:grpSpPr>
        <p:sp>
          <p:nvSpPr>
            <p:cNvPr id="475" name="Google Shape;475;p14"/>
            <p:cNvSpPr/>
            <p:nvPr/>
          </p:nvSpPr>
          <p:spPr>
            <a:xfrm>
              <a:off x="1247052" y="596916"/>
              <a:ext cx="372714" cy="386104"/>
            </a:xfrm>
            <a:custGeom>
              <a:rect b="b" l="l" r="r" t="t"/>
              <a:pathLst>
                <a:path extrusionOk="0" h="386104" w="372714">
                  <a:moveTo>
                    <a:pt x="225893" y="507"/>
                  </a:moveTo>
                  <a:cubicBezTo>
                    <a:pt x="277485" y="4148"/>
                    <a:pt x="328167" y="26910"/>
                    <a:pt x="356088" y="52403"/>
                  </a:cubicBezTo>
                  <a:lnTo>
                    <a:pt x="364576" y="64701"/>
                  </a:lnTo>
                  <a:lnTo>
                    <a:pt x="364729" y="64803"/>
                  </a:lnTo>
                  <a:lnTo>
                    <a:pt x="368153" y="69882"/>
                  </a:lnTo>
                  <a:lnTo>
                    <a:pt x="372714" y="76490"/>
                  </a:lnTo>
                  <a:lnTo>
                    <a:pt x="343265" y="61659"/>
                  </a:lnTo>
                  <a:cubicBezTo>
                    <a:pt x="320655" y="52326"/>
                    <a:pt x="295087" y="45725"/>
                    <a:pt x="269291" y="43905"/>
                  </a:cubicBezTo>
                  <a:cubicBezTo>
                    <a:pt x="252094" y="42691"/>
                    <a:pt x="234795" y="43602"/>
                    <a:pt x="218205" y="47244"/>
                  </a:cubicBezTo>
                  <a:lnTo>
                    <a:pt x="224990" y="52097"/>
                  </a:lnTo>
                  <a:lnTo>
                    <a:pt x="173887" y="62415"/>
                  </a:lnTo>
                  <a:cubicBezTo>
                    <a:pt x="97203" y="94848"/>
                    <a:pt x="43398" y="170779"/>
                    <a:pt x="43398" y="259276"/>
                  </a:cubicBezTo>
                  <a:cubicBezTo>
                    <a:pt x="43398" y="303525"/>
                    <a:pt x="56849" y="344632"/>
                    <a:pt x="79886" y="378732"/>
                  </a:cubicBezTo>
                  <a:lnTo>
                    <a:pt x="86585" y="386104"/>
                  </a:lnTo>
                  <a:lnTo>
                    <a:pt x="77749" y="380743"/>
                  </a:lnTo>
                  <a:cubicBezTo>
                    <a:pt x="30265" y="341556"/>
                    <a:pt x="0" y="282252"/>
                    <a:pt x="0" y="215878"/>
                  </a:cubicBezTo>
                  <a:cubicBezTo>
                    <a:pt x="0" y="127381"/>
                    <a:pt x="53805" y="51450"/>
                    <a:pt x="130489" y="19017"/>
                  </a:cubicBezTo>
                  <a:lnTo>
                    <a:pt x="181592" y="8699"/>
                  </a:lnTo>
                  <a:lnTo>
                    <a:pt x="174807" y="3846"/>
                  </a:lnTo>
                  <a:cubicBezTo>
                    <a:pt x="191397" y="204"/>
                    <a:pt x="208696" y="-707"/>
                    <a:pt x="225893" y="507"/>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6" name="Google Shape;476;p14"/>
            <p:cNvSpPr/>
            <p:nvPr/>
          </p:nvSpPr>
          <p:spPr>
            <a:xfrm>
              <a:off x="1272285" y="622148"/>
              <a:ext cx="427482" cy="429728"/>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77" name="Google Shape;477;p14"/>
          <p:cNvGrpSpPr/>
          <p:nvPr/>
        </p:nvGrpSpPr>
        <p:grpSpPr>
          <a:xfrm>
            <a:off x="2545800" y="5532060"/>
            <a:ext cx="349524" cy="350313"/>
            <a:chOff x="585891" y="692613"/>
            <a:chExt cx="362878" cy="363697"/>
          </a:xfrm>
        </p:grpSpPr>
        <p:sp>
          <p:nvSpPr>
            <p:cNvPr id="478" name="Google Shape;478;p14"/>
            <p:cNvSpPr/>
            <p:nvPr/>
          </p:nvSpPr>
          <p:spPr>
            <a:xfrm>
              <a:off x="585891" y="692613"/>
              <a:ext cx="349758" cy="344522"/>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79" name="Google Shape;479;p14"/>
            <p:cNvSpPr/>
            <p:nvPr/>
          </p:nvSpPr>
          <p:spPr>
            <a:xfrm>
              <a:off x="599011" y="711788"/>
              <a:ext cx="349758" cy="344522"/>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480" name="Google Shape;480;p14"/>
          <p:cNvGrpSpPr/>
          <p:nvPr/>
        </p:nvGrpSpPr>
        <p:grpSpPr>
          <a:xfrm>
            <a:off x="2550320" y="5958567"/>
            <a:ext cx="822193" cy="414073"/>
            <a:chOff x="535979" y="1273406"/>
            <a:chExt cx="1237310" cy="623135"/>
          </a:xfrm>
        </p:grpSpPr>
        <p:sp>
          <p:nvSpPr>
            <p:cNvPr id="481" name="Google Shape;481;p14"/>
            <p:cNvSpPr/>
            <p:nvPr/>
          </p:nvSpPr>
          <p:spPr>
            <a:xfrm>
              <a:off x="535979" y="1273406"/>
              <a:ext cx="1130757" cy="577866"/>
            </a:xfrm>
            <a:custGeom>
              <a:rect b="b" l="l" r="r" t="t"/>
              <a:pathLst>
                <a:path extrusionOk="0" h="577866" w="1130757">
                  <a:moveTo>
                    <a:pt x="303431" y="466390"/>
                  </a:moveTo>
                  <a:lnTo>
                    <a:pt x="328129" y="467016"/>
                  </a:lnTo>
                  <a:lnTo>
                    <a:pt x="348995" y="577866"/>
                  </a:lnTo>
                  <a:lnTo>
                    <a:pt x="336695" y="576136"/>
                  </a:lnTo>
                  <a:cubicBezTo>
                    <a:pt x="323746" y="574316"/>
                    <a:pt x="323746" y="574316"/>
                    <a:pt x="323746" y="574316"/>
                  </a:cubicBezTo>
                  <a:close/>
                  <a:moveTo>
                    <a:pt x="1101809" y="381232"/>
                  </a:moveTo>
                  <a:cubicBezTo>
                    <a:pt x="1101809" y="381232"/>
                    <a:pt x="1105856" y="409961"/>
                    <a:pt x="1109295" y="440512"/>
                  </a:cubicBezTo>
                  <a:lnTo>
                    <a:pt x="1112267" y="472113"/>
                  </a:lnTo>
                  <a:lnTo>
                    <a:pt x="1082858" y="480438"/>
                  </a:lnTo>
                  <a:cubicBezTo>
                    <a:pt x="1085287" y="473154"/>
                    <a:pt x="1082454" y="440783"/>
                    <a:pt x="1079015" y="410232"/>
                  </a:cubicBezTo>
                  <a:lnTo>
                    <a:pt x="1076107" y="386489"/>
                  </a:lnTo>
                  <a:close/>
                  <a:moveTo>
                    <a:pt x="165126" y="48277"/>
                  </a:moveTo>
                  <a:lnTo>
                    <a:pt x="165126" y="48284"/>
                  </a:lnTo>
                  <a:lnTo>
                    <a:pt x="168767" y="63024"/>
                  </a:lnTo>
                  <a:lnTo>
                    <a:pt x="172375" y="87397"/>
                  </a:lnTo>
                  <a:lnTo>
                    <a:pt x="139053" y="100187"/>
                  </a:lnTo>
                  <a:cubicBezTo>
                    <a:pt x="25354" y="168034"/>
                    <a:pt x="30311" y="344004"/>
                    <a:pt x="30311" y="344004"/>
                  </a:cubicBezTo>
                  <a:lnTo>
                    <a:pt x="30311" y="344006"/>
                  </a:lnTo>
                  <a:cubicBezTo>
                    <a:pt x="30311" y="369903"/>
                    <a:pt x="31928" y="398228"/>
                    <a:pt x="36583" y="425743"/>
                  </a:cubicBezTo>
                  <a:lnTo>
                    <a:pt x="46078" y="455566"/>
                  </a:lnTo>
                  <a:lnTo>
                    <a:pt x="54639" y="484340"/>
                  </a:lnTo>
                  <a:lnTo>
                    <a:pt x="55934" y="486524"/>
                  </a:lnTo>
                  <a:lnTo>
                    <a:pt x="61063" y="502626"/>
                  </a:lnTo>
                  <a:lnTo>
                    <a:pt x="72324" y="514139"/>
                  </a:lnTo>
                  <a:lnTo>
                    <a:pt x="79342" y="525961"/>
                  </a:lnTo>
                  <a:lnTo>
                    <a:pt x="79340" y="525961"/>
                  </a:lnTo>
                  <a:cubicBezTo>
                    <a:pt x="69324" y="518424"/>
                    <a:pt x="59311" y="508978"/>
                    <a:pt x="49934" y="497151"/>
                  </a:cubicBezTo>
                  <a:lnTo>
                    <a:pt x="42044" y="483859"/>
                  </a:lnTo>
                  <a:lnTo>
                    <a:pt x="30783" y="472346"/>
                  </a:lnTo>
                  <a:lnTo>
                    <a:pt x="25654" y="456244"/>
                  </a:lnTo>
                  <a:lnTo>
                    <a:pt x="24359" y="454060"/>
                  </a:lnTo>
                  <a:lnTo>
                    <a:pt x="15798" y="425286"/>
                  </a:lnTo>
                  <a:lnTo>
                    <a:pt x="6303" y="395463"/>
                  </a:lnTo>
                  <a:cubicBezTo>
                    <a:pt x="1648" y="367948"/>
                    <a:pt x="31" y="339623"/>
                    <a:pt x="31" y="313726"/>
                  </a:cubicBezTo>
                  <a:lnTo>
                    <a:pt x="31" y="313724"/>
                  </a:lnTo>
                  <a:cubicBezTo>
                    <a:pt x="31" y="313724"/>
                    <a:pt x="-6444" y="83886"/>
                    <a:pt x="165126" y="48277"/>
                  </a:cubicBezTo>
                  <a:close/>
                  <a:moveTo>
                    <a:pt x="995036" y="15700"/>
                  </a:moveTo>
                  <a:cubicBezTo>
                    <a:pt x="1009783" y="15919"/>
                    <a:pt x="1043963" y="19295"/>
                    <a:pt x="1081443" y="42816"/>
                  </a:cubicBezTo>
                  <a:lnTo>
                    <a:pt x="1094522" y="53443"/>
                  </a:lnTo>
                  <a:lnTo>
                    <a:pt x="1096543" y="54551"/>
                  </a:lnTo>
                  <a:lnTo>
                    <a:pt x="1097907" y="56192"/>
                  </a:lnTo>
                  <a:lnTo>
                    <a:pt x="1119426" y="73678"/>
                  </a:lnTo>
                  <a:lnTo>
                    <a:pt x="1130757" y="88561"/>
                  </a:lnTo>
                  <a:lnTo>
                    <a:pt x="1128187" y="86472"/>
                  </a:lnTo>
                  <a:lnTo>
                    <a:pt x="1126823" y="84831"/>
                  </a:lnTo>
                  <a:lnTo>
                    <a:pt x="1124802" y="83723"/>
                  </a:lnTo>
                  <a:lnTo>
                    <a:pt x="1111723" y="73096"/>
                  </a:lnTo>
                  <a:cubicBezTo>
                    <a:pt x="1061750" y="41735"/>
                    <a:pt x="1017643" y="46186"/>
                    <a:pt x="1017643" y="46186"/>
                  </a:cubicBezTo>
                  <a:lnTo>
                    <a:pt x="1017574" y="46481"/>
                  </a:lnTo>
                  <a:lnTo>
                    <a:pt x="1016025" y="46187"/>
                  </a:lnTo>
                  <a:cubicBezTo>
                    <a:pt x="1014406" y="46187"/>
                    <a:pt x="1009956" y="67230"/>
                    <a:pt x="1005908" y="88877"/>
                  </a:cubicBezTo>
                  <a:lnTo>
                    <a:pt x="1000677" y="118513"/>
                  </a:lnTo>
                  <a:lnTo>
                    <a:pt x="986889" y="177291"/>
                  </a:lnTo>
                  <a:lnTo>
                    <a:pt x="839600" y="153012"/>
                  </a:lnTo>
                  <a:cubicBezTo>
                    <a:pt x="839600" y="153012"/>
                    <a:pt x="841522" y="145323"/>
                    <a:pt x="844076" y="133943"/>
                  </a:cubicBezTo>
                  <a:lnTo>
                    <a:pt x="845140" y="128636"/>
                  </a:lnTo>
                  <a:lnTo>
                    <a:pt x="956609" y="147011"/>
                  </a:lnTo>
                  <a:lnTo>
                    <a:pt x="970397" y="88233"/>
                  </a:lnTo>
                  <a:lnTo>
                    <a:pt x="975628" y="58597"/>
                  </a:lnTo>
                  <a:cubicBezTo>
                    <a:pt x="979676" y="36950"/>
                    <a:pt x="984126" y="15907"/>
                    <a:pt x="985745" y="15907"/>
                  </a:cubicBezTo>
                  <a:lnTo>
                    <a:pt x="987294" y="16201"/>
                  </a:lnTo>
                  <a:lnTo>
                    <a:pt x="987363" y="15906"/>
                  </a:lnTo>
                  <a:cubicBezTo>
                    <a:pt x="987363" y="15906"/>
                    <a:pt x="990120" y="15627"/>
                    <a:pt x="995036" y="15700"/>
                  </a:cubicBezTo>
                  <a:close/>
                  <a:moveTo>
                    <a:pt x="658589" y="124"/>
                  </a:moveTo>
                  <a:lnTo>
                    <a:pt x="671347" y="544"/>
                  </a:lnTo>
                  <a:lnTo>
                    <a:pt x="687497" y="201"/>
                  </a:lnTo>
                  <a:lnTo>
                    <a:pt x="710883" y="1842"/>
                  </a:lnTo>
                  <a:lnTo>
                    <a:pt x="744853" y="2957"/>
                  </a:lnTo>
                  <a:cubicBezTo>
                    <a:pt x="752706" y="3514"/>
                    <a:pt x="756886" y="4019"/>
                    <a:pt x="756776" y="4337"/>
                  </a:cubicBezTo>
                  <a:lnTo>
                    <a:pt x="748480" y="4479"/>
                  </a:lnTo>
                  <a:lnTo>
                    <a:pt x="819031" y="9431"/>
                  </a:lnTo>
                  <a:cubicBezTo>
                    <a:pt x="824291" y="7003"/>
                    <a:pt x="826314" y="12871"/>
                    <a:pt x="826390" y="23037"/>
                  </a:cubicBezTo>
                  <a:lnTo>
                    <a:pt x="824749" y="37987"/>
                  </a:lnTo>
                  <a:lnTo>
                    <a:pt x="778760" y="34759"/>
                  </a:lnTo>
                  <a:lnTo>
                    <a:pt x="787056" y="34617"/>
                  </a:lnTo>
                  <a:cubicBezTo>
                    <a:pt x="787166" y="34299"/>
                    <a:pt x="782986" y="33794"/>
                    <a:pt x="775133" y="33237"/>
                  </a:cubicBezTo>
                  <a:lnTo>
                    <a:pt x="741163" y="32122"/>
                  </a:lnTo>
                  <a:lnTo>
                    <a:pt x="717777" y="30481"/>
                  </a:lnTo>
                  <a:lnTo>
                    <a:pt x="701627" y="30824"/>
                  </a:lnTo>
                  <a:lnTo>
                    <a:pt x="688869" y="30404"/>
                  </a:lnTo>
                  <a:cubicBezTo>
                    <a:pt x="648708" y="30000"/>
                    <a:pt x="598784" y="30506"/>
                    <a:pt x="544031" y="33035"/>
                  </a:cubicBezTo>
                  <a:lnTo>
                    <a:pt x="476644" y="38761"/>
                  </a:lnTo>
                  <a:lnTo>
                    <a:pt x="426180" y="41761"/>
                  </a:lnTo>
                  <a:cubicBezTo>
                    <a:pt x="391759" y="44264"/>
                    <a:pt x="370212" y="46186"/>
                    <a:pt x="370212" y="46186"/>
                  </a:cubicBezTo>
                  <a:lnTo>
                    <a:pt x="370574" y="47774"/>
                  </a:lnTo>
                  <a:lnTo>
                    <a:pt x="370210" y="47805"/>
                  </a:lnTo>
                  <a:lnTo>
                    <a:pt x="398990" y="174108"/>
                  </a:lnTo>
                  <a:lnTo>
                    <a:pt x="216446" y="201569"/>
                  </a:lnTo>
                  <a:cubicBezTo>
                    <a:pt x="216446" y="201569"/>
                    <a:pt x="215738" y="196814"/>
                    <a:pt x="214524" y="188949"/>
                  </a:cubicBezTo>
                  <a:lnTo>
                    <a:pt x="211131" y="167533"/>
                  </a:lnTo>
                  <a:lnTo>
                    <a:pt x="368710" y="143828"/>
                  </a:lnTo>
                  <a:lnTo>
                    <a:pt x="339930" y="17525"/>
                  </a:lnTo>
                  <a:lnTo>
                    <a:pt x="340294" y="17494"/>
                  </a:lnTo>
                  <a:lnTo>
                    <a:pt x="339932" y="15906"/>
                  </a:lnTo>
                  <a:cubicBezTo>
                    <a:pt x="339932" y="15906"/>
                    <a:pt x="361479" y="13984"/>
                    <a:pt x="395900" y="11481"/>
                  </a:cubicBezTo>
                  <a:lnTo>
                    <a:pt x="446364" y="8481"/>
                  </a:lnTo>
                  <a:lnTo>
                    <a:pt x="513751" y="2755"/>
                  </a:lnTo>
                  <a:cubicBezTo>
                    <a:pt x="568504" y="226"/>
                    <a:pt x="618428" y="-281"/>
                    <a:pt x="658589" y="124"/>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82" name="Google Shape;482;p14"/>
            <p:cNvSpPr/>
            <p:nvPr/>
          </p:nvSpPr>
          <p:spPr>
            <a:xfrm>
              <a:off x="561213" y="1298641"/>
              <a:ext cx="1212076" cy="597900"/>
            </a:xfrm>
            <a:custGeom>
              <a:rect b="b" l="l" r="r" t="t"/>
              <a:pathLst>
                <a:path extrusionOk="0" h="351706" w="712986">
                  <a:moveTo>
                    <a:pt x="387566" y="73"/>
                  </a:moveTo>
                  <a:lnTo>
                    <a:pt x="395074" y="320"/>
                  </a:lnTo>
                  <a:lnTo>
                    <a:pt x="404578" y="118"/>
                  </a:lnTo>
                  <a:lnTo>
                    <a:pt x="418340" y="1084"/>
                  </a:lnTo>
                  <a:lnTo>
                    <a:pt x="438331" y="1740"/>
                  </a:lnTo>
                  <a:cubicBezTo>
                    <a:pt x="442952" y="2068"/>
                    <a:pt x="445412" y="2365"/>
                    <a:pt x="445347" y="2552"/>
                  </a:cubicBezTo>
                  <a:lnTo>
                    <a:pt x="440465" y="2636"/>
                  </a:lnTo>
                  <a:lnTo>
                    <a:pt x="481983" y="5550"/>
                  </a:lnTo>
                  <a:cubicBezTo>
                    <a:pt x="494365" y="-165"/>
                    <a:pt x="476268" y="72225"/>
                    <a:pt x="476268" y="72225"/>
                  </a:cubicBezTo>
                  <a:lnTo>
                    <a:pt x="562945" y="86513"/>
                  </a:lnTo>
                  <a:lnTo>
                    <a:pt x="571059" y="51923"/>
                  </a:lnTo>
                  <a:lnTo>
                    <a:pt x="574137" y="34483"/>
                  </a:lnTo>
                  <a:cubicBezTo>
                    <a:pt x="576519" y="21744"/>
                    <a:pt x="579138" y="9361"/>
                    <a:pt x="580091" y="9361"/>
                  </a:cubicBezTo>
                  <a:lnTo>
                    <a:pt x="581002" y="9534"/>
                  </a:lnTo>
                  <a:lnTo>
                    <a:pt x="581043" y="9360"/>
                  </a:lnTo>
                  <a:cubicBezTo>
                    <a:pt x="581043" y="9360"/>
                    <a:pt x="606999" y="6741"/>
                    <a:pt x="636407" y="25196"/>
                  </a:cubicBezTo>
                  <a:lnTo>
                    <a:pt x="644104" y="31450"/>
                  </a:lnTo>
                  <a:lnTo>
                    <a:pt x="645293" y="32102"/>
                  </a:lnTo>
                  <a:lnTo>
                    <a:pt x="646096" y="33068"/>
                  </a:lnTo>
                  <a:lnTo>
                    <a:pt x="658759" y="43358"/>
                  </a:lnTo>
                  <a:cubicBezTo>
                    <a:pt x="666191" y="50976"/>
                    <a:pt x="673488" y="60282"/>
                    <a:pt x="680297" y="71645"/>
                  </a:cubicBezTo>
                  <a:lnTo>
                    <a:pt x="682914" y="77358"/>
                  </a:lnTo>
                  <a:lnTo>
                    <a:pt x="683794" y="78417"/>
                  </a:lnTo>
                  <a:lnTo>
                    <a:pt x="686614" y="85437"/>
                  </a:lnTo>
                  <a:lnTo>
                    <a:pt x="698909" y="112277"/>
                  </a:lnTo>
                  <a:lnTo>
                    <a:pt x="701297" y="121982"/>
                  </a:lnTo>
                  <a:lnTo>
                    <a:pt x="702115" y="124018"/>
                  </a:lnTo>
                  <a:cubicBezTo>
                    <a:pt x="703849" y="130210"/>
                    <a:pt x="705013" y="135359"/>
                    <a:pt x="705744" y="138961"/>
                  </a:cubicBezTo>
                  <a:lnTo>
                    <a:pt x="706513" y="143186"/>
                  </a:lnTo>
                  <a:lnTo>
                    <a:pt x="712488" y="167475"/>
                  </a:lnTo>
                  <a:cubicBezTo>
                    <a:pt x="712488" y="167475"/>
                    <a:pt x="715346" y="193669"/>
                    <a:pt x="707369" y="221172"/>
                  </a:cubicBezTo>
                  <a:lnTo>
                    <a:pt x="703660" y="227827"/>
                  </a:lnTo>
                  <a:lnTo>
                    <a:pt x="702010" y="236056"/>
                  </a:lnTo>
                  <a:cubicBezTo>
                    <a:pt x="698201" y="245581"/>
                    <a:pt x="692724" y="254868"/>
                    <a:pt x="685223" y="262488"/>
                  </a:cubicBezTo>
                  <a:lnTo>
                    <a:pt x="672105" y="269938"/>
                  </a:lnTo>
                  <a:lnTo>
                    <a:pt x="665360" y="274767"/>
                  </a:lnTo>
                  <a:lnTo>
                    <a:pt x="661851" y="275761"/>
                  </a:lnTo>
                  <a:lnTo>
                    <a:pt x="656291" y="278918"/>
                  </a:lnTo>
                  <a:lnTo>
                    <a:pt x="657029" y="277126"/>
                  </a:lnTo>
                  <a:lnTo>
                    <a:pt x="637240" y="282728"/>
                  </a:lnTo>
                  <a:cubicBezTo>
                    <a:pt x="640098" y="274155"/>
                    <a:pt x="630573" y="206528"/>
                    <a:pt x="630573" y="206528"/>
                  </a:cubicBezTo>
                  <a:lnTo>
                    <a:pt x="546753" y="223673"/>
                  </a:lnTo>
                  <a:lnTo>
                    <a:pt x="545800" y="298920"/>
                  </a:lnTo>
                  <a:cubicBezTo>
                    <a:pt x="545800" y="298920"/>
                    <a:pt x="433405" y="371310"/>
                    <a:pt x="251478" y="346545"/>
                  </a:cubicBezTo>
                  <a:cubicBezTo>
                    <a:pt x="190518" y="337973"/>
                    <a:pt x="190518" y="337973"/>
                    <a:pt x="190518" y="337973"/>
                  </a:cubicBezTo>
                  <a:lnTo>
                    <a:pt x="175278" y="257010"/>
                  </a:lnTo>
                  <a:lnTo>
                    <a:pt x="100030" y="255105"/>
                  </a:lnTo>
                  <a:lnTo>
                    <a:pt x="93363" y="326543"/>
                  </a:lnTo>
                  <a:cubicBezTo>
                    <a:pt x="93601" y="326781"/>
                    <a:pt x="87826" y="326960"/>
                    <a:pt x="79045" y="324861"/>
                  </a:cubicBezTo>
                  <a:lnTo>
                    <a:pt x="57098" y="314453"/>
                  </a:lnTo>
                  <a:lnTo>
                    <a:pt x="60978" y="321781"/>
                  </a:lnTo>
                  <a:lnTo>
                    <a:pt x="50962" y="311543"/>
                  </a:lnTo>
                  <a:lnTo>
                    <a:pt x="46690" y="309517"/>
                  </a:lnTo>
                  <a:cubicBezTo>
                    <a:pt x="40796" y="305082"/>
                    <a:pt x="34903" y="299523"/>
                    <a:pt x="29385" y="292563"/>
                  </a:cubicBezTo>
                  <a:lnTo>
                    <a:pt x="24742" y="284741"/>
                  </a:lnTo>
                  <a:lnTo>
                    <a:pt x="18115" y="277966"/>
                  </a:lnTo>
                  <a:lnTo>
                    <a:pt x="15097" y="268490"/>
                  </a:lnTo>
                  <a:lnTo>
                    <a:pt x="14335" y="267205"/>
                  </a:lnTo>
                  <a:lnTo>
                    <a:pt x="9297" y="250272"/>
                  </a:lnTo>
                  <a:lnTo>
                    <a:pt x="3709" y="232722"/>
                  </a:lnTo>
                  <a:cubicBezTo>
                    <a:pt x="970" y="216530"/>
                    <a:pt x="18" y="199861"/>
                    <a:pt x="18" y="184621"/>
                  </a:cubicBezTo>
                  <a:lnTo>
                    <a:pt x="18" y="184620"/>
                  </a:lnTo>
                  <a:lnTo>
                    <a:pt x="18" y="184620"/>
                  </a:lnTo>
                  <a:cubicBezTo>
                    <a:pt x="18" y="184620"/>
                    <a:pt x="-3792" y="49365"/>
                    <a:pt x="97173" y="28410"/>
                  </a:cubicBezTo>
                  <a:lnTo>
                    <a:pt x="97173" y="28414"/>
                  </a:lnTo>
                  <a:lnTo>
                    <a:pt x="99316" y="37088"/>
                  </a:lnTo>
                  <a:lnTo>
                    <a:pt x="102131" y="56108"/>
                  </a:lnTo>
                  <a:lnTo>
                    <a:pt x="105507" y="74964"/>
                  </a:lnTo>
                  <a:cubicBezTo>
                    <a:pt x="107888" y="89608"/>
                    <a:pt x="109555" y="100800"/>
                    <a:pt x="109555" y="100800"/>
                  </a:cubicBezTo>
                  <a:lnTo>
                    <a:pt x="216978" y="84640"/>
                  </a:lnTo>
                  <a:lnTo>
                    <a:pt x="200042" y="10313"/>
                  </a:lnTo>
                  <a:lnTo>
                    <a:pt x="200256" y="10295"/>
                  </a:lnTo>
                  <a:lnTo>
                    <a:pt x="200043" y="9360"/>
                  </a:lnTo>
                  <a:cubicBezTo>
                    <a:pt x="200043" y="9360"/>
                    <a:pt x="212723" y="8229"/>
                    <a:pt x="232979" y="6756"/>
                  </a:cubicBezTo>
                  <a:lnTo>
                    <a:pt x="262676" y="4991"/>
                  </a:lnTo>
                  <a:lnTo>
                    <a:pt x="302332" y="1621"/>
                  </a:lnTo>
                  <a:cubicBezTo>
                    <a:pt x="334553" y="133"/>
                    <a:pt x="363932" y="-165"/>
                    <a:pt x="387566" y="7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3 Six columns">
  <p:cSld name="CUSTOM_12">
    <p:spTree>
      <p:nvGrpSpPr>
        <p:cNvPr id="483" name="Shape 483"/>
        <p:cNvGrpSpPr/>
        <p:nvPr/>
      </p:nvGrpSpPr>
      <p:grpSpPr>
        <a:xfrm>
          <a:off x="0" y="0"/>
          <a:ext cx="0" cy="0"/>
          <a:chOff x="0" y="0"/>
          <a:chExt cx="0" cy="0"/>
        </a:xfrm>
      </p:grpSpPr>
      <p:sp>
        <p:nvSpPr>
          <p:cNvPr id="484" name="Google Shape;484;p15"/>
          <p:cNvSpPr txBox="1"/>
          <p:nvPr>
            <p:ph idx="1" type="subTitle"/>
          </p:nvPr>
        </p:nvSpPr>
        <p:spPr>
          <a:xfrm>
            <a:off x="415600" y="170640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500"/>
              <a:buNone/>
              <a:defRPr b="1" sz="2500">
                <a:solidFill>
                  <a:schemeClr val="accent4"/>
                </a:solidFill>
              </a:defRPr>
            </a:lvl1pPr>
            <a:lvl2pPr lvl="1" rtl="0">
              <a:spcBef>
                <a:spcPts val="2100"/>
              </a:spcBef>
              <a:spcAft>
                <a:spcPts val="0"/>
              </a:spcAft>
              <a:buClr>
                <a:schemeClr val="accent4"/>
              </a:buClr>
              <a:buSzPts val="2500"/>
              <a:buNone/>
              <a:defRPr b="1" sz="2500">
                <a:solidFill>
                  <a:schemeClr val="accent4"/>
                </a:solidFill>
              </a:defRPr>
            </a:lvl2pPr>
            <a:lvl3pPr lvl="2" rtl="0">
              <a:spcBef>
                <a:spcPts val="2100"/>
              </a:spcBef>
              <a:spcAft>
                <a:spcPts val="0"/>
              </a:spcAft>
              <a:buClr>
                <a:schemeClr val="accent4"/>
              </a:buClr>
              <a:buSzPts val="2500"/>
              <a:buNone/>
              <a:defRPr b="1" sz="2500">
                <a:solidFill>
                  <a:schemeClr val="accent4"/>
                </a:solidFill>
              </a:defRPr>
            </a:lvl3pPr>
            <a:lvl4pPr lvl="3" rtl="0">
              <a:spcBef>
                <a:spcPts val="2100"/>
              </a:spcBef>
              <a:spcAft>
                <a:spcPts val="0"/>
              </a:spcAft>
              <a:buClr>
                <a:schemeClr val="accent4"/>
              </a:buClr>
              <a:buSzPts val="2500"/>
              <a:buNone/>
              <a:defRPr b="1" sz="2500">
                <a:solidFill>
                  <a:schemeClr val="accent4"/>
                </a:solidFill>
              </a:defRPr>
            </a:lvl4pPr>
            <a:lvl5pPr lvl="4" rtl="0">
              <a:spcBef>
                <a:spcPts val="2100"/>
              </a:spcBef>
              <a:spcAft>
                <a:spcPts val="0"/>
              </a:spcAft>
              <a:buClr>
                <a:schemeClr val="accent4"/>
              </a:buClr>
              <a:buSzPts val="2500"/>
              <a:buNone/>
              <a:defRPr b="1" sz="2500">
                <a:solidFill>
                  <a:schemeClr val="accent4"/>
                </a:solidFill>
              </a:defRPr>
            </a:lvl5pPr>
            <a:lvl6pPr lvl="5" rtl="0">
              <a:spcBef>
                <a:spcPts val="2100"/>
              </a:spcBef>
              <a:spcAft>
                <a:spcPts val="0"/>
              </a:spcAft>
              <a:buClr>
                <a:schemeClr val="accent4"/>
              </a:buClr>
              <a:buSzPts val="2500"/>
              <a:buNone/>
              <a:defRPr b="1" sz="2500">
                <a:solidFill>
                  <a:schemeClr val="accent4"/>
                </a:solidFill>
              </a:defRPr>
            </a:lvl6pPr>
            <a:lvl7pPr lvl="6" rtl="0">
              <a:spcBef>
                <a:spcPts val="2100"/>
              </a:spcBef>
              <a:spcAft>
                <a:spcPts val="0"/>
              </a:spcAft>
              <a:buClr>
                <a:schemeClr val="accent4"/>
              </a:buClr>
              <a:buSzPts val="2500"/>
              <a:buNone/>
              <a:defRPr b="1" sz="2500">
                <a:solidFill>
                  <a:schemeClr val="accent4"/>
                </a:solidFill>
              </a:defRPr>
            </a:lvl7pPr>
            <a:lvl8pPr lvl="7" rtl="0">
              <a:spcBef>
                <a:spcPts val="2100"/>
              </a:spcBef>
              <a:spcAft>
                <a:spcPts val="0"/>
              </a:spcAft>
              <a:buClr>
                <a:schemeClr val="accent4"/>
              </a:buClr>
              <a:buSzPts val="2500"/>
              <a:buNone/>
              <a:defRPr b="1" sz="2500">
                <a:solidFill>
                  <a:schemeClr val="accent4"/>
                </a:solidFill>
              </a:defRPr>
            </a:lvl8pPr>
            <a:lvl9pPr lvl="8" rtl="0">
              <a:spcBef>
                <a:spcPts val="2100"/>
              </a:spcBef>
              <a:spcAft>
                <a:spcPts val="2100"/>
              </a:spcAft>
              <a:buClr>
                <a:schemeClr val="accent4"/>
              </a:buClr>
              <a:buSzPts val="2500"/>
              <a:buNone/>
              <a:defRPr b="1" sz="2500">
                <a:solidFill>
                  <a:schemeClr val="accent4"/>
                </a:solidFill>
              </a:defRPr>
            </a:lvl9pPr>
          </a:lstStyle>
          <a:p/>
        </p:txBody>
      </p:sp>
      <p:sp>
        <p:nvSpPr>
          <p:cNvPr id="485" name="Google Shape;485;p15"/>
          <p:cNvSpPr txBox="1"/>
          <p:nvPr>
            <p:ph idx="2" type="subTitle"/>
          </p:nvPr>
        </p:nvSpPr>
        <p:spPr>
          <a:xfrm>
            <a:off x="415600" y="31821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500"/>
              <a:buNone/>
              <a:defRPr b="1" sz="2500">
                <a:solidFill>
                  <a:schemeClr val="accent4"/>
                </a:solidFill>
              </a:defRPr>
            </a:lvl1pPr>
            <a:lvl2pPr lvl="1" rtl="0">
              <a:spcBef>
                <a:spcPts val="2100"/>
              </a:spcBef>
              <a:spcAft>
                <a:spcPts val="0"/>
              </a:spcAft>
              <a:buClr>
                <a:schemeClr val="accent4"/>
              </a:buClr>
              <a:buSzPts val="2500"/>
              <a:buNone/>
              <a:defRPr b="1" sz="2500">
                <a:solidFill>
                  <a:schemeClr val="accent4"/>
                </a:solidFill>
              </a:defRPr>
            </a:lvl2pPr>
            <a:lvl3pPr lvl="2" rtl="0">
              <a:spcBef>
                <a:spcPts val="2100"/>
              </a:spcBef>
              <a:spcAft>
                <a:spcPts val="0"/>
              </a:spcAft>
              <a:buClr>
                <a:schemeClr val="accent4"/>
              </a:buClr>
              <a:buSzPts val="2500"/>
              <a:buNone/>
              <a:defRPr b="1" sz="2500">
                <a:solidFill>
                  <a:schemeClr val="accent4"/>
                </a:solidFill>
              </a:defRPr>
            </a:lvl3pPr>
            <a:lvl4pPr lvl="3" rtl="0">
              <a:spcBef>
                <a:spcPts val="2100"/>
              </a:spcBef>
              <a:spcAft>
                <a:spcPts val="0"/>
              </a:spcAft>
              <a:buClr>
                <a:schemeClr val="accent4"/>
              </a:buClr>
              <a:buSzPts val="2500"/>
              <a:buNone/>
              <a:defRPr b="1" sz="2500">
                <a:solidFill>
                  <a:schemeClr val="accent4"/>
                </a:solidFill>
              </a:defRPr>
            </a:lvl4pPr>
            <a:lvl5pPr lvl="4" rtl="0">
              <a:spcBef>
                <a:spcPts val="2100"/>
              </a:spcBef>
              <a:spcAft>
                <a:spcPts val="0"/>
              </a:spcAft>
              <a:buClr>
                <a:schemeClr val="accent4"/>
              </a:buClr>
              <a:buSzPts val="2500"/>
              <a:buNone/>
              <a:defRPr b="1" sz="2500">
                <a:solidFill>
                  <a:schemeClr val="accent4"/>
                </a:solidFill>
              </a:defRPr>
            </a:lvl5pPr>
            <a:lvl6pPr lvl="5" rtl="0">
              <a:spcBef>
                <a:spcPts val="2100"/>
              </a:spcBef>
              <a:spcAft>
                <a:spcPts val="0"/>
              </a:spcAft>
              <a:buClr>
                <a:schemeClr val="accent4"/>
              </a:buClr>
              <a:buSzPts val="2500"/>
              <a:buNone/>
              <a:defRPr b="1" sz="2500">
                <a:solidFill>
                  <a:schemeClr val="accent4"/>
                </a:solidFill>
              </a:defRPr>
            </a:lvl6pPr>
            <a:lvl7pPr lvl="6" rtl="0">
              <a:spcBef>
                <a:spcPts val="2100"/>
              </a:spcBef>
              <a:spcAft>
                <a:spcPts val="0"/>
              </a:spcAft>
              <a:buClr>
                <a:schemeClr val="accent4"/>
              </a:buClr>
              <a:buSzPts val="2500"/>
              <a:buNone/>
              <a:defRPr b="1" sz="2500">
                <a:solidFill>
                  <a:schemeClr val="accent4"/>
                </a:solidFill>
              </a:defRPr>
            </a:lvl7pPr>
            <a:lvl8pPr lvl="7" rtl="0">
              <a:spcBef>
                <a:spcPts val="2100"/>
              </a:spcBef>
              <a:spcAft>
                <a:spcPts val="0"/>
              </a:spcAft>
              <a:buClr>
                <a:schemeClr val="accent4"/>
              </a:buClr>
              <a:buSzPts val="2500"/>
              <a:buNone/>
              <a:defRPr b="1" sz="2500">
                <a:solidFill>
                  <a:schemeClr val="accent4"/>
                </a:solidFill>
              </a:defRPr>
            </a:lvl8pPr>
            <a:lvl9pPr lvl="8" rtl="0">
              <a:spcBef>
                <a:spcPts val="2100"/>
              </a:spcBef>
              <a:spcAft>
                <a:spcPts val="2100"/>
              </a:spcAft>
              <a:buClr>
                <a:schemeClr val="accent4"/>
              </a:buClr>
              <a:buSzPts val="2500"/>
              <a:buNone/>
              <a:defRPr b="1" sz="2500">
                <a:solidFill>
                  <a:schemeClr val="accent4"/>
                </a:solidFill>
              </a:defRPr>
            </a:lvl9pPr>
          </a:lstStyle>
          <a:p/>
        </p:txBody>
      </p:sp>
      <p:sp>
        <p:nvSpPr>
          <p:cNvPr id="486" name="Google Shape;486;p15"/>
          <p:cNvSpPr txBox="1"/>
          <p:nvPr>
            <p:ph idx="3" type="subTitle"/>
          </p:nvPr>
        </p:nvSpPr>
        <p:spPr>
          <a:xfrm>
            <a:off x="415600" y="46875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500"/>
              <a:buNone/>
              <a:defRPr b="1" sz="2500">
                <a:solidFill>
                  <a:schemeClr val="accent4"/>
                </a:solidFill>
              </a:defRPr>
            </a:lvl1pPr>
            <a:lvl2pPr lvl="1" rtl="0">
              <a:spcBef>
                <a:spcPts val="2100"/>
              </a:spcBef>
              <a:spcAft>
                <a:spcPts val="0"/>
              </a:spcAft>
              <a:buClr>
                <a:schemeClr val="accent4"/>
              </a:buClr>
              <a:buSzPts val="2500"/>
              <a:buNone/>
              <a:defRPr b="1" sz="2500">
                <a:solidFill>
                  <a:schemeClr val="accent4"/>
                </a:solidFill>
              </a:defRPr>
            </a:lvl2pPr>
            <a:lvl3pPr lvl="2" rtl="0">
              <a:spcBef>
                <a:spcPts val="2100"/>
              </a:spcBef>
              <a:spcAft>
                <a:spcPts val="0"/>
              </a:spcAft>
              <a:buClr>
                <a:schemeClr val="accent4"/>
              </a:buClr>
              <a:buSzPts val="2500"/>
              <a:buNone/>
              <a:defRPr b="1" sz="2500">
                <a:solidFill>
                  <a:schemeClr val="accent4"/>
                </a:solidFill>
              </a:defRPr>
            </a:lvl3pPr>
            <a:lvl4pPr lvl="3" rtl="0">
              <a:spcBef>
                <a:spcPts val="2100"/>
              </a:spcBef>
              <a:spcAft>
                <a:spcPts val="0"/>
              </a:spcAft>
              <a:buClr>
                <a:schemeClr val="accent4"/>
              </a:buClr>
              <a:buSzPts val="2500"/>
              <a:buNone/>
              <a:defRPr b="1" sz="2500">
                <a:solidFill>
                  <a:schemeClr val="accent4"/>
                </a:solidFill>
              </a:defRPr>
            </a:lvl4pPr>
            <a:lvl5pPr lvl="4" rtl="0">
              <a:spcBef>
                <a:spcPts val="2100"/>
              </a:spcBef>
              <a:spcAft>
                <a:spcPts val="0"/>
              </a:spcAft>
              <a:buClr>
                <a:schemeClr val="accent4"/>
              </a:buClr>
              <a:buSzPts val="2500"/>
              <a:buNone/>
              <a:defRPr b="1" sz="2500">
                <a:solidFill>
                  <a:schemeClr val="accent4"/>
                </a:solidFill>
              </a:defRPr>
            </a:lvl5pPr>
            <a:lvl6pPr lvl="5" rtl="0">
              <a:spcBef>
                <a:spcPts val="2100"/>
              </a:spcBef>
              <a:spcAft>
                <a:spcPts val="0"/>
              </a:spcAft>
              <a:buClr>
                <a:schemeClr val="accent4"/>
              </a:buClr>
              <a:buSzPts val="2500"/>
              <a:buNone/>
              <a:defRPr b="1" sz="2500">
                <a:solidFill>
                  <a:schemeClr val="accent4"/>
                </a:solidFill>
              </a:defRPr>
            </a:lvl6pPr>
            <a:lvl7pPr lvl="6" rtl="0">
              <a:spcBef>
                <a:spcPts val="2100"/>
              </a:spcBef>
              <a:spcAft>
                <a:spcPts val="0"/>
              </a:spcAft>
              <a:buClr>
                <a:schemeClr val="accent4"/>
              </a:buClr>
              <a:buSzPts val="2500"/>
              <a:buNone/>
              <a:defRPr b="1" sz="2500">
                <a:solidFill>
                  <a:schemeClr val="accent4"/>
                </a:solidFill>
              </a:defRPr>
            </a:lvl7pPr>
            <a:lvl8pPr lvl="7" rtl="0">
              <a:spcBef>
                <a:spcPts val="2100"/>
              </a:spcBef>
              <a:spcAft>
                <a:spcPts val="0"/>
              </a:spcAft>
              <a:buClr>
                <a:schemeClr val="accent4"/>
              </a:buClr>
              <a:buSzPts val="2500"/>
              <a:buNone/>
              <a:defRPr b="1" sz="2500">
                <a:solidFill>
                  <a:schemeClr val="accent4"/>
                </a:solidFill>
              </a:defRPr>
            </a:lvl8pPr>
            <a:lvl9pPr lvl="8" rtl="0">
              <a:spcBef>
                <a:spcPts val="2100"/>
              </a:spcBef>
              <a:spcAft>
                <a:spcPts val="2100"/>
              </a:spcAft>
              <a:buClr>
                <a:schemeClr val="accent4"/>
              </a:buClr>
              <a:buSzPts val="2500"/>
              <a:buNone/>
              <a:defRPr b="1" sz="2500">
                <a:solidFill>
                  <a:schemeClr val="accent4"/>
                </a:solidFill>
              </a:defRPr>
            </a:lvl9pPr>
          </a:lstStyle>
          <a:p/>
        </p:txBody>
      </p:sp>
      <p:sp>
        <p:nvSpPr>
          <p:cNvPr id="487" name="Google Shape;487;p15"/>
          <p:cNvSpPr txBox="1"/>
          <p:nvPr>
            <p:ph idx="4" type="subTitle"/>
          </p:nvPr>
        </p:nvSpPr>
        <p:spPr>
          <a:xfrm>
            <a:off x="4266987" y="1723750"/>
            <a:ext cx="3250500" cy="606900"/>
          </a:xfrm>
          <a:prstGeom prst="rect">
            <a:avLst/>
          </a:prstGeom>
        </p:spPr>
        <p:txBody>
          <a:bodyPr anchorCtr="0" anchor="t" bIns="121900" lIns="121900" spcFirstLastPara="1" rIns="121900" wrap="square" tIns="121900">
            <a:noAutofit/>
          </a:bodyPr>
          <a:lstStyle>
            <a:lvl1pPr indent="-158750" lvl="0" marL="0" marR="0" rtl="0" algn="l">
              <a:lnSpc>
                <a:spcPct val="115000"/>
              </a:lnSpc>
              <a:spcBef>
                <a:spcPts val="0"/>
              </a:spcBef>
              <a:spcAft>
                <a:spcPts val="0"/>
              </a:spcAft>
              <a:buClr>
                <a:schemeClr val="accent4"/>
              </a:buClr>
              <a:buSzPts val="2500"/>
              <a:buNone/>
              <a:defRPr b="1" sz="2500">
                <a:solidFill>
                  <a:schemeClr val="accent4"/>
                </a:solidFill>
              </a:defRPr>
            </a:lvl1pPr>
            <a:lvl2pPr lvl="1" rtl="0">
              <a:spcBef>
                <a:spcPts val="2100"/>
              </a:spcBef>
              <a:spcAft>
                <a:spcPts val="0"/>
              </a:spcAft>
              <a:buClr>
                <a:schemeClr val="accent4"/>
              </a:buClr>
              <a:buSzPts val="1800"/>
              <a:buNone/>
              <a:defRPr b="1" sz="1800">
                <a:solidFill>
                  <a:schemeClr val="accent4"/>
                </a:solidFill>
              </a:defRPr>
            </a:lvl2pPr>
            <a:lvl3pPr lvl="2" rtl="0">
              <a:spcBef>
                <a:spcPts val="2100"/>
              </a:spcBef>
              <a:spcAft>
                <a:spcPts val="0"/>
              </a:spcAft>
              <a:buClr>
                <a:schemeClr val="accent4"/>
              </a:buClr>
              <a:buSzPts val="1800"/>
              <a:buNone/>
              <a:defRPr b="1" sz="1800">
                <a:solidFill>
                  <a:schemeClr val="accent4"/>
                </a:solidFill>
              </a:defRPr>
            </a:lvl3pPr>
            <a:lvl4pPr lvl="3" rtl="0">
              <a:spcBef>
                <a:spcPts val="2100"/>
              </a:spcBef>
              <a:spcAft>
                <a:spcPts val="0"/>
              </a:spcAft>
              <a:buClr>
                <a:schemeClr val="accent4"/>
              </a:buClr>
              <a:buSzPts val="1800"/>
              <a:buNone/>
              <a:defRPr b="1" sz="1800">
                <a:solidFill>
                  <a:schemeClr val="accent4"/>
                </a:solidFill>
              </a:defRPr>
            </a:lvl4pPr>
            <a:lvl5pPr lvl="4" rtl="0">
              <a:spcBef>
                <a:spcPts val="2100"/>
              </a:spcBef>
              <a:spcAft>
                <a:spcPts val="0"/>
              </a:spcAft>
              <a:buClr>
                <a:schemeClr val="accent4"/>
              </a:buClr>
              <a:buSzPts val="1800"/>
              <a:buNone/>
              <a:defRPr b="1" sz="1800">
                <a:solidFill>
                  <a:schemeClr val="accent4"/>
                </a:solidFill>
              </a:defRPr>
            </a:lvl5pPr>
            <a:lvl6pPr lvl="5" rtl="0">
              <a:spcBef>
                <a:spcPts val="2100"/>
              </a:spcBef>
              <a:spcAft>
                <a:spcPts val="0"/>
              </a:spcAft>
              <a:buClr>
                <a:schemeClr val="accent4"/>
              </a:buClr>
              <a:buSzPts val="1800"/>
              <a:buNone/>
              <a:defRPr b="1" sz="1800">
                <a:solidFill>
                  <a:schemeClr val="accent4"/>
                </a:solidFill>
              </a:defRPr>
            </a:lvl6pPr>
            <a:lvl7pPr lvl="6" rtl="0">
              <a:spcBef>
                <a:spcPts val="2100"/>
              </a:spcBef>
              <a:spcAft>
                <a:spcPts val="0"/>
              </a:spcAft>
              <a:buClr>
                <a:schemeClr val="accent4"/>
              </a:buClr>
              <a:buSzPts val="1800"/>
              <a:buNone/>
              <a:defRPr b="1" sz="1800">
                <a:solidFill>
                  <a:schemeClr val="accent4"/>
                </a:solidFill>
              </a:defRPr>
            </a:lvl7pPr>
            <a:lvl8pPr lvl="7" rtl="0">
              <a:spcBef>
                <a:spcPts val="2100"/>
              </a:spcBef>
              <a:spcAft>
                <a:spcPts val="0"/>
              </a:spcAft>
              <a:buClr>
                <a:schemeClr val="accent4"/>
              </a:buClr>
              <a:buSzPts val="1800"/>
              <a:buNone/>
              <a:defRPr b="1" sz="1800">
                <a:solidFill>
                  <a:schemeClr val="accent4"/>
                </a:solidFill>
              </a:defRPr>
            </a:lvl8pPr>
            <a:lvl9pPr lvl="8" rtl="0">
              <a:spcBef>
                <a:spcPts val="2100"/>
              </a:spcBef>
              <a:spcAft>
                <a:spcPts val="2100"/>
              </a:spcAft>
              <a:buClr>
                <a:schemeClr val="accent4"/>
              </a:buClr>
              <a:buSzPts val="1800"/>
              <a:buNone/>
              <a:defRPr b="1" sz="1800">
                <a:solidFill>
                  <a:schemeClr val="accent4"/>
                </a:solidFill>
              </a:defRPr>
            </a:lvl9pPr>
          </a:lstStyle>
          <a:p/>
        </p:txBody>
      </p:sp>
      <p:sp>
        <p:nvSpPr>
          <p:cNvPr id="488" name="Google Shape;488;p15"/>
          <p:cNvSpPr txBox="1"/>
          <p:nvPr>
            <p:ph idx="5" type="subTitle"/>
          </p:nvPr>
        </p:nvSpPr>
        <p:spPr>
          <a:xfrm>
            <a:off x="4266987" y="3182125"/>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500"/>
              <a:buNone/>
              <a:defRPr b="1" sz="2500">
                <a:solidFill>
                  <a:schemeClr val="accent4"/>
                </a:solidFill>
              </a:defRPr>
            </a:lvl1pPr>
            <a:lvl2pPr lvl="1" rtl="0">
              <a:spcBef>
                <a:spcPts val="2100"/>
              </a:spcBef>
              <a:spcAft>
                <a:spcPts val="0"/>
              </a:spcAft>
              <a:buClr>
                <a:schemeClr val="accent4"/>
              </a:buClr>
              <a:buSzPts val="2500"/>
              <a:buNone/>
              <a:defRPr b="1" sz="2500">
                <a:solidFill>
                  <a:schemeClr val="accent4"/>
                </a:solidFill>
              </a:defRPr>
            </a:lvl2pPr>
            <a:lvl3pPr lvl="2" rtl="0">
              <a:spcBef>
                <a:spcPts val="2100"/>
              </a:spcBef>
              <a:spcAft>
                <a:spcPts val="0"/>
              </a:spcAft>
              <a:buClr>
                <a:schemeClr val="accent4"/>
              </a:buClr>
              <a:buSzPts val="2500"/>
              <a:buNone/>
              <a:defRPr b="1" sz="2500">
                <a:solidFill>
                  <a:schemeClr val="accent4"/>
                </a:solidFill>
              </a:defRPr>
            </a:lvl3pPr>
            <a:lvl4pPr lvl="3" rtl="0">
              <a:spcBef>
                <a:spcPts val="2100"/>
              </a:spcBef>
              <a:spcAft>
                <a:spcPts val="0"/>
              </a:spcAft>
              <a:buClr>
                <a:schemeClr val="accent4"/>
              </a:buClr>
              <a:buSzPts val="2500"/>
              <a:buNone/>
              <a:defRPr b="1" sz="2500">
                <a:solidFill>
                  <a:schemeClr val="accent4"/>
                </a:solidFill>
              </a:defRPr>
            </a:lvl4pPr>
            <a:lvl5pPr lvl="4" rtl="0">
              <a:spcBef>
                <a:spcPts val="2100"/>
              </a:spcBef>
              <a:spcAft>
                <a:spcPts val="0"/>
              </a:spcAft>
              <a:buClr>
                <a:schemeClr val="accent4"/>
              </a:buClr>
              <a:buSzPts val="2500"/>
              <a:buNone/>
              <a:defRPr b="1" sz="2500">
                <a:solidFill>
                  <a:schemeClr val="accent4"/>
                </a:solidFill>
              </a:defRPr>
            </a:lvl5pPr>
            <a:lvl6pPr lvl="5" rtl="0">
              <a:spcBef>
                <a:spcPts val="2100"/>
              </a:spcBef>
              <a:spcAft>
                <a:spcPts val="0"/>
              </a:spcAft>
              <a:buClr>
                <a:schemeClr val="accent4"/>
              </a:buClr>
              <a:buSzPts val="2500"/>
              <a:buNone/>
              <a:defRPr b="1" sz="2500">
                <a:solidFill>
                  <a:schemeClr val="accent4"/>
                </a:solidFill>
              </a:defRPr>
            </a:lvl6pPr>
            <a:lvl7pPr lvl="6" rtl="0">
              <a:spcBef>
                <a:spcPts val="2100"/>
              </a:spcBef>
              <a:spcAft>
                <a:spcPts val="0"/>
              </a:spcAft>
              <a:buClr>
                <a:schemeClr val="accent4"/>
              </a:buClr>
              <a:buSzPts val="2500"/>
              <a:buNone/>
              <a:defRPr b="1" sz="2500">
                <a:solidFill>
                  <a:schemeClr val="accent4"/>
                </a:solidFill>
              </a:defRPr>
            </a:lvl7pPr>
            <a:lvl8pPr lvl="7" rtl="0">
              <a:spcBef>
                <a:spcPts val="2100"/>
              </a:spcBef>
              <a:spcAft>
                <a:spcPts val="0"/>
              </a:spcAft>
              <a:buClr>
                <a:schemeClr val="accent4"/>
              </a:buClr>
              <a:buSzPts val="2500"/>
              <a:buNone/>
              <a:defRPr b="1" sz="2500">
                <a:solidFill>
                  <a:schemeClr val="accent4"/>
                </a:solidFill>
              </a:defRPr>
            </a:lvl8pPr>
            <a:lvl9pPr lvl="8" rtl="0">
              <a:spcBef>
                <a:spcPts val="2100"/>
              </a:spcBef>
              <a:spcAft>
                <a:spcPts val="2100"/>
              </a:spcAft>
              <a:buClr>
                <a:schemeClr val="accent4"/>
              </a:buClr>
              <a:buSzPts val="2500"/>
              <a:buNone/>
              <a:defRPr b="1" sz="2500">
                <a:solidFill>
                  <a:schemeClr val="accent4"/>
                </a:solidFill>
              </a:defRPr>
            </a:lvl9pPr>
          </a:lstStyle>
          <a:p/>
        </p:txBody>
      </p:sp>
      <p:sp>
        <p:nvSpPr>
          <p:cNvPr id="489" name="Google Shape;489;p15"/>
          <p:cNvSpPr txBox="1"/>
          <p:nvPr>
            <p:ph idx="6" type="subTitle"/>
          </p:nvPr>
        </p:nvSpPr>
        <p:spPr>
          <a:xfrm>
            <a:off x="4266987" y="4687580"/>
            <a:ext cx="32505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4"/>
              </a:buClr>
              <a:buSzPts val="2500"/>
              <a:buNone/>
              <a:defRPr b="1" sz="2500">
                <a:solidFill>
                  <a:schemeClr val="accent4"/>
                </a:solidFill>
              </a:defRPr>
            </a:lvl1pPr>
            <a:lvl2pPr lvl="1" rtl="0">
              <a:spcBef>
                <a:spcPts val="2100"/>
              </a:spcBef>
              <a:spcAft>
                <a:spcPts val="0"/>
              </a:spcAft>
              <a:buClr>
                <a:schemeClr val="accent4"/>
              </a:buClr>
              <a:buSzPts val="2500"/>
              <a:buNone/>
              <a:defRPr b="1" sz="2500">
                <a:solidFill>
                  <a:schemeClr val="accent4"/>
                </a:solidFill>
              </a:defRPr>
            </a:lvl2pPr>
            <a:lvl3pPr lvl="2" rtl="0">
              <a:spcBef>
                <a:spcPts val="2100"/>
              </a:spcBef>
              <a:spcAft>
                <a:spcPts val="0"/>
              </a:spcAft>
              <a:buClr>
                <a:schemeClr val="accent4"/>
              </a:buClr>
              <a:buSzPts val="2500"/>
              <a:buNone/>
              <a:defRPr b="1" sz="2500">
                <a:solidFill>
                  <a:schemeClr val="accent4"/>
                </a:solidFill>
              </a:defRPr>
            </a:lvl3pPr>
            <a:lvl4pPr lvl="3" rtl="0">
              <a:spcBef>
                <a:spcPts val="2100"/>
              </a:spcBef>
              <a:spcAft>
                <a:spcPts val="0"/>
              </a:spcAft>
              <a:buClr>
                <a:schemeClr val="accent4"/>
              </a:buClr>
              <a:buSzPts val="2500"/>
              <a:buNone/>
              <a:defRPr b="1" sz="2500">
                <a:solidFill>
                  <a:schemeClr val="accent4"/>
                </a:solidFill>
              </a:defRPr>
            </a:lvl4pPr>
            <a:lvl5pPr lvl="4" rtl="0">
              <a:spcBef>
                <a:spcPts val="2100"/>
              </a:spcBef>
              <a:spcAft>
                <a:spcPts val="0"/>
              </a:spcAft>
              <a:buClr>
                <a:schemeClr val="accent4"/>
              </a:buClr>
              <a:buSzPts val="2500"/>
              <a:buNone/>
              <a:defRPr b="1" sz="2500">
                <a:solidFill>
                  <a:schemeClr val="accent4"/>
                </a:solidFill>
              </a:defRPr>
            </a:lvl5pPr>
            <a:lvl6pPr lvl="5" rtl="0">
              <a:spcBef>
                <a:spcPts val="2100"/>
              </a:spcBef>
              <a:spcAft>
                <a:spcPts val="0"/>
              </a:spcAft>
              <a:buClr>
                <a:schemeClr val="accent4"/>
              </a:buClr>
              <a:buSzPts val="2500"/>
              <a:buNone/>
              <a:defRPr b="1" sz="2500">
                <a:solidFill>
                  <a:schemeClr val="accent4"/>
                </a:solidFill>
              </a:defRPr>
            </a:lvl6pPr>
            <a:lvl7pPr lvl="6" rtl="0">
              <a:spcBef>
                <a:spcPts val="2100"/>
              </a:spcBef>
              <a:spcAft>
                <a:spcPts val="0"/>
              </a:spcAft>
              <a:buClr>
                <a:schemeClr val="accent4"/>
              </a:buClr>
              <a:buSzPts val="2500"/>
              <a:buNone/>
              <a:defRPr b="1" sz="2500">
                <a:solidFill>
                  <a:schemeClr val="accent4"/>
                </a:solidFill>
              </a:defRPr>
            </a:lvl7pPr>
            <a:lvl8pPr lvl="7" rtl="0">
              <a:spcBef>
                <a:spcPts val="2100"/>
              </a:spcBef>
              <a:spcAft>
                <a:spcPts val="0"/>
              </a:spcAft>
              <a:buClr>
                <a:schemeClr val="accent4"/>
              </a:buClr>
              <a:buSzPts val="2500"/>
              <a:buNone/>
              <a:defRPr b="1" sz="2500">
                <a:solidFill>
                  <a:schemeClr val="accent4"/>
                </a:solidFill>
              </a:defRPr>
            </a:lvl8pPr>
            <a:lvl9pPr lvl="8" rtl="0">
              <a:spcBef>
                <a:spcPts val="2100"/>
              </a:spcBef>
              <a:spcAft>
                <a:spcPts val="2100"/>
              </a:spcAft>
              <a:buClr>
                <a:schemeClr val="accent4"/>
              </a:buClr>
              <a:buSzPts val="2500"/>
              <a:buNone/>
              <a:defRPr b="1" sz="2500">
                <a:solidFill>
                  <a:schemeClr val="accent4"/>
                </a:solidFill>
              </a:defRPr>
            </a:lvl9pPr>
          </a:lstStyle>
          <a:p/>
        </p:txBody>
      </p:sp>
      <p:sp>
        <p:nvSpPr>
          <p:cNvPr id="490" name="Google Shape;490;p15"/>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491" name="Google Shape;491;p15"/>
          <p:cNvSpPr txBox="1"/>
          <p:nvPr>
            <p:ph idx="7" type="body"/>
          </p:nvPr>
        </p:nvSpPr>
        <p:spPr>
          <a:xfrm>
            <a:off x="4266987" y="2132600"/>
            <a:ext cx="3250500" cy="8340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492" name="Google Shape;492;p15"/>
          <p:cNvSpPr txBox="1"/>
          <p:nvPr>
            <p:ph idx="8" type="body"/>
          </p:nvPr>
        </p:nvSpPr>
        <p:spPr>
          <a:xfrm>
            <a:off x="4266987" y="51044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93" name="Google Shape;493;p15"/>
          <p:cNvSpPr txBox="1"/>
          <p:nvPr>
            <p:ph idx="9" type="body"/>
          </p:nvPr>
        </p:nvSpPr>
        <p:spPr>
          <a:xfrm>
            <a:off x="4266987" y="35804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94" name="Google Shape;494;p15"/>
          <p:cNvSpPr txBox="1"/>
          <p:nvPr>
            <p:ph idx="13" type="body"/>
          </p:nvPr>
        </p:nvSpPr>
        <p:spPr>
          <a:xfrm>
            <a:off x="415600" y="21326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95" name="Google Shape;495;p15"/>
          <p:cNvSpPr txBox="1"/>
          <p:nvPr>
            <p:ph idx="14" type="body"/>
          </p:nvPr>
        </p:nvSpPr>
        <p:spPr>
          <a:xfrm>
            <a:off x="415600" y="51044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96" name="Google Shape;496;p15"/>
          <p:cNvSpPr txBox="1"/>
          <p:nvPr>
            <p:ph idx="15" type="body"/>
          </p:nvPr>
        </p:nvSpPr>
        <p:spPr>
          <a:xfrm>
            <a:off x="415600" y="3580400"/>
            <a:ext cx="3250500" cy="8340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497" name="Google Shape;497;p15"/>
          <p:cNvSpPr/>
          <p:nvPr/>
        </p:nvSpPr>
        <p:spPr>
          <a:xfrm flipH="1">
            <a:off x="236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184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498" name="Google Shape;498;p15"/>
          <p:cNvSpPr/>
          <p:nvPr/>
        </p:nvSpPr>
        <p:spPr>
          <a:xfrm>
            <a:off x="9686972" y="5178998"/>
            <a:ext cx="1604374" cy="1569287"/>
          </a:xfrm>
          <a:custGeom>
            <a:rect b="b" l="l" r="r" t="t"/>
            <a:pathLst>
              <a:path extrusionOk="0" h="2324870" w="2376850">
                <a:moveTo>
                  <a:pt x="1174793" y="0"/>
                </a:moveTo>
                <a:cubicBezTo>
                  <a:pt x="1823613" y="0"/>
                  <a:pt x="2349586" y="183006"/>
                  <a:pt x="2349586" y="408755"/>
                </a:cubicBezTo>
                <a:cubicBezTo>
                  <a:pt x="2349586" y="436974"/>
                  <a:pt x="2341368" y="464525"/>
                  <a:pt x="2325718" y="491134"/>
                </a:cubicBezTo>
                <a:lnTo>
                  <a:pt x="2302712" y="522265"/>
                </a:lnTo>
                <a:lnTo>
                  <a:pt x="2293777" y="537796"/>
                </a:lnTo>
                <a:cubicBezTo>
                  <a:pt x="2287493" y="545852"/>
                  <a:pt x="2279982" y="553327"/>
                  <a:pt x="2271398" y="560408"/>
                </a:cubicBezTo>
                <a:lnTo>
                  <a:pt x="2243945" y="577481"/>
                </a:lnTo>
                <a:lnTo>
                  <a:pt x="2207795" y="603592"/>
                </a:lnTo>
                <a:cubicBezTo>
                  <a:pt x="2189709" y="615176"/>
                  <a:pt x="2170062" y="626421"/>
                  <a:pt x="2148950" y="637294"/>
                </a:cubicBezTo>
                <a:lnTo>
                  <a:pt x="2128471" y="646822"/>
                </a:lnTo>
                <a:lnTo>
                  <a:pt x="2138863" y="696940"/>
                </a:lnTo>
                <a:cubicBezTo>
                  <a:pt x="2145928" y="715524"/>
                  <a:pt x="2155932" y="732990"/>
                  <a:pt x="2168608" y="748632"/>
                </a:cubicBezTo>
                <a:cubicBezTo>
                  <a:pt x="2301864" y="908757"/>
                  <a:pt x="2375460" y="1110143"/>
                  <a:pt x="2376850" y="1318459"/>
                </a:cubicBezTo>
                <a:cubicBezTo>
                  <a:pt x="2376850" y="1608746"/>
                  <a:pt x="2231993" y="1870325"/>
                  <a:pt x="2000623" y="2053750"/>
                </a:cubicBezTo>
                <a:lnTo>
                  <a:pt x="2052366" y="2105459"/>
                </a:lnTo>
                <a:cubicBezTo>
                  <a:pt x="2100123" y="2154908"/>
                  <a:pt x="2100123" y="2233303"/>
                  <a:pt x="2052366" y="2282749"/>
                </a:cubicBezTo>
                <a:cubicBezTo>
                  <a:pt x="2003409" y="2333440"/>
                  <a:pt x="1922630" y="2334844"/>
                  <a:pt x="1871938" y="2285887"/>
                </a:cubicBezTo>
                <a:lnTo>
                  <a:pt x="1778536" y="2192515"/>
                </a:lnTo>
                <a:cubicBezTo>
                  <a:pt x="1410136" y="2366857"/>
                  <a:pt x="982976" y="2366857"/>
                  <a:pt x="614575" y="2192515"/>
                </a:cubicBezTo>
                <a:lnTo>
                  <a:pt x="521173" y="2285917"/>
                </a:lnTo>
                <a:cubicBezTo>
                  <a:pt x="520145" y="2286979"/>
                  <a:pt x="519100" y="2288027"/>
                  <a:pt x="518035" y="2289052"/>
                </a:cubicBezTo>
                <a:cubicBezTo>
                  <a:pt x="467347" y="2338009"/>
                  <a:pt x="386567" y="2336605"/>
                  <a:pt x="337611" y="2285917"/>
                </a:cubicBezTo>
                <a:cubicBezTo>
                  <a:pt x="288654" y="2235229"/>
                  <a:pt x="290057" y="2154450"/>
                  <a:pt x="340746" y="2105493"/>
                </a:cubicBezTo>
                <a:lnTo>
                  <a:pt x="392455" y="2053750"/>
                </a:lnTo>
                <a:cubicBezTo>
                  <a:pt x="161118" y="1870325"/>
                  <a:pt x="16261" y="1608746"/>
                  <a:pt x="16261" y="1318459"/>
                </a:cubicBezTo>
                <a:cubicBezTo>
                  <a:pt x="17678" y="1110130"/>
                  <a:pt x="91310" y="908744"/>
                  <a:pt x="224600" y="748632"/>
                </a:cubicBezTo>
                <a:cubicBezTo>
                  <a:pt x="237275" y="732990"/>
                  <a:pt x="247279" y="715524"/>
                  <a:pt x="254344" y="696940"/>
                </a:cubicBezTo>
                <a:lnTo>
                  <a:pt x="260898" y="665333"/>
                </a:lnTo>
                <a:lnTo>
                  <a:pt x="200637" y="637294"/>
                </a:lnTo>
                <a:cubicBezTo>
                  <a:pt x="179525" y="626421"/>
                  <a:pt x="159877" y="615176"/>
                  <a:pt x="141792" y="603592"/>
                </a:cubicBezTo>
                <a:lnTo>
                  <a:pt x="95189" y="569932"/>
                </a:lnTo>
                <a:lnTo>
                  <a:pt x="67777" y="554754"/>
                </a:lnTo>
                <a:cubicBezTo>
                  <a:pt x="55069" y="545688"/>
                  <a:pt x="44749" y="535589"/>
                  <a:pt x="37886" y="524074"/>
                </a:cubicBezTo>
                <a:lnTo>
                  <a:pt x="33115" y="503647"/>
                </a:lnTo>
                <a:lnTo>
                  <a:pt x="23868" y="491134"/>
                </a:lnTo>
                <a:cubicBezTo>
                  <a:pt x="8219" y="464525"/>
                  <a:pt x="0" y="436974"/>
                  <a:pt x="0" y="408755"/>
                </a:cubicBezTo>
                <a:cubicBezTo>
                  <a:pt x="0" y="183006"/>
                  <a:pt x="525973" y="0"/>
                  <a:pt x="1174793" y="0"/>
                </a:cubicBezTo>
                <a:close/>
              </a:path>
            </a:pathLst>
          </a:custGeom>
          <a:gradFill>
            <a:gsLst>
              <a:gs pos="0">
                <a:srgbClr val="434343"/>
              </a:gs>
              <a:gs pos="50000">
                <a:srgbClr val="000000"/>
              </a:gs>
              <a:gs pos="100000">
                <a:srgbClr val="000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499" name="Google Shape;499;p15"/>
          <p:cNvSpPr/>
          <p:nvPr/>
        </p:nvSpPr>
        <p:spPr>
          <a:xfrm>
            <a:off x="9859836" y="5289686"/>
            <a:ext cx="1257900" cy="258600"/>
          </a:xfrm>
          <a:prstGeom prst="ellipse">
            <a:avLst/>
          </a:prstGeom>
          <a:solidFill>
            <a:srgbClr val="F763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500" name="Google Shape;500;p15"/>
          <p:cNvSpPr/>
          <p:nvPr/>
        </p:nvSpPr>
        <p:spPr>
          <a:xfrm>
            <a:off x="10950908" y="4952199"/>
            <a:ext cx="194381" cy="194381"/>
          </a:xfrm>
          <a:custGeom>
            <a:rect b="b" l="l" r="r" t="t"/>
            <a:pathLst>
              <a:path extrusionOk="0" h="85725" w="85725">
                <a:moveTo>
                  <a:pt x="85725" y="42862"/>
                </a:moveTo>
                <a:cubicBezTo>
                  <a:pt x="85725" y="66535"/>
                  <a:pt x="66535" y="85725"/>
                  <a:pt x="42862" y="85725"/>
                </a:cubicBezTo>
                <a:cubicBezTo>
                  <a:pt x="19190" y="85725"/>
                  <a:pt x="0" y="66535"/>
                  <a:pt x="0" y="42863"/>
                </a:cubicBezTo>
                <a:cubicBezTo>
                  <a:pt x="0" y="19190"/>
                  <a:pt x="19190" y="0"/>
                  <a:pt x="42862" y="0"/>
                </a:cubicBezTo>
                <a:cubicBezTo>
                  <a:pt x="66535" y="0"/>
                  <a:pt x="85725" y="19190"/>
                  <a:pt x="85725" y="42862"/>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1" name="Google Shape;501;p15"/>
          <p:cNvSpPr/>
          <p:nvPr/>
        </p:nvSpPr>
        <p:spPr>
          <a:xfrm>
            <a:off x="10713358" y="4822624"/>
            <a:ext cx="151186" cy="151186"/>
          </a:xfrm>
          <a:custGeom>
            <a:rect b="b" l="l" r="r" t="t"/>
            <a:pathLst>
              <a:path extrusionOk="0" h="66675" w="66675">
                <a:moveTo>
                  <a:pt x="66675" y="33338"/>
                </a:moveTo>
                <a:cubicBezTo>
                  <a:pt x="66675" y="51749"/>
                  <a:pt x="51749" y="66675"/>
                  <a:pt x="33338" y="66675"/>
                </a:cubicBezTo>
                <a:cubicBezTo>
                  <a:pt x="14926" y="66675"/>
                  <a:pt x="0" y="51749"/>
                  <a:pt x="0" y="33338"/>
                </a:cubicBezTo>
                <a:cubicBezTo>
                  <a:pt x="0" y="14926"/>
                  <a:pt x="14926" y="0"/>
                  <a:pt x="33338" y="0"/>
                </a:cubicBezTo>
                <a:cubicBezTo>
                  <a:pt x="51749" y="0"/>
                  <a:pt x="66675" y="14926"/>
                  <a:pt x="66675" y="33338"/>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2" name="Google Shape;502;p15"/>
          <p:cNvSpPr/>
          <p:nvPr/>
        </p:nvSpPr>
        <p:spPr>
          <a:xfrm flipH="1">
            <a:off x="10264769" y="5290371"/>
            <a:ext cx="852565" cy="233151"/>
          </a:xfrm>
          <a:custGeom>
            <a:rect b="b" l="l" r="r" t="t"/>
            <a:pathLst>
              <a:path extrusionOk="0" h="345409" w="1263059">
                <a:moveTo>
                  <a:pt x="929035" y="0"/>
                </a:moveTo>
                <a:cubicBezTo>
                  <a:pt x="993172" y="0"/>
                  <a:pt x="1055790" y="1335"/>
                  <a:pt x="1116268" y="3876"/>
                </a:cubicBezTo>
                <a:lnTo>
                  <a:pt x="1263059" y="13232"/>
                </a:lnTo>
                <a:lnTo>
                  <a:pt x="1231307" y="39491"/>
                </a:lnTo>
                <a:cubicBezTo>
                  <a:pt x="1175720" y="112197"/>
                  <a:pt x="1224057" y="162146"/>
                  <a:pt x="1224057" y="162146"/>
                </a:cubicBezTo>
                <a:cubicBezTo>
                  <a:pt x="1024979" y="30382"/>
                  <a:pt x="982012" y="215138"/>
                  <a:pt x="982012" y="215138"/>
                </a:cubicBezTo>
                <a:cubicBezTo>
                  <a:pt x="778639" y="162146"/>
                  <a:pt x="573833" y="243782"/>
                  <a:pt x="429179" y="328282"/>
                </a:cubicBezTo>
                <a:lnTo>
                  <a:pt x="414941" y="345409"/>
                </a:lnTo>
                <a:lnTo>
                  <a:pt x="272108" y="325636"/>
                </a:lnTo>
                <a:cubicBezTo>
                  <a:pt x="103986" y="291116"/>
                  <a:pt x="0" y="243428"/>
                  <a:pt x="0" y="190753"/>
                </a:cubicBezTo>
                <a:cubicBezTo>
                  <a:pt x="0" y="85403"/>
                  <a:pt x="415943" y="0"/>
                  <a:pt x="929035" y="0"/>
                </a:cubicBezTo>
                <a:close/>
              </a:path>
            </a:pathLst>
          </a:custGeom>
          <a:solidFill>
            <a:srgbClr val="F0F0F0">
              <a:alpha val="266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3" name="Google Shape;503;p15"/>
          <p:cNvSpPr/>
          <p:nvPr/>
        </p:nvSpPr>
        <p:spPr>
          <a:xfrm>
            <a:off x="10583785" y="5103370"/>
            <a:ext cx="280773" cy="280773"/>
          </a:xfrm>
          <a:custGeom>
            <a:rect b="b" l="l" r="r" t="t"/>
            <a:pathLst>
              <a:path extrusionOk="0" h="123825" w="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4" name="Google Shape;504;p15"/>
          <p:cNvSpPr/>
          <p:nvPr/>
        </p:nvSpPr>
        <p:spPr>
          <a:xfrm flipH="1" rot="465107">
            <a:off x="10707218" y="5141373"/>
            <a:ext cx="127426" cy="225998"/>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5" name="Google Shape;505;p15"/>
          <p:cNvSpPr/>
          <p:nvPr/>
        </p:nvSpPr>
        <p:spPr>
          <a:xfrm rot="-10335134">
            <a:off x="11031960" y="4975473"/>
            <a:ext cx="98071" cy="145730"/>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06" name="Google Shape;506;p15"/>
          <p:cNvSpPr/>
          <p:nvPr/>
        </p:nvSpPr>
        <p:spPr>
          <a:xfrm rot="-9798045">
            <a:off x="10801185" y="4860353"/>
            <a:ext cx="48312" cy="96701"/>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cxnSp>
        <p:nvCxnSpPr>
          <p:cNvPr id="507" name="Google Shape;507;p15"/>
          <p:cNvCxnSpPr>
            <a:endCxn id="508" idx="17"/>
          </p:cNvCxnSpPr>
          <p:nvPr/>
        </p:nvCxnSpPr>
        <p:spPr>
          <a:xfrm>
            <a:off x="10482100" y="33125"/>
            <a:ext cx="2700" cy="3903900"/>
          </a:xfrm>
          <a:prstGeom prst="straightConnector1">
            <a:avLst/>
          </a:prstGeom>
          <a:solidFill>
            <a:srgbClr val="F9F7F7">
              <a:alpha val="62750"/>
            </a:srgbClr>
          </a:solidFill>
          <a:ln cap="flat" cmpd="sng" w="28575">
            <a:solidFill>
              <a:srgbClr val="FFFFFF">
                <a:alpha val="62750"/>
              </a:srgbClr>
            </a:solidFill>
            <a:prstDash val="solid"/>
            <a:miter lim="8000"/>
            <a:headEnd len="sm" w="sm" type="none"/>
            <a:tailEnd len="sm" w="sm" type="none"/>
          </a:ln>
        </p:spPr>
      </p:cxnSp>
      <p:sp>
        <p:nvSpPr>
          <p:cNvPr descr="Spider" id="508" name="Google Shape;508;p15"/>
          <p:cNvSpPr/>
          <p:nvPr/>
        </p:nvSpPr>
        <p:spPr>
          <a:xfrm>
            <a:off x="10163401" y="3655234"/>
            <a:ext cx="651513" cy="749236"/>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4 Map">
  <p:cSld name="CUSTOM_13">
    <p:bg>
      <p:bgPr>
        <a:gradFill>
          <a:gsLst>
            <a:gs pos="0">
              <a:schemeClr val="accent5"/>
            </a:gs>
            <a:gs pos="50000">
              <a:schemeClr val="accent4"/>
            </a:gs>
            <a:gs pos="100000">
              <a:schemeClr val="accent6"/>
            </a:gs>
          </a:gsLst>
          <a:path path="circle">
            <a:fillToRect l="100%" t="100%"/>
          </a:path>
          <a:tileRect b="-100%" r="-100%"/>
        </a:gradFill>
      </p:bgPr>
    </p:bg>
    <p:spTree>
      <p:nvGrpSpPr>
        <p:cNvPr id="509" name="Shape 509"/>
        <p:cNvGrpSpPr/>
        <p:nvPr/>
      </p:nvGrpSpPr>
      <p:grpSpPr>
        <a:xfrm>
          <a:off x="0" y="0"/>
          <a:ext cx="0" cy="0"/>
          <a:chOff x="0" y="0"/>
          <a:chExt cx="0" cy="0"/>
        </a:xfrm>
      </p:grpSpPr>
      <p:sp>
        <p:nvSpPr>
          <p:cNvPr id="510" name="Google Shape;510;p16"/>
          <p:cNvSpPr/>
          <p:nvPr/>
        </p:nvSpPr>
        <p:spPr>
          <a:xfrm flipH="1">
            <a:off x="236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184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1" name="Google Shape;511;p16"/>
          <p:cNvSpPr txBox="1"/>
          <p:nvPr>
            <p:ph idx="1" type="subTitle"/>
          </p:nvPr>
        </p:nvSpPr>
        <p:spPr>
          <a:xfrm>
            <a:off x="8225931" y="1882375"/>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2"/>
              </a:buClr>
              <a:buSzPts val="1800"/>
              <a:buNone/>
              <a:defRPr b="1" sz="1800">
                <a:solidFill>
                  <a:schemeClr val="accent2"/>
                </a:solidFill>
              </a:defRPr>
            </a:lvl1pPr>
            <a:lvl2pPr lvl="1" rtl="0">
              <a:spcBef>
                <a:spcPts val="2100"/>
              </a:spcBef>
              <a:spcAft>
                <a:spcPts val="0"/>
              </a:spcAft>
              <a:buClr>
                <a:schemeClr val="accent2"/>
              </a:buClr>
              <a:buSzPts val="1800"/>
              <a:buNone/>
              <a:defRPr b="1" sz="1800">
                <a:solidFill>
                  <a:schemeClr val="accent2"/>
                </a:solidFill>
              </a:defRPr>
            </a:lvl2pPr>
            <a:lvl3pPr lvl="2" rtl="0">
              <a:spcBef>
                <a:spcPts val="2100"/>
              </a:spcBef>
              <a:spcAft>
                <a:spcPts val="0"/>
              </a:spcAft>
              <a:buClr>
                <a:schemeClr val="accent2"/>
              </a:buClr>
              <a:buSzPts val="1800"/>
              <a:buNone/>
              <a:defRPr b="1" sz="1800">
                <a:solidFill>
                  <a:schemeClr val="accent2"/>
                </a:solidFill>
              </a:defRPr>
            </a:lvl3pPr>
            <a:lvl4pPr lvl="3" rtl="0">
              <a:spcBef>
                <a:spcPts val="2100"/>
              </a:spcBef>
              <a:spcAft>
                <a:spcPts val="0"/>
              </a:spcAft>
              <a:buClr>
                <a:schemeClr val="accent2"/>
              </a:buClr>
              <a:buSzPts val="1800"/>
              <a:buNone/>
              <a:defRPr b="1" sz="1800">
                <a:solidFill>
                  <a:schemeClr val="accent2"/>
                </a:solidFill>
              </a:defRPr>
            </a:lvl4pPr>
            <a:lvl5pPr lvl="4" rtl="0">
              <a:spcBef>
                <a:spcPts val="2100"/>
              </a:spcBef>
              <a:spcAft>
                <a:spcPts val="0"/>
              </a:spcAft>
              <a:buClr>
                <a:schemeClr val="accent2"/>
              </a:buClr>
              <a:buSzPts val="1800"/>
              <a:buNone/>
              <a:defRPr b="1" sz="1800">
                <a:solidFill>
                  <a:schemeClr val="accent2"/>
                </a:solidFill>
              </a:defRPr>
            </a:lvl5pPr>
            <a:lvl6pPr lvl="5" rtl="0">
              <a:spcBef>
                <a:spcPts val="2100"/>
              </a:spcBef>
              <a:spcAft>
                <a:spcPts val="0"/>
              </a:spcAft>
              <a:buClr>
                <a:schemeClr val="accent2"/>
              </a:buClr>
              <a:buSzPts val="1800"/>
              <a:buNone/>
              <a:defRPr b="1" sz="1800">
                <a:solidFill>
                  <a:schemeClr val="accent2"/>
                </a:solidFill>
              </a:defRPr>
            </a:lvl6pPr>
            <a:lvl7pPr lvl="6" rtl="0">
              <a:spcBef>
                <a:spcPts val="2100"/>
              </a:spcBef>
              <a:spcAft>
                <a:spcPts val="0"/>
              </a:spcAft>
              <a:buClr>
                <a:schemeClr val="accent2"/>
              </a:buClr>
              <a:buSzPts val="1800"/>
              <a:buNone/>
              <a:defRPr b="1" sz="1800">
                <a:solidFill>
                  <a:schemeClr val="accent2"/>
                </a:solidFill>
              </a:defRPr>
            </a:lvl7pPr>
            <a:lvl8pPr lvl="7" rtl="0">
              <a:spcBef>
                <a:spcPts val="2100"/>
              </a:spcBef>
              <a:spcAft>
                <a:spcPts val="0"/>
              </a:spcAft>
              <a:buClr>
                <a:schemeClr val="accent2"/>
              </a:buClr>
              <a:buSzPts val="1800"/>
              <a:buNone/>
              <a:defRPr b="1" sz="1800">
                <a:solidFill>
                  <a:schemeClr val="accent2"/>
                </a:solidFill>
              </a:defRPr>
            </a:lvl8pPr>
            <a:lvl9pPr lvl="8" rtl="0">
              <a:spcBef>
                <a:spcPts val="2100"/>
              </a:spcBef>
              <a:spcAft>
                <a:spcPts val="2100"/>
              </a:spcAft>
              <a:buClr>
                <a:schemeClr val="accent2"/>
              </a:buClr>
              <a:buSzPts val="1800"/>
              <a:buNone/>
              <a:defRPr b="1" sz="1800">
                <a:solidFill>
                  <a:schemeClr val="accent2"/>
                </a:solidFill>
              </a:defRPr>
            </a:lvl9pPr>
          </a:lstStyle>
          <a:p/>
        </p:txBody>
      </p:sp>
      <p:sp>
        <p:nvSpPr>
          <p:cNvPr id="512" name="Google Shape;512;p16"/>
          <p:cNvSpPr txBox="1"/>
          <p:nvPr>
            <p:ph idx="2" type="subTitle"/>
          </p:nvPr>
        </p:nvSpPr>
        <p:spPr>
          <a:xfrm>
            <a:off x="8225931" y="4102757"/>
            <a:ext cx="3397800" cy="606900"/>
          </a:xfrm>
          <a:prstGeom prst="rect">
            <a:avLst/>
          </a:prstGeom>
        </p:spPr>
        <p:txBody>
          <a:bodyPr anchorCtr="0" anchor="t" bIns="121900" lIns="121900" spcFirstLastPara="1" rIns="121900" wrap="square" tIns="121900">
            <a:noAutofit/>
          </a:bodyPr>
          <a:lstStyle>
            <a:lvl1pPr lvl="0" rtl="0">
              <a:spcBef>
                <a:spcPts val="0"/>
              </a:spcBef>
              <a:spcAft>
                <a:spcPts val="0"/>
              </a:spcAft>
              <a:buClr>
                <a:schemeClr val="accent2"/>
              </a:buClr>
              <a:buSzPts val="1800"/>
              <a:buNone/>
              <a:defRPr b="1" sz="1800">
                <a:solidFill>
                  <a:schemeClr val="accent2"/>
                </a:solidFill>
              </a:defRPr>
            </a:lvl1pPr>
            <a:lvl2pPr lvl="1" rtl="0">
              <a:spcBef>
                <a:spcPts val="2100"/>
              </a:spcBef>
              <a:spcAft>
                <a:spcPts val="0"/>
              </a:spcAft>
              <a:buClr>
                <a:schemeClr val="accent2"/>
              </a:buClr>
              <a:buSzPts val="1800"/>
              <a:buNone/>
              <a:defRPr b="1" sz="1800">
                <a:solidFill>
                  <a:schemeClr val="accent2"/>
                </a:solidFill>
              </a:defRPr>
            </a:lvl2pPr>
            <a:lvl3pPr lvl="2" rtl="0">
              <a:spcBef>
                <a:spcPts val="2100"/>
              </a:spcBef>
              <a:spcAft>
                <a:spcPts val="0"/>
              </a:spcAft>
              <a:buClr>
                <a:schemeClr val="accent2"/>
              </a:buClr>
              <a:buSzPts val="1800"/>
              <a:buNone/>
              <a:defRPr b="1" sz="1800">
                <a:solidFill>
                  <a:schemeClr val="accent2"/>
                </a:solidFill>
              </a:defRPr>
            </a:lvl3pPr>
            <a:lvl4pPr lvl="3" rtl="0">
              <a:spcBef>
                <a:spcPts val="2100"/>
              </a:spcBef>
              <a:spcAft>
                <a:spcPts val="0"/>
              </a:spcAft>
              <a:buClr>
                <a:schemeClr val="accent2"/>
              </a:buClr>
              <a:buSzPts val="1800"/>
              <a:buNone/>
              <a:defRPr b="1" sz="1800">
                <a:solidFill>
                  <a:schemeClr val="accent2"/>
                </a:solidFill>
              </a:defRPr>
            </a:lvl4pPr>
            <a:lvl5pPr lvl="4" rtl="0">
              <a:spcBef>
                <a:spcPts val="2100"/>
              </a:spcBef>
              <a:spcAft>
                <a:spcPts val="0"/>
              </a:spcAft>
              <a:buClr>
                <a:schemeClr val="accent2"/>
              </a:buClr>
              <a:buSzPts val="1800"/>
              <a:buNone/>
              <a:defRPr b="1" sz="1800">
                <a:solidFill>
                  <a:schemeClr val="accent2"/>
                </a:solidFill>
              </a:defRPr>
            </a:lvl5pPr>
            <a:lvl6pPr lvl="5" rtl="0">
              <a:spcBef>
                <a:spcPts val="2100"/>
              </a:spcBef>
              <a:spcAft>
                <a:spcPts val="0"/>
              </a:spcAft>
              <a:buClr>
                <a:schemeClr val="accent2"/>
              </a:buClr>
              <a:buSzPts val="1800"/>
              <a:buNone/>
              <a:defRPr b="1" sz="1800">
                <a:solidFill>
                  <a:schemeClr val="accent2"/>
                </a:solidFill>
              </a:defRPr>
            </a:lvl6pPr>
            <a:lvl7pPr lvl="6" rtl="0">
              <a:spcBef>
                <a:spcPts val="2100"/>
              </a:spcBef>
              <a:spcAft>
                <a:spcPts val="0"/>
              </a:spcAft>
              <a:buClr>
                <a:schemeClr val="accent2"/>
              </a:buClr>
              <a:buSzPts val="1800"/>
              <a:buNone/>
              <a:defRPr b="1" sz="1800">
                <a:solidFill>
                  <a:schemeClr val="accent2"/>
                </a:solidFill>
              </a:defRPr>
            </a:lvl7pPr>
            <a:lvl8pPr lvl="7" rtl="0">
              <a:spcBef>
                <a:spcPts val="2100"/>
              </a:spcBef>
              <a:spcAft>
                <a:spcPts val="0"/>
              </a:spcAft>
              <a:buClr>
                <a:schemeClr val="accent2"/>
              </a:buClr>
              <a:buSzPts val="1800"/>
              <a:buNone/>
              <a:defRPr b="1" sz="1800">
                <a:solidFill>
                  <a:schemeClr val="accent2"/>
                </a:solidFill>
              </a:defRPr>
            </a:lvl8pPr>
            <a:lvl9pPr lvl="8" rtl="0">
              <a:spcBef>
                <a:spcPts val="2100"/>
              </a:spcBef>
              <a:spcAft>
                <a:spcPts val="2100"/>
              </a:spcAft>
              <a:buClr>
                <a:schemeClr val="accent2"/>
              </a:buClr>
              <a:buSzPts val="1800"/>
              <a:buNone/>
              <a:defRPr b="1" sz="1800">
                <a:solidFill>
                  <a:schemeClr val="accent2"/>
                </a:solidFill>
              </a:defRPr>
            </a:lvl9pPr>
          </a:lstStyle>
          <a:p/>
        </p:txBody>
      </p:sp>
      <p:sp>
        <p:nvSpPr>
          <p:cNvPr id="513" name="Google Shape;513;p16"/>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14" name="Google Shape;514;p16"/>
          <p:cNvSpPr txBox="1"/>
          <p:nvPr>
            <p:ph idx="3" type="body"/>
          </p:nvPr>
        </p:nvSpPr>
        <p:spPr>
          <a:xfrm>
            <a:off x="8225925" y="2318375"/>
            <a:ext cx="3397800" cy="1553400"/>
          </a:xfrm>
          <a:prstGeom prst="rect">
            <a:avLst/>
          </a:prstGeom>
        </p:spPr>
        <p:txBody>
          <a:bodyPr anchorCtr="0" anchor="t" bIns="121900" lIns="121900" spcFirstLastPara="1" rIns="121900" wrap="square" tIns="121900">
            <a:noAutofit/>
          </a:bodyPr>
          <a:lstStyle>
            <a:lvl1pPr indent="-317500" lvl="0" marL="457200">
              <a:lnSpc>
                <a:spcPct val="100000"/>
              </a:lnSpc>
              <a:spcBef>
                <a:spcPts val="0"/>
              </a:spcBef>
              <a:spcAft>
                <a:spcPts val="0"/>
              </a:spcAft>
              <a:buSzPts val="1400"/>
              <a:buChar char="🎃"/>
              <a:defRPr sz="1400"/>
            </a:lvl1pPr>
            <a:lvl2pPr indent="-317500" lvl="1" marL="914400">
              <a:lnSpc>
                <a:spcPct val="100000"/>
              </a:lnSpc>
              <a:spcBef>
                <a:spcPts val="0"/>
              </a:spcBef>
              <a:spcAft>
                <a:spcPts val="0"/>
              </a:spcAft>
              <a:buSzPts val="1400"/>
              <a:buChar char="○"/>
              <a:defRPr sz="1400"/>
            </a:lvl2pPr>
            <a:lvl3pPr indent="-317500" lvl="2" marL="1371600">
              <a:lnSpc>
                <a:spcPct val="100000"/>
              </a:lnSpc>
              <a:spcBef>
                <a:spcPts val="0"/>
              </a:spcBef>
              <a:spcAft>
                <a:spcPts val="0"/>
              </a:spcAft>
              <a:buSzPts val="1400"/>
              <a:buChar char="■"/>
              <a:defRPr sz="1400"/>
            </a:lvl3pPr>
            <a:lvl4pPr indent="-317500" lvl="3" marL="1828800">
              <a:lnSpc>
                <a:spcPct val="100000"/>
              </a:lnSpc>
              <a:spcBef>
                <a:spcPts val="0"/>
              </a:spcBef>
              <a:spcAft>
                <a:spcPts val="0"/>
              </a:spcAft>
              <a:buSzPts val="1400"/>
              <a:buChar char="●"/>
              <a:defRPr sz="1400"/>
            </a:lvl4pPr>
            <a:lvl5pPr indent="-317500" lvl="4" marL="2286000">
              <a:lnSpc>
                <a:spcPct val="100000"/>
              </a:lnSpc>
              <a:spcBef>
                <a:spcPts val="0"/>
              </a:spcBef>
              <a:spcAft>
                <a:spcPts val="0"/>
              </a:spcAft>
              <a:buSzPts val="1400"/>
              <a:buChar char="○"/>
              <a:defRPr sz="1400"/>
            </a:lvl5pPr>
            <a:lvl6pPr indent="-317500" lvl="5" marL="2743200">
              <a:lnSpc>
                <a:spcPct val="100000"/>
              </a:lnSpc>
              <a:spcBef>
                <a:spcPts val="0"/>
              </a:spcBef>
              <a:spcAft>
                <a:spcPts val="0"/>
              </a:spcAft>
              <a:buSzPts val="1400"/>
              <a:buChar char="■"/>
              <a:defRPr sz="1400"/>
            </a:lvl6pPr>
            <a:lvl7pPr indent="-317500" lvl="6" marL="3200400">
              <a:lnSpc>
                <a:spcPct val="100000"/>
              </a:lnSpc>
              <a:spcBef>
                <a:spcPts val="0"/>
              </a:spcBef>
              <a:spcAft>
                <a:spcPts val="0"/>
              </a:spcAft>
              <a:buSzPts val="1400"/>
              <a:buChar char="●"/>
              <a:defRPr sz="1400"/>
            </a:lvl7pPr>
            <a:lvl8pPr indent="-317500" lvl="7" marL="3657600">
              <a:lnSpc>
                <a:spcPct val="100000"/>
              </a:lnSpc>
              <a:spcBef>
                <a:spcPts val="0"/>
              </a:spcBef>
              <a:spcAft>
                <a:spcPts val="0"/>
              </a:spcAft>
              <a:buSzPts val="1400"/>
              <a:buChar char="○"/>
              <a:defRPr sz="1400"/>
            </a:lvl8pPr>
            <a:lvl9pPr indent="-317500" lvl="8" marL="4114800">
              <a:lnSpc>
                <a:spcPct val="100000"/>
              </a:lnSpc>
              <a:spcBef>
                <a:spcPts val="0"/>
              </a:spcBef>
              <a:spcAft>
                <a:spcPts val="0"/>
              </a:spcAft>
              <a:buSzPts val="1400"/>
              <a:buChar char="■"/>
              <a:defRPr sz="1400"/>
            </a:lvl9pPr>
          </a:lstStyle>
          <a:p/>
        </p:txBody>
      </p:sp>
      <p:sp>
        <p:nvSpPr>
          <p:cNvPr id="515" name="Google Shape;515;p16"/>
          <p:cNvSpPr txBox="1"/>
          <p:nvPr>
            <p:ph idx="4" type="body"/>
          </p:nvPr>
        </p:nvSpPr>
        <p:spPr>
          <a:xfrm>
            <a:off x="8225925" y="4506700"/>
            <a:ext cx="3397800" cy="1553400"/>
          </a:xfrm>
          <a:prstGeom prst="rect">
            <a:avLst/>
          </a:prstGeom>
        </p:spPr>
        <p:txBody>
          <a:bodyPr anchorCtr="0" anchor="t" bIns="121900" lIns="121900" spcFirstLastPara="1" rIns="121900" wrap="square" tIns="121900">
            <a:noAutofit/>
          </a:bodyPr>
          <a:lstStyle>
            <a:lvl1pPr indent="-317500" lvl="0" marL="457200" rtl="0">
              <a:lnSpc>
                <a:spcPct val="100000"/>
              </a:lnSpc>
              <a:spcBef>
                <a:spcPts val="0"/>
              </a:spcBef>
              <a:spcAft>
                <a:spcPts val="0"/>
              </a:spcAft>
              <a:buSzPts val="1400"/>
              <a:buChar char="🎃"/>
              <a:defRPr sz="1400"/>
            </a:lvl1pPr>
            <a:lvl2pPr indent="-317500" lvl="1" marL="914400" rtl="0">
              <a:lnSpc>
                <a:spcPct val="100000"/>
              </a:lnSpc>
              <a:spcBef>
                <a:spcPts val="0"/>
              </a:spcBef>
              <a:spcAft>
                <a:spcPts val="0"/>
              </a:spcAft>
              <a:buSzPts val="1400"/>
              <a:buChar char="○"/>
              <a:defRPr sz="1400"/>
            </a:lvl2pPr>
            <a:lvl3pPr indent="-317500" lvl="2" marL="1371600" rtl="0">
              <a:lnSpc>
                <a:spcPct val="100000"/>
              </a:lnSpc>
              <a:spcBef>
                <a:spcPts val="0"/>
              </a:spcBef>
              <a:spcAft>
                <a:spcPts val="0"/>
              </a:spcAft>
              <a:buSzPts val="1400"/>
              <a:buChar char="■"/>
              <a:defRPr sz="1400"/>
            </a:lvl3pPr>
            <a:lvl4pPr indent="-317500" lvl="3" marL="1828800" rtl="0">
              <a:lnSpc>
                <a:spcPct val="100000"/>
              </a:lnSpc>
              <a:spcBef>
                <a:spcPts val="0"/>
              </a:spcBef>
              <a:spcAft>
                <a:spcPts val="0"/>
              </a:spcAft>
              <a:buSzPts val="1400"/>
              <a:buChar char="●"/>
              <a:defRPr sz="1400"/>
            </a:lvl4pPr>
            <a:lvl5pPr indent="-317500" lvl="4" marL="2286000" rtl="0">
              <a:lnSpc>
                <a:spcPct val="100000"/>
              </a:lnSpc>
              <a:spcBef>
                <a:spcPts val="0"/>
              </a:spcBef>
              <a:spcAft>
                <a:spcPts val="0"/>
              </a:spcAft>
              <a:buSzPts val="1400"/>
              <a:buChar char="○"/>
              <a:defRPr sz="1400"/>
            </a:lvl5pPr>
            <a:lvl6pPr indent="-317500" lvl="5" marL="2743200" rtl="0">
              <a:lnSpc>
                <a:spcPct val="100000"/>
              </a:lnSpc>
              <a:spcBef>
                <a:spcPts val="0"/>
              </a:spcBef>
              <a:spcAft>
                <a:spcPts val="0"/>
              </a:spcAft>
              <a:buSzPts val="1400"/>
              <a:buChar char="■"/>
              <a:defRPr sz="1400"/>
            </a:lvl6pPr>
            <a:lvl7pPr indent="-317500" lvl="6" marL="3200400" rtl="0">
              <a:lnSpc>
                <a:spcPct val="100000"/>
              </a:lnSpc>
              <a:spcBef>
                <a:spcPts val="0"/>
              </a:spcBef>
              <a:spcAft>
                <a:spcPts val="0"/>
              </a:spcAft>
              <a:buSzPts val="1400"/>
              <a:buChar char="●"/>
              <a:defRPr sz="1400"/>
            </a:lvl7pPr>
            <a:lvl8pPr indent="-317500" lvl="7" marL="3657600" rtl="0">
              <a:lnSpc>
                <a:spcPct val="100000"/>
              </a:lnSpc>
              <a:spcBef>
                <a:spcPts val="0"/>
              </a:spcBef>
              <a:spcAft>
                <a:spcPts val="0"/>
              </a:spcAft>
              <a:buSzPts val="1400"/>
              <a:buChar char="○"/>
              <a:defRPr sz="1400"/>
            </a:lvl8pPr>
            <a:lvl9pPr indent="-317500" lvl="8" marL="4114800" rtl="0">
              <a:lnSpc>
                <a:spcPct val="100000"/>
              </a:lnSpc>
              <a:spcBef>
                <a:spcPts val="0"/>
              </a:spcBef>
              <a:spcAft>
                <a:spcPts val="0"/>
              </a:spcAft>
              <a:buSzPts val="1400"/>
              <a:buChar char="■"/>
              <a:defRPr sz="1400"/>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5 Timeline">
  <p:cSld name="CUSTOM_14">
    <p:spTree>
      <p:nvGrpSpPr>
        <p:cNvPr id="516" name="Shape 516"/>
        <p:cNvGrpSpPr/>
        <p:nvPr/>
      </p:nvGrpSpPr>
      <p:grpSpPr>
        <a:xfrm>
          <a:off x="0" y="0"/>
          <a:ext cx="0" cy="0"/>
          <a:chOff x="0" y="0"/>
          <a:chExt cx="0" cy="0"/>
        </a:xfrm>
      </p:grpSpPr>
      <p:sp>
        <p:nvSpPr>
          <p:cNvPr id="517" name="Google Shape;517;p17"/>
          <p:cNvSpPr/>
          <p:nvPr/>
        </p:nvSpPr>
        <p:spPr>
          <a:xfrm flipH="1">
            <a:off x="6155525" y="0"/>
            <a:ext cx="6036470" cy="4152778"/>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3855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8" name="Google Shape;518;p17"/>
          <p:cNvSpPr/>
          <p:nvPr/>
        </p:nvSpPr>
        <p:spPr>
          <a:xfrm>
            <a:off x="2519167" y="2248338"/>
            <a:ext cx="527637" cy="527637"/>
          </a:xfrm>
          <a:custGeom>
            <a:rect b="b" l="l" r="r" t="t"/>
            <a:pathLst>
              <a:path extrusionOk="0" h="85725" w="85725">
                <a:moveTo>
                  <a:pt x="85725" y="42862"/>
                </a:moveTo>
                <a:cubicBezTo>
                  <a:pt x="85725" y="66535"/>
                  <a:pt x="66535" y="85725"/>
                  <a:pt x="42862" y="85725"/>
                </a:cubicBezTo>
                <a:cubicBezTo>
                  <a:pt x="19190" y="85725"/>
                  <a:pt x="0" y="66535"/>
                  <a:pt x="0" y="42863"/>
                </a:cubicBezTo>
                <a:cubicBezTo>
                  <a:pt x="0" y="19190"/>
                  <a:pt x="19190" y="0"/>
                  <a:pt x="42862" y="0"/>
                </a:cubicBezTo>
                <a:cubicBezTo>
                  <a:pt x="66535" y="0"/>
                  <a:pt x="85725" y="19190"/>
                  <a:pt x="85725" y="42862"/>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19" name="Google Shape;519;p17"/>
          <p:cNvSpPr/>
          <p:nvPr/>
        </p:nvSpPr>
        <p:spPr>
          <a:xfrm>
            <a:off x="2114874" y="2006910"/>
            <a:ext cx="410385" cy="410385"/>
          </a:xfrm>
          <a:custGeom>
            <a:rect b="b" l="l" r="r" t="t"/>
            <a:pathLst>
              <a:path extrusionOk="0" h="66675" w="66675">
                <a:moveTo>
                  <a:pt x="66675" y="33338"/>
                </a:moveTo>
                <a:cubicBezTo>
                  <a:pt x="66675" y="51749"/>
                  <a:pt x="51749" y="66675"/>
                  <a:pt x="33338" y="66675"/>
                </a:cubicBezTo>
                <a:cubicBezTo>
                  <a:pt x="14926" y="66675"/>
                  <a:pt x="0" y="51749"/>
                  <a:pt x="0" y="33338"/>
                </a:cubicBezTo>
                <a:cubicBezTo>
                  <a:pt x="0" y="14926"/>
                  <a:pt x="14926" y="0"/>
                  <a:pt x="33338" y="0"/>
                </a:cubicBezTo>
                <a:cubicBezTo>
                  <a:pt x="51749" y="0"/>
                  <a:pt x="66675" y="14926"/>
                  <a:pt x="66675" y="33338"/>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0" name="Google Shape;520;p17"/>
          <p:cNvSpPr/>
          <p:nvPr/>
        </p:nvSpPr>
        <p:spPr>
          <a:xfrm>
            <a:off x="779620" y="2107173"/>
            <a:ext cx="1215652" cy="1215652"/>
          </a:xfrm>
          <a:custGeom>
            <a:rect b="b" l="l" r="r" t="t"/>
            <a:pathLst>
              <a:path extrusionOk="0" h="123825" w="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1" name="Google Shape;521;p17"/>
          <p:cNvSpPr/>
          <p:nvPr/>
        </p:nvSpPr>
        <p:spPr>
          <a:xfrm flipH="1" rot="463310">
            <a:off x="1315799" y="2272007"/>
            <a:ext cx="551030" cy="977495"/>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2" name="Google Shape;522;p17"/>
          <p:cNvSpPr/>
          <p:nvPr/>
        </p:nvSpPr>
        <p:spPr>
          <a:xfrm rot="-10336403">
            <a:off x="2740214" y="2313968"/>
            <a:ext cx="265512" cy="393040"/>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3" name="Google Shape;523;p17"/>
          <p:cNvSpPr/>
          <p:nvPr/>
        </p:nvSpPr>
        <p:spPr>
          <a:xfrm rot="-9786498">
            <a:off x="2351315" y="2107941"/>
            <a:ext cx="131955" cy="262989"/>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4" name="Google Shape;524;p17"/>
          <p:cNvSpPr/>
          <p:nvPr/>
        </p:nvSpPr>
        <p:spPr>
          <a:xfrm>
            <a:off x="3166395" y="2490023"/>
            <a:ext cx="1215652" cy="1215652"/>
          </a:xfrm>
          <a:custGeom>
            <a:rect b="b" l="l" r="r" t="t"/>
            <a:pathLst>
              <a:path extrusionOk="0" h="123825" w="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5" name="Google Shape;525;p17"/>
          <p:cNvSpPr/>
          <p:nvPr/>
        </p:nvSpPr>
        <p:spPr>
          <a:xfrm flipH="1" rot="463310">
            <a:off x="3702574" y="2654857"/>
            <a:ext cx="551030" cy="977495"/>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6" name="Google Shape;526;p17"/>
          <p:cNvSpPr/>
          <p:nvPr/>
        </p:nvSpPr>
        <p:spPr>
          <a:xfrm>
            <a:off x="5526170" y="2038123"/>
            <a:ext cx="1215652" cy="1215652"/>
          </a:xfrm>
          <a:custGeom>
            <a:rect b="b" l="l" r="r" t="t"/>
            <a:pathLst>
              <a:path extrusionOk="0" h="123825" w="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7" name="Google Shape;527;p17"/>
          <p:cNvSpPr/>
          <p:nvPr/>
        </p:nvSpPr>
        <p:spPr>
          <a:xfrm flipH="1" rot="463310">
            <a:off x="6062349" y="2202957"/>
            <a:ext cx="551030" cy="977495"/>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8" name="Google Shape;528;p17"/>
          <p:cNvSpPr/>
          <p:nvPr/>
        </p:nvSpPr>
        <p:spPr>
          <a:xfrm>
            <a:off x="7885945" y="2347473"/>
            <a:ext cx="1215652" cy="1215652"/>
          </a:xfrm>
          <a:custGeom>
            <a:rect b="b" l="l" r="r" t="t"/>
            <a:pathLst>
              <a:path extrusionOk="0" h="123825" w="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29" name="Google Shape;529;p17"/>
          <p:cNvSpPr/>
          <p:nvPr/>
        </p:nvSpPr>
        <p:spPr>
          <a:xfrm flipH="1" rot="463310">
            <a:off x="8422124" y="2512307"/>
            <a:ext cx="551030" cy="977495"/>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0" name="Google Shape;530;p17"/>
          <p:cNvSpPr/>
          <p:nvPr/>
        </p:nvSpPr>
        <p:spPr>
          <a:xfrm>
            <a:off x="10245720" y="2038123"/>
            <a:ext cx="1215652" cy="1215652"/>
          </a:xfrm>
          <a:custGeom>
            <a:rect b="b" l="l" r="r" t="t"/>
            <a:pathLst>
              <a:path extrusionOk="0" h="123825" w="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1" name="Google Shape;531;p17"/>
          <p:cNvSpPr/>
          <p:nvPr/>
        </p:nvSpPr>
        <p:spPr>
          <a:xfrm flipH="1" rot="463310">
            <a:off x="10781899" y="2202957"/>
            <a:ext cx="551030" cy="977495"/>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2" name="Google Shape;532;p17"/>
          <p:cNvSpPr/>
          <p:nvPr/>
        </p:nvSpPr>
        <p:spPr>
          <a:xfrm>
            <a:off x="7109755" y="2081876"/>
            <a:ext cx="527637" cy="527637"/>
          </a:xfrm>
          <a:custGeom>
            <a:rect b="b" l="l" r="r" t="t"/>
            <a:pathLst>
              <a:path extrusionOk="0" h="85725" w="85725">
                <a:moveTo>
                  <a:pt x="85725" y="42862"/>
                </a:moveTo>
                <a:cubicBezTo>
                  <a:pt x="85725" y="66535"/>
                  <a:pt x="66535" y="85725"/>
                  <a:pt x="42862" y="85725"/>
                </a:cubicBezTo>
                <a:cubicBezTo>
                  <a:pt x="19190" y="85725"/>
                  <a:pt x="0" y="66535"/>
                  <a:pt x="0" y="42863"/>
                </a:cubicBezTo>
                <a:cubicBezTo>
                  <a:pt x="0" y="19190"/>
                  <a:pt x="19190" y="0"/>
                  <a:pt x="42862" y="0"/>
                </a:cubicBezTo>
                <a:cubicBezTo>
                  <a:pt x="66535" y="0"/>
                  <a:pt x="85725" y="19190"/>
                  <a:pt x="85725" y="42862"/>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3" name="Google Shape;533;p17"/>
          <p:cNvSpPr/>
          <p:nvPr/>
        </p:nvSpPr>
        <p:spPr>
          <a:xfrm rot="-10336403">
            <a:off x="7330802" y="2147506"/>
            <a:ext cx="265512" cy="393040"/>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4" name="Google Shape;534;p17"/>
          <p:cNvSpPr/>
          <p:nvPr/>
        </p:nvSpPr>
        <p:spPr>
          <a:xfrm>
            <a:off x="4488149" y="2330473"/>
            <a:ext cx="410385" cy="410385"/>
          </a:xfrm>
          <a:custGeom>
            <a:rect b="b" l="l" r="r" t="t"/>
            <a:pathLst>
              <a:path extrusionOk="0" h="66675" w="66675">
                <a:moveTo>
                  <a:pt x="66675" y="33338"/>
                </a:moveTo>
                <a:cubicBezTo>
                  <a:pt x="66675" y="51749"/>
                  <a:pt x="51749" y="66675"/>
                  <a:pt x="33338" y="66675"/>
                </a:cubicBezTo>
                <a:cubicBezTo>
                  <a:pt x="14926" y="66675"/>
                  <a:pt x="0" y="51749"/>
                  <a:pt x="0" y="33338"/>
                </a:cubicBezTo>
                <a:cubicBezTo>
                  <a:pt x="0" y="14926"/>
                  <a:pt x="14926" y="0"/>
                  <a:pt x="33338" y="0"/>
                </a:cubicBezTo>
                <a:cubicBezTo>
                  <a:pt x="51749" y="0"/>
                  <a:pt x="66675" y="14926"/>
                  <a:pt x="66675" y="33338"/>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5" name="Google Shape;535;p17"/>
          <p:cNvSpPr/>
          <p:nvPr/>
        </p:nvSpPr>
        <p:spPr>
          <a:xfrm rot="-9786498">
            <a:off x="4724590" y="2431503"/>
            <a:ext cx="131955" cy="262989"/>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6" name="Google Shape;536;p17"/>
          <p:cNvSpPr/>
          <p:nvPr/>
        </p:nvSpPr>
        <p:spPr>
          <a:xfrm>
            <a:off x="9754442" y="2476351"/>
            <a:ext cx="527637" cy="527637"/>
          </a:xfrm>
          <a:custGeom>
            <a:rect b="b" l="l" r="r" t="t"/>
            <a:pathLst>
              <a:path extrusionOk="0" h="85725" w="85725">
                <a:moveTo>
                  <a:pt x="85725" y="42862"/>
                </a:moveTo>
                <a:cubicBezTo>
                  <a:pt x="85725" y="66535"/>
                  <a:pt x="66535" y="85725"/>
                  <a:pt x="42862" y="85725"/>
                </a:cubicBezTo>
                <a:cubicBezTo>
                  <a:pt x="19190" y="85725"/>
                  <a:pt x="0" y="66535"/>
                  <a:pt x="0" y="42863"/>
                </a:cubicBezTo>
                <a:cubicBezTo>
                  <a:pt x="0" y="19190"/>
                  <a:pt x="19190" y="0"/>
                  <a:pt x="42862" y="0"/>
                </a:cubicBezTo>
                <a:cubicBezTo>
                  <a:pt x="66535" y="0"/>
                  <a:pt x="85725" y="19190"/>
                  <a:pt x="85725" y="42862"/>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7" name="Google Shape;537;p17"/>
          <p:cNvSpPr/>
          <p:nvPr/>
        </p:nvSpPr>
        <p:spPr>
          <a:xfrm>
            <a:off x="9350149" y="2234923"/>
            <a:ext cx="410385" cy="410385"/>
          </a:xfrm>
          <a:custGeom>
            <a:rect b="b" l="l" r="r" t="t"/>
            <a:pathLst>
              <a:path extrusionOk="0" h="66675" w="66675">
                <a:moveTo>
                  <a:pt x="66675" y="33338"/>
                </a:moveTo>
                <a:cubicBezTo>
                  <a:pt x="66675" y="51749"/>
                  <a:pt x="51749" y="66675"/>
                  <a:pt x="33338" y="66675"/>
                </a:cubicBezTo>
                <a:cubicBezTo>
                  <a:pt x="14926" y="66675"/>
                  <a:pt x="0" y="51749"/>
                  <a:pt x="0" y="33338"/>
                </a:cubicBezTo>
                <a:cubicBezTo>
                  <a:pt x="0" y="14926"/>
                  <a:pt x="14926" y="0"/>
                  <a:pt x="33338" y="0"/>
                </a:cubicBezTo>
                <a:cubicBezTo>
                  <a:pt x="51749" y="0"/>
                  <a:pt x="66675" y="14926"/>
                  <a:pt x="66675" y="33338"/>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8" name="Google Shape;538;p17"/>
          <p:cNvSpPr/>
          <p:nvPr/>
        </p:nvSpPr>
        <p:spPr>
          <a:xfrm rot="-10336403">
            <a:off x="9975489" y="2541981"/>
            <a:ext cx="265512" cy="393040"/>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39" name="Google Shape;539;p17"/>
          <p:cNvSpPr/>
          <p:nvPr/>
        </p:nvSpPr>
        <p:spPr>
          <a:xfrm rot="-9786498">
            <a:off x="9586590" y="2335953"/>
            <a:ext cx="131955" cy="262989"/>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40" name="Google Shape;540;p17"/>
          <p:cNvSpPr txBox="1"/>
          <p:nvPr>
            <p:ph idx="1" type="subTitle"/>
          </p:nvPr>
        </p:nvSpPr>
        <p:spPr>
          <a:xfrm>
            <a:off x="415600"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41" name="Google Shape;541;p17"/>
          <p:cNvSpPr txBox="1"/>
          <p:nvPr>
            <p:ph idx="2" type="subTitle"/>
          </p:nvPr>
        </p:nvSpPr>
        <p:spPr>
          <a:xfrm>
            <a:off x="277537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42" name="Google Shape;542;p17"/>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43" name="Google Shape;543;p17"/>
          <p:cNvSpPr txBox="1"/>
          <p:nvPr>
            <p:ph idx="4" type="subTitle"/>
          </p:nvPr>
        </p:nvSpPr>
        <p:spPr>
          <a:xfrm>
            <a:off x="7494930" y="23425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44" name="Google Shape;544;p17"/>
          <p:cNvSpPr txBox="1"/>
          <p:nvPr>
            <p:ph idx="5" type="subTitle"/>
          </p:nvPr>
        </p:nvSpPr>
        <p:spPr>
          <a:xfrm>
            <a:off x="9854707" y="2316000"/>
            <a:ext cx="1997700" cy="6069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2200"/>
              <a:buNone/>
              <a:defRPr b="1" sz="2200"/>
            </a:lvl1pPr>
            <a:lvl2pPr lvl="1" rtl="0" algn="ctr">
              <a:spcBef>
                <a:spcPts val="2100"/>
              </a:spcBef>
              <a:spcAft>
                <a:spcPts val="0"/>
              </a:spcAft>
              <a:buSzPts val="2200"/>
              <a:buNone/>
              <a:defRPr b="1" sz="2200"/>
            </a:lvl2pPr>
            <a:lvl3pPr lvl="2" rtl="0" algn="ctr">
              <a:spcBef>
                <a:spcPts val="2100"/>
              </a:spcBef>
              <a:spcAft>
                <a:spcPts val="0"/>
              </a:spcAft>
              <a:buSzPts val="2200"/>
              <a:buNone/>
              <a:defRPr b="1" sz="2200"/>
            </a:lvl3pPr>
            <a:lvl4pPr lvl="3" rtl="0" algn="ctr">
              <a:spcBef>
                <a:spcPts val="2100"/>
              </a:spcBef>
              <a:spcAft>
                <a:spcPts val="0"/>
              </a:spcAft>
              <a:buSzPts val="2200"/>
              <a:buNone/>
              <a:defRPr b="1" sz="2200"/>
            </a:lvl4pPr>
            <a:lvl5pPr lvl="4" rtl="0" algn="ctr">
              <a:spcBef>
                <a:spcPts val="2100"/>
              </a:spcBef>
              <a:spcAft>
                <a:spcPts val="0"/>
              </a:spcAft>
              <a:buSzPts val="2200"/>
              <a:buNone/>
              <a:defRPr b="1" sz="2200"/>
            </a:lvl5pPr>
            <a:lvl6pPr lvl="5" rtl="0" algn="ctr">
              <a:spcBef>
                <a:spcPts val="2100"/>
              </a:spcBef>
              <a:spcAft>
                <a:spcPts val="0"/>
              </a:spcAft>
              <a:buSzPts val="2200"/>
              <a:buNone/>
              <a:defRPr b="1" sz="2200"/>
            </a:lvl6pPr>
            <a:lvl7pPr lvl="6" rtl="0" algn="ctr">
              <a:spcBef>
                <a:spcPts val="2100"/>
              </a:spcBef>
              <a:spcAft>
                <a:spcPts val="0"/>
              </a:spcAft>
              <a:buSzPts val="2200"/>
              <a:buNone/>
              <a:defRPr b="1" sz="2200"/>
            </a:lvl7pPr>
            <a:lvl8pPr lvl="7" rtl="0" algn="ctr">
              <a:spcBef>
                <a:spcPts val="2100"/>
              </a:spcBef>
              <a:spcAft>
                <a:spcPts val="0"/>
              </a:spcAft>
              <a:buSzPts val="2200"/>
              <a:buNone/>
              <a:defRPr b="1" sz="2200"/>
            </a:lvl8pPr>
            <a:lvl9pPr lvl="8" rtl="0" algn="ctr">
              <a:spcBef>
                <a:spcPts val="2100"/>
              </a:spcBef>
              <a:spcAft>
                <a:spcPts val="2100"/>
              </a:spcAft>
              <a:buSzPts val="2200"/>
              <a:buNone/>
              <a:defRPr b="1" sz="2200"/>
            </a:lvl9pPr>
          </a:lstStyle>
          <a:p/>
        </p:txBody>
      </p:sp>
      <p:sp>
        <p:nvSpPr>
          <p:cNvPr id="545" name="Google Shape;545;p17"/>
          <p:cNvSpPr txBox="1"/>
          <p:nvPr>
            <p:ph type="title"/>
          </p:nvPr>
        </p:nvSpPr>
        <p:spPr>
          <a:xfrm>
            <a:off x="415600" y="974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46" name="Google Shape;546;p17"/>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lvl1pPr indent="-330200" lvl="0" marL="457200">
              <a:spcBef>
                <a:spcPts val="0"/>
              </a:spcBef>
              <a:spcAft>
                <a:spcPts val="0"/>
              </a:spcAft>
              <a:buSzPts val="1600"/>
              <a:buChar char="🎃"/>
              <a:defRPr sz="1600"/>
            </a:lvl1pPr>
            <a:lvl2pPr indent="-330200" lvl="1" marL="914400">
              <a:spcBef>
                <a:spcPts val="2100"/>
              </a:spcBef>
              <a:spcAft>
                <a:spcPts val="0"/>
              </a:spcAft>
              <a:buSzPts val="1600"/>
              <a:buChar char="○"/>
              <a:defRPr sz="1600"/>
            </a:lvl2pPr>
            <a:lvl3pPr indent="-330200" lvl="2" marL="1371600">
              <a:spcBef>
                <a:spcPts val="2100"/>
              </a:spcBef>
              <a:spcAft>
                <a:spcPts val="0"/>
              </a:spcAft>
              <a:buSzPts val="1600"/>
              <a:buChar char="■"/>
              <a:defRPr sz="1600"/>
            </a:lvl3pPr>
            <a:lvl4pPr indent="-330200" lvl="3" marL="1828800">
              <a:spcBef>
                <a:spcPts val="2100"/>
              </a:spcBef>
              <a:spcAft>
                <a:spcPts val="0"/>
              </a:spcAft>
              <a:buSzPts val="1600"/>
              <a:buChar char="●"/>
              <a:defRPr sz="1600"/>
            </a:lvl4pPr>
            <a:lvl5pPr indent="-330200" lvl="4" marL="2286000">
              <a:spcBef>
                <a:spcPts val="2100"/>
              </a:spcBef>
              <a:spcAft>
                <a:spcPts val="0"/>
              </a:spcAft>
              <a:buSzPts val="1600"/>
              <a:buChar char="○"/>
              <a:defRPr sz="1600"/>
            </a:lvl5pPr>
            <a:lvl6pPr indent="-330200" lvl="5" marL="2743200">
              <a:spcBef>
                <a:spcPts val="2100"/>
              </a:spcBef>
              <a:spcAft>
                <a:spcPts val="0"/>
              </a:spcAft>
              <a:buSzPts val="1600"/>
              <a:buChar char="■"/>
              <a:defRPr sz="1600"/>
            </a:lvl6pPr>
            <a:lvl7pPr indent="-330200" lvl="6" marL="3200400">
              <a:spcBef>
                <a:spcPts val="2100"/>
              </a:spcBef>
              <a:spcAft>
                <a:spcPts val="0"/>
              </a:spcAft>
              <a:buSzPts val="1600"/>
              <a:buChar char="●"/>
              <a:defRPr sz="1600"/>
            </a:lvl7pPr>
            <a:lvl8pPr indent="-330200" lvl="7" marL="3657600">
              <a:spcBef>
                <a:spcPts val="2100"/>
              </a:spcBef>
              <a:spcAft>
                <a:spcPts val="0"/>
              </a:spcAft>
              <a:buSzPts val="1600"/>
              <a:buChar char="○"/>
              <a:defRPr sz="1600"/>
            </a:lvl8pPr>
            <a:lvl9pPr indent="-330200" lvl="8" marL="4114800">
              <a:spcBef>
                <a:spcPts val="2100"/>
              </a:spcBef>
              <a:spcAft>
                <a:spcPts val="2100"/>
              </a:spcAft>
              <a:buSzPts val="1600"/>
              <a:buChar char="■"/>
              <a:defRPr sz="1600"/>
            </a:lvl9pPr>
          </a:lstStyle>
          <a:p/>
        </p:txBody>
      </p:sp>
      <p:sp>
        <p:nvSpPr>
          <p:cNvPr id="547" name="Google Shape;547;p17"/>
          <p:cNvSpPr txBox="1"/>
          <p:nvPr>
            <p:ph idx="7" type="body"/>
          </p:nvPr>
        </p:nvSpPr>
        <p:spPr>
          <a:xfrm>
            <a:off x="277537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48" name="Google Shape;548;p17"/>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49" name="Google Shape;549;p17"/>
          <p:cNvSpPr txBox="1"/>
          <p:nvPr>
            <p:ph idx="9" type="body"/>
          </p:nvPr>
        </p:nvSpPr>
        <p:spPr>
          <a:xfrm>
            <a:off x="7494925"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
        <p:nvSpPr>
          <p:cNvPr id="550" name="Google Shape;550;p17"/>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lvl1pPr indent="-330200" lvl="0" marL="457200" rtl="0">
              <a:spcBef>
                <a:spcPts val="0"/>
              </a:spcBef>
              <a:spcAft>
                <a:spcPts val="0"/>
              </a:spcAft>
              <a:buSzPts val="1600"/>
              <a:buChar char="🎃"/>
              <a:defRPr sz="1600"/>
            </a:lvl1pPr>
            <a:lvl2pPr indent="-330200" lvl="1" marL="914400" rtl="0">
              <a:spcBef>
                <a:spcPts val="2100"/>
              </a:spcBef>
              <a:spcAft>
                <a:spcPts val="0"/>
              </a:spcAft>
              <a:buSzPts val="1600"/>
              <a:buChar char="○"/>
              <a:defRPr sz="1600"/>
            </a:lvl2pPr>
            <a:lvl3pPr indent="-330200" lvl="2" marL="1371600" rtl="0">
              <a:spcBef>
                <a:spcPts val="2100"/>
              </a:spcBef>
              <a:spcAft>
                <a:spcPts val="0"/>
              </a:spcAft>
              <a:buSzPts val="1600"/>
              <a:buChar char="■"/>
              <a:defRPr sz="1600"/>
            </a:lvl3pPr>
            <a:lvl4pPr indent="-330200" lvl="3" marL="1828800" rtl="0">
              <a:spcBef>
                <a:spcPts val="2100"/>
              </a:spcBef>
              <a:spcAft>
                <a:spcPts val="0"/>
              </a:spcAft>
              <a:buSzPts val="1600"/>
              <a:buChar char="●"/>
              <a:defRPr sz="1600"/>
            </a:lvl4pPr>
            <a:lvl5pPr indent="-330200" lvl="4" marL="2286000" rtl="0">
              <a:spcBef>
                <a:spcPts val="2100"/>
              </a:spcBef>
              <a:spcAft>
                <a:spcPts val="0"/>
              </a:spcAft>
              <a:buSzPts val="1600"/>
              <a:buChar char="○"/>
              <a:defRPr sz="1600"/>
            </a:lvl5pPr>
            <a:lvl6pPr indent="-330200" lvl="5" marL="2743200" rtl="0">
              <a:spcBef>
                <a:spcPts val="2100"/>
              </a:spcBef>
              <a:spcAft>
                <a:spcPts val="0"/>
              </a:spcAft>
              <a:buSzPts val="1600"/>
              <a:buChar char="■"/>
              <a:defRPr sz="1600"/>
            </a:lvl6pPr>
            <a:lvl7pPr indent="-330200" lvl="6" marL="3200400" rtl="0">
              <a:spcBef>
                <a:spcPts val="2100"/>
              </a:spcBef>
              <a:spcAft>
                <a:spcPts val="0"/>
              </a:spcAft>
              <a:buSzPts val="1600"/>
              <a:buChar char="●"/>
              <a:defRPr sz="1600"/>
            </a:lvl7pPr>
            <a:lvl8pPr indent="-330200" lvl="7" marL="3657600" rtl="0">
              <a:spcBef>
                <a:spcPts val="2100"/>
              </a:spcBef>
              <a:spcAft>
                <a:spcPts val="0"/>
              </a:spcAft>
              <a:buSzPts val="1600"/>
              <a:buChar char="○"/>
              <a:defRPr sz="1600"/>
            </a:lvl8pPr>
            <a:lvl9pPr indent="-330200" lvl="8" marL="4114800" rtl="0">
              <a:spcBef>
                <a:spcPts val="2100"/>
              </a:spcBef>
              <a:spcAft>
                <a:spcPts val="2100"/>
              </a:spcAft>
              <a:buSzPts val="1600"/>
              <a:buChar char="■"/>
              <a:defRPr sz="1600"/>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6 Title and text left">
  <p:cSld name="CUSTOM_15">
    <p:bg>
      <p:bgPr>
        <a:gradFill>
          <a:gsLst>
            <a:gs pos="0">
              <a:schemeClr val="accent5"/>
            </a:gs>
            <a:gs pos="50000">
              <a:schemeClr val="accent4"/>
            </a:gs>
            <a:gs pos="100000">
              <a:schemeClr val="accent6"/>
            </a:gs>
          </a:gsLst>
          <a:path path="circle">
            <a:fillToRect l="100%" t="100%"/>
          </a:path>
          <a:tileRect b="-100%" r="-100%"/>
        </a:gradFill>
      </p:bgPr>
    </p:bg>
    <p:spTree>
      <p:nvGrpSpPr>
        <p:cNvPr id="551" name="Shape 551"/>
        <p:cNvGrpSpPr/>
        <p:nvPr/>
      </p:nvGrpSpPr>
      <p:grpSpPr>
        <a:xfrm>
          <a:off x="0" y="0"/>
          <a:ext cx="0" cy="0"/>
          <a:chOff x="0" y="0"/>
          <a:chExt cx="0" cy="0"/>
        </a:xfrm>
      </p:grpSpPr>
      <p:sp>
        <p:nvSpPr>
          <p:cNvPr id="552" name="Google Shape;552;p18"/>
          <p:cNvSpPr txBox="1"/>
          <p:nvPr>
            <p:ph type="title"/>
          </p:nvPr>
        </p:nvSpPr>
        <p:spPr>
          <a:xfrm>
            <a:off x="644200" y="974375"/>
            <a:ext cx="5581500" cy="763500"/>
          </a:xfrm>
          <a:prstGeom prst="rect">
            <a:avLst/>
          </a:prstGeom>
        </p:spPr>
        <p:txBody>
          <a:bodyPr anchorCtr="0" anchor="t" bIns="121900" lIns="121900" spcFirstLastPara="1" rIns="121900" wrap="square" tIns="121900">
            <a:noAutofit/>
          </a:bodyPr>
          <a:lstStyle>
            <a:lvl1pPr indent="0" lvl="0" marL="0" marR="0" rtl="0" algn="r">
              <a:lnSpc>
                <a:spcPct val="100000"/>
              </a:lnSpc>
              <a:spcBef>
                <a:spcPts val="0"/>
              </a:spcBef>
              <a:spcAft>
                <a:spcPts val="0"/>
              </a:spcAft>
              <a:buClr>
                <a:schemeClr val="dk1"/>
              </a:buClr>
              <a:buSzPts val="4000"/>
              <a:buFont typeface="Aldrich"/>
              <a:buNone/>
              <a:defRPr/>
            </a:lvl1pPr>
            <a:lvl2pPr lvl="1"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lgn="r">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53" name="Google Shape;553;p18"/>
          <p:cNvSpPr txBox="1"/>
          <p:nvPr>
            <p:ph idx="1" type="body"/>
          </p:nvPr>
        </p:nvSpPr>
        <p:spPr>
          <a:xfrm>
            <a:off x="644050" y="2097700"/>
            <a:ext cx="5581500" cy="3565800"/>
          </a:xfrm>
          <a:prstGeom prst="rect">
            <a:avLst/>
          </a:prstGeom>
        </p:spPr>
        <p:txBody>
          <a:bodyPr anchorCtr="0" anchor="t" bIns="121900" lIns="121900" spcFirstLastPara="1" rIns="121900" wrap="square" tIns="121900">
            <a:noAutofit/>
          </a:bodyPr>
          <a:lstStyle>
            <a:lvl1pPr indent="-349250" lvl="0" marL="457200" algn="r">
              <a:spcBef>
                <a:spcPts val="0"/>
              </a:spcBef>
              <a:spcAft>
                <a:spcPts val="0"/>
              </a:spcAft>
              <a:buSzPts val="1900"/>
              <a:buChar char="🎃"/>
              <a:defRPr/>
            </a:lvl1pPr>
            <a:lvl2pPr indent="-349250" lvl="1" marL="914400" algn="r">
              <a:spcBef>
                <a:spcPts val="2100"/>
              </a:spcBef>
              <a:spcAft>
                <a:spcPts val="0"/>
              </a:spcAft>
              <a:buSzPts val="1900"/>
              <a:buChar char="○"/>
              <a:defRPr/>
            </a:lvl2pPr>
            <a:lvl3pPr indent="-349250" lvl="2" marL="1371600" algn="r">
              <a:spcBef>
                <a:spcPts val="2100"/>
              </a:spcBef>
              <a:spcAft>
                <a:spcPts val="0"/>
              </a:spcAft>
              <a:buSzPts val="1900"/>
              <a:buChar char="■"/>
              <a:defRPr/>
            </a:lvl3pPr>
            <a:lvl4pPr indent="-349250" lvl="3" marL="1828800" algn="r">
              <a:spcBef>
                <a:spcPts val="2100"/>
              </a:spcBef>
              <a:spcAft>
                <a:spcPts val="0"/>
              </a:spcAft>
              <a:buSzPts val="1900"/>
              <a:buChar char="●"/>
              <a:defRPr/>
            </a:lvl4pPr>
            <a:lvl5pPr indent="-349250" lvl="4" marL="2286000" algn="r">
              <a:spcBef>
                <a:spcPts val="2100"/>
              </a:spcBef>
              <a:spcAft>
                <a:spcPts val="0"/>
              </a:spcAft>
              <a:buSzPts val="1900"/>
              <a:buChar char="○"/>
              <a:defRPr/>
            </a:lvl5pPr>
            <a:lvl6pPr indent="-349250" lvl="5" marL="2743200" algn="r">
              <a:spcBef>
                <a:spcPts val="2100"/>
              </a:spcBef>
              <a:spcAft>
                <a:spcPts val="0"/>
              </a:spcAft>
              <a:buSzPts val="1900"/>
              <a:buChar char="■"/>
              <a:defRPr/>
            </a:lvl6pPr>
            <a:lvl7pPr indent="-349250" lvl="6" marL="3200400" algn="r">
              <a:spcBef>
                <a:spcPts val="2100"/>
              </a:spcBef>
              <a:spcAft>
                <a:spcPts val="0"/>
              </a:spcAft>
              <a:buSzPts val="1900"/>
              <a:buChar char="●"/>
              <a:defRPr/>
            </a:lvl7pPr>
            <a:lvl8pPr indent="-349250" lvl="7" marL="3657600" algn="r">
              <a:spcBef>
                <a:spcPts val="2100"/>
              </a:spcBef>
              <a:spcAft>
                <a:spcPts val="0"/>
              </a:spcAft>
              <a:buSzPts val="1900"/>
              <a:buChar char="○"/>
              <a:defRPr/>
            </a:lvl8pPr>
            <a:lvl9pPr indent="-349250" lvl="8" marL="4114800" algn="r">
              <a:spcBef>
                <a:spcPts val="2100"/>
              </a:spcBef>
              <a:spcAft>
                <a:spcPts val="2100"/>
              </a:spcAft>
              <a:buSzPts val="1900"/>
              <a:buChar char="■"/>
              <a:defRPr/>
            </a:lvl9pPr>
          </a:lstStyle>
          <a:p/>
        </p:txBody>
      </p:sp>
      <p:sp>
        <p:nvSpPr>
          <p:cNvPr id="554" name="Google Shape;554;p18"/>
          <p:cNvSpPr/>
          <p:nvPr/>
        </p:nvSpPr>
        <p:spPr>
          <a:xfrm flipH="1">
            <a:off x="6155525" y="0"/>
            <a:ext cx="6036470" cy="4152778"/>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6275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7 Title and text right">
  <p:cSld name="CUSTOM_16">
    <p:spTree>
      <p:nvGrpSpPr>
        <p:cNvPr id="555" name="Shape 555"/>
        <p:cNvGrpSpPr/>
        <p:nvPr/>
      </p:nvGrpSpPr>
      <p:grpSpPr>
        <a:xfrm>
          <a:off x="0" y="0"/>
          <a:ext cx="0" cy="0"/>
          <a:chOff x="0" y="0"/>
          <a:chExt cx="0" cy="0"/>
        </a:xfrm>
      </p:grpSpPr>
      <p:sp>
        <p:nvSpPr>
          <p:cNvPr id="556" name="Google Shape;556;p19"/>
          <p:cNvSpPr txBox="1"/>
          <p:nvPr>
            <p:ph type="title"/>
          </p:nvPr>
        </p:nvSpPr>
        <p:spPr>
          <a:xfrm>
            <a:off x="59782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dk1"/>
              </a:buClr>
              <a:buSzPts val="4000"/>
              <a:buFont typeface="Aldrich"/>
              <a:buNone/>
              <a:defRPr/>
            </a:lvl1pPr>
            <a:lvl2pPr lvl="1"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4000"/>
              <a:buFont typeface="Abril Fatface"/>
              <a:buNone/>
              <a:defRPr sz="4000">
                <a:solidFill>
                  <a:schemeClr val="dk1"/>
                </a:solidFill>
                <a:latin typeface="Abril Fatface"/>
                <a:ea typeface="Abril Fatface"/>
                <a:cs typeface="Abril Fatface"/>
                <a:sym typeface="Abril Fatface"/>
              </a:defRPr>
            </a:lvl9pPr>
          </a:lstStyle>
          <a:p/>
        </p:txBody>
      </p:sp>
      <p:sp>
        <p:nvSpPr>
          <p:cNvPr id="557" name="Google Shape;557;p19"/>
          <p:cNvSpPr txBox="1"/>
          <p:nvPr>
            <p:ph idx="1" type="body"/>
          </p:nvPr>
        </p:nvSpPr>
        <p:spPr>
          <a:xfrm>
            <a:off x="5978300" y="2508425"/>
            <a:ext cx="5581500" cy="31068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558" name="Google Shape;558;p19"/>
          <p:cNvSpPr/>
          <p:nvPr/>
        </p:nvSpPr>
        <p:spPr>
          <a:xfrm>
            <a:off x="-1100" y="0"/>
            <a:ext cx="6036470" cy="4152778"/>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6275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59" name="Google Shape;559;p19"/>
          <p:cNvGrpSpPr/>
          <p:nvPr/>
        </p:nvGrpSpPr>
        <p:grpSpPr>
          <a:xfrm flipH="1">
            <a:off x="10220499" y="5149369"/>
            <a:ext cx="1886678" cy="1708705"/>
            <a:chOff x="8661873" y="810349"/>
            <a:chExt cx="2250868" cy="2038541"/>
          </a:xfrm>
        </p:grpSpPr>
        <p:sp>
          <p:nvSpPr>
            <p:cNvPr id="560" name="Google Shape;560;p19"/>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61" name="Google Shape;561;p19"/>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62" name="Google Shape;562;p19"/>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63" name="Google Shape;563;p19"/>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64" name="Google Shape;564;p19"/>
            <p:cNvSpPr/>
            <p:nvPr/>
          </p:nvSpPr>
          <p:spPr>
            <a:xfrm>
              <a:off x="9916293" y="810349"/>
              <a:ext cx="551844" cy="431951"/>
            </a:xfrm>
            <a:custGeom>
              <a:rect b="b" l="l" r="r" t="t"/>
              <a:pathLst>
                <a:path extrusionOk="0" h="2540886" w="3294590">
                  <a:moveTo>
                    <a:pt x="772287" y="274116"/>
                  </a:moveTo>
                  <a:cubicBezTo>
                    <a:pt x="647180" y="275498"/>
                    <a:pt x="522074" y="336318"/>
                    <a:pt x="454946" y="463489"/>
                  </a:cubicBezTo>
                  <a:cubicBezTo>
                    <a:pt x="281012" y="795234"/>
                    <a:pt x="704392" y="1145636"/>
                    <a:pt x="1091728" y="1304770"/>
                  </a:cubicBezTo>
                  <a:lnTo>
                    <a:pt x="1132324" y="1319902"/>
                  </a:lnTo>
                  <a:lnTo>
                    <a:pt x="1133275" y="1320180"/>
                  </a:lnTo>
                  <a:lnTo>
                    <a:pt x="1135276" y="1315690"/>
                  </a:lnTo>
                  <a:cubicBezTo>
                    <a:pt x="1176309" y="1209914"/>
                    <a:pt x="1199480" y="1102097"/>
                    <a:pt x="1199480" y="994280"/>
                  </a:cubicBezTo>
                  <a:cubicBezTo>
                    <a:pt x="1199480" y="817350"/>
                    <a:pt x="1187281" y="607239"/>
                    <a:pt x="1089636" y="441373"/>
                  </a:cubicBezTo>
                  <a:cubicBezTo>
                    <a:pt x="1022503" y="330791"/>
                    <a:pt x="897394" y="272735"/>
                    <a:pt x="772287" y="274116"/>
                  </a:cubicBezTo>
                  <a:close/>
                  <a:moveTo>
                    <a:pt x="843832" y="37"/>
                  </a:moveTo>
                  <a:cubicBezTo>
                    <a:pt x="959189" y="-1129"/>
                    <a:pt x="1071328" y="25308"/>
                    <a:pt x="1162870" y="87512"/>
                  </a:cubicBezTo>
                  <a:cubicBezTo>
                    <a:pt x="1382571" y="242326"/>
                    <a:pt x="1455804" y="518774"/>
                    <a:pt x="1468003" y="762053"/>
                  </a:cubicBezTo>
                  <a:cubicBezTo>
                    <a:pt x="1480209" y="955571"/>
                    <a:pt x="1447406" y="1142177"/>
                    <a:pt x="1380086" y="1318417"/>
                  </a:cubicBezTo>
                  <a:lnTo>
                    <a:pt x="1352231" y="1382258"/>
                  </a:lnTo>
                  <a:lnTo>
                    <a:pt x="1329369" y="1377599"/>
                  </a:lnTo>
                  <a:lnTo>
                    <a:pt x="1344674" y="1382080"/>
                  </a:lnTo>
                  <a:lnTo>
                    <a:pt x="1341644" y="1406524"/>
                  </a:lnTo>
                  <a:lnTo>
                    <a:pt x="1352231" y="1382258"/>
                  </a:lnTo>
                  <a:lnTo>
                    <a:pt x="1365576" y="1384978"/>
                  </a:lnTo>
                  <a:cubicBezTo>
                    <a:pt x="1393053" y="1389176"/>
                    <a:pt x="1419181" y="1391682"/>
                    <a:pt x="1443592" y="1392374"/>
                  </a:cubicBezTo>
                  <a:cubicBezTo>
                    <a:pt x="2102694" y="1414490"/>
                    <a:pt x="2688562" y="1115914"/>
                    <a:pt x="3152374" y="717821"/>
                  </a:cubicBezTo>
                  <a:cubicBezTo>
                    <a:pt x="3225608" y="651472"/>
                    <a:pt x="3323253" y="728885"/>
                    <a:pt x="3286642" y="806286"/>
                  </a:cubicBezTo>
                  <a:cubicBezTo>
                    <a:pt x="2966246" y="1396520"/>
                    <a:pt x="2066465" y="1842820"/>
                    <a:pt x="1306858" y="1693298"/>
                  </a:cubicBezTo>
                  <a:lnTo>
                    <a:pt x="1203185" y="1666582"/>
                  </a:lnTo>
                  <a:lnTo>
                    <a:pt x="1195988" y="1674541"/>
                  </a:lnTo>
                  <a:cubicBezTo>
                    <a:pt x="1173790" y="1699089"/>
                    <a:pt x="1152538" y="1724961"/>
                    <a:pt x="1135071" y="1756132"/>
                  </a:cubicBezTo>
                  <a:lnTo>
                    <a:pt x="1131591" y="1752121"/>
                  </a:lnTo>
                  <a:lnTo>
                    <a:pt x="1085055" y="1812578"/>
                  </a:lnTo>
                  <a:cubicBezTo>
                    <a:pt x="833316" y="2116677"/>
                    <a:pt x="485457" y="2365485"/>
                    <a:pt x="125389" y="2531357"/>
                  </a:cubicBezTo>
                  <a:cubicBezTo>
                    <a:pt x="39956" y="2575590"/>
                    <a:pt x="-45490" y="2453956"/>
                    <a:pt x="27744" y="2409723"/>
                  </a:cubicBezTo>
                  <a:cubicBezTo>
                    <a:pt x="348141" y="2243851"/>
                    <a:pt x="725751" y="1957030"/>
                    <a:pt x="963903" y="1624854"/>
                  </a:cubicBezTo>
                  <a:lnTo>
                    <a:pt x="987555" y="1589255"/>
                  </a:lnTo>
                  <a:lnTo>
                    <a:pt x="991992" y="1591420"/>
                  </a:lnTo>
                  <a:lnTo>
                    <a:pt x="993783" y="1592122"/>
                  </a:lnTo>
                  <a:lnTo>
                    <a:pt x="1008375" y="1557920"/>
                  </a:lnTo>
                  <a:lnTo>
                    <a:pt x="987555" y="1589255"/>
                  </a:lnTo>
                  <a:lnTo>
                    <a:pt x="896218" y="1544672"/>
                  </a:lnTo>
                  <a:cubicBezTo>
                    <a:pt x="409360" y="1285334"/>
                    <a:pt x="-171354" y="654242"/>
                    <a:pt x="320678" y="198094"/>
                  </a:cubicBezTo>
                  <a:cubicBezTo>
                    <a:pt x="450367" y="80597"/>
                    <a:pt x="651570" y="1979"/>
                    <a:pt x="843832" y="37"/>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65" name="Google Shape;565;p19"/>
            <p:cNvGrpSpPr/>
            <p:nvPr/>
          </p:nvGrpSpPr>
          <p:grpSpPr>
            <a:xfrm>
              <a:off x="9465833" y="936797"/>
              <a:ext cx="589834" cy="521832"/>
              <a:chOff x="1067074" y="979370"/>
              <a:chExt cx="324370" cy="285591"/>
            </a:xfrm>
          </p:grpSpPr>
          <p:grpSp>
            <p:nvGrpSpPr>
              <p:cNvPr id="566" name="Google Shape;566;p19"/>
              <p:cNvGrpSpPr/>
              <p:nvPr/>
            </p:nvGrpSpPr>
            <p:grpSpPr>
              <a:xfrm>
                <a:off x="1067074" y="979370"/>
                <a:ext cx="324370" cy="285591"/>
                <a:chOff x="1067074" y="979370"/>
                <a:chExt cx="324370" cy="285591"/>
              </a:xfrm>
            </p:grpSpPr>
            <p:sp>
              <p:nvSpPr>
                <p:cNvPr id="567" name="Google Shape;567;p19"/>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68" name="Google Shape;568;p19"/>
                <p:cNvGrpSpPr/>
                <p:nvPr/>
              </p:nvGrpSpPr>
              <p:grpSpPr>
                <a:xfrm>
                  <a:off x="1093311" y="1005206"/>
                  <a:ext cx="250930" cy="237742"/>
                  <a:chOff x="1093311" y="1005206"/>
                  <a:chExt cx="250930" cy="237742"/>
                </a:xfrm>
              </p:grpSpPr>
              <p:sp>
                <p:nvSpPr>
                  <p:cNvPr id="569" name="Google Shape;569;p19"/>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0" name="Google Shape;570;p19"/>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71" name="Google Shape;571;p19"/>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72" name="Google Shape;572;p19"/>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73" name="Google Shape;573;p19"/>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74" name="Google Shape;574;p19"/>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75" name="Google Shape;575;p19"/>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576" name="Google Shape;576;p19"/>
          <p:cNvGrpSpPr/>
          <p:nvPr/>
        </p:nvGrpSpPr>
        <p:grpSpPr>
          <a:xfrm>
            <a:off x="9181088" y="5528599"/>
            <a:ext cx="1467791" cy="1329332"/>
            <a:chOff x="8661873" y="810349"/>
            <a:chExt cx="2250868" cy="2038541"/>
          </a:xfrm>
        </p:grpSpPr>
        <p:sp>
          <p:nvSpPr>
            <p:cNvPr id="577" name="Google Shape;577;p19"/>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a:effectLst>
              <a:outerShdw blurRad="50800" rotWithShape="0" algn="r" dist="38100">
                <a:srgbClr val="000000">
                  <a:alpha val="9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78" name="Google Shape;578;p19"/>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79" name="Google Shape;579;p19"/>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0" name="Google Shape;580;p19"/>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81" name="Google Shape;581;p19"/>
            <p:cNvSpPr/>
            <p:nvPr/>
          </p:nvSpPr>
          <p:spPr>
            <a:xfrm>
              <a:off x="9916293" y="810349"/>
              <a:ext cx="551844" cy="431951"/>
            </a:xfrm>
            <a:custGeom>
              <a:rect b="b" l="l" r="r" t="t"/>
              <a:pathLst>
                <a:path extrusionOk="0" h="2540886" w="3294590">
                  <a:moveTo>
                    <a:pt x="772287" y="274116"/>
                  </a:moveTo>
                  <a:cubicBezTo>
                    <a:pt x="647180" y="275498"/>
                    <a:pt x="522074" y="336318"/>
                    <a:pt x="454946" y="463489"/>
                  </a:cubicBezTo>
                  <a:cubicBezTo>
                    <a:pt x="281012" y="795234"/>
                    <a:pt x="704392" y="1145636"/>
                    <a:pt x="1091728" y="1304770"/>
                  </a:cubicBezTo>
                  <a:lnTo>
                    <a:pt x="1132324" y="1319902"/>
                  </a:lnTo>
                  <a:lnTo>
                    <a:pt x="1133275" y="1320180"/>
                  </a:lnTo>
                  <a:lnTo>
                    <a:pt x="1135276" y="1315690"/>
                  </a:lnTo>
                  <a:cubicBezTo>
                    <a:pt x="1176309" y="1209914"/>
                    <a:pt x="1199480" y="1102097"/>
                    <a:pt x="1199480" y="994280"/>
                  </a:cubicBezTo>
                  <a:cubicBezTo>
                    <a:pt x="1199480" y="817350"/>
                    <a:pt x="1187281" y="607239"/>
                    <a:pt x="1089636" y="441373"/>
                  </a:cubicBezTo>
                  <a:cubicBezTo>
                    <a:pt x="1022503" y="330791"/>
                    <a:pt x="897394" y="272735"/>
                    <a:pt x="772287" y="274116"/>
                  </a:cubicBezTo>
                  <a:close/>
                  <a:moveTo>
                    <a:pt x="843832" y="37"/>
                  </a:moveTo>
                  <a:cubicBezTo>
                    <a:pt x="959189" y="-1129"/>
                    <a:pt x="1071328" y="25308"/>
                    <a:pt x="1162870" y="87512"/>
                  </a:cubicBezTo>
                  <a:cubicBezTo>
                    <a:pt x="1382571" y="242326"/>
                    <a:pt x="1455804" y="518774"/>
                    <a:pt x="1468003" y="762053"/>
                  </a:cubicBezTo>
                  <a:cubicBezTo>
                    <a:pt x="1480209" y="955571"/>
                    <a:pt x="1447406" y="1142177"/>
                    <a:pt x="1380086" y="1318417"/>
                  </a:cubicBezTo>
                  <a:lnTo>
                    <a:pt x="1352231" y="1382258"/>
                  </a:lnTo>
                  <a:lnTo>
                    <a:pt x="1329369" y="1377599"/>
                  </a:lnTo>
                  <a:lnTo>
                    <a:pt x="1344674" y="1382080"/>
                  </a:lnTo>
                  <a:lnTo>
                    <a:pt x="1341644" y="1406524"/>
                  </a:lnTo>
                  <a:lnTo>
                    <a:pt x="1352231" y="1382258"/>
                  </a:lnTo>
                  <a:lnTo>
                    <a:pt x="1365576" y="1384978"/>
                  </a:lnTo>
                  <a:cubicBezTo>
                    <a:pt x="1393053" y="1389176"/>
                    <a:pt x="1419181" y="1391682"/>
                    <a:pt x="1443592" y="1392374"/>
                  </a:cubicBezTo>
                  <a:cubicBezTo>
                    <a:pt x="2102694" y="1414490"/>
                    <a:pt x="2688562" y="1115914"/>
                    <a:pt x="3152374" y="717821"/>
                  </a:cubicBezTo>
                  <a:cubicBezTo>
                    <a:pt x="3225608" y="651472"/>
                    <a:pt x="3323253" y="728885"/>
                    <a:pt x="3286642" y="806286"/>
                  </a:cubicBezTo>
                  <a:cubicBezTo>
                    <a:pt x="2966246" y="1396520"/>
                    <a:pt x="2066465" y="1842820"/>
                    <a:pt x="1306858" y="1693298"/>
                  </a:cubicBezTo>
                  <a:lnTo>
                    <a:pt x="1203185" y="1666582"/>
                  </a:lnTo>
                  <a:lnTo>
                    <a:pt x="1195988" y="1674541"/>
                  </a:lnTo>
                  <a:cubicBezTo>
                    <a:pt x="1173790" y="1699089"/>
                    <a:pt x="1152538" y="1724961"/>
                    <a:pt x="1135071" y="1756132"/>
                  </a:cubicBezTo>
                  <a:lnTo>
                    <a:pt x="1131591" y="1752121"/>
                  </a:lnTo>
                  <a:lnTo>
                    <a:pt x="1085055" y="1812578"/>
                  </a:lnTo>
                  <a:cubicBezTo>
                    <a:pt x="833316" y="2116677"/>
                    <a:pt x="485457" y="2365485"/>
                    <a:pt x="125389" y="2531357"/>
                  </a:cubicBezTo>
                  <a:cubicBezTo>
                    <a:pt x="39956" y="2575590"/>
                    <a:pt x="-45490" y="2453956"/>
                    <a:pt x="27744" y="2409723"/>
                  </a:cubicBezTo>
                  <a:cubicBezTo>
                    <a:pt x="348141" y="2243851"/>
                    <a:pt x="725751" y="1957030"/>
                    <a:pt x="963903" y="1624854"/>
                  </a:cubicBezTo>
                  <a:lnTo>
                    <a:pt x="987555" y="1589255"/>
                  </a:lnTo>
                  <a:lnTo>
                    <a:pt x="991992" y="1591420"/>
                  </a:lnTo>
                  <a:lnTo>
                    <a:pt x="993783" y="1592122"/>
                  </a:lnTo>
                  <a:lnTo>
                    <a:pt x="1008375" y="1557920"/>
                  </a:lnTo>
                  <a:lnTo>
                    <a:pt x="987555" y="1589255"/>
                  </a:lnTo>
                  <a:lnTo>
                    <a:pt x="896218" y="1544672"/>
                  </a:lnTo>
                  <a:cubicBezTo>
                    <a:pt x="409360" y="1285334"/>
                    <a:pt x="-171354" y="654242"/>
                    <a:pt x="320678" y="198094"/>
                  </a:cubicBezTo>
                  <a:cubicBezTo>
                    <a:pt x="450367" y="80597"/>
                    <a:pt x="651570" y="1979"/>
                    <a:pt x="843832" y="37"/>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82" name="Google Shape;582;p19"/>
            <p:cNvGrpSpPr/>
            <p:nvPr/>
          </p:nvGrpSpPr>
          <p:grpSpPr>
            <a:xfrm>
              <a:off x="9465833" y="936797"/>
              <a:ext cx="589834" cy="521832"/>
              <a:chOff x="1067074" y="979370"/>
              <a:chExt cx="324370" cy="285591"/>
            </a:xfrm>
          </p:grpSpPr>
          <p:grpSp>
            <p:nvGrpSpPr>
              <p:cNvPr id="583" name="Google Shape;583;p19"/>
              <p:cNvGrpSpPr/>
              <p:nvPr/>
            </p:nvGrpSpPr>
            <p:grpSpPr>
              <a:xfrm>
                <a:off x="1067074" y="979370"/>
                <a:ext cx="324370" cy="285591"/>
                <a:chOff x="1067074" y="979370"/>
                <a:chExt cx="324370" cy="285591"/>
              </a:xfrm>
            </p:grpSpPr>
            <p:sp>
              <p:nvSpPr>
                <p:cNvPr id="584" name="Google Shape;584;p19"/>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585" name="Google Shape;585;p19"/>
                <p:cNvGrpSpPr/>
                <p:nvPr/>
              </p:nvGrpSpPr>
              <p:grpSpPr>
                <a:xfrm>
                  <a:off x="1093311" y="1005206"/>
                  <a:ext cx="250930" cy="237742"/>
                  <a:chOff x="1093311" y="1005206"/>
                  <a:chExt cx="250930" cy="237742"/>
                </a:xfrm>
              </p:grpSpPr>
              <p:sp>
                <p:nvSpPr>
                  <p:cNvPr id="586" name="Google Shape;586;p19"/>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7" name="Google Shape;587;p19"/>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88" name="Google Shape;588;p19"/>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89" name="Google Shape;589;p19"/>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90" name="Google Shape;590;p19"/>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591" name="Google Shape;591;p19"/>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592" name="Google Shape;592;p19"/>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593" name="Google Shape;593;p19"/>
          <p:cNvGrpSpPr/>
          <p:nvPr/>
        </p:nvGrpSpPr>
        <p:grpSpPr>
          <a:xfrm>
            <a:off x="11045231" y="6204405"/>
            <a:ext cx="203260" cy="159275"/>
            <a:chOff x="7933921" y="2818287"/>
            <a:chExt cx="266501" cy="208830"/>
          </a:xfrm>
        </p:grpSpPr>
        <p:sp>
          <p:nvSpPr>
            <p:cNvPr id="594" name="Google Shape;594;p19"/>
            <p:cNvSpPr/>
            <p:nvPr/>
          </p:nvSpPr>
          <p:spPr>
            <a:xfrm>
              <a:off x="7933921" y="2818287"/>
              <a:ext cx="243288" cy="197725"/>
            </a:xfrm>
            <a:custGeom>
              <a:rect b="b" l="l" r="r" t="t"/>
              <a:pathLst>
                <a:path extrusionOk="0" h="153275" w="188595">
                  <a:moveTo>
                    <a:pt x="35243" y="4685"/>
                  </a:moveTo>
                  <a:cubicBezTo>
                    <a:pt x="55245" y="4685"/>
                    <a:pt x="70485" y="33260"/>
                    <a:pt x="70485" y="69455"/>
                  </a:cubicBezTo>
                  <a:lnTo>
                    <a:pt x="68388" y="78980"/>
                  </a:lnTo>
                  <a:lnTo>
                    <a:pt x="70485" y="88505"/>
                  </a:lnTo>
                  <a:lnTo>
                    <a:pt x="68879" y="95801"/>
                  </a:lnTo>
                  <a:lnTo>
                    <a:pt x="69533" y="97078"/>
                  </a:lnTo>
                  <a:lnTo>
                    <a:pt x="65008" y="113380"/>
                  </a:lnTo>
                  <a:lnTo>
                    <a:pt x="60365" y="134463"/>
                  </a:lnTo>
                  <a:lnTo>
                    <a:pt x="58525" y="136732"/>
                  </a:lnTo>
                  <a:lnTo>
                    <a:pt x="58461" y="136964"/>
                  </a:lnTo>
                  <a:lnTo>
                    <a:pt x="56842" y="138807"/>
                  </a:lnTo>
                  <a:lnTo>
                    <a:pt x="49188" y="148245"/>
                  </a:lnTo>
                  <a:lnTo>
                    <a:pt x="48263" y="148578"/>
                  </a:lnTo>
                  <a:lnTo>
                    <a:pt x="47968" y="148914"/>
                  </a:lnTo>
                  <a:cubicBezTo>
                    <a:pt x="44054" y="151727"/>
                    <a:pt x="39768" y="153275"/>
                    <a:pt x="35243" y="153275"/>
                  </a:cubicBezTo>
                  <a:cubicBezTo>
                    <a:pt x="30481" y="153275"/>
                    <a:pt x="25897" y="151430"/>
                    <a:pt x="21700" y="148111"/>
                  </a:cubicBezTo>
                  <a:lnTo>
                    <a:pt x="19412" y="145255"/>
                  </a:lnTo>
                  <a:lnTo>
                    <a:pt x="17146" y="144107"/>
                  </a:lnTo>
                  <a:lnTo>
                    <a:pt x="14759" y="139449"/>
                  </a:lnTo>
                  <a:lnTo>
                    <a:pt x="10478" y="134106"/>
                  </a:lnTo>
                  <a:lnTo>
                    <a:pt x="9223" y="128642"/>
                  </a:lnTo>
                  <a:lnTo>
                    <a:pt x="4763" y="119938"/>
                  </a:lnTo>
                  <a:lnTo>
                    <a:pt x="6147" y="115256"/>
                  </a:lnTo>
                  <a:lnTo>
                    <a:pt x="0" y="88505"/>
                  </a:lnTo>
                  <a:lnTo>
                    <a:pt x="2142" y="78778"/>
                  </a:lnTo>
                  <a:lnTo>
                    <a:pt x="0" y="69455"/>
                  </a:lnTo>
                  <a:cubicBezTo>
                    <a:pt x="0" y="33260"/>
                    <a:pt x="15240" y="4685"/>
                    <a:pt x="35243" y="4685"/>
                  </a:cubicBezTo>
                  <a:close/>
                  <a:moveTo>
                    <a:pt x="130493" y="875"/>
                  </a:moveTo>
                  <a:cubicBezTo>
                    <a:pt x="149543" y="-4840"/>
                    <a:pt x="172403" y="18020"/>
                    <a:pt x="182880" y="52310"/>
                  </a:cubicBezTo>
                  <a:cubicBezTo>
                    <a:pt x="188119" y="69455"/>
                    <a:pt x="189072" y="86124"/>
                    <a:pt x="186452" y="99221"/>
                  </a:cubicBezTo>
                  <a:lnTo>
                    <a:pt x="185237" y="102312"/>
                  </a:lnTo>
                  <a:lnTo>
                    <a:pt x="185669" y="107980"/>
                  </a:lnTo>
                  <a:lnTo>
                    <a:pt x="187643" y="111365"/>
                  </a:lnTo>
                  <a:cubicBezTo>
                    <a:pt x="188595" y="112318"/>
                    <a:pt x="188595" y="112318"/>
                    <a:pt x="188595" y="113270"/>
                  </a:cubicBezTo>
                  <a:cubicBezTo>
                    <a:pt x="186690" y="129463"/>
                    <a:pt x="180022" y="140893"/>
                    <a:pt x="169545" y="143750"/>
                  </a:cubicBezTo>
                  <a:lnTo>
                    <a:pt x="168657" y="143700"/>
                  </a:lnTo>
                  <a:lnTo>
                    <a:pt x="168593" y="143750"/>
                  </a:lnTo>
                  <a:cubicBezTo>
                    <a:pt x="150495" y="149465"/>
                    <a:pt x="126682" y="126605"/>
                    <a:pt x="116205" y="92315"/>
                  </a:cubicBezTo>
                  <a:cubicBezTo>
                    <a:pt x="110967" y="75170"/>
                    <a:pt x="110014" y="58501"/>
                    <a:pt x="112634" y="45404"/>
                  </a:cubicBezTo>
                  <a:lnTo>
                    <a:pt x="113849" y="42314"/>
                  </a:lnTo>
                  <a:lnTo>
                    <a:pt x="112634" y="26354"/>
                  </a:lnTo>
                  <a:cubicBezTo>
                    <a:pt x="115253" y="13257"/>
                    <a:pt x="121444" y="3732"/>
                    <a:pt x="130493" y="875"/>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5" name="Google Shape;595;p19"/>
            <p:cNvSpPr/>
            <p:nvPr/>
          </p:nvSpPr>
          <p:spPr>
            <a:xfrm>
              <a:off x="7957134" y="2829392"/>
              <a:ext cx="243288" cy="197725"/>
            </a:xfrm>
            <a:custGeom>
              <a:rect b="b" l="l" r="r" t="t"/>
              <a:pathLst>
                <a:path extrusionOk="0" h="153275" w="188595">
                  <a:moveTo>
                    <a:pt x="35243" y="4685"/>
                  </a:moveTo>
                  <a:cubicBezTo>
                    <a:pt x="55245" y="4685"/>
                    <a:pt x="70485" y="33260"/>
                    <a:pt x="70485" y="69455"/>
                  </a:cubicBezTo>
                  <a:lnTo>
                    <a:pt x="68388" y="78980"/>
                  </a:lnTo>
                  <a:lnTo>
                    <a:pt x="70485" y="88505"/>
                  </a:lnTo>
                  <a:lnTo>
                    <a:pt x="68879" y="95801"/>
                  </a:lnTo>
                  <a:lnTo>
                    <a:pt x="69533" y="97078"/>
                  </a:lnTo>
                  <a:lnTo>
                    <a:pt x="65008" y="113380"/>
                  </a:lnTo>
                  <a:lnTo>
                    <a:pt x="60365" y="134463"/>
                  </a:lnTo>
                  <a:lnTo>
                    <a:pt x="58525" y="136732"/>
                  </a:lnTo>
                  <a:lnTo>
                    <a:pt x="58461" y="136964"/>
                  </a:lnTo>
                  <a:lnTo>
                    <a:pt x="56842" y="138807"/>
                  </a:lnTo>
                  <a:lnTo>
                    <a:pt x="49188" y="148245"/>
                  </a:lnTo>
                  <a:lnTo>
                    <a:pt x="48263" y="148578"/>
                  </a:lnTo>
                  <a:lnTo>
                    <a:pt x="47968" y="148914"/>
                  </a:lnTo>
                  <a:cubicBezTo>
                    <a:pt x="44054" y="151727"/>
                    <a:pt x="39768" y="153275"/>
                    <a:pt x="35243" y="153275"/>
                  </a:cubicBezTo>
                  <a:cubicBezTo>
                    <a:pt x="30481" y="153275"/>
                    <a:pt x="25897" y="151430"/>
                    <a:pt x="21700" y="148111"/>
                  </a:cubicBezTo>
                  <a:lnTo>
                    <a:pt x="19412" y="145255"/>
                  </a:lnTo>
                  <a:lnTo>
                    <a:pt x="17146" y="144107"/>
                  </a:lnTo>
                  <a:lnTo>
                    <a:pt x="14759" y="139449"/>
                  </a:lnTo>
                  <a:lnTo>
                    <a:pt x="10478" y="134106"/>
                  </a:lnTo>
                  <a:lnTo>
                    <a:pt x="9223" y="128642"/>
                  </a:lnTo>
                  <a:lnTo>
                    <a:pt x="4763" y="119938"/>
                  </a:lnTo>
                  <a:lnTo>
                    <a:pt x="6147" y="115256"/>
                  </a:lnTo>
                  <a:lnTo>
                    <a:pt x="0" y="88505"/>
                  </a:lnTo>
                  <a:lnTo>
                    <a:pt x="2142" y="78778"/>
                  </a:lnTo>
                  <a:lnTo>
                    <a:pt x="0" y="69455"/>
                  </a:lnTo>
                  <a:cubicBezTo>
                    <a:pt x="0" y="33260"/>
                    <a:pt x="15240" y="4685"/>
                    <a:pt x="35243" y="4685"/>
                  </a:cubicBezTo>
                  <a:close/>
                  <a:moveTo>
                    <a:pt x="130493" y="875"/>
                  </a:moveTo>
                  <a:cubicBezTo>
                    <a:pt x="149543" y="-4840"/>
                    <a:pt x="172403" y="18020"/>
                    <a:pt x="182880" y="52310"/>
                  </a:cubicBezTo>
                  <a:cubicBezTo>
                    <a:pt x="188119" y="69455"/>
                    <a:pt x="189072" y="86124"/>
                    <a:pt x="186452" y="99221"/>
                  </a:cubicBezTo>
                  <a:lnTo>
                    <a:pt x="185237" y="102312"/>
                  </a:lnTo>
                  <a:lnTo>
                    <a:pt x="185669" y="107980"/>
                  </a:lnTo>
                  <a:lnTo>
                    <a:pt x="187643" y="111365"/>
                  </a:lnTo>
                  <a:cubicBezTo>
                    <a:pt x="188595" y="112318"/>
                    <a:pt x="188595" y="112318"/>
                    <a:pt x="188595" y="113270"/>
                  </a:cubicBezTo>
                  <a:cubicBezTo>
                    <a:pt x="186690" y="129463"/>
                    <a:pt x="180022" y="140893"/>
                    <a:pt x="169545" y="143750"/>
                  </a:cubicBezTo>
                  <a:lnTo>
                    <a:pt x="168657" y="143700"/>
                  </a:lnTo>
                  <a:lnTo>
                    <a:pt x="168593" y="143750"/>
                  </a:lnTo>
                  <a:cubicBezTo>
                    <a:pt x="150495" y="149465"/>
                    <a:pt x="126682" y="126605"/>
                    <a:pt x="116205" y="92315"/>
                  </a:cubicBezTo>
                  <a:cubicBezTo>
                    <a:pt x="110967" y="75170"/>
                    <a:pt x="110014" y="58501"/>
                    <a:pt x="112634" y="45404"/>
                  </a:cubicBezTo>
                  <a:lnTo>
                    <a:pt x="113849" y="42314"/>
                  </a:lnTo>
                  <a:lnTo>
                    <a:pt x="112634" y="26354"/>
                  </a:lnTo>
                  <a:cubicBezTo>
                    <a:pt x="115253" y="13257"/>
                    <a:pt x="121444" y="3732"/>
                    <a:pt x="130493" y="875"/>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6" name="Google Shape;596;p19"/>
          <p:cNvGrpSpPr/>
          <p:nvPr/>
        </p:nvGrpSpPr>
        <p:grpSpPr>
          <a:xfrm>
            <a:off x="10626827" y="6413717"/>
            <a:ext cx="1074021" cy="306632"/>
            <a:chOff x="7385338" y="3092722"/>
            <a:chExt cx="1408182" cy="402034"/>
          </a:xfrm>
        </p:grpSpPr>
        <p:sp>
          <p:nvSpPr>
            <p:cNvPr id="597" name="Google Shape;597;p19"/>
            <p:cNvSpPr/>
            <p:nvPr/>
          </p:nvSpPr>
          <p:spPr>
            <a:xfrm>
              <a:off x="7385338" y="3092722"/>
              <a:ext cx="1384970" cy="390929"/>
            </a:xfrm>
            <a:custGeom>
              <a:rect b="b" l="l" r="r" t="t"/>
              <a:pathLst>
                <a:path extrusionOk="0" h="303046" w="1073620">
                  <a:moveTo>
                    <a:pt x="92385" y="131467"/>
                  </a:moveTo>
                  <a:cubicBezTo>
                    <a:pt x="110483" y="180045"/>
                    <a:pt x="106673" y="225765"/>
                    <a:pt x="83813" y="234337"/>
                  </a:cubicBezTo>
                  <a:cubicBezTo>
                    <a:pt x="61905" y="241957"/>
                    <a:pt x="29520" y="209572"/>
                    <a:pt x="11423" y="160995"/>
                  </a:cubicBezTo>
                  <a:cubicBezTo>
                    <a:pt x="-6675" y="112417"/>
                    <a:pt x="-2865" y="66697"/>
                    <a:pt x="19995" y="58125"/>
                  </a:cubicBezTo>
                  <a:cubicBezTo>
                    <a:pt x="41903" y="50505"/>
                    <a:pt x="74288" y="82890"/>
                    <a:pt x="92385" y="131467"/>
                  </a:cubicBezTo>
                  <a:close/>
                  <a:moveTo>
                    <a:pt x="179063" y="77175"/>
                  </a:moveTo>
                  <a:cubicBezTo>
                    <a:pt x="156203" y="81937"/>
                    <a:pt x="144773" y="126705"/>
                    <a:pt x="155250" y="177187"/>
                  </a:cubicBezTo>
                  <a:cubicBezTo>
                    <a:pt x="164775" y="227670"/>
                    <a:pt x="192398" y="265770"/>
                    <a:pt x="215258" y="261007"/>
                  </a:cubicBezTo>
                  <a:cubicBezTo>
                    <a:pt x="238118" y="256245"/>
                    <a:pt x="249548" y="211477"/>
                    <a:pt x="239070" y="160995"/>
                  </a:cubicBezTo>
                  <a:cubicBezTo>
                    <a:pt x="229545" y="110512"/>
                    <a:pt x="202875" y="73365"/>
                    <a:pt x="179063" y="77175"/>
                  </a:cubicBezTo>
                  <a:close/>
                  <a:moveTo>
                    <a:pt x="342893" y="84795"/>
                  </a:moveTo>
                  <a:cubicBezTo>
                    <a:pt x="314318" y="87652"/>
                    <a:pt x="295268" y="136230"/>
                    <a:pt x="300030" y="193380"/>
                  </a:cubicBezTo>
                  <a:cubicBezTo>
                    <a:pt x="304793" y="250530"/>
                    <a:pt x="332415" y="295297"/>
                    <a:pt x="360990" y="292440"/>
                  </a:cubicBezTo>
                  <a:cubicBezTo>
                    <a:pt x="389565" y="289582"/>
                    <a:pt x="408615" y="241005"/>
                    <a:pt x="403853" y="183855"/>
                  </a:cubicBezTo>
                  <a:cubicBezTo>
                    <a:pt x="399090" y="126705"/>
                    <a:pt x="371468" y="81937"/>
                    <a:pt x="342893" y="84795"/>
                  </a:cubicBezTo>
                  <a:close/>
                  <a:moveTo>
                    <a:pt x="493388" y="95272"/>
                  </a:moveTo>
                  <a:cubicBezTo>
                    <a:pt x="461955" y="98130"/>
                    <a:pt x="441000" y="146707"/>
                    <a:pt x="445763" y="203857"/>
                  </a:cubicBezTo>
                  <a:cubicBezTo>
                    <a:pt x="450525" y="261007"/>
                    <a:pt x="480053" y="305775"/>
                    <a:pt x="511485" y="302917"/>
                  </a:cubicBezTo>
                  <a:cubicBezTo>
                    <a:pt x="542918" y="300060"/>
                    <a:pt x="563873" y="251482"/>
                    <a:pt x="559110" y="194332"/>
                  </a:cubicBezTo>
                  <a:cubicBezTo>
                    <a:pt x="554348" y="136230"/>
                    <a:pt x="524820" y="92415"/>
                    <a:pt x="493388" y="95272"/>
                  </a:cubicBezTo>
                  <a:close/>
                  <a:moveTo>
                    <a:pt x="656265" y="89557"/>
                  </a:moveTo>
                  <a:cubicBezTo>
                    <a:pt x="624833" y="88605"/>
                    <a:pt x="598163" y="134325"/>
                    <a:pt x="596258" y="191475"/>
                  </a:cubicBezTo>
                  <a:cubicBezTo>
                    <a:pt x="594353" y="248625"/>
                    <a:pt x="618165" y="296250"/>
                    <a:pt x="649598" y="297202"/>
                  </a:cubicBezTo>
                  <a:cubicBezTo>
                    <a:pt x="681030" y="298155"/>
                    <a:pt x="707700" y="252435"/>
                    <a:pt x="709605" y="195285"/>
                  </a:cubicBezTo>
                  <a:cubicBezTo>
                    <a:pt x="711510" y="138135"/>
                    <a:pt x="687698" y="90510"/>
                    <a:pt x="656265" y="89557"/>
                  </a:cubicBezTo>
                  <a:close/>
                  <a:moveTo>
                    <a:pt x="799140" y="80985"/>
                  </a:moveTo>
                  <a:cubicBezTo>
                    <a:pt x="769613" y="80032"/>
                    <a:pt x="743895" y="122895"/>
                    <a:pt x="742943" y="177187"/>
                  </a:cubicBezTo>
                  <a:cubicBezTo>
                    <a:pt x="741038" y="231480"/>
                    <a:pt x="763898" y="275295"/>
                    <a:pt x="792473" y="277200"/>
                  </a:cubicBezTo>
                  <a:cubicBezTo>
                    <a:pt x="822000" y="278152"/>
                    <a:pt x="847718" y="235290"/>
                    <a:pt x="849623" y="180997"/>
                  </a:cubicBezTo>
                  <a:cubicBezTo>
                    <a:pt x="851528" y="126705"/>
                    <a:pt x="828668" y="81937"/>
                    <a:pt x="799140" y="80985"/>
                  </a:cubicBezTo>
                  <a:close/>
                  <a:moveTo>
                    <a:pt x="923918" y="54315"/>
                  </a:moveTo>
                  <a:cubicBezTo>
                    <a:pt x="900105" y="53362"/>
                    <a:pt x="879150" y="88605"/>
                    <a:pt x="877245" y="133372"/>
                  </a:cubicBezTo>
                  <a:cubicBezTo>
                    <a:pt x="875340" y="178140"/>
                    <a:pt x="894390" y="214335"/>
                    <a:pt x="918203" y="215287"/>
                  </a:cubicBezTo>
                  <a:cubicBezTo>
                    <a:pt x="942015" y="216240"/>
                    <a:pt x="962970" y="180997"/>
                    <a:pt x="964875" y="136230"/>
                  </a:cubicBezTo>
                  <a:cubicBezTo>
                    <a:pt x="966780" y="91462"/>
                    <a:pt x="947730" y="55267"/>
                    <a:pt x="923918" y="54315"/>
                  </a:cubicBezTo>
                  <a:close/>
                  <a:moveTo>
                    <a:pt x="1039170" y="22"/>
                  </a:moveTo>
                  <a:cubicBezTo>
                    <a:pt x="1019168" y="-930"/>
                    <a:pt x="1001070" y="28597"/>
                    <a:pt x="1000118" y="66697"/>
                  </a:cubicBezTo>
                  <a:cubicBezTo>
                    <a:pt x="999165" y="103845"/>
                    <a:pt x="1014405" y="135277"/>
                    <a:pt x="1034408" y="135277"/>
                  </a:cubicBezTo>
                  <a:cubicBezTo>
                    <a:pt x="1054410" y="136230"/>
                    <a:pt x="1072508" y="106702"/>
                    <a:pt x="1073460" y="68602"/>
                  </a:cubicBezTo>
                  <a:cubicBezTo>
                    <a:pt x="1075365" y="31455"/>
                    <a:pt x="1060125" y="975"/>
                    <a:pt x="1039170" y="22"/>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598" name="Google Shape;598;p19"/>
            <p:cNvSpPr/>
            <p:nvPr/>
          </p:nvSpPr>
          <p:spPr>
            <a:xfrm>
              <a:off x="7408551" y="3103827"/>
              <a:ext cx="1384970" cy="390929"/>
            </a:xfrm>
            <a:custGeom>
              <a:rect b="b" l="l" r="r" t="t"/>
              <a:pathLst>
                <a:path extrusionOk="0" h="303046" w="1073620">
                  <a:moveTo>
                    <a:pt x="92385" y="131467"/>
                  </a:moveTo>
                  <a:cubicBezTo>
                    <a:pt x="110483" y="180045"/>
                    <a:pt x="106673" y="225765"/>
                    <a:pt x="83813" y="234337"/>
                  </a:cubicBezTo>
                  <a:cubicBezTo>
                    <a:pt x="61905" y="241957"/>
                    <a:pt x="29520" y="209572"/>
                    <a:pt x="11423" y="160995"/>
                  </a:cubicBezTo>
                  <a:cubicBezTo>
                    <a:pt x="-6675" y="112417"/>
                    <a:pt x="-2865" y="66697"/>
                    <a:pt x="19995" y="58125"/>
                  </a:cubicBezTo>
                  <a:cubicBezTo>
                    <a:pt x="41903" y="50505"/>
                    <a:pt x="74288" y="82890"/>
                    <a:pt x="92385" y="131467"/>
                  </a:cubicBezTo>
                  <a:close/>
                  <a:moveTo>
                    <a:pt x="179063" y="77175"/>
                  </a:moveTo>
                  <a:cubicBezTo>
                    <a:pt x="156203" y="81937"/>
                    <a:pt x="144773" y="126705"/>
                    <a:pt x="155250" y="177187"/>
                  </a:cubicBezTo>
                  <a:cubicBezTo>
                    <a:pt x="164775" y="227670"/>
                    <a:pt x="192398" y="265770"/>
                    <a:pt x="215258" y="261007"/>
                  </a:cubicBezTo>
                  <a:cubicBezTo>
                    <a:pt x="238118" y="256245"/>
                    <a:pt x="249548" y="211477"/>
                    <a:pt x="239070" y="160995"/>
                  </a:cubicBezTo>
                  <a:cubicBezTo>
                    <a:pt x="229545" y="110512"/>
                    <a:pt x="202875" y="73365"/>
                    <a:pt x="179063" y="77175"/>
                  </a:cubicBezTo>
                  <a:close/>
                  <a:moveTo>
                    <a:pt x="342893" y="84795"/>
                  </a:moveTo>
                  <a:cubicBezTo>
                    <a:pt x="314318" y="87652"/>
                    <a:pt x="295268" y="136230"/>
                    <a:pt x="300030" y="193380"/>
                  </a:cubicBezTo>
                  <a:cubicBezTo>
                    <a:pt x="304793" y="250530"/>
                    <a:pt x="332415" y="295297"/>
                    <a:pt x="360990" y="292440"/>
                  </a:cubicBezTo>
                  <a:cubicBezTo>
                    <a:pt x="389565" y="289582"/>
                    <a:pt x="408615" y="241005"/>
                    <a:pt x="403853" y="183855"/>
                  </a:cubicBezTo>
                  <a:cubicBezTo>
                    <a:pt x="399090" y="126705"/>
                    <a:pt x="371468" y="81937"/>
                    <a:pt x="342893" y="84795"/>
                  </a:cubicBezTo>
                  <a:close/>
                  <a:moveTo>
                    <a:pt x="493388" y="95272"/>
                  </a:moveTo>
                  <a:cubicBezTo>
                    <a:pt x="461955" y="98130"/>
                    <a:pt x="441000" y="146707"/>
                    <a:pt x="445763" y="203857"/>
                  </a:cubicBezTo>
                  <a:cubicBezTo>
                    <a:pt x="450525" y="261007"/>
                    <a:pt x="480053" y="305775"/>
                    <a:pt x="511485" y="302917"/>
                  </a:cubicBezTo>
                  <a:cubicBezTo>
                    <a:pt x="542918" y="300060"/>
                    <a:pt x="563873" y="251482"/>
                    <a:pt x="559110" y="194332"/>
                  </a:cubicBezTo>
                  <a:cubicBezTo>
                    <a:pt x="554348" y="136230"/>
                    <a:pt x="524820" y="92415"/>
                    <a:pt x="493388" y="95272"/>
                  </a:cubicBezTo>
                  <a:close/>
                  <a:moveTo>
                    <a:pt x="656265" y="89557"/>
                  </a:moveTo>
                  <a:cubicBezTo>
                    <a:pt x="624833" y="88605"/>
                    <a:pt x="598163" y="134325"/>
                    <a:pt x="596258" y="191475"/>
                  </a:cubicBezTo>
                  <a:cubicBezTo>
                    <a:pt x="594353" y="248625"/>
                    <a:pt x="618165" y="296250"/>
                    <a:pt x="649598" y="297202"/>
                  </a:cubicBezTo>
                  <a:cubicBezTo>
                    <a:pt x="681030" y="298155"/>
                    <a:pt x="707700" y="252435"/>
                    <a:pt x="709605" y="195285"/>
                  </a:cubicBezTo>
                  <a:cubicBezTo>
                    <a:pt x="711510" y="138135"/>
                    <a:pt x="687698" y="90510"/>
                    <a:pt x="656265" y="89557"/>
                  </a:cubicBezTo>
                  <a:close/>
                  <a:moveTo>
                    <a:pt x="799140" y="80985"/>
                  </a:moveTo>
                  <a:cubicBezTo>
                    <a:pt x="769613" y="80032"/>
                    <a:pt x="743895" y="122895"/>
                    <a:pt x="742943" y="177187"/>
                  </a:cubicBezTo>
                  <a:cubicBezTo>
                    <a:pt x="741038" y="231480"/>
                    <a:pt x="763898" y="275295"/>
                    <a:pt x="792473" y="277200"/>
                  </a:cubicBezTo>
                  <a:cubicBezTo>
                    <a:pt x="822000" y="278152"/>
                    <a:pt x="847718" y="235290"/>
                    <a:pt x="849623" y="180997"/>
                  </a:cubicBezTo>
                  <a:cubicBezTo>
                    <a:pt x="851528" y="126705"/>
                    <a:pt x="828668" y="81937"/>
                    <a:pt x="799140" y="80985"/>
                  </a:cubicBezTo>
                  <a:close/>
                  <a:moveTo>
                    <a:pt x="923918" y="54315"/>
                  </a:moveTo>
                  <a:cubicBezTo>
                    <a:pt x="900105" y="53362"/>
                    <a:pt x="879150" y="88605"/>
                    <a:pt x="877245" y="133372"/>
                  </a:cubicBezTo>
                  <a:cubicBezTo>
                    <a:pt x="875340" y="178140"/>
                    <a:pt x="894390" y="214335"/>
                    <a:pt x="918203" y="215287"/>
                  </a:cubicBezTo>
                  <a:cubicBezTo>
                    <a:pt x="942015" y="216240"/>
                    <a:pt x="962970" y="180997"/>
                    <a:pt x="964875" y="136230"/>
                  </a:cubicBezTo>
                  <a:cubicBezTo>
                    <a:pt x="966780" y="91462"/>
                    <a:pt x="947730" y="55267"/>
                    <a:pt x="923918" y="54315"/>
                  </a:cubicBezTo>
                  <a:close/>
                  <a:moveTo>
                    <a:pt x="1039170" y="22"/>
                  </a:moveTo>
                  <a:cubicBezTo>
                    <a:pt x="1019168" y="-930"/>
                    <a:pt x="1001070" y="28597"/>
                    <a:pt x="1000118" y="66697"/>
                  </a:cubicBezTo>
                  <a:cubicBezTo>
                    <a:pt x="999165" y="103845"/>
                    <a:pt x="1014405" y="135277"/>
                    <a:pt x="1034408" y="135277"/>
                  </a:cubicBezTo>
                  <a:cubicBezTo>
                    <a:pt x="1054410" y="136230"/>
                    <a:pt x="1072508" y="106702"/>
                    <a:pt x="1073460" y="68602"/>
                  </a:cubicBezTo>
                  <a:cubicBezTo>
                    <a:pt x="1075365" y="31455"/>
                    <a:pt x="1060125" y="975"/>
                    <a:pt x="1039170" y="22"/>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599" name="Google Shape;599;p19"/>
          <p:cNvGrpSpPr/>
          <p:nvPr/>
        </p:nvGrpSpPr>
        <p:grpSpPr>
          <a:xfrm>
            <a:off x="11237379" y="5822507"/>
            <a:ext cx="429113" cy="380518"/>
            <a:chOff x="8185852" y="2317568"/>
            <a:chExt cx="562623" cy="498910"/>
          </a:xfrm>
        </p:grpSpPr>
        <p:sp>
          <p:nvSpPr>
            <p:cNvPr id="600" name="Google Shape;600;p19"/>
            <p:cNvSpPr/>
            <p:nvPr/>
          </p:nvSpPr>
          <p:spPr>
            <a:xfrm>
              <a:off x="8185852" y="2317568"/>
              <a:ext cx="539411" cy="487804"/>
            </a:xfrm>
            <a:custGeom>
              <a:rect b="b" l="l" r="r" t="t"/>
              <a:pathLst>
                <a:path extrusionOk="0" h="378143" w="418148">
                  <a:moveTo>
                    <a:pt x="213360" y="0"/>
                  </a:moveTo>
                  <a:cubicBezTo>
                    <a:pt x="286940" y="0"/>
                    <a:pt x="350341" y="45006"/>
                    <a:pt x="377443" y="108898"/>
                  </a:cubicBezTo>
                  <a:lnTo>
                    <a:pt x="379589" y="119483"/>
                  </a:lnTo>
                  <a:lnTo>
                    <a:pt x="386968" y="130403"/>
                  </a:lnTo>
                  <a:cubicBezTo>
                    <a:pt x="396001" y="151745"/>
                    <a:pt x="401002" y="175260"/>
                    <a:pt x="401002" y="200025"/>
                  </a:cubicBezTo>
                  <a:cubicBezTo>
                    <a:pt x="401002" y="249079"/>
                    <a:pt x="380999" y="293608"/>
                    <a:pt x="348734" y="325874"/>
                  </a:cubicBezTo>
                  <a:lnTo>
                    <a:pt x="340468" y="331454"/>
                  </a:lnTo>
                  <a:lnTo>
                    <a:pt x="340042" y="334328"/>
                  </a:lnTo>
                  <a:cubicBezTo>
                    <a:pt x="330517" y="341947"/>
                    <a:pt x="320040" y="349568"/>
                    <a:pt x="309563" y="355283"/>
                  </a:cubicBezTo>
                  <a:cubicBezTo>
                    <a:pt x="322898" y="355283"/>
                    <a:pt x="336232" y="354330"/>
                    <a:pt x="347663" y="353378"/>
                  </a:cubicBezTo>
                  <a:cubicBezTo>
                    <a:pt x="369570" y="350520"/>
                    <a:pt x="386715" y="346710"/>
                    <a:pt x="399098" y="342900"/>
                  </a:cubicBezTo>
                  <a:cubicBezTo>
                    <a:pt x="404813" y="340995"/>
                    <a:pt x="409575" y="339090"/>
                    <a:pt x="412432" y="338138"/>
                  </a:cubicBezTo>
                  <a:cubicBezTo>
                    <a:pt x="415290" y="337185"/>
                    <a:pt x="418148" y="334328"/>
                    <a:pt x="418148" y="334328"/>
                  </a:cubicBezTo>
                  <a:cubicBezTo>
                    <a:pt x="418148" y="334328"/>
                    <a:pt x="417195" y="335280"/>
                    <a:pt x="414338" y="337185"/>
                  </a:cubicBezTo>
                  <a:cubicBezTo>
                    <a:pt x="411480" y="339090"/>
                    <a:pt x="407670" y="342900"/>
                    <a:pt x="401955" y="345758"/>
                  </a:cubicBezTo>
                  <a:cubicBezTo>
                    <a:pt x="391478" y="352425"/>
                    <a:pt x="374332" y="360045"/>
                    <a:pt x="351473" y="366713"/>
                  </a:cubicBezTo>
                  <a:cubicBezTo>
                    <a:pt x="329565" y="372428"/>
                    <a:pt x="301942" y="377190"/>
                    <a:pt x="270510" y="378143"/>
                  </a:cubicBezTo>
                  <a:lnTo>
                    <a:pt x="239547" y="376454"/>
                  </a:lnTo>
                  <a:lnTo>
                    <a:pt x="222885" y="378142"/>
                  </a:lnTo>
                  <a:cubicBezTo>
                    <a:pt x="173831" y="378142"/>
                    <a:pt x="129302" y="358140"/>
                    <a:pt x="97036" y="325874"/>
                  </a:cubicBezTo>
                  <a:lnTo>
                    <a:pt x="88623" y="313413"/>
                  </a:lnTo>
                  <a:lnTo>
                    <a:pt x="83820" y="308610"/>
                  </a:lnTo>
                  <a:cubicBezTo>
                    <a:pt x="61913" y="287655"/>
                    <a:pt x="42863" y="266700"/>
                    <a:pt x="29527" y="247650"/>
                  </a:cubicBezTo>
                  <a:cubicBezTo>
                    <a:pt x="16192" y="228600"/>
                    <a:pt x="7620" y="211455"/>
                    <a:pt x="3810" y="199073"/>
                  </a:cubicBezTo>
                  <a:cubicBezTo>
                    <a:pt x="2857" y="193357"/>
                    <a:pt x="952" y="188595"/>
                    <a:pt x="952" y="184785"/>
                  </a:cubicBezTo>
                  <a:cubicBezTo>
                    <a:pt x="0" y="181928"/>
                    <a:pt x="0" y="180023"/>
                    <a:pt x="0" y="180023"/>
                  </a:cubicBezTo>
                  <a:cubicBezTo>
                    <a:pt x="0" y="180023"/>
                    <a:pt x="952" y="181928"/>
                    <a:pt x="1905" y="184785"/>
                  </a:cubicBezTo>
                  <a:cubicBezTo>
                    <a:pt x="3810" y="188595"/>
                    <a:pt x="5715" y="192405"/>
                    <a:pt x="8573" y="198120"/>
                  </a:cubicBezTo>
                  <a:cubicBezTo>
                    <a:pt x="14288" y="208598"/>
                    <a:pt x="25717" y="223838"/>
                    <a:pt x="40957" y="239078"/>
                  </a:cubicBezTo>
                  <a:lnTo>
                    <a:pt x="49399" y="247520"/>
                  </a:lnTo>
                  <a:lnTo>
                    <a:pt x="49277" y="247338"/>
                  </a:lnTo>
                  <a:cubicBezTo>
                    <a:pt x="40243" y="226041"/>
                    <a:pt x="35242" y="202645"/>
                    <a:pt x="35242" y="178118"/>
                  </a:cubicBezTo>
                  <a:cubicBezTo>
                    <a:pt x="35242" y="80010"/>
                    <a:pt x="115252" y="0"/>
                    <a:pt x="213360"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1" name="Google Shape;601;p19"/>
            <p:cNvSpPr/>
            <p:nvPr/>
          </p:nvSpPr>
          <p:spPr>
            <a:xfrm>
              <a:off x="8209065" y="2328673"/>
              <a:ext cx="539411" cy="487804"/>
            </a:xfrm>
            <a:custGeom>
              <a:rect b="b" l="l" r="r" t="t"/>
              <a:pathLst>
                <a:path extrusionOk="0" h="378143" w="418148">
                  <a:moveTo>
                    <a:pt x="213360" y="0"/>
                  </a:moveTo>
                  <a:cubicBezTo>
                    <a:pt x="286940" y="0"/>
                    <a:pt x="350341" y="45006"/>
                    <a:pt x="377443" y="108898"/>
                  </a:cubicBezTo>
                  <a:lnTo>
                    <a:pt x="379589" y="119483"/>
                  </a:lnTo>
                  <a:lnTo>
                    <a:pt x="386968" y="130403"/>
                  </a:lnTo>
                  <a:cubicBezTo>
                    <a:pt x="396001" y="151745"/>
                    <a:pt x="401002" y="175260"/>
                    <a:pt x="401002" y="200025"/>
                  </a:cubicBezTo>
                  <a:cubicBezTo>
                    <a:pt x="401002" y="249079"/>
                    <a:pt x="380999" y="293608"/>
                    <a:pt x="348734" y="325874"/>
                  </a:cubicBezTo>
                  <a:lnTo>
                    <a:pt x="340468" y="331454"/>
                  </a:lnTo>
                  <a:lnTo>
                    <a:pt x="340042" y="334328"/>
                  </a:lnTo>
                  <a:cubicBezTo>
                    <a:pt x="330517" y="341947"/>
                    <a:pt x="320040" y="349568"/>
                    <a:pt x="309563" y="355283"/>
                  </a:cubicBezTo>
                  <a:cubicBezTo>
                    <a:pt x="322898" y="355283"/>
                    <a:pt x="336232" y="354330"/>
                    <a:pt x="347663" y="353378"/>
                  </a:cubicBezTo>
                  <a:cubicBezTo>
                    <a:pt x="369570" y="350520"/>
                    <a:pt x="386715" y="346710"/>
                    <a:pt x="399098" y="342900"/>
                  </a:cubicBezTo>
                  <a:cubicBezTo>
                    <a:pt x="404813" y="340995"/>
                    <a:pt x="409575" y="339090"/>
                    <a:pt x="412432" y="338138"/>
                  </a:cubicBezTo>
                  <a:cubicBezTo>
                    <a:pt x="415290" y="337185"/>
                    <a:pt x="418148" y="334328"/>
                    <a:pt x="418148" y="334328"/>
                  </a:cubicBezTo>
                  <a:cubicBezTo>
                    <a:pt x="418148" y="334328"/>
                    <a:pt x="417195" y="335280"/>
                    <a:pt x="414338" y="337185"/>
                  </a:cubicBezTo>
                  <a:cubicBezTo>
                    <a:pt x="411480" y="339090"/>
                    <a:pt x="407670" y="342900"/>
                    <a:pt x="401955" y="345758"/>
                  </a:cubicBezTo>
                  <a:cubicBezTo>
                    <a:pt x="391478" y="352425"/>
                    <a:pt x="374332" y="360045"/>
                    <a:pt x="351473" y="366713"/>
                  </a:cubicBezTo>
                  <a:cubicBezTo>
                    <a:pt x="329565" y="372428"/>
                    <a:pt x="301942" y="377190"/>
                    <a:pt x="270510" y="378143"/>
                  </a:cubicBezTo>
                  <a:lnTo>
                    <a:pt x="239547" y="376454"/>
                  </a:lnTo>
                  <a:lnTo>
                    <a:pt x="222885" y="378142"/>
                  </a:lnTo>
                  <a:cubicBezTo>
                    <a:pt x="173831" y="378142"/>
                    <a:pt x="129302" y="358140"/>
                    <a:pt x="97036" y="325874"/>
                  </a:cubicBezTo>
                  <a:lnTo>
                    <a:pt x="88623" y="313413"/>
                  </a:lnTo>
                  <a:lnTo>
                    <a:pt x="83820" y="308610"/>
                  </a:lnTo>
                  <a:cubicBezTo>
                    <a:pt x="61913" y="287655"/>
                    <a:pt x="42863" y="266700"/>
                    <a:pt x="29527" y="247650"/>
                  </a:cubicBezTo>
                  <a:cubicBezTo>
                    <a:pt x="16192" y="228600"/>
                    <a:pt x="7620" y="211455"/>
                    <a:pt x="3810" y="199073"/>
                  </a:cubicBezTo>
                  <a:cubicBezTo>
                    <a:pt x="2857" y="193357"/>
                    <a:pt x="952" y="188595"/>
                    <a:pt x="952" y="184785"/>
                  </a:cubicBezTo>
                  <a:cubicBezTo>
                    <a:pt x="0" y="181928"/>
                    <a:pt x="0" y="180023"/>
                    <a:pt x="0" y="180023"/>
                  </a:cubicBezTo>
                  <a:cubicBezTo>
                    <a:pt x="0" y="180023"/>
                    <a:pt x="952" y="181928"/>
                    <a:pt x="1905" y="184785"/>
                  </a:cubicBezTo>
                  <a:cubicBezTo>
                    <a:pt x="3810" y="188595"/>
                    <a:pt x="5715" y="192405"/>
                    <a:pt x="8573" y="198120"/>
                  </a:cubicBezTo>
                  <a:cubicBezTo>
                    <a:pt x="14288" y="208598"/>
                    <a:pt x="25717" y="223838"/>
                    <a:pt x="40957" y="239078"/>
                  </a:cubicBezTo>
                  <a:lnTo>
                    <a:pt x="49399" y="247520"/>
                  </a:lnTo>
                  <a:lnTo>
                    <a:pt x="49277" y="247338"/>
                  </a:lnTo>
                  <a:cubicBezTo>
                    <a:pt x="40243" y="226041"/>
                    <a:pt x="35242" y="202645"/>
                    <a:pt x="35242" y="178118"/>
                  </a:cubicBezTo>
                  <a:cubicBezTo>
                    <a:pt x="35242" y="80010"/>
                    <a:pt x="115252" y="0"/>
                    <a:pt x="213360"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2" name="Google Shape;602;p19"/>
          <p:cNvGrpSpPr/>
          <p:nvPr/>
        </p:nvGrpSpPr>
        <p:grpSpPr>
          <a:xfrm>
            <a:off x="10679005" y="5905601"/>
            <a:ext cx="331649" cy="323150"/>
            <a:chOff x="7453751" y="2426515"/>
            <a:chExt cx="434836" cy="423692"/>
          </a:xfrm>
        </p:grpSpPr>
        <p:sp>
          <p:nvSpPr>
            <p:cNvPr id="603" name="Google Shape;603;p19"/>
            <p:cNvSpPr/>
            <p:nvPr/>
          </p:nvSpPr>
          <p:spPr>
            <a:xfrm>
              <a:off x="7453751" y="2426515"/>
              <a:ext cx="411622" cy="412587"/>
            </a:xfrm>
            <a:custGeom>
              <a:rect b="b" l="l" r="r" t="t"/>
              <a:pathLst>
                <a:path extrusionOk="0" h="319835" w="319087">
                  <a:moveTo>
                    <a:pt x="159067" y="0"/>
                  </a:moveTo>
                  <a:cubicBezTo>
                    <a:pt x="236220" y="0"/>
                    <a:pt x="299085" y="62865"/>
                    <a:pt x="299085" y="140017"/>
                  </a:cubicBezTo>
                  <a:lnTo>
                    <a:pt x="291875" y="175603"/>
                  </a:lnTo>
                  <a:lnTo>
                    <a:pt x="295274" y="172403"/>
                  </a:lnTo>
                  <a:cubicBezTo>
                    <a:pt x="300037" y="168593"/>
                    <a:pt x="304799" y="164783"/>
                    <a:pt x="308609" y="162878"/>
                  </a:cubicBezTo>
                  <a:cubicBezTo>
                    <a:pt x="317182" y="158116"/>
                    <a:pt x="319087" y="157163"/>
                    <a:pt x="319087" y="157163"/>
                  </a:cubicBezTo>
                  <a:cubicBezTo>
                    <a:pt x="319087" y="157163"/>
                    <a:pt x="316229" y="160973"/>
                    <a:pt x="311467" y="168593"/>
                  </a:cubicBezTo>
                  <a:cubicBezTo>
                    <a:pt x="308609" y="171451"/>
                    <a:pt x="306704" y="177166"/>
                    <a:pt x="303847" y="181928"/>
                  </a:cubicBezTo>
                  <a:cubicBezTo>
                    <a:pt x="301942" y="187643"/>
                    <a:pt x="299084" y="193358"/>
                    <a:pt x="296227" y="200978"/>
                  </a:cubicBezTo>
                  <a:cubicBezTo>
                    <a:pt x="290511" y="214313"/>
                    <a:pt x="284797" y="233363"/>
                    <a:pt x="270509" y="252413"/>
                  </a:cubicBezTo>
                  <a:cubicBezTo>
                    <a:pt x="256222" y="271463"/>
                    <a:pt x="235267" y="286703"/>
                    <a:pt x="212407" y="298133"/>
                  </a:cubicBezTo>
                  <a:cubicBezTo>
                    <a:pt x="200977" y="303848"/>
                    <a:pt x="189547" y="307658"/>
                    <a:pt x="178117" y="311468"/>
                  </a:cubicBezTo>
                  <a:cubicBezTo>
                    <a:pt x="172402" y="313373"/>
                    <a:pt x="166686" y="314326"/>
                    <a:pt x="160972" y="316230"/>
                  </a:cubicBezTo>
                  <a:cubicBezTo>
                    <a:pt x="155257" y="318136"/>
                    <a:pt x="149542" y="318136"/>
                    <a:pt x="143827" y="319088"/>
                  </a:cubicBezTo>
                  <a:cubicBezTo>
                    <a:pt x="120967" y="320993"/>
                    <a:pt x="100964" y="319088"/>
                    <a:pt x="84772" y="315278"/>
                  </a:cubicBezTo>
                  <a:cubicBezTo>
                    <a:pt x="69532" y="310516"/>
                    <a:pt x="57149" y="306705"/>
                    <a:pt x="48577" y="302895"/>
                  </a:cubicBezTo>
                  <a:cubicBezTo>
                    <a:pt x="40957" y="299086"/>
                    <a:pt x="36194" y="297180"/>
                    <a:pt x="36194" y="297180"/>
                  </a:cubicBezTo>
                  <a:cubicBezTo>
                    <a:pt x="36194" y="297180"/>
                    <a:pt x="41909" y="297180"/>
                    <a:pt x="50482" y="296228"/>
                  </a:cubicBezTo>
                  <a:cubicBezTo>
                    <a:pt x="58102" y="295276"/>
                    <a:pt x="67627" y="294323"/>
                    <a:pt x="79057" y="293370"/>
                  </a:cubicBezTo>
                  <a:cubicBezTo>
                    <a:pt x="66674" y="287655"/>
                    <a:pt x="55244" y="280036"/>
                    <a:pt x="44766" y="270511"/>
                  </a:cubicBezTo>
                  <a:lnTo>
                    <a:pt x="44684" y="269968"/>
                  </a:lnTo>
                  <a:lnTo>
                    <a:pt x="41077" y="267533"/>
                  </a:lnTo>
                  <a:cubicBezTo>
                    <a:pt x="15716" y="242173"/>
                    <a:pt x="0" y="207169"/>
                    <a:pt x="0" y="168592"/>
                  </a:cubicBezTo>
                  <a:cubicBezTo>
                    <a:pt x="0" y="149304"/>
                    <a:pt x="3929" y="130909"/>
                    <a:pt x="11028" y="114166"/>
                  </a:cubicBezTo>
                  <a:lnTo>
                    <a:pt x="29975" y="86096"/>
                  </a:lnTo>
                  <a:lnTo>
                    <a:pt x="30078" y="85591"/>
                  </a:lnTo>
                  <a:cubicBezTo>
                    <a:pt x="51376" y="35362"/>
                    <a:pt x="101203" y="0"/>
                    <a:pt x="159067"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4" name="Google Shape;604;p19"/>
            <p:cNvSpPr/>
            <p:nvPr/>
          </p:nvSpPr>
          <p:spPr>
            <a:xfrm>
              <a:off x="7476964" y="2437620"/>
              <a:ext cx="411622" cy="412587"/>
            </a:xfrm>
            <a:custGeom>
              <a:rect b="b" l="l" r="r" t="t"/>
              <a:pathLst>
                <a:path extrusionOk="0" h="319835" w="319087">
                  <a:moveTo>
                    <a:pt x="159067" y="0"/>
                  </a:moveTo>
                  <a:cubicBezTo>
                    <a:pt x="236220" y="0"/>
                    <a:pt x="299085" y="62865"/>
                    <a:pt x="299085" y="140017"/>
                  </a:cubicBezTo>
                  <a:lnTo>
                    <a:pt x="291875" y="175603"/>
                  </a:lnTo>
                  <a:lnTo>
                    <a:pt x="295274" y="172403"/>
                  </a:lnTo>
                  <a:cubicBezTo>
                    <a:pt x="300037" y="168593"/>
                    <a:pt x="304799" y="164783"/>
                    <a:pt x="308609" y="162878"/>
                  </a:cubicBezTo>
                  <a:cubicBezTo>
                    <a:pt x="317182" y="158116"/>
                    <a:pt x="319087" y="157163"/>
                    <a:pt x="319087" y="157163"/>
                  </a:cubicBezTo>
                  <a:cubicBezTo>
                    <a:pt x="319087" y="157163"/>
                    <a:pt x="316229" y="160973"/>
                    <a:pt x="311467" y="168593"/>
                  </a:cubicBezTo>
                  <a:cubicBezTo>
                    <a:pt x="308609" y="171451"/>
                    <a:pt x="306704" y="177166"/>
                    <a:pt x="303847" y="181928"/>
                  </a:cubicBezTo>
                  <a:cubicBezTo>
                    <a:pt x="301942" y="187643"/>
                    <a:pt x="299084" y="193358"/>
                    <a:pt x="296227" y="200978"/>
                  </a:cubicBezTo>
                  <a:cubicBezTo>
                    <a:pt x="290511" y="214313"/>
                    <a:pt x="284797" y="233363"/>
                    <a:pt x="270509" y="252413"/>
                  </a:cubicBezTo>
                  <a:cubicBezTo>
                    <a:pt x="256222" y="271463"/>
                    <a:pt x="235267" y="286703"/>
                    <a:pt x="212407" y="298133"/>
                  </a:cubicBezTo>
                  <a:cubicBezTo>
                    <a:pt x="200977" y="303848"/>
                    <a:pt x="189547" y="307658"/>
                    <a:pt x="178117" y="311468"/>
                  </a:cubicBezTo>
                  <a:cubicBezTo>
                    <a:pt x="172402" y="313373"/>
                    <a:pt x="166686" y="314326"/>
                    <a:pt x="160972" y="316230"/>
                  </a:cubicBezTo>
                  <a:cubicBezTo>
                    <a:pt x="155257" y="318136"/>
                    <a:pt x="149542" y="318136"/>
                    <a:pt x="143827" y="319088"/>
                  </a:cubicBezTo>
                  <a:cubicBezTo>
                    <a:pt x="120967" y="320993"/>
                    <a:pt x="100964" y="319088"/>
                    <a:pt x="84772" y="315278"/>
                  </a:cubicBezTo>
                  <a:cubicBezTo>
                    <a:pt x="69532" y="310516"/>
                    <a:pt x="57149" y="306705"/>
                    <a:pt x="48577" y="302895"/>
                  </a:cubicBezTo>
                  <a:cubicBezTo>
                    <a:pt x="40957" y="299086"/>
                    <a:pt x="36194" y="297180"/>
                    <a:pt x="36194" y="297180"/>
                  </a:cubicBezTo>
                  <a:cubicBezTo>
                    <a:pt x="36194" y="297180"/>
                    <a:pt x="41909" y="297180"/>
                    <a:pt x="50482" y="296228"/>
                  </a:cubicBezTo>
                  <a:cubicBezTo>
                    <a:pt x="58102" y="295276"/>
                    <a:pt x="67627" y="294323"/>
                    <a:pt x="79057" y="293370"/>
                  </a:cubicBezTo>
                  <a:cubicBezTo>
                    <a:pt x="66674" y="287655"/>
                    <a:pt x="55244" y="280036"/>
                    <a:pt x="44766" y="270511"/>
                  </a:cubicBezTo>
                  <a:lnTo>
                    <a:pt x="44684" y="269968"/>
                  </a:lnTo>
                  <a:lnTo>
                    <a:pt x="41077" y="267533"/>
                  </a:lnTo>
                  <a:cubicBezTo>
                    <a:pt x="15716" y="242173"/>
                    <a:pt x="0" y="207169"/>
                    <a:pt x="0" y="168592"/>
                  </a:cubicBezTo>
                  <a:cubicBezTo>
                    <a:pt x="0" y="149304"/>
                    <a:pt x="3929" y="130909"/>
                    <a:pt x="11028" y="114166"/>
                  </a:cubicBezTo>
                  <a:lnTo>
                    <a:pt x="29975" y="86096"/>
                  </a:lnTo>
                  <a:lnTo>
                    <a:pt x="30078" y="85591"/>
                  </a:lnTo>
                  <a:cubicBezTo>
                    <a:pt x="51376" y="35362"/>
                    <a:pt x="101203" y="0"/>
                    <a:pt x="159067"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5" name="Google Shape;605;p19"/>
          <p:cNvGrpSpPr/>
          <p:nvPr/>
        </p:nvGrpSpPr>
        <p:grpSpPr>
          <a:xfrm>
            <a:off x="9828459" y="6264196"/>
            <a:ext cx="90223" cy="128231"/>
            <a:chOff x="10137828" y="4328199"/>
            <a:chExt cx="210900" cy="299746"/>
          </a:xfrm>
        </p:grpSpPr>
        <p:sp>
          <p:nvSpPr>
            <p:cNvPr id="606" name="Google Shape;606;p19"/>
            <p:cNvSpPr/>
            <p:nvPr/>
          </p:nvSpPr>
          <p:spPr>
            <a:xfrm>
              <a:off x="10137828" y="4328199"/>
              <a:ext cx="183320" cy="262433"/>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07" name="Google Shape;607;p19"/>
            <p:cNvSpPr/>
            <p:nvPr/>
          </p:nvSpPr>
          <p:spPr>
            <a:xfrm>
              <a:off x="10165408" y="4365512"/>
              <a:ext cx="183320" cy="262433"/>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08" name="Google Shape;608;p19"/>
          <p:cNvGrpSpPr/>
          <p:nvPr/>
        </p:nvGrpSpPr>
        <p:grpSpPr>
          <a:xfrm>
            <a:off x="9537804" y="6040857"/>
            <a:ext cx="258269" cy="207650"/>
            <a:chOff x="9458411" y="3806136"/>
            <a:chExt cx="603714" cy="485390"/>
          </a:xfrm>
        </p:grpSpPr>
        <p:sp>
          <p:nvSpPr>
            <p:cNvPr id="609" name="Google Shape;609;p19"/>
            <p:cNvSpPr/>
            <p:nvPr/>
          </p:nvSpPr>
          <p:spPr>
            <a:xfrm>
              <a:off x="9458411" y="3806136"/>
              <a:ext cx="566400" cy="438344"/>
            </a:xfrm>
            <a:custGeom>
              <a:rect b="b" l="l" r="r" t="t"/>
              <a:pathLst>
                <a:path extrusionOk="0" h="203644" w="263136">
                  <a:moveTo>
                    <a:pt x="11677" y="0"/>
                  </a:moveTo>
                  <a:lnTo>
                    <a:pt x="26223" y="9384"/>
                  </a:lnTo>
                  <a:lnTo>
                    <a:pt x="28345" y="10403"/>
                  </a:lnTo>
                  <a:cubicBezTo>
                    <a:pt x="54420" y="25896"/>
                    <a:pt x="104069" y="60008"/>
                    <a:pt x="109784" y="65723"/>
                  </a:cubicBezTo>
                  <a:cubicBezTo>
                    <a:pt x="108831" y="64770"/>
                    <a:pt x="99306" y="95250"/>
                    <a:pt x="100259" y="99061"/>
                  </a:cubicBezTo>
                  <a:cubicBezTo>
                    <a:pt x="101211" y="111443"/>
                    <a:pt x="108831" y="121920"/>
                    <a:pt x="118356" y="128588"/>
                  </a:cubicBezTo>
                  <a:lnTo>
                    <a:pt x="131481" y="134165"/>
                  </a:lnTo>
                  <a:lnTo>
                    <a:pt x="149090" y="133247"/>
                  </a:lnTo>
                  <a:lnTo>
                    <a:pt x="153020" y="130754"/>
                  </a:lnTo>
                  <a:lnTo>
                    <a:pt x="172538" y="111524"/>
                  </a:lnTo>
                  <a:lnTo>
                    <a:pt x="173602" y="109538"/>
                  </a:lnTo>
                  <a:lnTo>
                    <a:pt x="174091" y="109995"/>
                  </a:lnTo>
                  <a:lnTo>
                    <a:pt x="174554" y="109538"/>
                  </a:lnTo>
                  <a:cubicBezTo>
                    <a:pt x="205986" y="137161"/>
                    <a:pt x="229799" y="153353"/>
                    <a:pt x="263136" y="179070"/>
                  </a:cubicBezTo>
                  <a:cubicBezTo>
                    <a:pt x="263136" y="179070"/>
                    <a:pt x="184376" y="222826"/>
                    <a:pt x="91943" y="193565"/>
                  </a:cubicBezTo>
                  <a:lnTo>
                    <a:pt x="56822" y="178429"/>
                  </a:lnTo>
                  <a:lnTo>
                    <a:pt x="50729" y="176213"/>
                  </a:lnTo>
                  <a:cubicBezTo>
                    <a:pt x="-24518" y="134303"/>
                    <a:pt x="4057" y="6668"/>
                    <a:pt x="11677"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0" name="Google Shape;610;p19"/>
            <p:cNvSpPr/>
            <p:nvPr/>
          </p:nvSpPr>
          <p:spPr>
            <a:xfrm>
              <a:off x="9495724" y="3853182"/>
              <a:ext cx="566400" cy="438344"/>
            </a:xfrm>
            <a:custGeom>
              <a:rect b="b" l="l" r="r" t="t"/>
              <a:pathLst>
                <a:path extrusionOk="0" h="203644" w="263136">
                  <a:moveTo>
                    <a:pt x="11677" y="0"/>
                  </a:moveTo>
                  <a:lnTo>
                    <a:pt x="26223" y="9384"/>
                  </a:lnTo>
                  <a:lnTo>
                    <a:pt x="28345" y="10403"/>
                  </a:lnTo>
                  <a:cubicBezTo>
                    <a:pt x="54420" y="25896"/>
                    <a:pt x="104069" y="60008"/>
                    <a:pt x="109784" y="65723"/>
                  </a:cubicBezTo>
                  <a:cubicBezTo>
                    <a:pt x="108831" y="64770"/>
                    <a:pt x="99306" y="95250"/>
                    <a:pt x="100259" y="99061"/>
                  </a:cubicBezTo>
                  <a:cubicBezTo>
                    <a:pt x="101211" y="111443"/>
                    <a:pt x="108831" y="121920"/>
                    <a:pt x="118356" y="128588"/>
                  </a:cubicBezTo>
                  <a:lnTo>
                    <a:pt x="131481" y="134165"/>
                  </a:lnTo>
                  <a:lnTo>
                    <a:pt x="149090" y="133247"/>
                  </a:lnTo>
                  <a:lnTo>
                    <a:pt x="153020" y="130754"/>
                  </a:lnTo>
                  <a:lnTo>
                    <a:pt x="172538" y="111524"/>
                  </a:lnTo>
                  <a:lnTo>
                    <a:pt x="173602" y="109538"/>
                  </a:lnTo>
                  <a:lnTo>
                    <a:pt x="174091" y="109995"/>
                  </a:lnTo>
                  <a:lnTo>
                    <a:pt x="174554" y="109538"/>
                  </a:lnTo>
                  <a:cubicBezTo>
                    <a:pt x="205986" y="137161"/>
                    <a:pt x="229799" y="153353"/>
                    <a:pt x="263136" y="179070"/>
                  </a:cubicBezTo>
                  <a:cubicBezTo>
                    <a:pt x="263136" y="179070"/>
                    <a:pt x="184376" y="222826"/>
                    <a:pt x="91943" y="193565"/>
                  </a:cubicBezTo>
                  <a:lnTo>
                    <a:pt x="56822" y="178429"/>
                  </a:lnTo>
                  <a:lnTo>
                    <a:pt x="50729" y="176213"/>
                  </a:lnTo>
                  <a:cubicBezTo>
                    <a:pt x="-24518" y="134303"/>
                    <a:pt x="4057" y="6668"/>
                    <a:pt x="11677"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1" name="Google Shape;611;p19"/>
          <p:cNvGrpSpPr/>
          <p:nvPr/>
        </p:nvGrpSpPr>
        <p:grpSpPr>
          <a:xfrm>
            <a:off x="9968925" y="6030533"/>
            <a:ext cx="259419" cy="205383"/>
            <a:chOff x="10466175" y="3782003"/>
            <a:chExt cx="606402" cy="480092"/>
          </a:xfrm>
        </p:grpSpPr>
        <p:sp>
          <p:nvSpPr>
            <p:cNvPr id="612" name="Google Shape;612;p19"/>
            <p:cNvSpPr/>
            <p:nvPr/>
          </p:nvSpPr>
          <p:spPr>
            <a:xfrm>
              <a:off x="10466175" y="3782003"/>
              <a:ext cx="569089" cy="433046"/>
            </a:xfrm>
            <a:custGeom>
              <a:rect b="b" l="l" r="r" t="t"/>
              <a:pathLst>
                <a:path extrusionOk="0" h="201183" w="264385">
                  <a:moveTo>
                    <a:pt x="251460" y="397"/>
                  </a:moveTo>
                  <a:cubicBezTo>
                    <a:pt x="260032" y="7065"/>
                    <a:pt x="289560" y="130890"/>
                    <a:pt x="214313" y="173752"/>
                  </a:cubicBezTo>
                  <a:lnTo>
                    <a:pt x="205969" y="177313"/>
                  </a:lnTo>
                  <a:lnTo>
                    <a:pt x="191096" y="185540"/>
                  </a:lnTo>
                  <a:lnTo>
                    <a:pt x="181622" y="187704"/>
                  </a:lnTo>
                  <a:lnTo>
                    <a:pt x="173655" y="191104"/>
                  </a:lnTo>
                  <a:cubicBezTo>
                    <a:pt x="80218" y="220365"/>
                    <a:pt x="0" y="176609"/>
                    <a:pt x="0" y="176609"/>
                  </a:cubicBezTo>
                  <a:cubicBezTo>
                    <a:pt x="33338" y="150892"/>
                    <a:pt x="58102" y="134699"/>
                    <a:pt x="89535" y="107077"/>
                  </a:cubicBezTo>
                  <a:cubicBezTo>
                    <a:pt x="98821" y="122794"/>
                    <a:pt x="112395" y="135295"/>
                    <a:pt x="128647" y="133331"/>
                  </a:cubicBezTo>
                  <a:lnTo>
                    <a:pt x="142330" y="127562"/>
                  </a:lnTo>
                  <a:lnTo>
                    <a:pt x="156165" y="113090"/>
                  </a:lnTo>
                  <a:cubicBezTo>
                    <a:pt x="164068" y="92731"/>
                    <a:pt x="153352" y="63262"/>
                    <a:pt x="153352" y="63262"/>
                  </a:cubicBezTo>
                  <a:lnTo>
                    <a:pt x="180974" y="41355"/>
                  </a:lnTo>
                  <a:lnTo>
                    <a:pt x="181372" y="43064"/>
                  </a:lnTo>
                  <a:lnTo>
                    <a:pt x="203835" y="27900"/>
                  </a:lnTo>
                  <a:lnTo>
                    <a:pt x="206441" y="26263"/>
                  </a:lnTo>
                  <a:lnTo>
                    <a:pt x="205740" y="25162"/>
                  </a:lnTo>
                  <a:cubicBezTo>
                    <a:pt x="210503" y="21352"/>
                    <a:pt x="246697" y="-3413"/>
                    <a:pt x="251460" y="397"/>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3" name="Google Shape;613;p19"/>
            <p:cNvSpPr/>
            <p:nvPr/>
          </p:nvSpPr>
          <p:spPr>
            <a:xfrm>
              <a:off x="10503488" y="3829049"/>
              <a:ext cx="569089" cy="433046"/>
            </a:xfrm>
            <a:custGeom>
              <a:rect b="b" l="l" r="r" t="t"/>
              <a:pathLst>
                <a:path extrusionOk="0" h="201183" w="264385">
                  <a:moveTo>
                    <a:pt x="251460" y="397"/>
                  </a:moveTo>
                  <a:cubicBezTo>
                    <a:pt x="260032" y="7065"/>
                    <a:pt x="289560" y="130890"/>
                    <a:pt x="214313" y="173752"/>
                  </a:cubicBezTo>
                  <a:lnTo>
                    <a:pt x="205969" y="177313"/>
                  </a:lnTo>
                  <a:lnTo>
                    <a:pt x="191096" y="185540"/>
                  </a:lnTo>
                  <a:lnTo>
                    <a:pt x="181622" y="187704"/>
                  </a:lnTo>
                  <a:lnTo>
                    <a:pt x="173655" y="191104"/>
                  </a:lnTo>
                  <a:cubicBezTo>
                    <a:pt x="80218" y="220365"/>
                    <a:pt x="0" y="176609"/>
                    <a:pt x="0" y="176609"/>
                  </a:cubicBezTo>
                  <a:cubicBezTo>
                    <a:pt x="33338" y="150892"/>
                    <a:pt x="58102" y="134699"/>
                    <a:pt x="89535" y="107077"/>
                  </a:cubicBezTo>
                  <a:cubicBezTo>
                    <a:pt x="98821" y="122794"/>
                    <a:pt x="112395" y="135295"/>
                    <a:pt x="128647" y="133331"/>
                  </a:cubicBezTo>
                  <a:lnTo>
                    <a:pt x="142330" y="127562"/>
                  </a:lnTo>
                  <a:lnTo>
                    <a:pt x="156165" y="113090"/>
                  </a:lnTo>
                  <a:cubicBezTo>
                    <a:pt x="164068" y="92731"/>
                    <a:pt x="153352" y="63262"/>
                    <a:pt x="153352" y="63262"/>
                  </a:cubicBezTo>
                  <a:lnTo>
                    <a:pt x="180974" y="41355"/>
                  </a:lnTo>
                  <a:lnTo>
                    <a:pt x="181372" y="43064"/>
                  </a:lnTo>
                  <a:lnTo>
                    <a:pt x="203835" y="27900"/>
                  </a:lnTo>
                  <a:lnTo>
                    <a:pt x="206441" y="26263"/>
                  </a:lnTo>
                  <a:lnTo>
                    <a:pt x="205740" y="25162"/>
                  </a:lnTo>
                  <a:cubicBezTo>
                    <a:pt x="210503" y="21352"/>
                    <a:pt x="246697" y="-3413"/>
                    <a:pt x="251460" y="397"/>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14" name="Google Shape;614;p19"/>
          <p:cNvGrpSpPr/>
          <p:nvPr/>
        </p:nvGrpSpPr>
        <p:grpSpPr>
          <a:xfrm>
            <a:off x="9457691" y="6260445"/>
            <a:ext cx="914575" cy="533640"/>
            <a:chOff x="9271144" y="4319431"/>
            <a:chExt cx="2137855" cy="1247406"/>
          </a:xfrm>
        </p:grpSpPr>
        <p:sp>
          <p:nvSpPr>
            <p:cNvPr id="615" name="Google Shape;615;p19"/>
            <p:cNvSpPr/>
            <p:nvPr/>
          </p:nvSpPr>
          <p:spPr>
            <a:xfrm>
              <a:off x="9271144" y="4319431"/>
              <a:ext cx="2119197" cy="1189151"/>
            </a:xfrm>
            <a:custGeom>
              <a:rect b="b" l="l" r="r" t="t"/>
              <a:pathLst>
                <a:path extrusionOk="0" h="552451" w="984528">
                  <a:moveTo>
                    <a:pt x="301585" y="452438"/>
                  </a:moveTo>
                  <a:lnTo>
                    <a:pt x="301301" y="452807"/>
                  </a:lnTo>
                  <a:lnTo>
                    <a:pt x="302727" y="453591"/>
                  </a:lnTo>
                  <a:close/>
                  <a:moveTo>
                    <a:pt x="132040" y="364808"/>
                  </a:moveTo>
                  <a:lnTo>
                    <a:pt x="131519" y="365177"/>
                  </a:lnTo>
                  <a:lnTo>
                    <a:pt x="134219" y="367481"/>
                  </a:lnTo>
                  <a:close/>
                  <a:moveTo>
                    <a:pt x="956905" y="0"/>
                  </a:moveTo>
                  <a:cubicBezTo>
                    <a:pt x="960715" y="9525"/>
                    <a:pt x="965478" y="23813"/>
                    <a:pt x="968335" y="33338"/>
                  </a:cubicBezTo>
                  <a:lnTo>
                    <a:pt x="971134" y="47535"/>
                  </a:lnTo>
                  <a:lnTo>
                    <a:pt x="978504" y="79506"/>
                  </a:lnTo>
                  <a:lnTo>
                    <a:pt x="979941" y="92205"/>
                  </a:lnTo>
                  <a:lnTo>
                    <a:pt x="983218" y="108823"/>
                  </a:lnTo>
                  <a:lnTo>
                    <a:pt x="983465" y="123329"/>
                  </a:lnTo>
                  <a:lnTo>
                    <a:pt x="984290" y="130612"/>
                  </a:lnTo>
                  <a:lnTo>
                    <a:pt x="983840" y="145349"/>
                  </a:lnTo>
                  <a:lnTo>
                    <a:pt x="984528" y="185738"/>
                  </a:lnTo>
                  <a:lnTo>
                    <a:pt x="979397" y="204494"/>
                  </a:lnTo>
                  <a:lnTo>
                    <a:pt x="968960" y="254154"/>
                  </a:lnTo>
                  <a:lnTo>
                    <a:pt x="960662" y="272970"/>
                  </a:lnTo>
                  <a:lnTo>
                    <a:pt x="956905" y="286703"/>
                  </a:lnTo>
                  <a:lnTo>
                    <a:pt x="943138" y="312708"/>
                  </a:lnTo>
                  <a:lnTo>
                    <a:pt x="939585" y="320764"/>
                  </a:lnTo>
                  <a:lnTo>
                    <a:pt x="937151" y="324016"/>
                  </a:lnTo>
                  <a:lnTo>
                    <a:pt x="931188" y="335280"/>
                  </a:lnTo>
                  <a:cubicBezTo>
                    <a:pt x="924520" y="345758"/>
                    <a:pt x="913090" y="360045"/>
                    <a:pt x="909280" y="372428"/>
                  </a:cubicBezTo>
                  <a:lnTo>
                    <a:pt x="912728" y="356652"/>
                  </a:lnTo>
                  <a:lnTo>
                    <a:pt x="890230" y="386715"/>
                  </a:lnTo>
                  <a:cubicBezTo>
                    <a:pt x="888325" y="366713"/>
                    <a:pt x="856892" y="346710"/>
                    <a:pt x="856892" y="346710"/>
                  </a:cubicBezTo>
                  <a:lnTo>
                    <a:pt x="776882" y="468630"/>
                  </a:lnTo>
                  <a:lnTo>
                    <a:pt x="776611" y="467593"/>
                  </a:lnTo>
                  <a:lnTo>
                    <a:pt x="775930" y="468630"/>
                  </a:lnTo>
                  <a:lnTo>
                    <a:pt x="765453" y="428625"/>
                  </a:lnTo>
                  <a:lnTo>
                    <a:pt x="766073" y="428064"/>
                  </a:lnTo>
                  <a:lnTo>
                    <a:pt x="760808" y="409159"/>
                  </a:lnTo>
                  <a:cubicBezTo>
                    <a:pt x="759023" y="403087"/>
                    <a:pt x="757832" y="399574"/>
                    <a:pt x="757832" y="401003"/>
                  </a:cubicBezTo>
                  <a:cubicBezTo>
                    <a:pt x="757832" y="405765"/>
                    <a:pt x="664487" y="511493"/>
                    <a:pt x="664487" y="511493"/>
                  </a:cubicBezTo>
                  <a:lnTo>
                    <a:pt x="633055" y="443865"/>
                  </a:lnTo>
                  <a:cubicBezTo>
                    <a:pt x="633055" y="443865"/>
                    <a:pt x="610671" y="469583"/>
                    <a:pt x="587097" y="495419"/>
                  </a:cubicBezTo>
                  <a:lnTo>
                    <a:pt x="560686" y="523433"/>
                  </a:lnTo>
                  <a:lnTo>
                    <a:pt x="534948" y="552451"/>
                  </a:lnTo>
                  <a:lnTo>
                    <a:pt x="502563" y="520066"/>
                  </a:lnTo>
                  <a:lnTo>
                    <a:pt x="503592" y="519552"/>
                  </a:lnTo>
                  <a:lnTo>
                    <a:pt x="495538" y="510779"/>
                  </a:lnTo>
                  <a:cubicBezTo>
                    <a:pt x="478988" y="491728"/>
                    <a:pt x="463510" y="472440"/>
                    <a:pt x="463510" y="472440"/>
                  </a:cubicBezTo>
                  <a:lnTo>
                    <a:pt x="398740" y="550545"/>
                  </a:lnTo>
                  <a:lnTo>
                    <a:pt x="397729" y="549524"/>
                  </a:lnTo>
                  <a:lnTo>
                    <a:pt x="396835" y="550546"/>
                  </a:lnTo>
                  <a:lnTo>
                    <a:pt x="301166" y="452983"/>
                  </a:lnTo>
                  <a:lnTo>
                    <a:pt x="253960" y="514350"/>
                  </a:lnTo>
                  <a:lnTo>
                    <a:pt x="253466" y="513745"/>
                  </a:lnTo>
                  <a:lnTo>
                    <a:pt x="253007" y="514350"/>
                  </a:lnTo>
                  <a:lnTo>
                    <a:pt x="131436" y="365236"/>
                  </a:lnTo>
                  <a:lnTo>
                    <a:pt x="123363" y="370955"/>
                  </a:lnTo>
                  <a:cubicBezTo>
                    <a:pt x="107870" y="382072"/>
                    <a:pt x="77509" y="404575"/>
                    <a:pt x="82510" y="406718"/>
                  </a:cubicBezTo>
                  <a:cubicBezTo>
                    <a:pt x="83343" y="407075"/>
                    <a:pt x="82034" y="405111"/>
                    <a:pt x="79217" y="401184"/>
                  </a:cubicBezTo>
                  <a:lnTo>
                    <a:pt x="73697" y="393437"/>
                  </a:lnTo>
                  <a:lnTo>
                    <a:pt x="73938" y="394335"/>
                  </a:lnTo>
                  <a:lnTo>
                    <a:pt x="67595" y="384873"/>
                  </a:lnTo>
                  <a:lnTo>
                    <a:pt x="66883" y="383873"/>
                  </a:lnTo>
                  <a:lnTo>
                    <a:pt x="65385" y="381575"/>
                  </a:lnTo>
                  <a:lnTo>
                    <a:pt x="36751" y="338857"/>
                  </a:lnTo>
                  <a:cubicBezTo>
                    <a:pt x="26919" y="321525"/>
                    <a:pt x="19489" y="305358"/>
                    <a:pt x="13975" y="290379"/>
                  </a:cubicBezTo>
                  <a:lnTo>
                    <a:pt x="6164" y="248196"/>
                  </a:lnTo>
                  <a:lnTo>
                    <a:pt x="3482" y="239956"/>
                  </a:lnTo>
                  <a:lnTo>
                    <a:pt x="3441" y="233490"/>
                  </a:lnTo>
                  <a:lnTo>
                    <a:pt x="0" y="214908"/>
                  </a:lnTo>
                  <a:cubicBezTo>
                    <a:pt x="625" y="184458"/>
                    <a:pt x="9756" y="165058"/>
                    <a:pt x="14282" y="157261"/>
                  </a:cubicBezTo>
                  <a:lnTo>
                    <a:pt x="16786" y="153356"/>
                  </a:lnTo>
                  <a:lnTo>
                    <a:pt x="16787" y="153353"/>
                  </a:lnTo>
                  <a:lnTo>
                    <a:pt x="16787" y="153354"/>
                  </a:lnTo>
                  <a:lnTo>
                    <a:pt x="16788" y="153353"/>
                  </a:lnTo>
                  <a:cubicBezTo>
                    <a:pt x="16788" y="153353"/>
                    <a:pt x="34885" y="181928"/>
                    <a:pt x="42505" y="192406"/>
                  </a:cubicBezTo>
                  <a:lnTo>
                    <a:pt x="41933" y="195263"/>
                  </a:lnTo>
                  <a:lnTo>
                    <a:pt x="71080" y="243840"/>
                  </a:lnTo>
                  <a:lnTo>
                    <a:pt x="118705" y="221933"/>
                  </a:lnTo>
                  <a:lnTo>
                    <a:pt x="183475" y="300038"/>
                  </a:lnTo>
                  <a:lnTo>
                    <a:pt x="259675" y="240983"/>
                  </a:lnTo>
                  <a:lnTo>
                    <a:pt x="354925" y="339090"/>
                  </a:lnTo>
                  <a:lnTo>
                    <a:pt x="439697" y="263843"/>
                  </a:lnTo>
                  <a:lnTo>
                    <a:pt x="501610" y="352425"/>
                  </a:lnTo>
                  <a:lnTo>
                    <a:pt x="592097" y="243840"/>
                  </a:lnTo>
                  <a:lnTo>
                    <a:pt x="673060" y="310515"/>
                  </a:lnTo>
                  <a:cubicBezTo>
                    <a:pt x="673060" y="310515"/>
                    <a:pt x="757832" y="160020"/>
                    <a:pt x="754022" y="165735"/>
                  </a:cubicBezTo>
                  <a:lnTo>
                    <a:pt x="825460" y="215265"/>
                  </a:lnTo>
                  <a:cubicBezTo>
                    <a:pt x="825460" y="215265"/>
                    <a:pt x="848320" y="178594"/>
                    <a:pt x="876181" y="133826"/>
                  </a:cubicBezTo>
                  <a:lnTo>
                    <a:pt x="919280" y="64511"/>
                  </a:lnTo>
                  <a:lnTo>
                    <a:pt x="918805" y="63818"/>
                  </a:lnTo>
                  <a:cubicBezTo>
                    <a:pt x="923568" y="54293"/>
                    <a:pt x="949285" y="13335"/>
                    <a:pt x="956905"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16" name="Google Shape;616;p19"/>
            <p:cNvSpPr/>
            <p:nvPr/>
          </p:nvSpPr>
          <p:spPr>
            <a:xfrm>
              <a:off x="9289803" y="4377686"/>
              <a:ext cx="2119197" cy="1189151"/>
            </a:xfrm>
            <a:custGeom>
              <a:rect b="b" l="l" r="r" t="t"/>
              <a:pathLst>
                <a:path extrusionOk="0" h="552451" w="984528">
                  <a:moveTo>
                    <a:pt x="301585" y="452438"/>
                  </a:moveTo>
                  <a:lnTo>
                    <a:pt x="301301" y="452807"/>
                  </a:lnTo>
                  <a:lnTo>
                    <a:pt x="302727" y="453591"/>
                  </a:lnTo>
                  <a:close/>
                  <a:moveTo>
                    <a:pt x="132040" y="364808"/>
                  </a:moveTo>
                  <a:lnTo>
                    <a:pt x="131519" y="365177"/>
                  </a:lnTo>
                  <a:lnTo>
                    <a:pt x="134219" y="367481"/>
                  </a:lnTo>
                  <a:close/>
                  <a:moveTo>
                    <a:pt x="956905" y="0"/>
                  </a:moveTo>
                  <a:cubicBezTo>
                    <a:pt x="960715" y="9525"/>
                    <a:pt x="965478" y="23813"/>
                    <a:pt x="968335" y="33338"/>
                  </a:cubicBezTo>
                  <a:lnTo>
                    <a:pt x="971134" y="47535"/>
                  </a:lnTo>
                  <a:lnTo>
                    <a:pt x="978504" y="79506"/>
                  </a:lnTo>
                  <a:lnTo>
                    <a:pt x="979941" y="92205"/>
                  </a:lnTo>
                  <a:lnTo>
                    <a:pt x="983218" y="108823"/>
                  </a:lnTo>
                  <a:lnTo>
                    <a:pt x="983465" y="123329"/>
                  </a:lnTo>
                  <a:lnTo>
                    <a:pt x="984290" y="130612"/>
                  </a:lnTo>
                  <a:lnTo>
                    <a:pt x="983840" y="145349"/>
                  </a:lnTo>
                  <a:lnTo>
                    <a:pt x="984528" y="185738"/>
                  </a:lnTo>
                  <a:lnTo>
                    <a:pt x="979397" y="204494"/>
                  </a:lnTo>
                  <a:lnTo>
                    <a:pt x="968960" y="254154"/>
                  </a:lnTo>
                  <a:lnTo>
                    <a:pt x="960662" y="272970"/>
                  </a:lnTo>
                  <a:lnTo>
                    <a:pt x="956905" y="286703"/>
                  </a:lnTo>
                  <a:lnTo>
                    <a:pt x="943138" y="312708"/>
                  </a:lnTo>
                  <a:lnTo>
                    <a:pt x="939585" y="320764"/>
                  </a:lnTo>
                  <a:lnTo>
                    <a:pt x="937151" y="324016"/>
                  </a:lnTo>
                  <a:lnTo>
                    <a:pt x="931188" y="335280"/>
                  </a:lnTo>
                  <a:cubicBezTo>
                    <a:pt x="924520" y="345758"/>
                    <a:pt x="913090" y="360045"/>
                    <a:pt x="909280" y="372428"/>
                  </a:cubicBezTo>
                  <a:lnTo>
                    <a:pt x="912728" y="356652"/>
                  </a:lnTo>
                  <a:lnTo>
                    <a:pt x="890230" y="386715"/>
                  </a:lnTo>
                  <a:cubicBezTo>
                    <a:pt x="888325" y="366713"/>
                    <a:pt x="856892" y="346710"/>
                    <a:pt x="856892" y="346710"/>
                  </a:cubicBezTo>
                  <a:lnTo>
                    <a:pt x="776882" y="468630"/>
                  </a:lnTo>
                  <a:lnTo>
                    <a:pt x="776611" y="467593"/>
                  </a:lnTo>
                  <a:lnTo>
                    <a:pt x="775930" y="468630"/>
                  </a:lnTo>
                  <a:lnTo>
                    <a:pt x="765453" y="428625"/>
                  </a:lnTo>
                  <a:lnTo>
                    <a:pt x="766073" y="428064"/>
                  </a:lnTo>
                  <a:lnTo>
                    <a:pt x="760808" y="409159"/>
                  </a:lnTo>
                  <a:cubicBezTo>
                    <a:pt x="759023" y="403087"/>
                    <a:pt x="757832" y="399574"/>
                    <a:pt x="757832" y="401003"/>
                  </a:cubicBezTo>
                  <a:cubicBezTo>
                    <a:pt x="757832" y="405765"/>
                    <a:pt x="664487" y="511493"/>
                    <a:pt x="664487" y="511493"/>
                  </a:cubicBezTo>
                  <a:lnTo>
                    <a:pt x="633055" y="443865"/>
                  </a:lnTo>
                  <a:cubicBezTo>
                    <a:pt x="633055" y="443865"/>
                    <a:pt x="610671" y="469583"/>
                    <a:pt x="587097" y="495419"/>
                  </a:cubicBezTo>
                  <a:lnTo>
                    <a:pt x="560686" y="523433"/>
                  </a:lnTo>
                  <a:lnTo>
                    <a:pt x="534948" y="552451"/>
                  </a:lnTo>
                  <a:lnTo>
                    <a:pt x="502563" y="520066"/>
                  </a:lnTo>
                  <a:lnTo>
                    <a:pt x="503592" y="519552"/>
                  </a:lnTo>
                  <a:lnTo>
                    <a:pt x="495538" y="510779"/>
                  </a:lnTo>
                  <a:cubicBezTo>
                    <a:pt x="478988" y="491728"/>
                    <a:pt x="463510" y="472440"/>
                    <a:pt x="463510" y="472440"/>
                  </a:cubicBezTo>
                  <a:lnTo>
                    <a:pt x="398740" y="550545"/>
                  </a:lnTo>
                  <a:lnTo>
                    <a:pt x="397729" y="549524"/>
                  </a:lnTo>
                  <a:lnTo>
                    <a:pt x="396835" y="550546"/>
                  </a:lnTo>
                  <a:lnTo>
                    <a:pt x="301166" y="452983"/>
                  </a:lnTo>
                  <a:lnTo>
                    <a:pt x="253960" y="514350"/>
                  </a:lnTo>
                  <a:lnTo>
                    <a:pt x="253466" y="513745"/>
                  </a:lnTo>
                  <a:lnTo>
                    <a:pt x="253007" y="514350"/>
                  </a:lnTo>
                  <a:lnTo>
                    <a:pt x="131436" y="365236"/>
                  </a:lnTo>
                  <a:lnTo>
                    <a:pt x="123363" y="370955"/>
                  </a:lnTo>
                  <a:cubicBezTo>
                    <a:pt x="107870" y="382072"/>
                    <a:pt x="77509" y="404575"/>
                    <a:pt x="82510" y="406718"/>
                  </a:cubicBezTo>
                  <a:cubicBezTo>
                    <a:pt x="83343" y="407075"/>
                    <a:pt x="82034" y="405111"/>
                    <a:pt x="79217" y="401184"/>
                  </a:cubicBezTo>
                  <a:lnTo>
                    <a:pt x="73697" y="393437"/>
                  </a:lnTo>
                  <a:lnTo>
                    <a:pt x="73938" y="394335"/>
                  </a:lnTo>
                  <a:lnTo>
                    <a:pt x="67595" y="384873"/>
                  </a:lnTo>
                  <a:lnTo>
                    <a:pt x="66883" y="383873"/>
                  </a:lnTo>
                  <a:lnTo>
                    <a:pt x="65385" y="381575"/>
                  </a:lnTo>
                  <a:lnTo>
                    <a:pt x="36751" y="338857"/>
                  </a:lnTo>
                  <a:cubicBezTo>
                    <a:pt x="26919" y="321525"/>
                    <a:pt x="19489" y="305358"/>
                    <a:pt x="13975" y="290379"/>
                  </a:cubicBezTo>
                  <a:lnTo>
                    <a:pt x="6164" y="248196"/>
                  </a:lnTo>
                  <a:lnTo>
                    <a:pt x="3482" y="239956"/>
                  </a:lnTo>
                  <a:lnTo>
                    <a:pt x="3441" y="233490"/>
                  </a:lnTo>
                  <a:lnTo>
                    <a:pt x="0" y="214908"/>
                  </a:lnTo>
                  <a:cubicBezTo>
                    <a:pt x="625" y="184458"/>
                    <a:pt x="9756" y="165058"/>
                    <a:pt x="14282" y="157261"/>
                  </a:cubicBezTo>
                  <a:lnTo>
                    <a:pt x="16786" y="153356"/>
                  </a:lnTo>
                  <a:lnTo>
                    <a:pt x="16787" y="153353"/>
                  </a:lnTo>
                  <a:lnTo>
                    <a:pt x="16787" y="153354"/>
                  </a:lnTo>
                  <a:lnTo>
                    <a:pt x="16788" y="153353"/>
                  </a:lnTo>
                  <a:cubicBezTo>
                    <a:pt x="16788" y="153353"/>
                    <a:pt x="34885" y="181928"/>
                    <a:pt x="42505" y="192406"/>
                  </a:cubicBezTo>
                  <a:lnTo>
                    <a:pt x="41933" y="195263"/>
                  </a:lnTo>
                  <a:lnTo>
                    <a:pt x="71080" y="243840"/>
                  </a:lnTo>
                  <a:lnTo>
                    <a:pt x="118705" y="221933"/>
                  </a:lnTo>
                  <a:lnTo>
                    <a:pt x="183475" y="300038"/>
                  </a:lnTo>
                  <a:lnTo>
                    <a:pt x="259675" y="240983"/>
                  </a:lnTo>
                  <a:lnTo>
                    <a:pt x="354925" y="339090"/>
                  </a:lnTo>
                  <a:lnTo>
                    <a:pt x="439697" y="263843"/>
                  </a:lnTo>
                  <a:lnTo>
                    <a:pt x="501610" y="352425"/>
                  </a:lnTo>
                  <a:lnTo>
                    <a:pt x="592097" y="243840"/>
                  </a:lnTo>
                  <a:lnTo>
                    <a:pt x="673060" y="310515"/>
                  </a:lnTo>
                  <a:cubicBezTo>
                    <a:pt x="673060" y="310515"/>
                    <a:pt x="757832" y="160020"/>
                    <a:pt x="754022" y="165735"/>
                  </a:cubicBezTo>
                  <a:lnTo>
                    <a:pt x="825460" y="215265"/>
                  </a:lnTo>
                  <a:cubicBezTo>
                    <a:pt x="825460" y="215265"/>
                    <a:pt x="848320" y="178594"/>
                    <a:pt x="876181" y="133826"/>
                  </a:cubicBezTo>
                  <a:lnTo>
                    <a:pt x="919280" y="64511"/>
                  </a:lnTo>
                  <a:lnTo>
                    <a:pt x="918805" y="63818"/>
                  </a:lnTo>
                  <a:cubicBezTo>
                    <a:pt x="923568" y="54293"/>
                    <a:pt x="949285" y="13335"/>
                    <a:pt x="956905"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18 Custom Layout 1">
  <p:cSld name="CUSTOM_17">
    <p:spTree>
      <p:nvGrpSpPr>
        <p:cNvPr id="617" name="Shape 617"/>
        <p:cNvGrpSpPr/>
        <p:nvPr/>
      </p:nvGrpSpPr>
      <p:grpSpPr>
        <a:xfrm>
          <a:off x="0" y="0"/>
          <a:ext cx="0" cy="0"/>
          <a:chOff x="0" y="0"/>
          <a:chExt cx="0" cy="0"/>
        </a:xfrm>
      </p:grpSpPr>
      <p:sp>
        <p:nvSpPr>
          <p:cNvPr id="618" name="Google Shape;618;p20"/>
          <p:cNvSpPr txBox="1"/>
          <p:nvPr>
            <p:ph idx="1" type="subTitle"/>
          </p:nvPr>
        </p:nvSpPr>
        <p:spPr>
          <a:xfrm>
            <a:off x="6130600" y="2516825"/>
            <a:ext cx="55815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100"/>
              <a:buNone/>
              <a:defRPr b="1" sz="2100"/>
            </a:lvl1pPr>
            <a:lvl2pPr lvl="1" rtl="0">
              <a:spcBef>
                <a:spcPts val="2100"/>
              </a:spcBef>
              <a:spcAft>
                <a:spcPts val="0"/>
              </a:spcAft>
              <a:buSzPts val="2100"/>
              <a:buNone/>
              <a:defRPr b="1" sz="2100"/>
            </a:lvl2pPr>
            <a:lvl3pPr lvl="2" rtl="0">
              <a:spcBef>
                <a:spcPts val="2100"/>
              </a:spcBef>
              <a:spcAft>
                <a:spcPts val="0"/>
              </a:spcAft>
              <a:buSzPts val="2100"/>
              <a:buNone/>
              <a:defRPr b="1" sz="2100"/>
            </a:lvl3pPr>
            <a:lvl4pPr lvl="3" rtl="0">
              <a:spcBef>
                <a:spcPts val="2100"/>
              </a:spcBef>
              <a:spcAft>
                <a:spcPts val="0"/>
              </a:spcAft>
              <a:buSzPts val="2100"/>
              <a:buNone/>
              <a:defRPr b="1" sz="2100"/>
            </a:lvl4pPr>
            <a:lvl5pPr lvl="4" rtl="0">
              <a:spcBef>
                <a:spcPts val="2100"/>
              </a:spcBef>
              <a:spcAft>
                <a:spcPts val="0"/>
              </a:spcAft>
              <a:buSzPts val="2100"/>
              <a:buNone/>
              <a:defRPr b="1" sz="2100"/>
            </a:lvl5pPr>
            <a:lvl6pPr lvl="5" rtl="0">
              <a:spcBef>
                <a:spcPts val="2100"/>
              </a:spcBef>
              <a:spcAft>
                <a:spcPts val="0"/>
              </a:spcAft>
              <a:buSzPts val="2100"/>
              <a:buNone/>
              <a:defRPr b="1" sz="2100"/>
            </a:lvl6pPr>
            <a:lvl7pPr lvl="6" rtl="0">
              <a:spcBef>
                <a:spcPts val="2100"/>
              </a:spcBef>
              <a:spcAft>
                <a:spcPts val="0"/>
              </a:spcAft>
              <a:buSzPts val="2100"/>
              <a:buNone/>
              <a:defRPr b="1" sz="2100"/>
            </a:lvl7pPr>
            <a:lvl8pPr lvl="7" rtl="0">
              <a:spcBef>
                <a:spcPts val="2100"/>
              </a:spcBef>
              <a:spcAft>
                <a:spcPts val="0"/>
              </a:spcAft>
              <a:buSzPts val="2100"/>
              <a:buNone/>
              <a:defRPr b="1" sz="2100"/>
            </a:lvl8pPr>
            <a:lvl9pPr lvl="8" rtl="0">
              <a:spcBef>
                <a:spcPts val="2100"/>
              </a:spcBef>
              <a:spcAft>
                <a:spcPts val="2100"/>
              </a:spcAft>
              <a:buSzPts val="2100"/>
              <a:buNone/>
              <a:defRPr b="1" sz="2100"/>
            </a:lvl9pPr>
          </a:lstStyle>
          <a:p/>
        </p:txBody>
      </p:sp>
      <p:sp>
        <p:nvSpPr>
          <p:cNvPr id="619" name="Google Shape;619;p20"/>
          <p:cNvSpPr txBox="1"/>
          <p:nvPr>
            <p:ph type="title"/>
          </p:nvPr>
        </p:nvSpPr>
        <p:spPr>
          <a:xfrm>
            <a:off x="6130600" y="974375"/>
            <a:ext cx="55815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4"/>
              </a:buClr>
              <a:buSzPts val="7000"/>
              <a:buFont typeface="Aldrich"/>
              <a:buNone/>
              <a:defRPr sz="7000">
                <a:solidFill>
                  <a:schemeClr val="accent4"/>
                </a:solidFill>
              </a:defRPr>
            </a:lvl1pPr>
            <a:lvl2pPr lvl="1"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2pPr>
            <a:lvl3pPr lvl="2"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3pPr>
            <a:lvl4pPr lvl="3"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4pPr>
            <a:lvl5pPr lvl="4"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5pPr>
            <a:lvl6pPr lvl="5"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6pPr>
            <a:lvl7pPr lvl="6"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7pPr>
            <a:lvl8pPr lvl="7"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8pPr>
            <a:lvl9pPr lvl="8" rtl="0">
              <a:spcBef>
                <a:spcPts val="0"/>
              </a:spcBef>
              <a:spcAft>
                <a:spcPts val="0"/>
              </a:spcAft>
              <a:buClr>
                <a:schemeClr val="dk1"/>
              </a:buClr>
              <a:buSzPts val="8000"/>
              <a:buFont typeface="Abril Fatface"/>
              <a:buNone/>
              <a:defRPr sz="8000">
                <a:solidFill>
                  <a:schemeClr val="dk1"/>
                </a:solidFill>
                <a:latin typeface="Abril Fatface"/>
                <a:ea typeface="Abril Fatface"/>
                <a:cs typeface="Abril Fatface"/>
                <a:sym typeface="Abril Fatface"/>
              </a:defRPr>
            </a:lvl9pPr>
          </a:lstStyle>
          <a:p/>
        </p:txBody>
      </p:sp>
      <p:sp>
        <p:nvSpPr>
          <p:cNvPr id="620" name="Google Shape;620;p20"/>
          <p:cNvSpPr txBox="1"/>
          <p:nvPr>
            <p:ph idx="2" type="body"/>
          </p:nvPr>
        </p:nvSpPr>
        <p:spPr>
          <a:xfrm>
            <a:off x="6130650" y="3381625"/>
            <a:ext cx="5581500" cy="1341600"/>
          </a:xfrm>
          <a:prstGeom prst="rect">
            <a:avLst/>
          </a:prstGeom>
        </p:spPr>
        <p:txBody>
          <a:bodyPr anchorCtr="0" anchor="t" bIns="121900" lIns="121900" spcFirstLastPara="1" rIns="121900" wrap="square" tIns="121900">
            <a:noAutofit/>
          </a:bodyPr>
          <a:lstStyle>
            <a:lvl1pPr indent="-349250" lvl="0" marL="457200">
              <a:lnSpc>
                <a:spcPct val="100000"/>
              </a:lnSpc>
              <a:spcBef>
                <a:spcPts val="0"/>
              </a:spcBef>
              <a:spcAft>
                <a:spcPts val="0"/>
              </a:spcAft>
              <a:buSzPts val="1900"/>
              <a:buChar char="🎃"/>
              <a:defRPr/>
            </a:lvl1pPr>
            <a:lvl2pPr indent="-349250" lvl="1" marL="914400">
              <a:lnSpc>
                <a:spcPct val="100000"/>
              </a:lnSpc>
              <a:spcBef>
                <a:spcPts val="0"/>
              </a:spcBef>
              <a:spcAft>
                <a:spcPts val="0"/>
              </a:spcAft>
              <a:buSzPts val="1900"/>
              <a:buChar char="○"/>
              <a:defRPr/>
            </a:lvl2pPr>
            <a:lvl3pPr indent="-349250" lvl="2" marL="1371600">
              <a:lnSpc>
                <a:spcPct val="100000"/>
              </a:lnSpc>
              <a:spcBef>
                <a:spcPts val="0"/>
              </a:spcBef>
              <a:spcAft>
                <a:spcPts val="0"/>
              </a:spcAft>
              <a:buSzPts val="1900"/>
              <a:buChar char="■"/>
              <a:defRPr/>
            </a:lvl3pPr>
            <a:lvl4pPr indent="-349250" lvl="3" marL="1828800">
              <a:lnSpc>
                <a:spcPct val="100000"/>
              </a:lnSpc>
              <a:spcBef>
                <a:spcPts val="0"/>
              </a:spcBef>
              <a:spcAft>
                <a:spcPts val="0"/>
              </a:spcAft>
              <a:buSzPts val="1900"/>
              <a:buChar char="●"/>
              <a:defRPr/>
            </a:lvl4pPr>
            <a:lvl5pPr indent="-349250" lvl="4" marL="2286000">
              <a:lnSpc>
                <a:spcPct val="100000"/>
              </a:lnSpc>
              <a:spcBef>
                <a:spcPts val="0"/>
              </a:spcBef>
              <a:spcAft>
                <a:spcPts val="0"/>
              </a:spcAft>
              <a:buSzPts val="1900"/>
              <a:buChar char="○"/>
              <a:defRPr/>
            </a:lvl5pPr>
            <a:lvl6pPr indent="-349250" lvl="5" marL="2743200">
              <a:lnSpc>
                <a:spcPct val="100000"/>
              </a:lnSpc>
              <a:spcBef>
                <a:spcPts val="0"/>
              </a:spcBef>
              <a:spcAft>
                <a:spcPts val="0"/>
              </a:spcAft>
              <a:buSzPts val="1900"/>
              <a:buChar char="■"/>
              <a:defRPr/>
            </a:lvl6pPr>
            <a:lvl7pPr indent="-349250" lvl="6" marL="3200400">
              <a:lnSpc>
                <a:spcPct val="100000"/>
              </a:lnSpc>
              <a:spcBef>
                <a:spcPts val="0"/>
              </a:spcBef>
              <a:spcAft>
                <a:spcPts val="0"/>
              </a:spcAft>
              <a:buSzPts val="1900"/>
              <a:buChar char="●"/>
              <a:defRPr/>
            </a:lvl7pPr>
            <a:lvl8pPr indent="-349250" lvl="7" marL="3657600">
              <a:lnSpc>
                <a:spcPct val="100000"/>
              </a:lnSpc>
              <a:spcBef>
                <a:spcPts val="0"/>
              </a:spcBef>
              <a:spcAft>
                <a:spcPts val="0"/>
              </a:spcAft>
              <a:buSzPts val="1900"/>
              <a:buChar char="○"/>
              <a:defRPr/>
            </a:lvl8pPr>
            <a:lvl9pPr indent="-349250" lvl="8" marL="4114800">
              <a:lnSpc>
                <a:spcPct val="100000"/>
              </a:lnSpc>
              <a:spcBef>
                <a:spcPts val="0"/>
              </a:spcBef>
              <a:spcAft>
                <a:spcPts val="0"/>
              </a:spcAft>
              <a:buSzPts val="1900"/>
              <a:buChar char="■"/>
              <a:defRPr/>
            </a:lvl9pPr>
          </a:lstStyle>
          <a:p/>
        </p:txBody>
      </p:sp>
      <p:sp>
        <p:nvSpPr>
          <p:cNvPr id="621" name="Google Shape;621;p20"/>
          <p:cNvSpPr/>
          <p:nvPr/>
        </p:nvSpPr>
        <p:spPr>
          <a:xfrm>
            <a:off x="-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184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2" name="Google Shape;622;p20"/>
          <p:cNvSpPr/>
          <p:nvPr/>
        </p:nvSpPr>
        <p:spPr>
          <a:xfrm>
            <a:off x="10352511" y="5192771"/>
            <a:ext cx="1455821" cy="1423983"/>
          </a:xfrm>
          <a:custGeom>
            <a:rect b="b" l="l" r="r" t="t"/>
            <a:pathLst>
              <a:path extrusionOk="0" h="2324870" w="2376850">
                <a:moveTo>
                  <a:pt x="1174793" y="0"/>
                </a:moveTo>
                <a:cubicBezTo>
                  <a:pt x="1823613" y="0"/>
                  <a:pt x="2349586" y="183006"/>
                  <a:pt x="2349586" y="408755"/>
                </a:cubicBezTo>
                <a:cubicBezTo>
                  <a:pt x="2349586" y="436974"/>
                  <a:pt x="2341368" y="464525"/>
                  <a:pt x="2325718" y="491134"/>
                </a:cubicBezTo>
                <a:lnTo>
                  <a:pt x="2302712" y="522265"/>
                </a:lnTo>
                <a:lnTo>
                  <a:pt x="2293777" y="537796"/>
                </a:lnTo>
                <a:cubicBezTo>
                  <a:pt x="2287493" y="545852"/>
                  <a:pt x="2279982" y="553327"/>
                  <a:pt x="2271398" y="560408"/>
                </a:cubicBezTo>
                <a:lnTo>
                  <a:pt x="2243945" y="577481"/>
                </a:lnTo>
                <a:lnTo>
                  <a:pt x="2207795" y="603592"/>
                </a:lnTo>
                <a:cubicBezTo>
                  <a:pt x="2189709" y="615176"/>
                  <a:pt x="2170062" y="626421"/>
                  <a:pt x="2148950" y="637294"/>
                </a:cubicBezTo>
                <a:lnTo>
                  <a:pt x="2128471" y="646822"/>
                </a:lnTo>
                <a:lnTo>
                  <a:pt x="2138863" y="696940"/>
                </a:lnTo>
                <a:cubicBezTo>
                  <a:pt x="2145928" y="715524"/>
                  <a:pt x="2155932" y="732990"/>
                  <a:pt x="2168608" y="748632"/>
                </a:cubicBezTo>
                <a:cubicBezTo>
                  <a:pt x="2301864" y="908757"/>
                  <a:pt x="2375460" y="1110143"/>
                  <a:pt x="2376850" y="1318459"/>
                </a:cubicBezTo>
                <a:cubicBezTo>
                  <a:pt x="2376850" y="1608746"/>
                  <a:pt x="2231993" y="1870325"/>
                  <a:pt x="2000623" y="2053750"/>
                </a:cubicBezTo>
                <a:lnTo>
                  <a:pt x="2052366" y="2105459"/>
                </a:lnTo>
                <a:cubicBezTo>
                  <a:pt x="2100123" y="2154908"/>
                  <a:pt x="2100123" y="2233303"/>
                  <a:pt x="2052366" y="2282749"/>
                </a:cubicBezTo>
                <a:cubicBezTo>
                  <a:pt x="2003409" y="2333440"/>
                  <a:pt x="1922630" y="2334844"/>
                  <a:pt x="1871938" y="2285887"/>
                </a:cubicBezTo>
                <a:lnTo>
                  <a:pt x="1778536" y="2192515"/>
                </a:lnTo>
                <a:cubicBezTo>
                  <a:pt x="1410136" y="2366857"/>
                  <a:pt x="982976" y="2366857"/>
                  <a:pt x="614575" y="2192515"/>
                </a:cubicBezTo>
                <a:lnTo>
                  <a:pt x="521173" y="2285917"/>
                </a:lnTo>
                <a:cubicBezTo>
                  <a:pt x="520145" y="2286979"/>
                  <a:pt x="519100" y="2288027"/>
                  <a:pt x="518035" y="2289052"/>
                </a:cubicBezTo>
                <a:cubicBezTo>
                  <a:pt x="467347" y="2338009"/>
                  <a:pt x="386567" y="2336605"/>
                  <a:pt x="337611" y="2285917"/>
                </a:cubicBezTo>
                <a:cubicBezTo>
                  <a:pt x="288654" y="2235229"/>
                  <a:pt x="290057" y="2154450"/>
                  <a:pt x="340746" y="2105493"/>
                </a:cubicBezTo>
                <a:lnTo>
                  <a:pt x="392455" y="2053750"/>
                </a:lnTo>
                <a:cubicBezTo>
                  <a:pt x="161118" y="1870325"/>
                  <a:pt x="16261" y="1608746"/>
                  <a:pt x="16261" y="1318459"/>
                </a:cubicBezTo>
                <a:cubicBezTo>
                  <a:pt x="17678" y="1110130"/>
                  <a:pt x="91310" y="908744"/>
                  <a:pt x="224600" y="748632"/>
                </a:cubicBezTo>
                <a:cubicBezTo>
                  <a:pt x="237275" y="732990"/>
                  <a:pt x="247279" y="715524"/>
                  <a:pt x="254344" y="696940"/>
                </a:cubicBezTo>
                <a:lnTo>
                  <a:pt x="260898" y="665333"/>
                </a:lnTo>
                <a:lnTo>
                  <a:pt x="200637" y="637294"/>
                </a:lnTo>
                <a:cubicBezTo>
                  <a:pt x="179525" y="626421"/>
                  <a:pt x="159877" y="615176"/>
                  <a:pt x="141792" y="603592"/>
                </a:cubicBezTo>
                <a:lnTo>
                  <a:pt x="95189" y="569932"/>
                </a:lnTo>
                <a:lnTo>
                  <a:pt x="67777" y="554754"/>
                </a:lnTo>
                <a:cubicBezTo>
                  <a:pt x="55069" y="545688"/>
                  <a:pt x="44749" y="535589"/>
                  <a:pt x="37886" y="524074"/>
                </a:cubicBezTo>
                <a:lnTo>
                  <a:pt x="33115" y="503647"/>
                </a:lnTo>
                <a:lnTo>
                  <a:pt x="23868" y="491134"/>
                </a:lnTo>
                <a:cubicBezTo>
                  <a:pt x="8219" y="464525"/>
                  <a:pt x="0" y="436974"/>
                  <a:pt x="0" y="408755"/>
                </a:cubicBezTo>
                <a:cubicBezTo>
                  <a:pt x="0" y="183006"/>
                  <a:pt x="525973" y="0"/>
                  <a:pt x="1174793" y="0"/>
                </a:cubicBezTo>
                <a:close/>
              </a:path>
            </a:pathLst>
          </a:custGeom>
          <a:gradFill>
            <a:gsLst>
              <a:gs pos="0">
                <a:srgbClr val="434343"/>
              </a:gs>
              <a:gs pos="50000">
                <a:srgbClr val="000000"/>
              </a:gs>
              <a:gs pos="100000">
                <a:srgbClr val="000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623" name="Google Shape;623;p20"/>
          <p:cNvSpPr/>
          <p:nvPr/>
        </p:nvSpPr>
        <p:spPr>
          <a:xfrm>
            <a:off x="10509016" y="5292984"/>
            <a:ext cx="1138800" cy="234000"/>
          </a:xfrm>
          <a:prstGeom prst="ellipse">
            <a:avLst/>
          </a:prstGeom>
          <a:solidFill>
            <a:srgbClr val="F763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24" name="Google Shape;624;p20"/>
          <p:cNvSpPr/>
          <p:nvPr/>
        </p:nvSpPr>
        <p:spPr>
          <a:xfrm>
            <a:off x="11496834" y="4987436"/>
            <a:ext cx="175951" cy="175951"/>
          </a:xfrm>
          <a:custGeom>
            <a:rect b="b" l="l" r="r" t="t"/>
            <a:pathLst>
              <a:path extrusionOk="0" h="85725" w="85725">
                <a:moveTo>
                  <a:pt x="85725" y="42862"/>
                </a:moveTo>
                <a:cubicBezTo>
                  <a:pt x="85725" y="66535"/>
                  <a:pt x="66535" y="85725"/>
                  <a:pt x="42862" y="85725"/>
                </a:cubicBezTo>
                <a:cubicBezTo>
                  <a:pt x="19190" y="85725"/>
                  <a:pt x="0" y="66535"/>
                  <a:pt x="0" y="42863"/>
                </a:cubicBezTo>
                <a:cubicBezTo>
                  <a:pt x="0" y="19190"/>
                  <a:pt x="19190" y="0"/>
                  <a:pt x="42862" y="0"/>
                </a:cubicBezTo>
                <a:cubicBezTo>
                  <a:pt x="66535" y="0"/>
                  <a:pt x="85725" y="19190"/>
                  <a:pt x="85725" y="42862"/>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5" name="Google Shape;625;p20"/>
          <p:cNvSpPr/>
          <p:nvPr/>
        </p:nvSpPr>
        <p:spPr>
          <a:xfrm>
            <a:off x="11281765" y="4870124"/>
            <a:ext cx="136850" cy="136850"/>
          </a:xfrm>
          <a:custGeom>
            <a:rect b="b" l="l" r="r" t="t"/>
            <a:pathLst>
              <a:path extrusionOk="0" h="66675" w="66675">
                <a:moveTo>
                  <a:pt x="66675" y="33338"/>
                </a:moveTo>
                <a:cubicBezTo>
                  <a:pt x="66675" y="51749"/>
                  <a:pt x="51749" y="66675"/>
                  <a:pt x="33338" y="66675"/>
                </a:cubicBezTo>
                <a:cubicBezTo>
                  <a:pt x="14926" y="66675"/>
                  <a:pt x="0" y="51749"/>
                  <a:pt x="0" y="33338"/>
                </a:cubicBezTo>
                <a:cubicBezTo>
                  <a:pt x="0" y="14926"/>
                  <a:pt x="14926" y="0"/>
                  <a:pt x="33338" y="0"/>
                </a:cubicBezTo>
                <a:cubicBezTo>
                  <a:pt x="51749" y="0"/>
                  <a:pt x="66675" y="14926"/>
                  <a:pt x="66675" y="33338"/>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6" name="Google Shape;626;p20"/>
          <p:cNvSpPr/>
          <p:nvPr/>
        </p:nvSpPr>
        <p:spPr>
          <a:xfrm flipH="1">
            <a:off x="10873887" y="5293603"/>
            <a:ext cx="773624" cy="211563"/>
          </a:xfrm>
          <a:custGeom>
            <a:rect b="b" l="l" r="r" t="t"/>
            <a:pathLst>
              <a:path extrusionOk="0" h="345409" w="1263059">
                <a:moveTo>
                  <a:pt x="929035" y="0"/>
                </a:moveTo>
                <a:cubicBezTo>
                  <a:pt x="993172" y="0"/>
                  <a:pt x="1055790" y="1335"/>
                  <a:pt x="1116268" y="3876"/>
                </a:cubicBezTo>
                <a:lnTo>
                  <a:pt x="1263059" y="13232"/>
                </a:lnTo>
                <a:lnTo>
                  <a:pt x="1231307" y="39491"/>
                </a:lnTo>
                <a:cubicBezTo>
                  <a:pt x="1175720" y="112197"/>
                  <a:pt x="1224057" y="162146"/>
                  <a:pt x="1224057" y="162146"/>
                </a:cubicBezTo>
                <a:cubicBezTo>
                  <a:pt x="1024979" y="30382"/>
                  <a:pt x="982012" y="215138"/>
                  <a:pt x="982012" y="215138"/>
                </a:cubicBezTo>
                <a:cubicBezTo>
                  <a:pt x="778639" y="162146"/>
                  <a:pt x="573833" y="243782"/>
                  <a:pt x="429179" y="328282"/>
                </a:cubicBezTo>
                <a:lnTo>
                  <a:pt x="414941" y="345409"/>
                </a:lnTo>
                <a:lnTo>
                  <a:pt x="272108" y="325636"/>
                </a:lnTo>
                <a:cubicBezTo>
                  <a:pt x="103986" y="291116"/>
                  <a:pt x="0" y="243428"/>
                  <a:pt x="0" y="190753"/>
                </a:cubicBezTo>
                <a:cubicBezTo>
                  <a:pt x="0" y="85403"/>
                  <a:pt x="415943" y="0"/>
                  <a:pt x="929035" y="0"/>
                </a:cubicBezTo>
                <a:close/>
              </a:path>
            </a:pathLst>
          </a:custGeom>
          <a:solidFill>
            <a:srgbClr val="F0F0F0">
              <a:alpha val="266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7" name="Google Shape;627;p20"/>
          <p:cNvSpPr/>
          <p:nvPr/>
        </p:nvSpPr>
        <p:spPr>
          <a:xfrm>
            <a:off x="11164454" y="5124300"/>
            <a:ext cx="254151" cy="254151"/>
          </a:xfrm>
          <a:custGeom>
            <a:rect b="b" l="l" r="r" t="t"/>
            <a:pathLst>
              <a:path extrusionOk="0" h="123825" w="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8" name="Google Shape;628;p20"/>
          <p:cNvSpPr/>
          <p:nvPr/>
        </p:nvSpPr>
        <p:spPr>
          <a:xfrm flipH="1" rot="473888">
            <a:off x="11276843" y="5158645"/>
            <a:ext cx="115458" cy="204694"/>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29" name="Google Shape;629;p20"/>
          <p:cNvSpPr/>
          <p:nvPr/>
        </p:nvSpPr>
        <p:spPr>
          <a:xfrm rot="-10337551">
            <a:off x="11570124" y="5009543"/>
            <a:ext cx="88722" cy="130922"/>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30" name="Google Shape;630;p20"/>
          <p:cNvSpPr/>
          <p:nvPr/>
        </p:nvSpPr>
        <p:spPr>
          <a:xfrm rot="-9807910">
            <a:off x="11360171" y="4904159"/>
            <a:ext cx="44133" cy="87460"/>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Just title">
  <p:cSld name="CUSTOM_18">
    <p:spTree>
      <p:nvGrpSpPr>
        <p:cNvPr id="130" name="Shape 130"/>
        <p:cNvGrpSpPr/>
        <p:nvPr/>
      </p:nvGrpSpPr>
      <p:grpSpPr>
        <a:xfrm>
          <a:off x="0" y="0"/>
          <a:ext cx="0" cy="0"/>
          <a:chOff x="0" y="0"/>
          <a:chExt cx="0" cy="0"/>
        </a:xfrm>
      </p:grpSpPr>
      <p:sp>
        <p:nvSpPr>
          <p:cNvPr id="131" name="Google Shape;131;p3"/>
          <p:cNvSpPr txBox="1"/>
          <p:nvPr>
            <p:ph type="title"/>
          </p:nvPr>
        </p:nvSpPr>
        <p:spPr>
          <a:xfrm>
            <a:off x="415650" y="421105"/>
            <a:ext cx="11360700" cy="1230600"/>
          </a:xfrm>
          <a:prstGeom prst="rect">
            <a:avLst/>
          </a:prstGeom>
        </p:spPr>
        <p:txBody>
          <a:bodyPr anchorCtr="0" anchor="t" bIns="121900" lIns="121900" spcFirstLastPara="1" rIns="121900" wrap="square" tIns="121900">
            <a:noAutofit/>
          </a:bodyPr>
          <a:lstStyle>
            <a:lvl1pPr lvl="0" rtl="0" algn="ctr">
              <a:spcBef>
                <a:spcPts val="0"/>
              </a:spcBef>
              <a:spcAft>
                <a:spcPts val="0"/>
              </a:spcAft>
              <a:buSzPts val="5000"/>
              <a:buNone/>
              <a:defRPr sz="5000"/>
            </a:lvl1pPr>
            <a:lvl2pPr lvl="1" rtl="0" algn="ctr">
              <a:spcBef>
                <a:spcPts val="0"/>
              </a:spcBef>
              <a:spcAft>
                <a:spcPts val="0"/>
              </a:spcAft>
              <a:buSzPts val="7000"/>
              <a:buNone/>
              <a:defRPr sz="7000"/>
            </a:lvl2pPr>
            <a:lvl3pPr lvl="2" rtl="0" algn="ctr">
              <a:spcBef>
                <a:spcPts val="0"/>
              </a:spcBef>
              <a:spcAft>
                <a:spcPts val="0"/>
              </a:spcAft>
              <a:buSzPts val="7000"/>
              <a:buNone/>
              <a:defRPr sz="7000"/>
            </a:lvl3pPr>
            <a:lvl4pPr lvl="3" rtl="0" algn="ctr">
              <a:spcBef>
                <a:spcPts val="0"/>
              </a:spcBef>
              <a:spcAft>
                <a:spcPts val="0"/>
              </a:spcAft>
              <a:buSzPts val="7000"/>
              <a:buNone/>
              <a:defRPr sz="7000"/>
            </a:lvl4pPr>
            <a:lvl5pPr lvl="4" rtl="0" algn="ctr">
              <a:spcBef>
                <a:spcPts val="0"/>
              </a:spcBef>
              <a:spcAft>
                <a:spcPts val="0"/>
              </a:spcAft>
              <a:buSzPts val="7000"/>
              <a:buNone/>
              <a:defRPr sz="7000"/>
            </a:lvl5pPr>
            <a:lvl6pPr lvl="5" rtl="0" algn="ctr">
              <a:spcBef>
                <a:spcPts val="0"/>
              </a:spcBef>
              <a:spcAft>
                <a:spcPts val="0"/>
              </a:spcAft>
              <a:buSzPts val="7000"/>
              <a:buNone/>
              <a:defRPr sz="7000"/>
            </a:lvl6pPr>
            <a:lvl7pPr lvl="6" rtl="0" algn="ctr">
              <a:spcBef>
                <a:spcPts val="0"/>
              </a:spcBef>
              <a:spcAft>
                <a:spcPts val="0"/>
              </a:spcAft>
              <a:buSzPts val="7000"/>
              <a:buNone/>
              <a:defRPr sz="7000"/>
            </a:lvl7pPr>
            <a:lvl8pPr lvl="7" rtl="0" algn="ctr">
              <a:spcBef>
                <a:spcPts val="0"/>
              </a:spcBef>
              <a:spcAft>
                <a:spcPts val="0"/>
              </a:spcAft>
              <a:buSzPts val="7000"/>
              <a:buNone/>
              <a:defRPr sz="7000"/>
            </a:lvl8pPr>
            <a:lvl9pPr lvl="8" rtl="0" algn="ctr">
              <a:spcBef>
                <a:spcPts val="0"/>
              </a:spcBef>
              <a:spcAft>
                <a:spcPts val="0"/>
              </a:spcAft>
              <a:buSzPts val="7000"/>
              <a:buNone/>
              <a:defRPr sz="7000"/>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1">
  <p:cSld name="CUSTOM_20">
    <p:spTree>
      <p:nvGrpSpPr>
        <p:cNvPr id="631" name="Shape 631"/>
        <p:cNvGrpSpPr/>
        <p:nvPr/>
      </p:nvGrpSpPr>
      <p:grpSpPr>
        <a:xfrm>
          <a:off x="0" y="0"/>
          <a:ext cx="0" cy="0"/>
          <a:chOff x="0" y="0"/>
          <a:chExt cx="0" cy="0"/>
        </a:xfrm>
      </p:grpSpPr>
      <p:grpSp>
        <p:nvGrpSpPr>
          <p:cNvPr id="632" name="Google Shape;632;p21"/>
          <p:cNvGrpSpPr/>
          <p:nvPr/>
        </p:nvGrpSpPr>
        <p:grpSpPr>
          <a:xfrm flipH="1">
            <a:off x="7998231" y="1905350"/>
            <a:ext cx="3587209" cy="3047302"/>
            <a:chOff x="8661873" y="936797"/>
            <a:chExt cx="2250868" cy="1912093"/>
          </a:xfrm>
        </p:grpSpPr>
        <p:sp>
          <p:nvSpPr>
            <p:cNvPr id="633" name="Google Shape;633;p21"/>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34" name="Google Shape;634;p21"/>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35" name="Google Shape;635;p21"/>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36" name="Google Shape;636;p21"/>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37" name="Google Shape;637;p21"/>
            <p:cNvGrpSpPr/>
            <p:nvPr/>
          </p:nvGrpSpPr>
          <p:grpSpPr>
            <a:xfrm>
              <a:off x="9465833" y="936797"/>
              <a:ext cx="589834" cy="521832"/>
              <a:chOff x="1067074" y="979370"/>
              <a:chExt cx="324370" cy="285591"/>
            </a:xfrm>
          </p:grpSpPr>
          <p:grpSp>
            <p:nvGrpSpPr>
              <p:cNvPr id="638" name="Google Shape;638;p21"/>
              <p:cNvGrpSpPr/>
              <p:nvPr/>
            </p:nvGrpSpPr>
            <p:grpSpPr>
              <a:xfrm>
                <a:off x="1067074" y="979370"/>
                <a:ext cx="324370" cy="285591"/>
                <a:chOff x="1067074" y="979370"/>
                <a:chExt cx="324370" cy="285591"/>
              </a:xfrm>
            </p:grpSpPr>
            <p:sp>
              <p:nvSpPr>
                <p:cNvPr id="639" name="Google Shape;639;p21"/>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40" name="Google Shape;640;p21"/>
                <p:cNvGrpSpPr/>
                <p:nvPr/>
              </p:nvGrpSpPr>
              <p:grpSpPr>
                <a:xfrm>
                  <a:off x="1093311" y="1005206"/>
                  <a:ext cx="250930" cy="237742"/>
                  <a:chOff x="1093311" y="1005206"/>
                  <a:chExt cx="250930" cy="237742"/>
                </a:xfrm>
              </p:grpSpPr>
              <p:sp>
                <p:nvSpPr>
                  <p:cNvPr id="641" name="Google Shape;641;p21"/>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2" name="Google Shape;642;p21"/>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43" name="Google Shape;643;p21"/>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44" name="Google Shape;644;p21"/>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45" name="Google Shape;645;p21"/>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46" name="Google Shape;646;p21"/>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47" name="Google Shape;647;p21"/>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ustom Layout 2">
  <p:cSld name="CUSTOM_21">
    <p:spTree>
      <p:nvGrpSpPr>
        <p:cNvPr id="648" name="Shape 648"/>
        <p:cNvGrpSpPr/>
        <p:nvPr/>
      </p:nvGrpSpPr>
      <p:grpSpPr>
        <a:xfrm>
          <a:off x="0" y="0"/>
          <a:ext cx="0" cy="0"/>
          <a:chOff x="0" y="0"/>
          <a:chExt cx="0" cy="0"/>
        </a:xfrm>
      </p:grpSpPr>
      <p:grpSp>
        <p:nvGrpSpPr>
          <p:cNvPr id="649" name="Google Shape;649;p22"/>
          <p:cNvGrpSpPr/>
          <p:nvPr/>
        </p:nvGrpSpPr>
        <p:grpSpPr>
          <a:xfrm flipH="1">
            <a:off x="2766057" y="762359"/>
            <a:ext cx="6659869" cy="5657500"/>
            <a:chOff x="8661873" y="936797"/>
            <a:chExt cx="2250868" cy="1912093"/>
          </a:xfrm>
        </p:grpSpPr>
        <p:sp>
          <p:nvSpPr>
            <p:cNvPr id="650" name="Google Shape;650;p22"/>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51" name="Google Shape;651;p22"/>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52" name="Google Shape;652;p22"/>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53" name="Google Shape;653;p22"/>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654" name="Google Shape;654;p22"/>
            <p:cNvGrpSpPr/>
            <p:nvPr/>
          </p:nvGrpSpPr>
          <p:grpSpPr>
            <a:xfrm>
              <a:off x="9465833" y="936797"/>
              <a:ext cx="589834" cy="521832"/>
              <a:chOff x="1067074" y="979370"/>
              <a:chExt cx="324370" cy="285591"/>
            </a:xfrm>
          </p:grpSpPr>
          <p:grpSp>
            <p:nvGrpSpPr>
              <p:cNvPr id="655" name="Google Shape;655;p22"/>
              <p:cNvGrpSpPr/>
              <p:nvPr/>
            </p:nvGrpSpPr>
            <p:grpSpPr>
              <a:xfrm>
                <a:off x="1067074" y="979370"/>
                <a:ext cx="324370" cy="285591"/>
                <a:chOff x="1067074" y="979370"/>
                <a:chExt cx="324370" cy="285591"/>
              </a:xfrm>
            </p:grpSpPr>
            <p:sp>
              <p:nvSpPr>
                <p:cNvPr id="656" name="Google Shape;656;p22"/>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657" name="Google Shape;657;p22"/>
                <p:cNvGrpSpPr/>
                <p:nvPr/>
              </p:nvGrpSpPr>
              <p:grpSpPr>
                <a:xfrm>
                  <a:off x="1093311" y="1005206"/>
                  <a:ext cx="250930" cy="237742"/>
                  <a:chOff x="1093311" y="1005206"/>
                  <a:chExt cx="250930" cy="237742"/>
                </a:xfrm>
              </p:grpSpPr>
              <p:sp>
                <p:nvSpPr>
                  <p:cNvPr id="658" name="Google Shape;658;p22"/>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59" name="Google Shape;659;p22"/>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60" name="Google Shape;660;p22"/>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61" name="Google Shape;661;p22"/>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62" name="Google Shape;662;p22"/>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63" name="Google Shape;663;p22"/>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664" name="Google Shape;664;p22"/>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DO NOT REMOVE · SlidesMania">
  <p:cSld name="CUSTOM_22">
    <p:spTree>
      <p:nvGrpSpPr>
        <p:cNvPr id="665" name="Shape 665"/>
        <p:cNvGrpSpPr/>
        <p:nvPr/>
      </p:nvGrpSpPr>
      <p:grpSpPr>
        <a:xfrm>
          <a:off x="0" y="0"/>
          <a:ext cx="0" cy="0"/>
          <a:chOff x="0" y="0"/>
          <a:chExt cx="0" cy="0"/>
        </a:xfrm>
      </p:grpSpPr>
      <p:grpSp>
        <p:nvGrpSpPr>
          <p:cNvPr id="666" name="Google Shape;666;p23"/>
          <p:cNvGrpSpPr/>
          <p:nvPr/>
        </p:nvGrpSpPr>
        <p:grpSpPr>
          <a:xfrm>
            <a:off x="0" y="0"/>
            <a:ext cx="12192000" cy="6858000"/>
            <a:chOff x="0" y="0"/>
            <a:chExt cx="12192000" cy="6858000"/>
          </a:xfrm>
        </p:grpSpPr>
        <p:sp>
          <p:nvSpPr>
            <p:cNvPr id="667" name="Google Shape;667;p23"/>
            <p:cNvSpPr/>
            <p:nvPr/>
          </p:nvSpPr>
          <p:spPr>
            <a:xfrm>
              <a:off x="0" y="0"/>
              <a:ext cx="12192000" cy="6858000"/>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pic>
          <p:nvPicPr>
            <p:cNvPr id="668" name="Google Shape;668;p23">
              <a:hlinkClick r:id="rId2"/>
            </p:cNvPr>
            <p:cNvPicPr preferRelativeResize="0"/>
            <p:nvPr/>
          </p:nvPicPr>
          <p:blipFill rotWithShape="1">
            <a:blip r:embed="rId3">
              <a:alphaModFix/>
            </a:blip>
            <a:srcRect b="0" l="0" r="0" t="0"/>
            <a:stretch/>
          </p:blipFill>
          <p:spPr>
            <a:xfrm>
              <a:off x="465600" y="331100"/>
              <a:ext cx="5101466" cy="2201299"/>
            </a:xfrm>
            <a:prstGeom prst="rect">
              <a:avLst/>
            </a:prstGeom>
            <a:noFill/>
            <a:ln>
              <a:noFill/>
            </a:ln>
          </p:spPr>
        </p:pic>
        <p:sp>
          <p:nvSpPr>
            <p:cNvPr id="669" name="Google Shape;669;p23"/>
            <p:cNvSpPr txBox="1"/>
            <p:nvPr/>
          </p:nvSpPr>
          <p:spPr>
            <a:xfrm>
              <a:off x="463500" y="2858061"/>
              <a:ext cx="8956500" cy="2442900"/>
            </a:xfrm>
            <a:prstGeom prst="rect">
              <a:avLst/>
            </a:prstGeom>
            <a:noFill/>
            <a:ln>
              <a:noFill/>
            </a:ln>
          </p:spPr>
          <p:txBody>
            <a:bodyPr anchorCtr="0" anchor="t" bIns="45700" lIns="91425" spcFirstLastPara="1" rIns="91425" wrap="square" tIns="45700">
              <a:noAutofit/>
            </a:bodyPr>
            <a:lstStyle/>
            <a:p>
              <a:pPr indent="0" lvl="0" marL="0" marR="0" rtl="0" algn="l">
                <a:spcBef>
                  <a:spcPts val="0"/>
                </a:spcBef>
                <a:spcAft>
                  <a:spcPts val="0"/>
                </a:spcAft>
                <a:buNone/>
              </a:pPr>
              <a:r>
                <a:rPr b="1" lang="en" sz="3600">
                  <a:solidFill>
                    <a:srgbClr val="3F3F3F"/>
                  </a:solidFill>
                  <a:latin typeface="Poppins"/>
                  <a:ea typeface="Poppins"/>
                  <a:cs typeface="Poppins"/>
                  <a:sym typeface="Poppins"/>
                </a:rPr>
                <a:t>Free </a:t>
              </a:r>
              <a:r>
                <a:rPr lang="en" sz="3600">
                  <a:solidFill>
                    <a:srgbClr val="3F3F3F"/>
                  </a:solidFill>
                  <a:latin typeface="Poppins"/>
                  <a:ea typeface="Poppins"/>
                  <a:cs typeface="Poppins"/>
                  <a:sym typeface="Poppins"/>
                </a:rPr>
                <a:t>themes and templates for </a:t>
              </a:r>
              <a:r>
                <a:rPr b="1" lang="en" sz="3600">
                  <a:solidFill>
                    <a:srgbClr val="3F3F3F"/>
                  </a:solidFill>
                  <a:latin typeface="Poppins"/>
                  <a:ea typeface="Poppins"/>
                  <a:cs typeface="Poppins"/>
                  <a:sym typeface="Poppins"/>
                </a:rPr>
                <a:t>Google Slides</a:t>
              </a:r>
              <a:r>
                <a:rPr lang="en" sz="3600">
                  <a:solidFill>
                    <a:srgbClr val="3F3F3F"/>
                  </a:solidFill>
                  <a:latin typeface="Poppins"/>
                  <a:ea typeface="Poppins"/>
                  <a:cs typeface="Poppins"/>
                  <a:sym typeface="Poppins"/>
                </a:rPr>
                <a:t> or </a:t>
              </a:r>
              <a:r>
                <a:rPr b="1" lang="en" sz="3600">
                  <a:solidFill>
                    <a:srgbClr val="3F3F3F"/>
                  </a:solidFill>
                  <a:latin typeface="Poppins"/>
                  <a:ea typeface="Poppins"/>
                  <a:cs typeface="Poppins"/>
                  <a:sym typeface="Poppins"/>
                </a:rPr>
                <a:t>PowerPoint</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t/>
              </a:r>
              <a:endParaRPr b="1" sz="3600">
                <a:solidFill>
                  <a:srgbClr val="3F3F3F"/>
                </a:solidFill>
                <a:latin typeface="Poppins"/>
                <a:ea typeface="Poppins"/>
                <a:cs typeface="Poppins"/>
                <a:sym typeface="Poppins"/>
              </a:endParaRPr>
            </a:p>
            <a:p>
              <a:pPr indent="0" lvl="0" marL="0" marR="0" rtl="0" algn="l">
                <a:spcBef>
                  <a:spcPts val="0"/>
                </a:spcBef>
                <a:spcAft>
                  <a:spcPts val="0"/>
                </a:spcAft>
                <a:buNone/>
              </a:pPr>
              <a:r>
                <a:rPr b="1" lang="en" sz="3000">
                  <a:solidFill>
                    <a:srgbClr val="FFCB25"/>
                  </a:solidFill>
                  <a:latin typeface="Poppins"/>
                  <a:ea typeface="Poppins"/>
                  <a:cs typeface="Poppins"/>
                  <a:sym typeface="Poppins"/>
                </a:rPr>
                <a:t>NOT to be sold as is or modified!</a:t>
              </a:r>
              <a:endParaRPr b="1" sz="3000">
                <a:solidFill>
                  <a:srgbClr val="FFCB25"/>
                </a:solidFill>
                <a:latin typeface="Poppins"/>
                <a:ea typeface="Poppins"/>
                <a:cs typeface="Poppins"/>
                <a:sym typeface="Poppins"/>
              </a:endParaRPr>
            </a:p>
            <a:p>
              <a:pPr indent="0" lvl="0" marL="0" rtl="0" algn="l">
                <a:spcBef>
                  <a:spcPts val="0"/>
                </a:spcBef>
                <a:spcAft>
                  <a:spcPts val="0"/>
                </a:spcAft>
                <a:buNone/>
              </a:pPr>
              <a:r>
                <a:rPr lang="en" sz="2700">
                  <a:solidFill>
                    <a:srgbClr val="3F3F3F"/>
                  </a:solidFill>
                  <a:latin typeface="Poppins"/>
                  <a:ea typeface="Poppins"/>
                  <a:cs typeface="Poppins"/>
                  <a:sym typeface="Poppins"/>
                </a:rPr>
                <a:t>Read </a:t>
              </a:r>
              <a:r>
                <a:rPr lang="en" sz="2700" u="sng">
                  <a:solidFill>
                    <a:srgbClr val="3F3F3F"/>
                  </a:solidFill>
                  <a:latin typeface="Poppins"/>
                  <a:ea typeface="Poppins"/>
                  <a:cs typeface="Poppins"/>
                  <a:sym typeface="Poppins"/>
                  <a:hlinkClick r:id="rId4">
                    <a:extLst>
                      <a:ext uri="{A12FA001-AC4F-418D-AE19-62706E023703}">
                        <ahyp:hlinkClr val="tx"/>
                      </a:ext>
                    </a:extLst>
                  </a:hlinkClick>
                </a:rPr>
                <a:t>FAQ</a:t>
              </a:r>
              <a:r>
                <a:rPr b="1" lang="en" sz="4400">
                  <a:solidFill>
                    <a:srgbClr val="FFCB25"/>
                  </a:solidFill>
                  <a:latin typeface="Poppins"/>
                  <a:ea typeface="Poppins"/>
                  <a:cs typeface="Poppins"/>
                  <a:sym typeface="Poppins"/>
                </a:rPr>
                <a:t> </a:t>
              </a:r>
              <a:r>
                <a:rPr lang="en" sz="2700">
                  <a:solidFill>
                    <a:srgbClr val="3F3F3F"/>
                  </a:solidFill>
                  <a:latin typeface="Poppins"/>
                  <a:ea typeface="Poppins"/>
                  <a:cs typeface="Poppins"/>
                  <a:sym typeface="Poppins"/>
                </a:rPr>
                <a:t>on slidesmania.com</a:t>
              </a:r>
              <a:endParaRPr sz="2700">
                <a:solidFill>
                  <a:srgbClr val="3F3F3F"/>
                </a:solidFill>
                <a:latin typeface="Poppins"/>
                <a:ea typeface="Poppins"/>
                <a:cs typeface="Poppins"/>
                <a:sym typeface="Poppins"/>
              </a:endParaRPr>
            </a:p>
            <a:p>
              <a:pPr indent="0" lvl="0" marL="0" rtl="0" algn="l">
                <a:spcBef>
                  <a:spcPts val="0"/>
                </a:spcBef>
                <a:spcAft>
                  <a:spcPts val="0"/>
                </a:spcAft>
                <a:buNone/>
              </a:pPr>
              <a:r>
                <a:rPr lang="en" sz="2000">
                  <a:solidFill>
                    <a:srgbClr val="3F3F3F"/>
                  </a:solidFill>
                  <a:latin typeface="Poppins"/>
                  <a:ea typeface="Poppins"/>
                  <a:cs typeface="Poppins"/>
                  <a:sym typeface="Poppins"/>
                </a:rPr>
                <a:t>Do not remove the slidesmania.com text on the sides.</a:t>
              </a:r>
              <a:endParaRPr sz="2000">
                <a:solidFill>
                  <a:srgbClr val="3F3F3F"/>
                </a:solidFill>
                <a:latin typeface="Poppins"/>
                <a:ea typeface="Poppins"/>
                <a:cs typeface="Poppins"/>
                <a:sym typeface="Poppins"/>
              </a:endParaRPr>
            </a:p>
          </p:txBody>
        </p:sp>
        <p:cxnSp>
          <p:nvCxnSpPr>
            <p:cNvPr id="670" name="Google Shape;670;p23"/>
            <p:cNvCxnSpPr/>
            <p:nvPr/>
          </p:nvCxnSpPr>
          <p:spPr>
            <a:xfrm>
              <a:off x="10423367" y="5688858"/>
              <a:ext cx="1495200" cy="12900"/>
            </a:xfrm>
            <a:prstGeom prst="straightConnector1">
              <a:avLst/>
            </a:prstGeom>
            <a:noFill/>
            <a:ln cap="flat" cmpd="sng" w="38100">
              <a:solidFill>
                <a:srgbClr val="FFCB25"/>
              </a:solidFill>
              <a:prstDash val="solid"/>
              <a:round/>
              <a:headEnd len="med" w="med" type="none"/>
              <a:tailEnd len="med" w="med" type="none"/>
            </a:ln>
          </p:spPr>
        </p:cxnSp>
        <p:pic>
          <p:nvPicPr>
            <p:cNvPr id="671" name="Google Shape;671;p23">
              <a:hlinkClick r:id="rId5"/>
            </p:cNvPr>
            <p:cNvPicPr preferRelativeResize="0"/>
            <p:nvPr/>
          </p:nvPicPr>
          <p:blipFill>
            <a:blip r:embed="rId6">
              <a:alphaModFix/>
            </a:blip>
            <a:stretch>
              <a:fillRect/>
            </a:stretch>
          </p:blipFill>
          <p:spPr>
            <a:xfrm>
              <a:off x="8982558" y="5912306"/>
              <a:ext cx="713232" cy="637863"/>
            </a:xfrm>
            <a:prstGeom prst="rect">
              <a:avLst/>
            </a:prstGeom>
            <a:noFill/>
            <a:ln>
              <a:noFill/>
            </a:ln>
          </p:spPr>
        </p:pic>
        <p:pic>
          <p:nvPicPr>
            <p:cNvPr id="672" name="Google Shape;672;p23">
              <a:hlinkClick r:id="rId7"/>
            </p:cNvPr>
            <p:cNvPicPr preferRelativeResize="0"/>
            <p:nvPr/>
          </p:nvPicPr>
          <p:blipFill>
            <a:blip r:embed="rId8">
              <a:alphaModFix/>
            </a:blip>
            <a:stretch>
              <a:fillRect/>
            </a:stretch>
          </p:blipFill>
          <p:spPr>
            <a:xfrm>
              <a:off x="9764428" y="5916798"/>
              <a:ext cx="708660" cy="628879"/>
            </a:xfrm>
            <a:prstGeom prst="rect">
              <a:avLst/>
            </a:prstGeom>
            <a:noFill/>
            <a:ln>
              <a:noFill/>
            </a:ln>
          </p:spPr>
        </p:pic>
        <p:pic>
          <p:nvPicPr>
            <p:cNvPr id="673" name="Google Shape;673;p23">
              <a:hlinkClick r:id="rId9"/>
            </p:cNvPr>
            <p:cNvPicPr preferRelativeResize="0"/>
            <p:nvPr/>
          </p:nvPicPr>
          <p:blipFill>
            <a:blip r:embed="rId10">
              <a:alphaModFix/>
            </a:blip>
            <a:stretch>
              <a:fillRect/>
            </a:stretch>
          </p:blipFill>
          <p:spPr>
            <a:xfrm>
              <a:off x="10541715" y="5905569"/>
              <a:ext cx="612648" cy="624387"/>
            </a:xfrm>
            <a:prstGeom prst="rect">
              <a:avLst/>
            </a:prstGeom>
            <a:noFill/>
            <a:ln>
              <a:noFill/>
            </a:ln>
          </p:spPr>
        </p:pic>
        <p:pic>
          <p:nvPicPr>
            <p:cNvPr id="674" name="Google Shape;674;p23">
              <a:hlinkClick r:id="rId11"/>
            </p:cNvPr>
            <p:cNvPicPr preferRelativeResize="0"/>
            <p:nvPr/>
          </p:nvPicPr>
          <p:blipFill>
            <a:blip r:embed="rId12">
              <a:alphaModFix/>
            </a:blip>
            <a:stretch>
              <a:fillRect/>
            </a:stretch>
          </p:blipFill>
          <p:spPr>
            <a:xfrm>
              <a:off x="11219049" y="5916799"/>
              <a:ext cx="699516" cy="601927"/>
            </a:xfrm>
            <a:prstGeom prst="rect">
              <a:avLst/>
            </a:prstGeom>
            <a:noFill/>
            <a:ln>
              <a:noFill/>
            </a:ln>
          </p:spPr>
        </p:pic>
        <p:sp>
          <p:nvSpPr>
            <p:cNvPr id="675" name="Google Shape;675;p23"/>
            <p:cNvSpPr txBox="1"/>
            <p:nvPr/>
          </p:nvSpPr>
          <p:spPr>
            <a:xfrm>
              <a:off x="7072500" y="4813375"/>
              <a:ext cx="4915500" cy="1001100"/>
            </a:xfrm>
            <a:prstGeom prst="rect">
              <a:avLst/>
            </a:prstGeom>
            <a:noFill/>
            <a:ln>
              <a:noFill/>
            </a:ln>
          </p:spPr>
          <p:txBody>
            <a:bodyPr anchorCtr="0" anchor="t" bIns="91425" lIns="91425" spcFirstLastPara="1" rIns="91425" wrap="square" tIns="91425">
              <a:noAutofit/>
            </a:bodyPr>
            <a:lstStyle/>
            <a:p>
              <a:pPr indent="0" lvl="0" marL="0" rtl="0" algn="r">
                <a:spcBef>
                  <a:spcPts val="0"/>
                </a:spcBef>
                <a:spcAft>
                  <a:spcPts val="0"/>
                </a:spcAft>
                <a:buNone/>
              </a:pPr>
              <a:r>
                <a:rPr b="1" lang="en" sz="2400">
                  <a:solidFill>
                    <a:srgbClr val="252525"/>
                  </a:solidFill>
                  <a:latin typeface="Homemade Apple"/>
                  <a:ea typeface="Homemade Apple"/>
                  <a:cs typeface="Homemade Apple"/>
                  <a:sym typeface="Homemade Apple"/>
                </a:rPr>
                <a:t>Sharing is caring!</a:t>
              </a:r>
              <a:endParaRPr b="1" sz="2400">
                <a:solidFill>
                  <a:srgbClr val="252525"/>
                </a:solidFill>
                <a:latin typeface="Homemade Apple"/>
                <a:ea typeface="Homemade Apple"/>
                <a:cs typeface="Homemade Apple"/>
                <a:sym typeface="Homemade Apple"/>
              </a:endParaRPr>
            </a:p>
          </p:txBody>
        </p:sp>
      </p:gr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2 Intro">
  <p:cSld name="CUSTOM_1">
    <p:spTree>
      <p:nvGrpSpPr>
        <p:cNvPr id="132" name="Shape 132"/>
        <p:cNvGrpSpPr/>
        <p:nvPr/>
      </p:nvGrpSpPr>
      <p:grpSpPr>
        <a:xfrm>
          <a:off x="0" y="0"/>
          <a:ext cx="0" cy="0"/>
          <a:chOff x="0" y="0"/>
          <a:chExt cx="0" cy="0"/>
        </a:xfrm>
      </p:grpSpPr>
      <p:sp>
        <p:nvSpPr>
          <p:cNvPr id="133" name="Google Shape;133;p4"/>
          <p:cNvSpPr txBox="1"/>
          <p:nvPr>
            <p:ph type="title"/>
          </p:nvPr>
        </p:nvSpPr>
        <p:spPr>
          <a:xfrm>
            <a:off x="1892114" y="3446400"/>
            <a:ext cx="8496600" cy="1324800"/>
          </a:xfrm>
          <a:prstGeom prst="rect">
            <a:avLst/>
          </a:prstGeom>
        </p:spPr>
        <p:txBody>
          <a:bodyPr anchorCtr="0" anchor="t" bIns="121900" lIns="121900" spcFirstLastPara="1" rIns="121900" wrap="square" tIns="121900">
            <a:noAutofit/>
          </a:bodyPr>
          <a:lstStyle>
            <a:lvl1pPr indent="0" lvl="0" marL="0" marR="0" rtl="0" algn="ctr">
              <a:lnSpc>
                <a:spcPct val="100000"/>
              </a:lnSpc>
              <a:spcBef>
                <a:spcPts val="0"/>
              </a:spcBef>
              <a:spcAft>
                <a:spcPts val="0"/>
              </a:spcAft>
              <a:buClr>
                <a:schemeClr val="accent4"/>
              </a:buClr>
              <a:buSzPts val="7000"/>
              <a:buFont typeface="Aldrich"/>
              <a:buNone/>
              <a:defRPr sz="7000">
                <a:solidFill>
                  <a:schemeClr val="accent4"/>
                </a:solidFill>
              </a:defRPr>
            </a:lvl1pPr>
            <a:lvl2pPr lvl="1" rtl="0" algn="ctr">
              <a:spcBef>
                <a:spcPts val="0"/>
              </a:spcBef>
              <a:spcAft>
                <a:spcPts val="0"/>
              </a:spcAft>
              <a:buClr>
                <a:schemeClr val="accent4"/>
              </a:buClr>
              <a:buSzPts val="7000"/>
              <a:buFont typeface="Abril Fatface"/>
              <a:buNone/>
              <a:defRPr sz="7000">
                <a:solidFill>
                  <a:schemeClr val="accent4"/>
                </a:solidFill>
                <a:latin typeface="Abril Fatface"/>
                <a:ea typeface="Abril Fatface"/>
                <a:cs typeface="Abril Fatface"/>
                <a:sym typeface="Abril Fatface"/>
              </a:defRPr>
            </a:lvl2pPr>
            <a:lvl3pPr lvl="2" rtl="0" algn="ctr">
              <a:spcBef>
                <a:spcPts val="0"/>
              </a:spcBef>
              <a:spcAft>
                <a:spcPts val="0"/>
              </a:spcAft>
              <a:buClr>
                <a:schemeClr val="accent4"/>
              </a:buClr>
              <a:buSzPts val="7000"/>
              <a:buFont typeface="Abril Fatface"/>
              <a:buNone/>
              <a:defRPr sz="7000">
                <a:solidFill>
                  <a:schemeClr val="accent4"/>
                </a:solidFill>
                <a:latin typeface="Abril Fatface"/>
                <a:ea typeface="Abril Fatface"/>
                <a:cs typeface="Abril Fatface"/>
                <a:sym typeface="Abril Fatface"/>
              </a:defRPr>
            </a:lvl3pPr>
            <a:lvl4pPr lvl="3" rtl="0" algn="ctr">
              <a:spcBef>
                <a:spcPts val="0"/>
              </a:spcBef>
              <a:spcAft>
                <a:spcPts val="0"/>
              </a:spcAft>
              <a:buClr>
                <a:schemeClr val="accent4"/>
              </a:buClr>
              <a:buSzPts val="7000"/>
              <a:buFont typeface="Abril Fatface"/>
              <a:buNone/>
              <a:defRPr sz="7000">
                <a:solidFill>
                  <a:schemeClr val="accent4"/>
                </a:solidFill>
                <a:latin typeface="Abril Fatface"/>
                <a:ea typeface="Abril Fatface"/>
                <a:cs typeface="Abril Fatface"/>
                <a:sym typeface="Abril Fatface"/>
              </a:defRPr>
            </a:lvl4pPr>
            <a:lvl5pPr lvl="4" rtl="0" algn="ctr">
              <a:spcBef>
                <a:spcPts val="0"/>
              </a:spcBef>
              <a:spcAft>
                <a:spcPts val="0"/>
              </a:spcAft>
              <a:buClr>
                <a:schemeClr val="accent4"/>
              </a:buClr>
              <a:buSzPts val="7000"/>
              <a:buFont typeface="Abril Fatface"/>
              <a:buNone/>
              <a:defRPr sz="7000">
                <a:solidFill>
                  <a:schemeClr val="accent4"/>
                </a:solidFill>
                <a:latin typeface="Abril Fatface"/>
                <a:ea typeface="Abril Fatface"/>
                <a:cs typeface="Abril Fatface"/>
                <a:sym typeface="Abril Fatface"/>
              </a:defRPr>
            </a:lvl5pPr>
            <a:lvl6pPr lvl="5" rtl="0" algn="ctr">
              <a:spcBef>
                <a:spcPts val="0"/>
              </a:spcBef>
              <a:spcAft>
                <a:spcPts val="0"/>
              </a:spcAft>
              <a:buClr>
                <a:schemeClr val="accent4"/>
              </a:buClr>
              <a:buSzPts val="7000"/>
              <a:buFont typeface="Abril Fatface"/>
              <a:buNone/>
              <a:defRPr sz="7000">
                <a:solidFill>
                  <a:schemeClr val="accent4"/>
                </a:solidFill>
                <a:latin typeface="Abril Fatface"/>
                <a:ea typeface="Abril Fatface"/>
                <a:cs typeface="Abril Fatface"/>
                <a:sym typeface="Abril Fatface"/>
              </a:defRPr>
            </a:lvl6pPr>
            <a:lvl7pPr lvl="6" rtl="0" algn="ctr">
              <a:spcBef>
                <a:spcPts val="0"/>
              </a:spcBef>
              <a:spcAft>
                <a:spcPts val="0"/>
              </a:spcAft>
              <a:buClr>
                <a:schemeClr val="accent4"/>
              </a:buClr>
              <a:buSzPts val="7000"/>
              <a:buFont typeface="Abril Fatface"/>
              <a:buNone/>
              <a:defRPr sz="7000">
                <a:solidFill>
                  <a:schemeClr val="accent4"/>
                </a:solidFill>
                <a:latin typeface="Abril Fatface"/>
                <a:ea typeface="Abril Fatface"/>
                <a:cs typeface="Abril Fatface"/>
                <a:sym typeface="Abril Fatface"/>
              </a:defRPr>
            </a:lvl7pPr>
            <a:lvl8pPr lvl="7" rtl="0" algn="ctr">
              <a:spcBef>
                <a:spcPts val="0"/>
              </a:spcBef>
              <a:spcAft>
                <a:spcPts val="0"/>
              </a:spcAft>
              <a:buClr>
                <a:schemeClr val="accent4"/>
              </a:buClr>
              <a:buSzPts val="7000"/>
              <a:buFont typeface="Abril Fatface"/>
              <a:buNone/>
              <a:defRPr sz="7000">
                <a:solidFill>
                  <a:schemeClr val="accent4"/>
                </a:solidFill>
                <a:latin typeface="Abril Fatface"/>
                <a:ea typeface="Abril Fatface"/>
                <a:cs typeface="Abril Fatface"/>
                <a:sym typeface="Abril Fatface"/>
              </a:defRPr>
            </a:lvl8pPr>
            <a:lvl9pPr lvl="8" rtl="0" algn="ctr">
              <a:spcBef>
                <a:spcPts val="0"/>
              </a:spcBef>
              <a:spcAft>
                <a:spcPts val="0"/>
              </a:spcAft>
              <a:buClr>
                <a:schemeClr val="accent4"/>
              </a:buClr>
              <a:buSzPts val="7000"/>
              <a:buFont typeface="Abril Fatface"/>
              <a:buNone/>
              <a:defRPr sz="7000">
                <a:solidFill>
                  <a:schemeClr val="accent4"/>
                </a:solidFill>
                <a:latin typeface="Abril Fatface"/>
                <a:ea typeface="Abril Fatface"/>
                <a:cs typeface="Abril Fatface"/>
                <a:sym typeface="Abril Fatface"/>
              </a:defRPr>
            </a:lvl9pPr>
          </a:lstStyle>
          <a:p/>
        </p:txBody>
      </p:sp>
      <p:sp>
        <p:nvSpPr>
          <p:cNvPr id="134" name="Google Shape;134;p4"/>
          <p:cNvSpPr txBox="1"/>
          <p:nvPr>
            <p:ph idx="1" type="body"/>
          </p:nvPr>
        </p:nvSpPr>
        <p:spPr>
          <a:xfrm>
            <a:off x="1892075" y="4771200"/>
            <a:ext cx="8496600" cy="2086800"/>
          </a:xfrm>
          <a:prstGeom prst="rect">
            <a:avLst/>
          </a:prstGeom>
        </p:spPr>
        <p:txBody>
          <a:bodyPr anchorCtr="0" anchor="t" bIns="121900" lIns="121900" spcFirstLastPara="1" rIns="121900" wrap="square" tIns="121900">
            <a:noAutofit/>
          </a:bodyPr>
          <a:lstStyle>
            <a:lvl1pPr indent="-349250" lvl="0" marL="457200" algn="ctr">
              <a:spcBef>
                <a:spcPts val="0"/>
              </a:spcBef>
              <a:spcAft>
                <a:spcPts val="0"/>
              </a:spcAft>
              <a:buSzPts val="1900"/>
              <a:buChar char="🎃"/>
              <a:defRPr/>
            </a:lvl1pPr>
            <a:lvl2pPr indent="-349250" lvl="1" marL="914400" algn="ctr">
              <a:spcBef>
                <a:spcPts val="2100"/>
              </a:spcBef>
              <a:spcAft>
                <a:spcPts val="0"/>
              </a:spcAft>
              <a:buSzPts val="1900"/>
              <a:buChar char="○"/>
              <a:defRPr/>
            </a:lvl2pPr>
            <a:lvl3pPr indent="-349250" lvl="2" marL="1371600" algn="ctr">
              <a:spcBef>
                <a:spcPts val="2100"/>
              </a:spcBef>
              <a:spcAft>
                <a:spcPts val="0"/>
              </a:spcAft>
              <a:buSzPts val="1900"/>
              <a:buChar char="■"/>
              <a:defRPr/>
            </a:lvl3pPr>
            <a:lvl4pPr indent="-349250" lvl="3" marL="1828800" algn="ctr">
              <a:spcBef>
                <a:spcPts val="2100"/>
              </a:spcBef>
              <a:spcAft>
                <a:spcPts val="0"/>
              </a:spcAft>
              <a:buSzPts val="1900"/>
              <a:buChar char="●"/>
              <a:defRPr/>
            </a:lvl4pPr>
            <a:lvl5pPr indent="-349250" lvl="4" marL="2286000" algn="ctr">
              <a:spcBef>
                <a:spcPts val="2100"/>
              </a:spcBef>
              <a:spcAft>
                <a:spcPts val="0"/>
              </a:spcAft>
              <a:buSzPts val="1900"/>
              <a:buChar char="○"/>
              <a:defRPr/>
            </a:lvl5pPr>
            <a:lvl6pPr indent="-349250" lvl="5" marL="2743200" algn="ctr">
              <a:spcBef>
                <a:spcPts val="2100"/>
              </a:spcBef>
              <a:spcAft>
                <a:spcPts val="0"/>
              </a:spcAft>
              <a:buSzPts val="1900"/>
              <a:buChar char="■"/>
              <a:defRPr/>
            </a:lvl6pPr>
            <a:lvl7pPr indent="-349250" lvl="6" marL="3200400" algn="ctr">
              <a:spcBef>
                <a:spcPts val="2100"/>
              </a:spcBef>
              <a:spcAft>
                <a:spcPts val="0"/>
              </a:spcAft>
              <a:buSzPts val="1900"/>
              <a:buChar char="●"/>
              <a:defRPr/>
            </a:lvl7pPr>
            <a:lvl8pPr indent="-349250" lvl="7" marL="3657600" algn="ctr">
              <a:spcBef>
                <a:spcPts val="2100"/>
              </a:spcBef>
              <a:spcAft>
                <a:spcPts val="0"/>
              </a:spcAft>
              <a:buSzPts val="1900"/>
              <a:buChar char="○"/>
              <a:defRPr/>
            </a:lvl8pPr>
            <a:lvl9pPr indent="-349250" lvl="8" marL="4114800" algn="ctr">
              <a:spcBef>
                <a:spcPts val="2100"/>
              </a:spcBef>
              <a:spcAft>
                <a:spcPts val="2100"/>
              </a:spcAft>
              <a:buSzPts val="1900"/>
              <a:buChar char="■"/>
              <a:defRPr/>
            </a:lvl9pPr>
          </a:lstStyle>
          <a:p/>
        </p:txBody>
      </p:sp>
      <p:sp>
        <p:nvSpPr>
          <p:cNvPr id="135" name="Google Shape;135;p4"/>
          <p:cNvSpPr/>
          <p:nvPr/>
        </p:nvSpPr>
        <p:spPr>
          <a:xfrm>
            <a:off x="-1100" y="0"/>
            <a:ext cx="6036470" cy="4152778"/>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6275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Spider" id="136" name="Google Shape;136;p4"/>
          <p:cNvSpPr/>
          <p:nvPr/>
        </p:nvSpPr>
        <p:spPr>
          <a:xfrm rot="1373691">
            <a:off x="458138" y="639446"/>
            <a:ext cx="519048" cy="596902"/>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cxnSp>
        <p:nvCxnSpPr>
          <p:cNvPr id="137" name="Google Shape;137;p4"/>
          <p:cNvCxnSpPr/>
          <p:nvPr/>
        </p:nvCxnSpPr>
        <p:spPr>
          <a:xfrm>
            <a:off x="3709532" y="435180"/>
            <a:ext cx="900" cy="1696200"/>
          </a:xfrm>
          <a:prstGeom prst="straightConnector1">
            <a:avLst/>
          </a:prstGeom>
          <a:solidFill>
            <a:srgbClr val="F9F7F7">
              <a:alpha val="62750"/>
            </a:srgbClr>
          </a:solidFill>
          <a:ln cap="flat" cmpd="sng" w="38100">
            <a:solidFill>
              <a:srgbClr val="FFFFFF">
                <a:alpha val="62750"/>
              </a:srgbClr>
            </a:solidFill>
            <a:prstDash val="solid"/>
            <a:miter lim="8000"/>
            <a:headEnd len="sm" w="sm" type="none"/>
            <a:tailEnd len="sm" w="sm" type="none"/>
          </a:ln>
        </p:spPr>
      </p:cxnSp>
      <p:sp>
        <p:nvSpPr>
          <p:cNvPr descr="Spider" id="138" name="Google Shape;138;p4"/>
          <p:cNvSpPr/>
          <p:nvPr/>
        </p:nvSpPr>
        <p:spPr>
          <a:xfrm>
            <a:off x="3450892" y="1935522"/>
            <a:ext cx="518163" cy="595884"/>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3 Talking Points">
  <p:cSld name="CUSTOM_2">
    <p:spTree>
      <p:nvGrpSpPr>
        <p:cNvPr id="139" name="Shape 139"/>
        <p:cNvGrpSpPr/>
        <p:nvPr/>
      </p:nvGrpSpPr>
      <p:grpSpPr>
        <a:xfrm>
          <a:off x="0" y="0"/>
          <a:ext cx="0" cy="0"/>
          <a:chOff x="0" y="0"/>
          <a:chExt cx="0" cy="0"/>
        </a:xfrm>
      </p:grpSpPr>
      <p:sp>
        <p:nvSpPr>
          <p:cNvPr id="140" name="Google Shape;140;p5"/>
          <p:cNvSpPr/>
          <p:nvPr/>
        </p:nvSpPr>
        <p:spPr>
          <a:xfrm>
            <a:off x="-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1" name="Google Shape;141;p5"/>
          <p:cNvSpPr txBox="1"/>
          <p:nvPr>
            <p:ph type="title"/>
          </p:nvPr>
        </p:nvSpPr>
        <p:spPr>
          <a:xfrm>
            <a:off x="2657025" y="1050575"/>
            <a:ext cx="8955600" cy="11382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4"/>
              </a:buClr>
              <a:buSzPts val="4000"/>
              <a:buFont typeface="Aldrich"/>
              <a:buNone/>
              <a:defRPr>
                <a:solidFill>
                  <a:schemeClr val="accent4"/>
                </a:solidFill>
              </a:defRPr>
            </a:lvl1pPr>
            <a:lvl2pPr lvl="1"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2pPr>
            <a:lvl3pPr lvl="2"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3pPr>
            <a:lvl4pPr lvl="3"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4pPr>
            <a:lvl5pPr lvl="4"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5pPr>
            <a:lvl6pPr lvl="5"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6pPr>
            <a:lvl7pPr lvl="6"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7pPr>
            <a:lvl8pPr lvl="7"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8pPr>
            <a:lvl9pPr lvl="8"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9pPr>
          </a:lstStyle>
          <a:p/>
        </p:txBody>
      </p:sp>
      <p:sp>
        <p:nvSpPr>
          <p:cNvPr id="142" name="Google Shape;142;p5"/>
          <p:cNvSpPr txBox="1"/>
          <p:nvPr>
            <p:ph idx="1" type="body"/>
          </p:nvPr>
        </p:nvSpPr>
        <p:spPr>
          <a:xfrm>
            <a:off x="2657025" y="2315725"/>
            <a:ext cx="8955600" cy="2883300"/>
          </a:xfrm>
          <a:prstGeom prst="rect">
            <a:avLst/>
          </a:prstGeom>
        </p:spPr>
        <p:txBody>
          <a:bodyPr anchorCtr="0" anchor="t" bIns="121900" lIns="121900" spcFirstLastPara="1" rIns="121900" wrap="square" tIns="121900">
            <a:noAutofit/>
          </a:bodyPr>
          <a:lstStyle>
            <a:lvl1pPr indent="-349250" lvl="0" marL="457200" rtl="0">
              <a:spcBef>
                <a:spcPts val="0"/>
              </a:spcBef>
              <a:spcAft>
                <a:spcPts val="0"/>
              </a:spcAft>
              <a:buSzPts val="1900"/>
              <a:buChar char="🎃"/>
              <a:defRPr/>
            </a:lvl1pPr>
            <a:lvl2pPr indent="-349250" lvl="1" marL="914400" rtl="0">
              <a:spcBef>
                <a:spcPts val="2100"/>
              </a:spcBef>
              <a:spcAft>
                <a:spcPts val="0"/>
              </a:spcAft>
              <a:buSzPts val="1900"/>
              <a:buChar char="○"/>
              <a:defRPr/>
            </a:lvl2pPr>
            <a:lvl3pPr indent="-349250" lvl="2" marL="1371600" rtl="0">
              <a:spcBef>
                <a:spcPts val="2100"/>
              </a:spcBef>
              <a:spcAft>
                <a:spcPts val="0"/>
              </a:spcAft>
              <a:buSzPts val="1900"/>
              <a:buChar char="■"/>
              <a:defRPr/>
            </a:lvl3pPr>
            <a:lvl4pPr indent="-349250" lvl="3" marL="1828800" rtl="0">
              <a:spcBef>
                <a:spcPts val="2100"/>
              </a:spcBef>
              <a:spcAft>
                <a:spcPts val="0"/>
              </a:spcAft>
              <a:buSzPts val="1900"/>
              <a:buChar char="●"/>
              <a:defRPr/>
            </a:lvl4pPr>
            <a:lvl5pPr indent="-349250" lvl="4" marL="2286000" rtl="0">
              <a:spcBef>
                <a:spcPts val="2100"/>
              </a:spcBef>
              <a:spcAft>
                <a:spcPts val="0"/>
              </a:spcAft>
              <a:buSzPts val="1900"/>
              <a:buChar char="○"/>
              <a:defRPr/>
            </a:lvl5pPr>
            <a:lvl6pPr indent="-349250" lvl="5" marL="2743200" rtl="0">
              <a:spcBef>
                <a:spcPts val="2100"/>
              </a:spcBef>
              <a:spcAft>
                <a:spcPts val="0"/>
              </a:spcAft>
              <a:buSzPts val="1900"/>
              <a:buChar char="■"/>
              <a:defRPr/>
            </a:lvl6pPr>
            <a:lvl7pPr indent="-349250" lvl="6" marL="3200400" rtl="0">
              <a:spcBef>
                <a:spcPts val="2100"/>
              </a:spcBef>
              <a:spcAft>
                <a:spcPts val="0"/>
              </a:spcAft>
              <a:buSzPts val="1900"/>
              <a:buChar char="●"/>
              <a:defRPr/>
            </a:lvl7pPr>
            <a:lvl8pPr indent="-349250" lvl="7" marL="3657600" rtl="0">
              <a:spcBef>
                <a:spcPts val="2100"/>
              </a:spcBef>
              <a:spcAft>
                <a:spcPts val="0"/>
              </a:spcAft>
              <a:buSzPts val="1900"/>
              <a:buChar char="○"/>
              <a:defRPr/>
            </a:lvl8pPr>
            <a:lvl9pPr indent="-349250" lvl="8" marL="4114800" rtl="0">
              <a:spcBef>
                <a:spcPts val="2100"/>
              </a:spcBef>
              <a:spcAft>
                <a:spcPts val="2100"/>
              </a:spcAft>
              <a:buSzPts val="1900"/>
              <a:buChar char="■"/>
              <a:defRPr/>
            </a:lvl9pPr>
          </a:lstStyle>
          <a:p/>
        </p:txBody>
      </p:sp>
      <p:sp>
        <p:nvSpPr>
          <p:cNvPr id="143" name="Google Shape;143;p5"/>
          <p:cNvSpPr/>
          <p:nvPr/>
        </p:nvSpPr>
        <p:spPr>
          <a:xfrm>
            <a:off x="150250" y="4931326"/>
            <a:ext cx="1824232" cy="1784338"/>
          </a:xfrm>
          <a:custGeom>
            <a:rect b="b" l="l" r="r" t="t"/>
            <a:pathLst>
              <a:path extrusionOk="0" h="2324870" w="2376850">
                <a:moveTo>
                  <a:pt x="1174793" y="0"/>
                </a:moveTo>
                <a:cubicBezTo>
                  <a:pt x="1823613" y="0"/>
                  <a:pt x="2349586" y="183006"/>
                  <a:pt x="2349586" y="408755"/>
                </a:cubicBezTo>
                <a:cubicBezTo>
                  <a:pt x="2349586" y="436974"/>
                  <a:pt x="2341368" y="464525"/>
                  <a:pt x="2325718" y="491134"/>
                </a:cubicBezTo>
                <a:lnTo>
                  <a:pt x="2302712" y="522265"/>
                </a:lnTo>
                <a:lnTo>
                  <a:pt x="2293777" y="537796"/>
                </a:lnTo>
                <a:cubicBezTo>
                  <a:pt x="2287493" y="545852"/>
                  <a:pt x="2279982" y="553327"/>
                  <a:pt x="2271398" y="560408"/>
                </a:cubicBezTo>
                <a:lnTo>
                  <a:pt x="2243945" y="577481"/>
                </a:lnTo>
                <a:lnTo>
                  <a:pt x="2207795" y="603592"/>
                </a:lnTo>
                <a:cubicBezTo>
                  <a:pt x="2189709" y="615176"/>
                  <a:pt x="2170062" y="626421"/>
                  <a:pt x="2148950" y="637294"/>
                </a:cubicBezTo>
                <a:lnTo>
                  <a:pt x="2128471" y="646822"/>
                </a:lnTo>
                <a:lnTo>
                  <a:pt x="2138863" y="696940"/>
                </a:lnTo>
                <a:cubicBezTo>
                  <a:pt x="2145928" y="715524"/>
                  <a:pt x="2155932" y="732990"/>
                  <a:pt x="2168608" y="748632"/>
                </a:cubicBezTo>
                <a:cubicBezTo>
                  <a:pt x="2301864" y="908757"/>
                  <a:pt x="2375460" y="1110143"/>
                  <a:pt x="2376850" y="1318459"/>
                </a:cubicBezTo>
                <a:cubicBezTo>
                  <a:pt x="2376850" y="1608746"/>
                  <a:pt x="2231993" y="1870325"/>
                  <a:pt x="2000623" y="2053750"/>
                </a:cubicBezTo>
                <a:lnTo>
                  <a:pt x="2052366" y="2105459"/>
                </a:lnTo>
                <a:cubicBezTo>
                  <a:pt x="2100123" y="2154908"/>
                  <a:pt x="2100123" y="2233303"/>
                  <a:pt x="2052366" y="2282749"/>
                </a:cubicBezTo>
                <a:cubicBezTo>
                  <a:pt x="2003409" y="2333440"/>
                  <a:pt x="1922630" y="2334844"/>
                  <a:pt x="1871938" y="2285887"/>
                </a:cubicBezTo>
                <a:lnTo>
                  <a:pt x="1778536" y="2192515"/>
                </a:lnTo>
                <a:cubicBezTo>
                  <a:pt x="1410136" y="2366857"/>
                  <a:pt x="982976" y="2366857"/>
                  <a:pt x="614575" y="2192515"/>
                </a:cubicBezTo>
                <a:lnTo>
                  <a:pt x="521173" y="2285917"/>
                </a:lnTo>
                <a:cubicBezTo>
                  <a:pt x="520145" y="2286979"/>
                  <a:pt x="519100" y="2288027"/>
                  <a:pt x="518035" y="2289052"/>
                </a:cubicBezTo>
                <a:cubicBezTo>
                  <a:pt x="467347" y="2338009"/>
                  <a:pt x="386567" y="2336605"/>
                  <a:pt x="337611" y="2285917"/>
                </a:cubicBezTo>
                <a:cubicBezTo>
                  <a:pt x="288654" y="2235229"/>
                  <a:pt x="290057" y="2154450"/>
                  <a:pt x="340746" y="2105493"/>
                </a:cubicBezTo>
                <a:lnTo>
                  <a:pt x="392455" y="2053750"/>
                </a:lnTo>
                <a:cubicBezTo>
                  <a:pt x="161118" y="1870325"/>
                  <a:pt x="16261" y="1608746"/>
                  <a:pt x="16261" y="1318459"/>
                </a:cubicBezTo>
                <a:cubicBezTo>
                  <a:pt x="17678" y="1110130"/>
                  <a:pt x="91310" y="908744"/>
                  <a:pt x="224600" y="748632"/>
                </a:cubicBezTo>
                <a:cubicBezTo>
                  <a:pt x="237275" y="732990"/>
                  <a:pt x="247279" y="715524"/>
                  <a:pt x="254344" y="696940"/>
                </a:cubicBezTo>
                <a:lnTo>
                  <a:pt x="260898" y="665333"/>
                </a:lnTo>
                <a:lnTo>
                  <a:pt x="200637" y="637294"/>
                </a:lnTo>
                <a:cubicBezTo>
                  <a:pt x="179525" y="626421"/>
                  <a:pt x="159877" y="615176"/>
                  <a:pt x="141792" y="603592"/>
                </a:cubicBezTo>
                <a:lnTo>
                  <a:pt x="95189" y="569932"/>
                </a:lnTo>
                <a:lnTo>
                  <a:pt x="67777" y="554754"/>
                </a:lnTo>
                <a:cubicBezTo>
                  <a:pt x="55069" y="545688"/>
                  <a:pt x="44749" y="535589"/>
                  <a:pt x="37886" y="524074"/>
                </a:cubicBezTo>
                <a:lnTo>
                  <a:pt x="33115" y="503647"/>
                </a:lnTo>
                <a:lnTo>
                  <a:pt x="23868" y="491134"/>
                </a:lnTo>
                <a:cubicBezTo>
                  <a:pt x="8219" y="464525"/>
                  <a:pt x="0" y="436974"/>
                  <a:pt x="0" y="408755"/>
                </a:cubicBezTo>
                <a:cubicBezTo>
                  <a:pt x="0" y="183006"/>
                  <a:pt x="525973" y="0"/>
                  <a:pt x="1174793" y="0"/>
                </a:cubicBezTo>
                <a:close/>
              </a:path>
            </a:pathLst>
          </a:custGeom>
          <a:gradFill>
            <a:gsLst>
              <a:gs pos="0">
                <a:srgbClr val="434343"/>
              </a:gs>
              <a:gs pos="50000">
                <a:srgbClr val="000000"/>
              </a:gs>
              <a:gs pos="100000">
                <a:srgbClr val="000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144" name="Google Shape;144;p5"/>
          <p:cNvSpPr/>
          <p:nvPr/>
        </p:nvSpPr>
        <p:spPr>
          <a:xfrm>
            <a:off x="346390" y="5056915"/>
            <a:ext cx="1427400" cy="293100"/>
          </a:xfrm>
          <a:prstGeom prst="ellipse">
            <a:avLst/>
          </a:prstGeom>
          <a:solidFill>
            <a:srgbClr val="F763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45" name="Google Shape;145;p5"/>
          <p:cNvSpPr/>
          <p:nvPr/>
        </p:nvSpPr>
        <p:spPr>
          <a:xfrm>
            <a:off x="1584374" y="4673994"/>
            <a:ext cx="220528" cy="220528"/>
          </a:xfrm>
          <a:custGeom>
            <a:rect b="b" l="l" r="r" t="t"/>
            <a:pathLst>
              <a:path extrusionOk="0" h="85725" w="85725">
                <a:moveTo>
                  <a:pt x="85725" y="42862"/>
                </a:moveTo>
                <a:cubicBezTo>
                  <a:pt x="85725" y="66535"/>
                  <a:pt x="66535" y="85725"/>
                  <a:pt x="42862" y="85725"/>
                </a:cubicBezTo>
                <a:cubicBezTo>
                  <a:pt x="19190" y="85725"/>
                  <a:pt x="0" y="66535"/>
                  <a:pt x="0" y="42863"/>
                </a:cubicBezTo>
                <a:cubicBezTo>
                  <a:pt x="0" y="19190"/>
                  <a:pt x="19190" y="0"/>
                  <a:pt x="42862" y="0"/>
                </a:cubicBezTo>
                <a:cubicBezTo>
                  <a:pt x="66535" y="0"/>
                  <a:pt x="85725" y="19190"/>
                  <a:pt x="85725" y="42862"/>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6" name="Google Shape;146;p5"/>
          <p:cNvSpPr/>
          <p:nvPr/>
        </p:nvSpPr>
        <p:spPr>
          <a:xfrm>
            <a:off x="1314838" y="4526975"/>
            <a:ext cx="171521" cy="171521"/>
          </a:xfrm>
          <a:custGeom>
            <a:rect b="b" l="l" r="r" t="t"/>
            <a:pathLst>
              <a:path extrusionOk="0" h="66675" w="66675">
                <a:moveTo>
                  <a:pt x="66675" y="33338"/>
                </a:moveTo>
                <a:cubicBezTo>
                  <a:pt x="66675" y="51749"/>
                  <a:pt x="51749" y="66675"/>
                  <a:pt x="33338" y="66675"/>
                </a:cubicBezTo>
                <a:cubicBezTo>
                  <a:pt x="14926" y="66675"/>
                  <a:pt x="0" y="51749"/>
                  <a:pt x="0" y="33338"/>
                </a:cubicBezTo>
                <a:cubicBezTo>
                  <a:pt x="0" y="14926"/>
                  <a:pt x="14926" y="0"/>
                  <a:pt x="33338" y="0"/>
                </a:cubicBezTo>
                <a:cubicBezTo>
                  <a:pt x="51749" y="0"/>
                  <a:pt x="66675" y="14926"/>
                  <a:pt x="66675" y="33338"/>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7" name="Google Shape;147;p5"/>
          <p:cNvSpPr/>
          <p:nvPr/>
        </p:nvSpPr>
        <p:spPr>
          <a:xfrm flipH="1">
            <a:off x="803812" y="5057692"/>
            <a:ext cx="969398" cy="265101"/>
          </a:xfrm>
          <a:custGeom>
            <a:rect b="b" l="l" r="r" t="t"/>
            <a:pathLst>
              <a:path extrusionOk="0" h="345409" w="1263059">
                <a:moveTo>
                  <a:pt x="929035" y="0"/>
                </a:moveTo>
                <a:cubicBezTo>
                  <a:pt x="993172" y="0"/>
                  <a:pt x="1055790" y="1335"/>
                  <a:pt x="1116268" y="3876"/>
                </a:cubicBezTo>
                <a:lnTo>
                  <a:pt x="1263059" y="13232"/>
                </a:lnTo>
                <a:lnTo>
                  <a:pt x="1231307" y="39491"/>
                </a:lnTo>
                <a:cubicBezTo>
                  <a:pt x="1175720" y="112197"/>
                  <a:pt x="1224057" y="162146"/>
                  <a:pt x="1224057" y="162146"/>
                </a:cubicBezTo>
                <a:cubicBezTo>
                  <a:pt x="1024979" y="30382"/>
                  <a:pt x="982012" y="215138"/>
                  <a:pt x="982012" y="215138"/>
                </a:cubicBezTo>
                <a:cubicBezTo>
                  <a:pt x="778639" y="162146"/>
                  <a:pt x="573833" y="243782"/>
                  <a:pt x="429179" y="328282"/>
                </a:cubicBezTo>
                <a:lnTo>
                  <a:pt x="414941" y="345409"/>
                </a:lnTo>
                <a:lnTo>
                  <a:pt x="272108" y="325636"/>
                </a:lnTo>
                <a:cubicBezTo>
                  <a:pt x="103986" y="291116"/>
                  <a:pt x="0" y="243428"/>
                  <a:pt x="0" y="190753"/>
                </a:cubicBezTo>
                <a:cubicBezTo>
                  <a:pt x="0" y="85403"/>
                  <a:pt x="415943" y="0"/>
                  <a:pt x="929035" y="0"/>
                </a:cubicBezTo>
                <a:close/>
              </a:path>
            </a:pathLst>
          </a:custGeom>
          <a:solidFill>
            <a:srgbClr val="F0F0F0">
              <a:alpha val="266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8" name="Google Shape;148;p5"/>
          <p:cNvSpPr/>
          <p:nvPr/>
        </p:nvSpPr>
        <p:spPr>
          <a:xfrm>
            <a:off x="1167819" y="4845517"/>
            <a:ext cx="318540" cy="318540"/>
          </a:xfrm>
          <a:custGeom>
            <a:rect b="b" l="l" r="r" t="t"/>
            <a:pathLst>
              <a:path extrusionOk="0" h="123825" w="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49" name="Google Shape;149;p5"/>
          <p:cNvSpPr/>
          <p:nvPr/>
        </p:nvSpPr>
        <p:spPr>
          <a:xfrm flipH="1" rot="458806">
            <a:off x="1308246" y="4888782"/>
            <a:ext cx="144070" cy="255614"/>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0" name="Google Shape;150;p5"/>
          <p:cNvSpPr/>
          <p:nvPr/>
        </p:nvSpPr>
        <p:spPr>
          <a:xfrm rot="-10349716">
            <a:off x="1677060" y="4701122"/>
            <a:ext cx="111350" cy="164971"/>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1" name="Google Shape;151;p5"/>
          <p:cNvSpPr/>
          <p:nvPr/>
        </p:nvSpPr>
        <p:spPr>
          <a:xfrm rot="-9798045">
            <a:off x="1413177" y="4567792"/>
            <a:ext cx="55213" cy="111332"/>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cxnSp>
        <p:nvCxnSpPr>
          <p:cNvPr id="152" name="Google Shape;152;p5"/>
          <p:cNvCxnSpPr>
            <a:endCxn id="153" idx="17"/>
          </p:cNvCxnSpPr>
          <p:nvPr/>
        </p:nvCxnSpPr>
        <p:spPr>
          <a:xfrm>
            <a:off x="1054578" y="1"/>
            <a:ext cx="900" cy="2128800"/>
          </a:xfrm>
          <a:prstGeom prst="straightConnector1">
            <a:avLst/>
          </a:prstGeom>
          <a:solidFill>
            <a:srgbClr val="F9F7F7">
              <a:alpha val="62750"/>
            </a:srgbClr>
          </a:solidFill>
          <a:ln cap="flat" cmpd="sng" w="28575">
            <a:solidFill>
              <a:srgbClr val="FFFFFF">
                <a:alpha val="62750"/>
              </a:srgbClr>
            </a:solidFill>
            <a:prstDash val="solid"/>
            <a:miter lim="8000"/>
            <a:headEnd len="sm" w="sm" type="none"/>
            <a:tailEnd len="sm" w="sm" type="none"/>
          </a:ln>
        </p:spPr>
      </p:cxnSp>
      <p:sp>
        <p:nvSpPr>
          <p:cNvPr descr="Spider" id="153" name="Google Shape;153;p5"/>
          <p:cNvSpPr/>
          <p:nvPr/>
        </p:nvSpPr>
        <p:spPr>
          <a:xfrm>
            <a:off x="734338" y="1847121"/>
            <a:ext cx="651513" cy="749237"/>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4 Section Title">
  <p:cSld name="CUSTOM_3">
    <p:bg>
      <p:bgPr>
        <a:gradFill>
          <a:gsLst>
            <a:gs pos="0">
              <a:schemeClr val="accent5"/>
            </a:gs>
            <a:gs pos="50000">
              <a:schemeClr val="accent4"/>
            </a:gs>
            <a:gs pos="100000">
              <a:schemeClr val="accent6"/>
            </a:gs>
          </a:gsLst>
          <a:path path="circle">
            <a:fillToRect l="100%" t="100%"/>
          </a:path>
          <a:tileRect b="-100%" r="-100%"/>
        </a:gradFill>
      </p:bgPr>
    </p:bg>
    <p:spTree>
      <p:nvGrpSpPr>
        <p:cNvPr id="154" name="Shape 154"/>
        <p:cNvGrpSpPr/>
        <p:nvPr/>
      </p:nvGrpSpPr>
      <p:grpSpPr>
        <a:xfrm>
          <a:off x="0" y="0"/>
          <a:ext cx="0" cy="0"/>
          <a:chOff x="0" y="0"/>
          <a:chExt cx="0" cy="0"/>
        </a:xfrm>
      </p:grpSpPr>
      <p:sp>
        <p:nvSpPr>
          <p:cNvPr id="155" name="Google Shape;155;p6"/>
          <p:cNvSpPr/>
          <p:nvPr/>
        </p:nvSpPr>
        <p:spPr>
          <a:xfrm>
            <a:off x="-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184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56" name="Google Shape;156;p6"/>
          <p:cNvSpPr txBox="1"/>
          <p:nvPr>
            <p:ph type="title"/>
          </p:nvPr>
        </p:nvSpPr>
        <p:spPr>
          <a:xfrm>
            <a:off x="481867" y="965000"/>
            <a:ext cx="3653700" cy="4678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15000"/>
              <a:buNone/>
              <a:defRPr sz="15000"/>
            </a:lvl1pPr>
            <a:lvl2pPr lvl="1" rtl="0" algn="r">
              <a:spcBef>
                <a:spcPts val="0"/>
              </a:spcBef>
              <a:spcAft>
                <a:spcPts val="0"/>
              </a:spcAft>
              <a:buSzPts val="15000"/>
              <a:buNone/>
              <a:defRPr sz="15000"/>
            </a:lvl2pPr>
            <a:lvl3pPr lvl="2" rtl="0" algn="r">
              <a:spcBef>
                <a:spcPts val="0"/>
              </a:spcBef>
              <a:spcAft>
                <a:spcPts val="0"/>
              </a:spcAft>
              <a:buSzPts val="15000"/>
              <a:buNone/>
              <a:defRPr sz="15000"/>
            </a:lvl3pPr>
            <a:lvl4pPr lvl="3" rtl="0" algn="r">
              <a:spcBef>
                <a:spcPts val="0"/>
              </a:spcBef>
              <a:spcAft>
                <a:spcPts val="0"/>
              </a:spcAft>
              <a:buSzPts val="15000"/>
              <a:buNone/>
              <a:defRPr sz="15000"/>
            </a:lvl4pPr>
            <a:lvl5pPr lvl="4" rtl="0" algn="r">
              <a:spcBef>
                <a:spcPts val="0"/>
              </a:spcBef>
              <a:spcAft>
                <a:spcPts val="0"/>
              </a:spcAft>
              <a:buSzPts val="15000"/>
              <a:buNone/>
              <a:defRPr sz="15000"/>
            </a:lvl5pPr>
            <a:lvl6pPr lvl="5" rtl="0" algn="r">
              <a:spcBef>
                <a:spcPts val="0"/>
              </a:spcBef>
              <a:spcAft>
                <a:spcPts val="0"/>
              </a:spcAft>
              <a:buSzPts val="15000"/>
              <a:buNone/>
              <a:defRPr sz="15000"/>
            </a:lvl6pPr>
            <a:lvl7pPr lvl="6" rtl="0" algn="r">
              <a:spcBef>
                <a:spcPts val="0"/>
              </a:spcBef>
              <a:spcAft>
                <a:spcPts val="0"/>
              </a:spcAft>
              <a:buSzPts val="15000"/>
              <a:buNone/>
              <a:defRPr sz="15000"/>
            </a:lvl7pPr>
            <a:lvl8pPr lvl="7" rtl="0" algn="r">
              <a:spcBef>
                <a:spcPts val="0"/>
              </a:spcBef>
              <a:spcAft>
                <a:spcPts val="0"/>
              </a:spcAft>
              <a:buSzPts val="15000"/>
              <a:buNone/>
              <a:defRPr sz="15000"/>
            </a:lvl8pPr>
            <a:lvl9pPr lvl="8" rtl="0" algn="r">
              <a:spcBef>
                <a:spcPts val="0"/>
              </a:spcBef>
              <a:spcAft>
                <a:spcPts val="0"/>
              </a:spcAft>
              <a:buSzPts val="15000"/>
              <a:buNone/>
              <a:defRPr sz="15000"/>
            </a:lvl9pPr>
          </a:lstStyle>
          <a:p/>
        </p:txBody>
      </p:sp>
      <p:sp>
        <p:nvSpPr>
          <p:cNvPr id="157" name="Google Shape;157;p6"/>
          <p:cNvSpPr txBox="1"/>
          <p:nvPr>
            <p:ph idx="1" type="subTitle"/>
          </p:nvPr>
        </p:nvSpPr>
        <p:spPr>
          <a:xfrm>
            <a:off x="4406700" y="2031800"/>
            <a:ext cx="68319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4500"/>
              <a:buFont typeface="Griffy"/>
              <a:buNone/>
              <a:defRPr b="1" sz="4500">
                <a:latin typeface="Griffy"/>
                <a:ea typeface="Griffy"/>
                <a:cs typeface="Griffy"/>
                <a:sym typeface="Griffy"/>
              </a:defRPr>
            </a:lvl1pPr>
            <a:lvl2pPr lvl="1" rtl="0">
              <a:spcBef>
                <a:spcPts val="2100"/>
              </a:spcBef>
              <a:spcAft>
                <a:spcPts val="0"/>
              </a:spcAft>
              <a:buSzPts val="4500"/>
              <a:buFont typeface="Griffy"/>
              <a:buNone/>
              <a:defRPr b="1" sz="4500">
                <a:latin typeface="Griffy"/>
                <a:ea typeface="Griffy"/>
                <a:cs typeface="Griffy"/>
                <a:sym typeface="Griffy"/>
              </a:defRPr>
            </a:lvl2pPr>
            <a:lvl3pPr lvl="2" rtl="0">
              <a:spcBef>
                <a:spcPts val="2100"/>
              </a:spcBef>
              <a:spcAft>
                <a:spcPts val="0"/>
              </a:spcAft>
              <a:buSzPts val="4500"/>
              <a:buFont typeface="Griffy"/>
              <a:buNone/>
              <a:defRPr b="1" sz="4500">
                <a:latin typeface="Griffy"/>
                <a:ea typeface="Griffy"/>
                <a:cs typeface="Griffy"/>
                <a:sym typeface="Griffy"/>
              </a:defRPr>
            </a:lvl3pPr>
            <a:lvl4pPr lvl="3" rtl="0">
              <a:spcBef>
                <a:spcPts val="2100"/>
              </a:spcBef>
              <a:spcAft>
                <a:spcPts val="0"/>
              </a:spcAft>
              <a:buSzPts val="4500"/>
              <a:buFont typeface="Griffy"/>
              <a:buNone/>
              <a:defRPr b="1" sz="4500">
                <a:latin typeface="Griffy"/>
                <a:ea typeface="Griffy"/>
                <a:cs typeface="Griffy"/>
                <a:sym typeface="Griffy"/>
              </a:defRPr>
            </a:lvl4pPr>
            <a:lvl5pPr lvl="4" rtl="0">
              <a:spcBef>
                <a:spcPts val="2100"/>
              </a:spcBef>
              <a:spcAft>
                <a:spcPts val="0"/>
              </a:spcAft>
              <a:buSzPts val="4500"/>
              <a:buFont typeface="Griffy"/>
              <a:buNone/>
              <a:defRPr b="1" sz="4500">
                <a:latin typeface="Griffy"/>
                <a:ea typeface="Griffy"/>
                <a:cs typeface="Griffy"/>
                <a:sym typeface="Griffy"/>
              </a:defRPr>
            </a:lvl5pPr>
            <a:lvl6pPr lvl="5" rtl="0">
              <a:spcBef>
                <a:spcPts val="2100"/>
              </a:spcBef>
              <a:spcAft>
                <a:spcPts val="0"/>
              </a:spcAft>
              <a:buSzPts val="4500"/>
              <a:buFont typeface="Griffy"/>
              <a:buNone/>
              <a:defRPr b="1" sz="4500">
                <a:latin typeface="Griffy"/>
                <a:ea typeface="Griffy"/>
                <a:cs typeface="Griffy"/>
                <a:sym typeface="Griffy"/>
              </a:defRPr>
            </a:lvl6pPr>
            <a:lvl7pPr lvl="6" rtl="0">
              <a:spcBef>
                <a:spcPts val="2100"/>
              </a:spcBef>
              <a:spcAft>
                <a:spcPts val="0"/>
              </a:spcAft>
              <a:buSzPts val="4500"/>
              <a:buFont typeface="Griffy"/>
              <a:buNone/>
              <a:defRPr b="1" sz="4500">
                <a:latin typeface="Griffy"/>
                <a:ea typeface="Griffy"/>
                <a:cs typeface="Griffy"/>
                <a:sym typeface="Griffy"/>
              </a:defRPr>
            </a:lvl7pPr>
            <a:lvl8pPr lvl="7" rtl="0">
              <a:spcBef>
                <a:spcPts val="2100"/>
              </a:spcBef>
              <a:spcAft>
                <a:spcPts val="0"/>
              </a:spcAft>
              <a:buSzPts val="4500"/>
              <a:buFont typeface="Griffy"/>
              <a:buNone/>
              <a:defRPr b="1" sz="4500">
                <a:latin typeface="Griffy"/>
                <a:ea typeface="Griffy"/>
                <a:cs typeface="Griffy"/>
                <a:sym typeface="Griffy"/>
              </a:defRPr>
            </a:lvl8pPr>
            <a:lvl9pPr lvl="8" rtl="0">
              <a:spcBef>
                <a:spcPts val="2100"/>
              </a:spcBef>
              <a:spcAft>
                <a:spcPts val="2100"/>
              </a:spcAft>
              <a:buSzPts val="4500"/>
              <a:buFont typeface="Griffy"/>
              <a:buNone/>
              <a:defRPr b="1" sz="4500">
                <a:latin typeface="Griffy"/>
                <a:ea typeface="Griffy"/>
                <a:cs typeface="Griffy"/>
                <a:sym typeface="Griffy"/>
              </a:defRPr>
            </a:lvl9pPr>
          </a:lstStyle>
          <a:p/>
        </p:txBody>
      </p:sp>
      <p:sp>
        <p:nvSpPr>
          <p:cNvPr id="158" name="Google Shape;158;p6"/>
          <p:cNvSpPr txBox="1"/>
          <p:nvPr>
            <p:ph idx="2" type="body"/>
          </p:nvPr>
        </p:nvSpPr>
        <p:spPr>
          <a:xfrm>
            <a:off x="4386975" y="2965625"/>
            <a:ext cx="6820500" cy="2075100"/>
          </a:xfrm>
          <a:prstGeom prst="rect">
            <a:avLst/>
          </a:prstGeom>
        </p:spPr>
        <p:txBody>
          <a:bodyPr anchorCtr="0" anchor="ctr"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6 Two columns">
  <p:cSld name="CUSTOM_4">
    <p:spTree>
      <p:nvGrpSpPr>
        <p:cNvPr id="159" name="Shape 159"/>
        <p:cNvGrpSpPr/>
        <p:nvPr/>
      </p:nvGrpSpPr>
      <p:grpSpPr>
        <a:xfrm>
          <a:off x="0" y="0"/>
          <a:ext cx="0" cy="0"/>
          <a:chOff x="0" y="0"/>
          <a:chExt cx="0" cy="0"/>
        </a:xfrm>
      </p:grpSpPr>
      <p:sp>
        <p:nvSpPr>
          <p:cNvPr id="160" name="Google Shape;160;p7"/>
          <p:cNvSpPr/>
          <p:nvPr/>
        </p:nvSpPr>
        <p:spPr>
          <a:xfrm>
            <a:off x="-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184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61" name="Google Shape;161;p7"/>
          <p:cNvSpPr txBox="1"/>
          <p:nvPr>
            <p:ph idx="1" type="subTitle"/>
          </p:nvPr>
        </p:nvSpPr>
        <p:spPr>
          <a:xfrm>
            <a:off x="448867" y="2024167"/>
            <a:ext cx="39897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500"/>
              <a:buNone/>
              <a:defRPr b="1" sz="2500"/>
            </a:lvl1pPr>
            <a:lvl2pPr lvl="1" rtl="0">
              <a:spcBef>
                <a:spcPts val="2100"/>
              </a:spcBef>
              <a:spcAft>
                <a:spcPts val="0"/>
              </a:spcAft>
              <a:buSzPts val="2500"/>
              <a:buNone/>
              <a:defRPr b="1" sz="2500"/>
            </a:lvl2pPr>
            <a:lvl3pPr lvl="2" rtl="0">
              <a:spcBef>
                <a:spcPts val="2100"/>
              </a:spcBef>
              <a:spcAft>
                <a:spcPts val="0"/>
              </a:spcAft>
              <a:buSzPts val="2500"/>
              <a:buNone/>
              <a:defRPr b="1" sz="2500"/>
            </a:lvl3pPr>
            <a:lvl4pPr lvl="3" rtl="0">
              <a:spcBef>
                <a:spcPts val="2100"/>
              </a:spcBef>
              <a:spcAft>
                <a:spcPts val="0"/>
              </a:spcAft>
              <a:buSzPts val="2500"/>
              <a:buNone/>
              <a:defRPr b="1" sz="2500"/>
            </a:lvl4pPr>
            <a:lvl5pPr lvl="4" rtl="0">
              <a:spcBef>
                <a:spcPts val="2100"/>
              </a:spcBef>
              <a:spcAft>
                <a:spcPts val="0"/>
              </a:spcAft>
              <a:buSzPts val="2500"/>
              <a:buNone/>
              <a:defRPr b="1" sz="2500"/>
            </a:lvl5pPr>
            <a:lvl6pPr lvl="5" rtl="0">
              <a:spcBef>
                <a:spcPts val="2100"/>
              </a:spcBef>
              <a:spcAft>
                <a:spcPts val="0"/>
              </a:spcAft>
              <a:buSzPts val="2500"/>
              <a:buNone/>
              <a:defRPr b="1" sz="2500"/>
            </a:lvl6pPr>
            <a:lvl7pPr lvl="6" rtl="0">
              <a:spcBef>
                <a:spcPts val="2100"/>
              </a:spcBef>
              <a:spcAft>
                <a:spcPts val="0"/>
              </a:spcAft>
              <a:buSzPts val="2500"/>
              <a:buNone/>
              <a:defRPr b="1" sz="2500"/>
            </a:lvl7pPr>
            <a:lvl8pPr lvl="7" rtl="0">
              <a:spcBef>
                <a:spcPts val="2100"/>
              </a:spcBef>
              <a:spcAft>
                <a:spcPts val="0"/>
              </a:spcAft>
              <a:buSzPts val="2500"/>
              <a:buNone/>
              <a:defRPr b="1" sz="2500"/>
            </a:lvl8pPr>
            <a:lvl9pPr lvl="8" rtl="0">
              <a:spcBef>
                <a:spcPts val="2100"/>
              </a:spcBef>
              <a:spcAft>
                <a:spcPts val="2100"/>
              </a:spcAft>
              <a:buSzPts val="2500"/>
              <a:buNone/>
              <a:defRPr b="1" sz="2500"/>
            </a:lvl9pPr>
          </a:lstStyle>
          <a:p/>
        </p:txBody>
      </p:sp>
      <p:sp>
        <p:nvSpPr>
          <p:cNvPr id="162" name="Google Shape;162;p7"/>
          <p:cNvSpPr txBox="1"/>
          <p:nvPr>
            <p:ph idx="2" type="subTitle"/>
          </p:nvPr>
        </p:nvSpPr>
        <p:spPr>
          <a:xfrm>
            <a:off x="5944067" y="2024167"/>
            <a:ext cx="39897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500"/>
              <a:buNone/>
              <a:defRPr b="1" sz="2500"/>
            </a:lvl1pPr>
            <a:lvl2pPr lvl="1" rtl="0">
              <a:spcBef>
                <a:spcPts val="2100"/>
              </a:spcBef>
              <a:spcAft>
                <a:spcPts val="0"/>
              </a:spcAft>
              <a:buSzPts val="2500"/>
              <a:buNone/>
              <a:defRPr b="1" sz="2500"/>
            </a:lvl2pPr>
            <a:lvl3pPr lvl="2" rtl="0">
              <a:spcBef>
                <a:spcPts val="2100"/>
              </a:spcBef>
              <a:spcAft>
                <a:spcPts val="0"/>
              </a:spcAft>
              <a:buSzPts val="2500"/>
              <a:buNone/>
              <a:defRPr b="1" sz="2500"/>
            </a:lvl3pPr>
            <a:lvl4pPr lvl="3" rtl="0">
              <a:spcBef>
                <a:spcPts val="2100"/>
              </a:spcBef>
              <a:spcAft>
                <a:spcPts val="0"/>
              </a:spcAft>
              <a:buSzPts val="2500"/>
              <a:buNone/>
              <a:defRPr b="1" sz="2500"/>
            </a:lvl4pPr>
            <a:lvl5pPr lvl="4" rtl="0">
              <a:spcBef>
                <a:spcPts val="2100"/>
              </a:spcBef>
              <a:spcAft>
                <a:spcPts val="0"/>
              </a:spcAft>
              <a:buSzPts val="2500"/>
              <a:buNone/>
              <a:defRPr b="1" sz="2500"/>
            </a:lvl5pPr>
            <a:lvl6pPr lvl="5" rtl="0">
              <a:spcBef>
                <a:spcPts val="2100"/>
              </a:spcBef>
              <a:spcAft>
                <a:spcPts val="0"/>
              </a:spcAft>
              <a:buSzPts val="2500"/>
              <a:buNone/>
              <a:defRPr b="1" sz="2500"/>
            </a:lvl6pPr>
            <a:lvl7pPr lvl="6" rtl="0">
              <a:spcBef>
                <a:spcPts val="2100"/>
              </a:spcBef>
              <a:spcAft>
                <a:spcPts val="0"/>
              </a:spcAft>
              <a:buSzPts val="2500"/>
              <a:buNone/>
              <a:defRPr b="1" sz="2500"/>
            </a:lvl7pPr>
            <a:lvl8pPr lvl="7" rtl="0">
              <a:spcBef>
                <a:spcPts val="2100"/>
              </a:spcBef>
              <a:spcAft>
                <a:spcPts val="0"/>
              </a:spcAft>
              <a:buSzPts val="2500"/>
              <a:buNone/>
              <a:defRPr b="1" sz="2500"/>
            </a:lvl8pPr>
            <a:lvl9pPr lvl="8" rtl="0">
              <a:spcBef>
                <a:spcPts val="2100"/>
              </a:spcBef>
              <a:spcAft>
                <a:spcPts val="2100"/>
              </a:spcAft>
              <a:buSzPts val="2500"/>
              <a:buNone/>
              <a:defRPr b="1" sz="2500"/>
            </a:lvl9pPr>
          </a:lstStyle>
          <a:p/>
        </p:txBody>
      </p:sp>
      <p:sp>
        <p:nvSpPr>
          <p:cNvPr id="163" name="Google Shape;163;p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4"/>
              </a:buClr>
              <a:buSzPts val="4000"/>
              <a:buFont typeface="Aldrich"/>
              <a:buNone/>
              <a:defRPr>
                <a:solidFill>
                  <a:schemeClr val="accent4"/>
                </a:solidFill>
              </a:defRPr>
            </a:lvl1pPr>
            <a:lvl2pPr lvl="1"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2pPr>
            <a:lvl3pPr lvl="2"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3pPr>
            <a:lvl4pPr lvl="3"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4pPr>
            <a:lvl5pPr lvl="4"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5pPr>
            <a:lvl6pPr lvl="5"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6pPr>
            <a:lvl7pPr lvl="6"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7pPr>
            <a:lvl8pPr lvl="7"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8pPr>
            <a:lvl9pPr lvl="8"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9pPr>
          </a:lstStyle>
          <a:p/>
        </p:txBody>
      </p:sp>
      <p:sp>
        <p:nvSpPr>
          <p:cNvPr id="164" name="Google Shape;164;p7"/>
          <p:cNvSpPr txBox="1"/>
          <p:nvPr>
            <p:ph idx="3" type="body"/>
          </p:nvPr>
        </p:nvSpPr>
        <p:spPr>
          <a:xfrm>
            <a:off x="489000" y="2961200"/>
            <a:ext cx="44103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sp>
        <p:nvSpPr>
          <p:cNvPr id="165" name="Google Shape;165;p7"/>
          <p:cNvSpPr txBox="1"/>
          <p:nvPr>
            <p:ph idx="4" type="body"/>
          </p:nvPr>
        </p:nvSpPr>
        <p:spPr>
          <a:xfrm>
            <a:off x="5932323" y="2949450"/>
            <a:ext cx="4410600" cy="3118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166" name="Google Shape;166;p7"/>
          <p:cNvGrpSpPr/>
          <p:nvPr/>
        </p:nvGrpSpPr>
        <p:grpSpPr>
          <a:xfrm flipH="1">
            <a:off x="10220499" y="5149369"/>
            <a:ext cx="1886678" cy="1708705"/>
            <a:chOff x="8661873" y="810349"/>
            <a:chExt cx="2250868" cy="2038541"/>
          </a:xfrm>
        </p:grpSpPr>
        <p:sp>
          <p:nvSpPr>
            <p:cNvPr id="167" name="Google Shape;167;p7"/>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8" name="Google Shape;168;p7"/>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69" name="Google Shape;169;p7"/>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0" name="Google Shape;170;p7"/>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71" name="Google Shape;171;p7"/>
            <p:cNvSpPr/>
            <p:nvPr/>
          </p:nvSpPr>
          <p:spPr>
            <a:xfrm>
              <a:off x="9916293" y="810349"/>
              <a:ext cx="551844" cy="431951"/>
            </a:xfrm>
            <a:custGeom>
              <a:rect b="b" l="l" r="r" t="t"/>
              <a:pathLst>
                <a:path extrusionOk="0" h="2540886" w="3294590">
                  <a:moveTo>
                    <a:pt x="772287" y="274116"/>
                  </a:moveTo>
                  <a:cubicBezTo>
                    <a:pt x="647180" y="275498"/>
                    <a:pt x="522074" y="336318"/>
                    <a:pt x="454946" y="463489"/>
                  </a:cubicBezTo>
                  <a:cubicBezTo>
                    <a:pt x="281012" y="795234"/>
                    <a:pt x="704392" y="1145636"/>
                    <a:pt x="1091728" y="1304770"/>
                  </a:cubicBezTo>
                  <a:lnTo>
                    <a:pt x="1132324" y="1319902"/>
                  </a:lnTo>
                  <a:lnTo>
                    <a:pt x="1133275" y="1320180"/>
                  </a:lnTo>
                  <a:lnTo>
                    <a:pt x="1135276" y="1315690"/>
                  </a:lnTo>
                  <a:cubicBezTo>
                    <a:pt x="1176309" y="1209914"/>
                    <a:pt x="1199480" y="1102097"/>
                    <a:pt x="1199480" y="994280"/>
                  </a:cubicBezTo>
                  <a:cubicBezTo>
                    <a:pt x="1199480" y="817350"/>
                    <a:pt x="1187281" y="607239"/>
                    <a:pt x="1089636" y="441373"/>
                  </a:cubicBezTo>
                  <a:cubicBezTo>
                    <a:pt x="1022503" y="330791"/>
                    <a:pt x="897394" y="272735"/>
                    <a:pt x="772287" y="274116"/>
                  </a:cubicBezTo>
                  <a:close/>
                  <a:moveTo>
                    <a:pt x="843832" y="37"/>
                  </a:moveTo>
                  <a:cubicBezTo>
                    <a:pt x="959189" y="-1129"/>
                    <a:pt x="1071328" y="25308"/>
                    <a:pt x="1162870" y="87512"/>
                  </a:cubicBezTo>
                  <a:cubicBezTo>
                    <a:pt x="1382571" y="242326"/>
                    <a:pt x="1455804" y="518774"/>
                    <a:pt x="1468003" y="762053"/>
                  </a:cubicBezTo>
                  <a:cubicBezTo>
                    <a:pt x="1480209" y="955571"/>
                    <a:pt x="1447406" y="1142177"/>
                    <a:pt x="1380086" y="1318417"/>
                  </a:cubicBezTo>
                  <a:lnTo>
                    <a:pt x="1352231" y="1382258"/>
                  </a:lnTo>
                  <a:lnTo>
                    <a:pt x="1329369" y="1377599"/>
                  </a:lnTo>
                  <a:lnTo>
                    <a:pt x="1344674" y="1382080"/>
                  </a:lnTo>
                  <a:lnTo>
                    <a:pt x="1341644" y="1406524"/>
                  </a:lnTo>
                  <a:lnTo>
                    <a:pt x="1352231" y="1382258"/>
                  </a:lnTo>
                  <a:lnTo>
                    <a:pt x="1365576" y="1384978"/>
                  </a:lnTo>
                  <a:cubicBezTo>
                    <a:pt x="1393053" y="1389176"/>
                    <a:pt x="1419181" y="1391682"/>
                    <a:pt x="1443592" y="1392374"/>
                  </a:cubicBezTo>
                  <a:cubicBezTo>
                    <a:pt x="2102694" y="1414490"/>
                    <a:pt x="2688562" y="1115914"/>
                    <a:pt x="3152374" y="717821"/>
                  </a:cubicBezTo>
                  <a:cubicBezTo>
                    <a:pt x="3225608" y="651472"/>
                    <a:pt x="3323253" y="728885"/>
                    <a:pt x="3286642" y="806286"/>
                  </a:cubicBezTo>
                  <a:cubicBezTo>
                    <a:pt x="2966246" y="1396520"/>
                    <a:pt x="2066465" y="1842820"/>
                    <a:pt x="1306858" y="1693298"/>
                  </a:cubicBezTo>
                  <a:lnTo>
                    <a:pt x="1203185" y="1666582"/>
                  </a:lnTo>
                  <a:lnTo>
                    <a:pt x="1195988" y="1674541"/>
                  </a:lnTo>
                  <a:cubicBezTo>
                    <a:pt x="1173790" y="1699089"/>
                    <a:pt x="1152538" y="1724961"/>
                    <a:pt x="1135071" y="1756132"/>
                  </a:cubicBezTo>
                  <a:lnTo>
                    <a:pt x="1131591" y="1752121"/>
                  </a:lnTo>
                  <a:lnTo>
                    <a:pt x="1085055" y="1812578"/>
                  </a:lnTo>
                  <a:cubicBezTo>
                    <a:pt x="833316" y="2116677"/>
                    <a:pt x="485457" y="2365485"/>
                    <a:pt x="125389" y="2531357"/>
                  </a:cubicBezTo>
                  <a:cubicBezTo>
                    <a:pt x="39956" y="2575590"/>
                    <a:pt x="-45490" y="2453956"/>
                    <a:pt x="27744" y="2409723"/>
                  </a:cubicBezTo>
                  <a:cubicBezTo>
                    <a:pt x="348141" y="2243851"/>
                    <a:pt x="725751" y="1957030"/>
                    <a:pt x="963903" y="1624854"/>
                  </a:cubicBezTo>
                  <a:lnTo>
                    <a:pt x="987555" y="1589255"/>
                  </a:lnTo>
                  <a:lnTo>
                    <a:pt x="991992" y="1591420"/>
                  </a:lnTo>
                  <a:lnTo>
                    <a:pt x="993783" y="1592122"/>
                  </a:lnTo>
                  <a:lnTo>
                    <a:pt x="1008375" y="1557920"/>
                  </a:lnTo>
                  <a:lnTo>
                    <a:pt x="987555" y="1589255"/>
                  </a:lnTo>
                  <a:lnTo>
                    <a:pt x="896218" y="1544672"/>
                  </a:lnTo>
                  <a:cubicBezTo>
                    <a:pt x="409360" y="1285334"/>
                    <a:pt x="-171354" y="654242"/>
                    <a:pt x="320678" y="198094"/>
                  </a:cubicBezTo>
                  <a:cubicBezTo>
                    <a:pt x="450367" y="80597"/>
                    <a:pt x="651570" y="1979"/>
                    <a:pt x="843832" y="37"/>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2" name="Google Shape;172;p7"/>
            <p:cNvGrpSpPr/>
            <p:nvPr/>
          </p:nvGrpSpPr>
          <p:grpSpPr>
            <a:xfrm>
              <a:off x="9465833" y="936797"/>
              <a:ext cx="589834" cy="521832"/>
              <a:chOff x="1067074" y="979370"/>
              <a:chExt cx="324370" cy="285591"/>
            </a:xfrm>
          </p:grpSpPr>
          <p:grpSp>
            <p:nvGrpSpPr>
              <p:cNvPr id="173" name="Google Shape;173;p7"/>
              <p:cNvGrpSpPr/>
              <p:nvPr/>
            </p:nvGrpSpPr>
            <p:grpSpPr>
              <a:xfrm>
                <a:off x="1067074" y="979370"/>
                <a:ext cx="324370" cy="285591"/>
                <a:chOff x="1067074" y="979370"/>
                <a:chExt cx="324370" cy="285591"/>
              </a:xfrm>
            </p:grpSpPr>
            <p:sp>
              <p:nvSpPr>
                <p:cNvPr id="174" name="Google Shape;174;p7"/>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75" name="Google Shape;175;p7"/>
                <p:cNvGrpSpPr/>
                <p:nvPr/>
              </p:nvGrpSpPr>
              <p:grpSpPr>
                <a:xfrm>
                  <a:off x="1093311" y="1005206"/>
                  <a:ext cx="250930" cy="237742"/>
                  <a:chOff x="1093311" y="1005206"/>
                  <a:chExt cx="250930" cy="237742"/>
                </a:xfrm>
              </p:grpSpPr>
              <p:sp>
                <p:nvSpPr>
                  <p:cNvPr id="176" name="Google Shape;176;p7"/>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7" name="Google Shape;177;p7"/>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78" name="Google Shape;178;p7"/>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79" name="Google Shape;179;p7"/>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80" name="Google Shape;180;p7"/>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81" name="Google Shape;181;p7"/>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2" name="Google Shape;182;p7"/>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183" name="Google Shape;183;p7"/>
          <p:cNvGrpSpPr/>
          <p:nvPr/>
        </p:nvGrpSpPr>
        <p:grpSpPr>
          <a:xfrm>
            <a:off x="9181088" y="5528599"/>
            <a:ext cx="1467791" cy="1329332"/>
            <a:chOff x="8661873" y="810349"/>
            <a:chExt cx="2250868" cy="2038541"/>
          </a:xfrm>
        </p:grpSpPr>
        <p:sp>
          <p:nvSpPr>
            <p:cNvPr id="184" name="Google Shape;184;p7"/>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a:effectLst>
              <a:outerShdw blurRad="50800" rotWithShape="0" algn="r" dist="38100">
                <a:srgbClr val="000000">
                  <a:alpha val="9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5" name="Google Shape;185;p7"/>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6" name="Google Shape;186;p7"/>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7" name="Google Shape;187;p7"/>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88" name="Google Shape;188;p7"/>
            <p:cNvSpPr/>
            <p:nvPr/>
          </p:nvSpPr>
          <p:spPr>
            <a:xfrm>
              <a:off x="9916293" y="810349"/>
              <a:ext cx="551844" cy="431951"/>
            </a:xfrm>
            <a:custGeom>
              <a:rect b="b" l="l" r="r" t="t"/>
              <a:pathLst>
                <a:path extrusionOk="0" h="2540886" w="3294590">
                  <a:moveTo>
                    <a:pt x="772287" y="274116"/>
                  </a:moveTo>
                  <a:cubicBezTo>
                    <a:pt x="647180" y="275498"/>
                    <a:pt x="522074" y="336318"/>
                    <a:pt x="454946" y="463489"/>
                  </a:cubicBezTo>
                  <a:cubicBezTo>
                    <a:pt x="281012" y="795234"/>
                    <a:pt x="704392" y="1145636"/>
                    <a:pt x="1091728" y="1304770"/>
                  </a:cubicBezTo>
                  <a:lnTo>
                    <a:pt x="1132324" y="1319902"/>
                  </a:lnTo>
                  <a:lnTo>
                    <a:pt x="1133275" y="1320180"/>
                  </a:lnTo>
                  <a:lnTo>
                    <a:pt x="1135276" y="1315690"/>
                  </a:lnTo>
                  <a:cubicBezTo>
                    <a:pt x="1176309" y="1209914"/>
                    <a:pt x="1199480" y="1102097"/>
                    <a:pt x="1199480" y="994280"/>
                  </a:cubicBezTo>
                  <a:cubicBezTo>
                    <a:pt x="1199480" y="817350"/>
                    <a:pt x="1187281" y="607239"/>
                    <a:pt x="1089636" y="441373"/>
                  </a:cubicBezTo>
                  <a:cubicBezTo>
                    <a:pt x="1022503" y="330791"/>
                    <a:pt x="897394" y="272735"/>
                    <a:pt x="772287" y="274116"/>
                  </a:cubicBezTo>
                  <a:close/>
                  <a:moveTo>
                    <a:pt x="843832" y="37"/>
                  </a:moveTo>
                  <a:cubicBezTo>
                    <a:pt x="959189" y="-1129"/>
                    <a:pt x="1071328" y="25308"/>
                    <a:pt x="1162870" y="87512"/>
                  </a:cubicBezTo>
                  <a:cubicBezTo>
                    <a:pt x="1382571" y="242326"/>
                    <a:pt x="1455804" y="518774"/>
                    <a:pt x="1468003" y="762053"/>
                  </a:cubicBezTo>
                  <a:cubicBezTo>
                    <a:pt x="1480209" y="955571"/>
                    <a:pt x="1447406" y="1142177"/>
                    <a:pt x="1380086" y="1318417"/>
                  </a:cubicBezTo>
                  <a:lnTo>
                    <a:pt x="1352231" y="1382258"/>
                  </a:lnTo>
                  <a:lnTo>
                    <a:pt x="1329369" y="1377599"/>
                  </a:lnTo>
                  <a:lnTo>
                    <a:pt x="1344674" y="1382080"/>
                  </a:lnTo>
                  <a:lnTo>
                    <a:pt x="1341644" y="1406524"/>
                  </a:lnTo>
                  <a:lnTo>
                    <a:pt x="1352231" y="1382258"/>
                  </a:lnTo>
                  <a:lnTo>
                    <a:pt x="1365576" y="1384978"/>
                  </a:lnTo>
                  <a:cubicBezTo>
                    <a:pt x="1393053" y="1389176"/>
                    <a:pt x="1419181" y="1391682"/>
                    <a:pt x="1443592" y="1392374"/>
                  </a:cubicBezTo>
                  <a:cubicBezTo>
                    <a:pt x="2102694" y="1414490"/>
                    <a:pt x="2688562" y="1115914"/>
                    <a:pt x="3152374" y="717821"/>
                  </a:cubicBezTo>
                  <a:cubicBezTo>
                    <a:pt x="3225608" y="651472"/>
                    <a:pt x="3323253" y="728885"/>
                    <a:pt x="3286642" y="806286"/>
                  </a:cubicBezTo>
                  <a:cubicBezTo>
                    <a:pt x="2966246" y="1396520"/>
                    <a:pt x="2066465" y="1842820"/>
                    <a:pt x="1306858" y="1693298"/>
                  </a:cubicBezTo>
                  <a:lnTo>
                    <a:pt x="1203185" y="1666582"/>
                  </a:lnTo>
                  <a:lnTo>
                    <a:pt x="1195988" y="1674541"/>
                  </a:lnTo>
                  <a:cubicBezTo>
                    <a:pt x="1173790" y="1699089"/>
                    <a:pt x="1152538" y="1724961"/>
                    <a:pt x="1135071" y="1756132"/>
                  </a:cubicBezTo>
                  <a:lnTo>
                    <a:pt x="1131591" y="1752121"/>
                  </a:lnTo>
                  <a:lnTo>
                    <a:pt x="1085055" y="1812578"/>
                  </a:lnTo>
                  <a:cubicBezTo>
                    <a:pt x="833316" y="2116677"/>
                    <a:pt x="485457" y="2365485"/>
                    <a:pt x="125389" y="2531357"/>
                  </a:cubicBezTo>
                  <a:cubicBezTo>
                    <a:pt x="39956" y="2575590"/>
                    <a:pt x="-45490" y="2453956"/>
                    <a:pt x="27744" y="2409723"/>
                  </a:cubicBezTo>
                  <a:cubicBezTo>
                    <a:pt x="348141" y="2243851"/>
                    <a:pt x="725751" y="1957030"/>
                    <a:pt x="963903" y="1624854"/>
                  </a:cubicBezTo>
                  <a:lnTo>
                    <a:pt x="987555" y="1589255"/>
                  </a:lnTo>
                  <a:lnTo>
                    <a:pt x="991992" y="1591420"/>
                  </a:lnTo>
                  <a:lnTo>
                    <a:pt x="993783" y="1592122"/>
                  </a:lnTo>
                  <a:lnTo>
                    <a:pt x="1008375" y="1557920"/>
                  </a:lnTo>
                  <a:lnTo>
                    <a:pt x="987555" y="1589255"/>
                  </a:lnTo>
                  <a:lnTo>
                    <a:pt x="896218" y="1544672"/>
                  </a:lnTo>
                  <a:cubicBezTo>
                    <a:pt x="409360" y="1285334"/>
                    <a:pt x="-171354" y="654242"/>
                    <a:pt x="320678" y="198094"/>
                  </a:cubicBezTo>
                  <a:cubicBezTo>
                    <a:pt x="450367" y="80597"/>
                    <a:pt x="651570" y="1979"/>
                    <a:pt x="843832" y="37"/>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89" name="Google Shape;189;p7"/>
            <p:cNvGrpSpPr/>
            <p:nvPr/>
          </p:nvGrpSpPr>
          <p:grpSpPr>
            <a:xfrm>
              <a:off x="9465833" y="936797"/>
              <a:ext cx="589834" cy="521832"/>
              <a:chOff x="1067074" y="979370"/>
              <a:chExt cx="324370" cy="285591"/>
            </a:xfrm>
          </p:grpSpPr>
          <p:grpSp>
            <p:nvGrpSpPr>
              <p:cNvPr id="190" name="Google Shape;190;p7"/>
              <p:cNvGrpSpPr/>
              <p:nvPr/>
            </p:nvGrpSpPr>
            <p:grpSpPr>
              <a:xfrm>
                <a:off x="1067074" y="979370"/>
                <a:ext cx="324370" cy="285591"/>
                <a:chOff x="1067074" y="979370"/>
                <a:chExt cx="324370" cy="285591"/>
              </a:xfrm>
            </p:grpSpPr>
            <p:sp>
              <p:nvSpPr>
                <p:cNvPr id="191" name="Google Shape;191;p7"/>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192" name="Google Shape;192;p7"/>
                <p:cNvGrpSpPr/>
                <p:nvPr/>
              </p:nvGrpSpPr>
              <p:grpSpPr>
                <a:xfrm>
                  <a:off x="1093311" y="1005206"/>
                  <a:ext cx="250930" cy="237742"/>
                  <a:chOff x="1093311" y="1005206"/>
                  <a:chExt cx="250930" cy="237742"/>
                </a:xfrm>
              </p:grpSpPr>
              <p:sp>
                <p:nvSpPr>
                  <p:cNvPr id="193" name="Google Shape;193;p7"/>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4" name="Google Shape;194;p7"/>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95" name="Google Shape;195;p7"/>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6" name="Google Shape;196;p7"/>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7" name="Google Shape;197;p7"/>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98" name="Google Shape;198;p7"/>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199" name="Google Shape;199;p7"/>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200" name="Google Shape;200;p7"/>
          <p:cNvGrpSpPr/>
          <p:nvPr/>
        </p:nvGrpSpPr>
        <p:grpSpPr>
          <a:xfrm>
            <a:off x="11045231" y="6204405"/>
            <a:ext cx="203260" cy="159275"/>
            <a:chOff x="7933921" y="2818287"/>
            <a:chExt cx="266501" cy="208830"/>
          </a:xfrm>
        </p:grpSpPr>
        <p:sp>
          <p:nvSpPr>
            <p:cNvPr id="201" name="Google Shape;201;p7"/>
            <p:cNvSpPr/>
            <p:nvPr/>
          </p:nvSpPr>
          <p:spPr>
            <a:xfrm>
              <a:off x="7933921" y="2818287"/>
              <a:ext cx="243288" cy="197725"/>
            </a:xfrm>
            <a:custGeom>
              <a:rect b="b" l="l" r="r" t="t"/>
              <a:pathLst>
                <a:path extrusionOk="0" h="153275" w="188595">
                  <a:moveTo>
                    <a:pt x="35243" y="4685"/>
                  </a:moveTo>
                  <a:cubicBezTo>
                    <a:pt x="55245" y="4685"/>
                    <a:pt x="70485" y="33260"/>
                    <a:pt x="70485" y="69455"/>
                  </a:cubicBezTo>
                  <a:lnTo>
                    <a:pt x="68388" y="78980"/>
                  </a:lnTo>
                  <a:lnTo>
                    <a:pt x="70485" y="88505"/>
                  </a:lnTo>
                  <a:lnTo>
                    <a:pt x="68879" y="95801"/>
                  </a:lnTo>
                  <a:lnTo>
                    <a:pt x="69533" y="97078"/>
                  </a:lnTo>
                  <a:lnTo>
                    <a:pt x="65008" y="113380"/>
                  </a:lnTo>
                  <a:lnTo>
                    <a:pt x="60365" y="134463"/>
                  </a:lnTo>
                  <a:lnTo>
                    <a:pt x="58525" y="136732"/>
                  </a:lnTo>
                  <a:lnTo>
                    <a:pt x="58461" y="136964"/>
                  </a:lnTo>
                  <a:lnTo>
                    <a:pt x="56842" y="138807"/>
                  </a:lnTo>
                  <a:lnTo>
                    <a:pt x="49188" y="148245"/>
                  </a:lnTo>
                  <a:lnTo>
                    <a:pt x="48263" y="148578"/>
                  </a:lnTo>
                  <a:lnTo>
                    <a:pt x="47968" y="148914"/>
                  </a:lnTo>
                  <a:cubicBezTo>
                    <a:pt x="44054" y="151727"/>
                    <a:pt x="39768" y="153275"/>
                    <a:pt x="35243" y="153275"/>
                  </a:cubicBezTo>
                  <a:cubicBezTo>
                    <a:pt x="30481" y="153275"/>
                    <a:pt x="25897" y="151430"/>
                    <a:pt x="21700" y="148111"/>
                  </a:cubicBezTo>
                  <a:lnTo>
                    <a:pt x="19412" y="145255"/>
                  </a:lnTo>
                  <a:lnTo>
                    <a:pt x="17146" y="144107"/>
                  </a:lnTo>
                  <a:lnTo>
                    <a:pt x="14759" y="139449"/>
                  </a:lnTo>
                  <a:lnTo>
                    <a:pt x="10478" y="134106"/>
                  </a:lnTo>
                  <a:lnTo>
                    <a:pt x="9223" y="128642"/>
                  </a:lnTo>
                  <a:lnTo>
                    <a:pt x="4763" y="119938"/>
                  </a:lnTo>
                  <a:lnTo>
                    <a:pt x="6147" y="115256"/>
                  </a:lnTo>
                  <a:lnTo>
                    <a:pt x="0" y="88505"/>
                  </a:lnTo>
                  <a:lnTo>
                    <a:pt x="2142" y="78778"/>
                  </a:lnTo>
                  <a:lnTo>
                    <a:pt x="0" y="69455"/>
                  </a:lnTo>
                  <a:cubicBezTo>
                    <a:pt x="0" y="33260"/>
                    <a:pt x="15240" y="4685"/>
                    <a:pt x="35243" y="4685"/>
                  </a:cubicBezTo>
                  <a:close/>
                  <a:moveTo>
                    <a:pt x="130493" y="875"/>
                  </a:moveTo>
                  <a:cubicBezTo>
                    <a:pt x="149543" y="-4840"/>
                    <a:pt x="172403" y="18020"/>
                    <a:pt x="182880" y="52310"/>
                  </a:cubicBezTo>
                  <a:cubicBezTo>
                    <a:pt x="188119" y="69455"/>
                    <a:pt x="189072" y="86124"/>
                    <a:pt x="186452" y="99221"/>
                  </a:cubicBezTo>
                  <a:lnTo>
                    <a:pt x="185237" y="102312"/>
                  </a:lnTo>
                  <a:lnTo>
                    <a:pt x="185669" y="107980"/>
                  </a:lnTo>
                  <a:lnTo>
                    <a:pt x="187643" y="111365"/>
                  </a:lnTo>
                  <a:cubicBezTo>
                    <a:pt x="188595" y="112318"/>
                    <a:pt x="188595" y="112318"/>
                    <a:pt x="188595" y="113270"/>
                  </a:cubicBezTo>
                  <a:cubicBezTo>
                    <a:pt x="186690" y="129463"/>
                    <a:pt x="180022" y="140893"/>
                    <a:pt x="169545" y="143750"/>
                  </a:cubicBezTo>
                  <a:lnTo>
                    <a:pt x="168657" y="143700"/>
                  </a:lnTo>
                  <a:lnTo>
                    <a:pt x="168593" y="143750"/>
                  </a:lnTo>
                  <a:cubicBezTo>
                    <a:pt x="150495" y="149465"/>
                    <a:pt x="126682" y="126605"/>
                    <a:pt x="116205" y="92315"/>
                  </a:cubicBezTo>
                  <a:cubicBezTo>
                    <a:pt x="110967" y="75170"/>
                    <a:pt x="110014" y="58501"/>
                    <a:pt x="112634" y="45404"/>
                  </a:cubicBezTo>
                  <a:lnTo>
                    <a:pt x="113849" y="42314"/>
                  </a:lnTo>
                  <a:lnTo>
                    <a:pt x="112634" y="26354"/>
                  </a:lnTo>
                  <a:cubicBezTo>
                    <a:pt x="115253" y="13257"/>
                    <a:pt x="121444" y="3732"/>
                    <a:pt x="130493" y="875"/>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2" name="Google Shape;202;p7"/>
            <p:cNvSpPr/>
            <p:nvPr/>
          </p:nvSpPr>
          <p:spPr>
            <a:xfrm>
              <a:off x="7957134" y="2829392"/>
              <a:ext cx="243288" cy="197725"/>
            </a:xfrm>
            <a:custGeom>
              <a:rect b="b" l="l" r="r" t="t"/>
              <a:pathLst>
                <a:path extrusionOk="0" h="153275" w="188595">
                  <a:moveTo>
                    <a:pt x="35243" y="4685"/>
                  </a:moveTo>
                  <a:cubicBezTo>
                    <a:pt x="55245" y="4685"/>
                    <a:pt x="70485" y="33260"/>
                    <a:pt x="70485" y="69455"/>
                  </a:cubicBezTo>
                  <a:lnTo>
                    <a:pt x="68388" y="78980"/>
                  </a:lnTo>
                  <a:lnTo>
                    <a:pt x="70485" y="88505"/>
                  </a:lnTo>
                  <a:lnTo>
                    <a:pt x="68879" y="95801"/>
                  </a:lnTo>
                  <a:lnTo>
                    <a:pt x="69533" y="97078"/>
                  </a:lnTo>
                  <a:lnTo>
                    <a:pt x="65008" y="113380"/>
                  </a:lnTo>
                  <a:lnTo>
                    <a:pt x="60365" y="134463"/>
                  </a:lnTo>
                  <a:lnTo>
                    <a:pt x="58525" y="136732"/>
                  </a:lnTo>
                  <a:lnTo>
                    <a:pt x="58461" y="136964"/>
                  </a:lnTo>
                  <a:lnTo>
                    <a:pt x="56842" y="138807"/>
                  </a:lnTo>
                  <a:lnTo>
                    <a:pt x="49188" y="148245"/>
                  </a:lnTo>
                  <a:lnTo>
                    <a:pt x="48263" y="148578"/>
                  </a:lnTo>
                  <a:lnTo>
                    <a:pt x="47968" y="148914"/>
                  </a:lnTo>
                  <a:cubicBezTo>
                    <a:pt x="44054" y="151727"/>
                    <a:pt x="39768" y="153275"/>
                    <a:pt x="35243" y="153275"/>
                  </a:cubicBezTo>
                  <a:cubicBezTo>
                    <a:pt x="30481" y="153275"/>
                    <a:pt x="25897" y="151430"/>
                    <a:pt x="21700" y="148111"/>
                  </a:cubicBezTo>
                  <a:lnTo>
                    <a:pt x="19412" y="145255"/>
                  </a:lnTo>
                  <a:lnTo>
                    <a:pt x="17146" y="144107"/>
                  </a:lnTo>
                  <a:lnTo>
                    <a:pt x="14759" y="139449"/>
                  </a:lnTo>
                  <a:lnTo>
                    <a:pt x="10478" y="134106"/>
                  </a:lnTo>
                  <a:lnTo>
                    <a:pt x="9223" y="128642"/>
                  </a:lnTo>
                  <a:lnTo>
                    <a:pt x="4763" y="119938"/>
                  </a:lnTo>
                  <a:lnTo>
                    <a:pt x="6147" y="115256"/>
                  </a:lnTo>
                  <a:lnTo>
                    <a:pt x="0" y="88505"/>
                  </a:lnTo>
                  <a:lnTo>
                    <a:pt x="2142" y="78778"/>
                  </a:lnTo>
                  <a:lnTo>
                    <a:pt x="0" y="69455"/>
                  </a:lnTo>
                  <a:cubicBezTo>
                    <a:pt x="0" y="33260"/>
                    <a:pt x="15240" y="4685"/>
                    <a:pt x="35243" y="4685"/>
                  </a:cubicBezTo>
                  <a:close/>
                  <a:moveTo>
                    <a:pt x="130493" y="875"/>
                  </a:moveTo>
                  <a:cubicBezTo>
                    <a:pt x="149543" y="-4840"/>
                    <a:pt x="172403" y="18020"/>
                    <a:pt x="182880" y="52310"/>
                  </a:cubicBezTo>
                  <a:cubicBezTo>
                    <a:pt x="188119" y="69455"/>
                    <a:pt x="189072" y="86124"/>
                    <a:pt x="186452" y="99221"/>
                  </a:cubicBezTo>
                  <a:lnTo>
                    <a:pt x="185237" y="102312"/>
                  </a:lnTo>
                  <a:lnTo>
                    <a:pt x="185669" y="107980"/>
                  </a:lnTo>
                  <a:lnTo>
                    <a:pt x="187643" y="111365"/>
                  </a:lnTo>
                  <a:cubicBezTo>
                    <a:pt x="188595" y="112318"/>
                    <a:pt x="188595" y="112318"/>
                    <a:pt x="188595" y="113270"/>
                  </a:cubicBezTo>
                  <a:cubicBezTo>
                    <a:pt x="186690" y="129463"/>
                    <a:pt x="180022" y="140893"/>
                    <a:pt x="169545" y="143750"/>
                  </a:cubicBezTo>
                  <a:lnTo>
                    <a:pt x="168657" y="143700"/>
                  </a:lnTo>
                  <a:lnTo>
                    <a:pt x="168593" y="143750"/>
                  </a:lnTo>
                  <a:cubicBezTo>
                    <a:pt x="150495" y="149465"/>
                    <a:pt x="126682" y="126605"/>
                    <a:pt x="116205" y="92315"/>
                  </a:cubicBezTo>
                  <a:cubicBezTo>
                    <a:pt x="110967" y="75170"/>
                    <a:pt x="110014" y="58501"/>
                    <a:pt x="112634" y="45404"/>
                  </a:cubicBezTo>
                  <a:lnTo>
                    <a:pt x="113849" y="42314"/>
                  </a:lnTo>
                  <a:lnTo>
                    <a:pt x="112634" y="26354"/>
                  </a:lnTo>
                  <a:cubicBezTo>
                    <a:pt x="115253" y="13257"/>
                    <a:pt x="121444" y="3732"/>
                    <a:pt x="130493" y="875"/>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03" name="Google Shape;203;p7"/>
          <p:cNvGrpSpPr/>
          <p:nvPr/>
        </p:nvGrpSpPr>
        <p:grpSpPr>
          <a:xfrm>
            <a:off x="10626827" y="6413717"/>
            <a:ext cx="1074021" cy="306632"/>
            <a:chOff x="7385338" y="3092722"/>
            <a:chExt cx="1408182" cy="402034"/>
          </a:xfrm>
        </p:grpSpPr>
        <p:sp>
          <p:nvSpPr>
            <p:cNvPr id="204" name="Google Shape;204;p7"/>
            <p:cNvSpPr/>
            <p:nvPr/>
          </p:nvSpPr>
          <p:spPr>
            <a:xfrm>
              <a:off x="7385338" y="3092722"/>
              <a:ext cx="1384970" cy="390929"/>
            </a:xfrm>
            <a:custGeom>
              <a:rect b="b" l="l" r="r" t="t"/>
              <a:pathLst>
                <a:path extrusionOk="0" h="303046" w="1073620">
                  <a:moveTo>
                    <a:pt x="92385" y="131467"/>
                  </a:moveTo>
                  <a:cubicBezTo>
                    <a:pt x="110483" y="180045"/>
                    <a:pt x="106673" y="225765"/>
                    <a:pt x="83813" y="234337"/>
                  </a:cubicBezTo>
                  <a:cubicBezTo>
                    <a:pt x="61905" y="241957"/>
                    <a:pt x="29520" y="209572"/>
                    <a:pt x="11423" y="160995"/>
                  </a:cubicBezTo>
                  <a:cubicBezTo>
                    <a:pt x="-6675" y="112417"/>
                    <a:pt x="-2865" y="66697"/>
                    <a:pt x="19995" y="58125"/>
                  </a:cubicBezTo>
                  <a:cubicBezTo>
                    <a:pt x="41903" y="50505"/>
                    <a:pt x="74288" y="82890"/>
                    <a:pt x="92385" y="131467"/>
                  </a:cubicBezTo>
                  <a:close/>
                  <a:moveTo>
                    <a:pt x="179063" y="77175"/>
                  </a:moveTo>
                  <a:cubicBezTo>
                    <a:pt x="156203" y="81937"/>
                    <a:pt x="144773" y="126705"/>
                    <a:pt x="155250" y="177187"/>
                  </a:cubicBezTo>
                  <a:cubicBezTo>
                    <a:pt x="164775" y="227670"/>
                    <a:pt x="192398" y="265770"/>
                    <a:pt x="215258" y="261007"/>
                  </a:cubicBezTo>
                  <a:cubicBezTo>
                    <a:pt x="238118" y="256245"/>
                    <a:pt x="249548" y="211477"/>
                    <a:pt x="239070" y="160995"/>
                  </a:cubicBezTo>
                  <a:cubicBezTo>
                    <a:pt x="229545" y="110512"/>
                    <a:pt x="202875" y="73365"/>
                    <a:pt x="179063" y="77175"/>
                  </a:cubicBezTo>
                  <a:close/>
                  <a:moveTo>
                    <a:pt x="342893" y="84795"/>
                  </a:moveTo>
                  <a:cubicBezTo>
                    <a:pt x="314318" y="87652"/>
                    <a:pt x="295268" y="136230"/>
                    <a:pt x="300030" y="193380"/>
                  </a:cubicBezTo>
                  <a:cubicBezTo>
                    <a:pt x="304793" y="250530"/>
                    <a:pt x="332415" y="295297"/>
                    <a:pt x="360990" y="292440"/>
                  </a:cubicBezTo>
                  <a:cubicBezTo>
                    <a:pt x="389565" y="289582"/>
                    <a:pt x="408615" y="241005"/>
                    <a:pt x="403853" y="183855"/>
                  </a:cubicBezTo>
                  <a:cubicBezTo>
                    <a:pt x="399090" y="126705"/>
                    <a:pt x="371468" y="81937"/>
                    <a:pt x="342893" y="84795"/>
                  </a:cubicBezTo>
                  <a:close/>
                  <a:moveTo>
                    <a:pt x="493388" y="95272"/>
                  </a:moveTo>
                  <a:cubicBezTo>
                    <a:pt x="461955" y="98130"/>
                    <a:pt x="441000" y="146707"/>
                    <a:pt x="445763" y="203857"/>
                  </a:cubicBezTo>
                  <a:cubicBezTo>
                    <a:pt x="450525" y="261007"/>
                    <a:pt x="480053" y="305775"/>
                    <a:pt x="511485" y="302917"/>
                  </a:cubicBezTo>
                  <a:cubicBezTo>
                    <a:pt x="542918" y="300060"/>
                    <a:pt x="563873" y="251482"/>
                    <a:pt x="559110" y="194332"/>
                  </a:cubicBezTo>
                  <a:cubicBezTo>
                    <a:pt x="554348" y="136230"/>
                    <a:pt x="524820" y="92415"/>
                    <a:pt x="493388" y="95272"/>
                  </a:cubicBezTo>
                  <a:close/>
                  <a:moveTo>
                    <a:pt x="656265" y="89557"/>
                  </a:moveTo>
                  <a:cubicBezTo>
                    <a:pt x="624833" y="88605"/>
                    <a:pt x="598163" y="134325"/>
                    <a:pt x="596258" y="191475"/>
                  </a:cubicBezTo>
                  <a:cubicBezTo>
                    <a:pt x="594353" y="248625"/>
                    <a:pt x="618165" y="296250"/>
                    <a:pt x="649598" y="297202"/>
                  </a:cubicBezTo>
                  <a:cubicBezTo>
                    <a:pt x="681030" y="298155"/>
                    <a:pt x="707700" y="252435"/>
                    <a:pt x="709605" y="195285"/>
                  </a:cubicBezTo>
                  <a:cubicBezTo>
                    <a:pt x="711510" y="138135"/>
                    <a:pt x="687698" y="90510"/>
                    <a:pt x="656265" y="89557"/>
                  </a:cubicBezTo>
                  <a:close/>
                  <a:moveTo>
                    <a:pt x="799140" y="80985"/>
                  </a:moveTo>
                  <a:cubicBezTo>
                    <a:pt x="769613" y="80032"/>
                    <a:pt x="743895" y="122895"/>
                    <a:pt x="742943" y="177187"/>
                  </a:cubicBezTo>
                  <a:cubicBezTo>
                    <a:pt x="741038" y="231480"/>
                    <a:pt x="763898" y="275295"/>
                    <a:pt x="792473" y="277200"/>
                  </a:cubicBezTo>
                  <a:cubicBezTo>
                    <a:pt x="822000" y="278152"/>
                    <a:pt x="847718" y="235290"/>
                    <a:pt x="849623" y="180997"/>
                  </a:cubicBezTo>
                  <a:cubicBezTo>
                    <a:pt x="851528" y="126705"/>
                    <a:pt x="828668" y="81937"/>
                    <a:pt x="799140" y="80985"/>
                  </a:cubicBezTo>
                  <a:close/>
                  <a:moveTo>
                    <a:pt x="923918" y="54315"/>
                  </a:moveTo>
                  <a:cubicBezTo>
                    <a:pt x="900105" y="53362"/>
                    <a:pt x="879150" y="88605"/>
                    <a:pt x="877245" y="133372"/>
                  </a:cubicBezTo>
                  <a:cubicBezTo>
                    <a:pt x="875340" y="178140"/>
                    <a:pt x="894390" y="214335"/>
                    <a:pt x="918203" y="215287"/>
                  </a:cubicBezTo>
                  <a:cubicBezTo>
                    <a:pt x="942015" y="216240"/>
                    <a:pt x="962970" y="180997"/>
                    <a:pt x="964875" y="136230"/>
                  </a:cubicBezTo>
                  <a:cubicBezTo>
                    <a:pt x="966780" y="91462"/>
                    <a:pt x="947730" y="55267"/>
                    <a:pt x="923918" y="54315"/>
                  </a:cubicBezTo>
                  <a:close/>
                  <a:moveTo>
                    <a:pt x="1039170" y="22"/>
                  </a:moveTo>
                  <a:cubicBezTo>
                    <a:pt x="1019168" y="-930"/>
                    <a:pt x="1001070" y="28597"/>
                    <a:pt x="1000118" y="66697"/>
                  </a:cubicBezTo>
                  <a:cubicBezTo>
                    <a:pt x="999165" y="103845"/>
                    <a:pt x="1014405" y="135277"/>
                    <a:pt x="1034408" y="135277"/>
                  </a:cubicBezTo>
                  <a:cubicBezTo>
                    <a:pt x="1054410" y="136230"/>
                    <a:pt x="1072508" y="106702"/>
                    <a:pt x="1073460" y="68602"/>
                  </a:cubicBezTo>
                  <a:cubicBezTo>
                    <a:pt x="1075365" y="31455"/>
                    <a:pt x="1060125" y="975"/>
                    <a:pt x="1039170" y="22"/>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5" name="Google Shape;205;p7"/>
            <p:cNvSpPr/>
            <p:nvPr/>
          </p:nvSpPr>
          <p:spPr>
            <a:xfrm>
              <a:off x="7408551" y="3103827"/>
              <a:ext cx="1384970" cy="390929"/>
            </a:xfrm>
            <a:custGeom>
              <a:rect b="b" l="l" r="r" t="t"/>
              <a:pathLst>
                <a:path extrusionOk="0" h="303046" w="1073620">
                  <a:moveTo>
                    <a:pt x="92385" y="131467"/>
                  </a:moveTo>
                  <a:cubicBezTo>
                    <a:pt x="110483" y="180045"/>
                    <a:pt x="106673" y="225765"/>
                    <a:pt x="83813" y="234337"/>
                  </a:cubicBezTo>
                  <a:cubicBezTo>
                    <a:pt x="61905" y="241957"/>
                    <a:pt x="29520" y="209572"/>
                    <a:pt x="11423" y="160995"/>
                  </a:cubicBezTo>
                  <a:cubicBezTo>
                    <a:pt x="-6675" y="112417"/>
                    <a:pt x="-2865" y="66697"/>
                    <a:pt x="19995" y="58125"/>
                  </a:cubicBezTo>
                  <a:cubicBezTo>
                    <a:pt x="41903" y="50505"/>
                    <a:pt x="74288" y="82890"/>
                    <a:pt x="92385" y="131467"/>
                  </a:cubicBezTo>
                  <a:close/>
                  <a:moveTo>
                    <a:pt x="179063" y="77175"/>
                  </a:moveTo>
                  <a:cubicBezTo>
                    <a:pt x="156203" y="81937"/>
                    <a:pt x="144773" y="126705"/>
                    <a:pt x="155250" y="177187"/>
                  </a:cubicBezTo>
                  <a:cubicBezTo>
                    <a:pt x="164775" y="227670"/>
                    <a:pt x="192398" y="265770"/>
                    <a:pt x="215258" y="261007"/>
                  </a:cubicBezTo>
                  <a:cubicBezTo>
                    <a:pt x="238118" y="256245"/>
                    <a:pt x="249548" y="211477"/>
                    <a:pt x="239070" y="160995"/>
                  </a:cubicBezTo>
                  <a:cubicBezTo>
                    <a:pt x="229545" y="110512"/>
                    <a:pt x="202875" y="73365"/>
                    <a:pt x="179063" y="77175"/>
                  </a:cubicBezTo>
                  <a:close/>
                  <a:moveTo>
                    <a:pt x="342893" y="84795"/>
                  </a:moveTo>
                  <a:cubicBezTo>
                    <a:pt x="314318" y="87652"/>
                    <a:pt x="295268" y="136230"/>
                    <a:pt x="300030" y="193380"/>
                  </a:cubicBezTo>
                  <a:cubicBezTo>
                    <a:pt x="304793" y="250530"/>
                    <a:pt x="332415" y="295297"/>
                    <a:pt x="360990" y="292440"/>
                  </a:cubicBezTo>
                  <a:cubicBezTo>
                    <a:pt x="389565" y="289582"/>
                    <a:pt x="408615" y="241005"/>
                    <a:pt x="403853" y="183855"/>
                  </a:cubicBezTo>
                  <a:cubicBezTo>
                    <a:pt x="399090" y="126705"/>
                    <a:pt x="371468" y="81937"/>
                    <a:pt x="342893" y="84795"/>
                  </a:cubicBezTo>
                  <a:close/>
                  <a:moveTo>
                    <a:pt x="493388" y="95272"/>
                  </a:moveTo>
                  <a:cubicBezTo>
                    <a:pt x="461955" y="98130"/>
                    <a:pt x="441000" y="146707"/>
                    <a:pt x="445763" y="203857"/>
                  </a:cubicBezTo>
                  <a:cubicBezTo>
                    <a:pt x="450525" y="261007"/>
                    <a:pt x="480053" y="305775"/>
                    <a:pt x="511485" y="302917"/>
                  </a:cubicBezTo>
                  <a:cubicBezTo>
                    <a:pt x="542918" y="300060"/>
                    <a:pt x="563873" y="251482"/>
                    <a:pt x="559110" y="194332"/>
                  </a:cubicBezTo>
                  <a:cubicBezTo>
                    <a:pt x="554348" y="136230"/>
                    <a:pt x="524820" y="92415"/>
                    <a:pt x="493388" y="95272"/>
                  </a:cubicBezTo>
                  <a:close/>
                  <a:moveTo>
                    <a:pt x="656265" y="89557"/>
                  </a:moveTo>
                  <a:cubicBezTo>
                    <a:pt x="624833" y="88605"/>
                    <a:pt x="598163" y="134325"/>
                    <a:pt x="596258" y="191475"/>
                  </a:cubicBezTo>
                  <a:cubicBezTo>
                    <a:pt x="594353" y="248625"/>
                    <a:pt x="618165" y="296250"/>
                    <a:pt x="649598" y="297202"/>
                  </a:cubicBezTo>
                  <a:cubicBezTo>
                    <a:pt x="681030" y="298155"/>
                    <a:pt x="707700" y="252435"/>
                    <a:pt x="709605" y="195285"/>
                  </a:cubicBezTo>
                  <a:cubicBezTo>
                    <a:pt x="711510" y="138135"/>
                    <a:pt x="687698" y="90510"/>
                    <a:pt x="656265" y="89557"/>
                  </a:cubicBezTo>
                  <a:close/>
                  <a:moveTo>
                    <a:pt x="799140" y="80985"/>
                  </a:moveTo>
                  <a:cubicBezTo>
                    <a:pt x="769613" y="80032"/>
                    <a:pt x="743895" y="122895"/>
                    <a:pt x="742943" y="177187"/>
                  </a:cubicBezTo>
                  <a:cubicBezTo>
                    <a:pt x="741038" y="231480"/>
                    <a:pt x="763898" y="275295"/>
                    <a:pt x="792473" y="277200"/>
                  </a:cubicBezTo>
                  <a:cubicBezTo>
                    <a:pt x="822000" y="278152"/>
                    <a:pt x="847718" y="235290"/>
                    <a:pt x="849623" y="180997"/>
                  </a:cubicBezTo>
                  <a:cubicBezTo>
                    <a:pt x="851528" y="126705"/>
                    <a:pt x="828668" y="81937"/>
                    <a:pt x="799140" y="80985"/>
                  </a:cubicBezTo>
                  <a:close/>
                  <a:moveTo>
                    <a:pt x="923918" y="54315"/>
                  </a:moveTo>
                  <a:cubicBezTo>
                    <a:pt x="900105" y="53362"/>
                    <a:pt x="879150" y="88605"/>
                    <a:pt x="877245" y="133372"/>
                  </a:cubicBezTo>
                  <a:cubicBezTo>
                    <a:pt x="875340" y="178140"/>
                    <a:pt x="894390" y="214335"/>
                    <a:pt x="918203" y="215287"/>
                  </a:cubicBezTo>
                  <a:cubicBezTo>
                    <a:pt x="942015" y="216240"/>
                    <a:pt x="962970" y="180997"/>
                    <a:pt x="964875" y="136230"/>
                  </a:cubicBezTo>
                  <a:cubicBezTo>
                    <a:pt x="966780" y="91462"/>
                    <a:pt x="947730" y="55267"/>
                    <a:pt x="923918" y="54315"/>
                  </a:cubicBezTo>
                  <a:close/>
                  <a:moveTo>
                    <a:pt x="1039170" y="22"/>
                  </a:moveTo>
                  <a:cubicBezTo>
                    <a:pt x="1019168" y="-930"/>
                    <a:pt x="1001070" y="28597"/>
                    <a:pt x="1000118" y="66697"/>
                  </a:cubicBezTo>
                  <a:cubicBezTo>
                    <a:pt x="999165" y="103845"/>
                    <a:pt x="1014405" y="135277"/>
                    <a:pt x="1034408" y="135277"/>
                  </a:cubicBezTo>
                  <a:cubicBezTo>
                    <a:pt x="1054410" y="136230"/>
                    <a:pt x="1072508" y="106702"/>
                    <a:pt x="1073460" y="68602"/>
                  </a:cubicBezTo>
                  <a:cubicBezTo>
                    <a:pt x="1075365" y="31455"/>
                    <a:pt x="1060125" y="975"/>
                    <a:pt x="1039170" y="22"/>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06" name="Google Shape;206;p7"/>
          <p:cNvGrpSpPr/>
          <p:nvPr/>
        </p:nvGrpSpPr>
        <p:grpSpPr>
          <a:xfrm>
            <a:off x="11237379" y="5822507"/>
            <a:ext cx="429113" cy="380518"/>
            <a:chOff x="8185852" y="2317568"/>
            <a:chExt cx="562623" cy="498910"/>
          </a:xfrm>
        </p:grpSpPr>
        <p:sp>
          <p:nvSpPr>
            <p:cNvPr id="207" name="Google Shape;207;p7"/>
            <p:cNvSpPr/>
            <p:nvPr/>
          </p:nvSpPr>
          <p:spPr>
            <a:xfrm>
              <a:off x="8185852" y="2317568"/>
              <a:ext cx="539411" cy="487804"/>
            </a:xfrm>
            <a:custGeom>
              <a:rect b="b" l="l" r="r" t="t"/>
              <a:pathLst>
                <a:path extrusionOk="0" h="378143" w="418148">
                  <a:moveTo>
                    <a:pt x="213360" y="0"/>
                  </a:moveTo>
                  <a:cubicBezTo>
                    <a:pt x="286940" y="0"/>
                    <a:pt x="350341" y="45006"/>
                    <a:pt x="377443" y="108898"/>
                  </a:cubicBezTo>
                  <a:lnTo>
                    <a:pt x="379589" y="119483"/>
                  </a:lnTo>
                  <a:lnTo>
                    <a:pt x="386968" y="130403"/>
                  </a:lnTo>
                  <a:cubicBezTo>
                    <a:pt x="396001" y="151745"/>
                    <a:pt x="401002" y="175260"/>
                    <a:pt x="401002" y="200025"/>
                  </a:cubicBezTo>
                  <a:cubicBezTo>
                    <a:pt x="401002" y="249079"/>
                    <a:pt x="380999" y="293608"/>
                    <a:pt x="348734" y="325874"/>
                  </a:cubicBezTo>
                  <a:lnTo>
                    <a:pt x="340468" y="331454"/>
                  </a:lnTo>
                  <a:lnTo>
                    <a:pt x="340042" y="334328"/>
                  </a:lnTo>
                  <a:cubicBezTo>
                    <a:pt x="330517" y="341947"/>
                    <a:pt x="320040" y="349568"/>
                    <a:pt x="309563" y="355283"/>
                  </a:cubicBezTo>
                  <a:cubicBezTo>
                    <a:pt x="322898" y="355283"/>
                    <a:pt x="336232" y="354330"/>
                    <a:pt x="347663" y="353378"/>
                  </a:cubicBezTo>
                  <a:cubicBezTo>
                    <a:pt x="369570" y="350520"/>
                    <a:pt x="386715" y="346710"/>
                    <a:pt x="399098" y="342900"/>
                  </a:cubicBezTo>
                  <a:cubicBezTo>
                    <a:pt x="404813" y="340995"/>
                    <a:pt x="409575" y="339090"/>
                    <a:pt x="412432" y="338138"/>
                  </a:cubicBezTo>
                  <a:cubicBezTo>
                    <a:pt x="415290" y="337185"/>
                    <a:pt x="418148" y="334328"/>
                    <a:pt x="418148" y="334328"/>
                  </a:cubicBezTo>
                  <a:cubicBezTo>
                    <a:pt x="418148" y="334328"/>
                    <a:pt x="417195" y="335280"/>
                    <a:pt x="414338" y="337185"/>
                  </a:cubicBezTo>
                  <a:cubicBezTo>
                    <a:pt x="411480" y="339090"/>
                    <a:pt x="407670" y="342900"/>
                    <a:pt x="401955" y="345758"/>
                  </a:cubicBezTo>
                  <a:cubicBezTo>
                    <a:pt x="391478" y="352425"/>
                    <a:pt x="374332" y="360045"/>
                    <a:pt x="351473" y="366713"/>
                  </a:cubicBezTo>
                  <a:cubicBezTo>
                    <a:pt x="329565" y="372428"/>
                    <a:pt x="301942" y="377190"/>
                    <a:pt x="270510" y="378143"/>
                  </a:cubicBezTo>
                  <a:lnTo>
                    <a:pt x="239547" y="376454"/>
                  </a:lnTo>
                  <a:lnTo>
                    <a:pt x="222885" y="378142"/>
                  </a:lnTo>
                  <a:cubicBezTo>
                    <a:pt x="173831" y="378142"/>
                    <a:pt x="129302" y="358140"/>
                    <a:pt x="97036" y="325874"/>
                  </a:cubicBezTo>
                  <a:lnTo>
                    <a:pt x="88623" y="313413"/>
                  </a:lnTo>
                  <a:lnTo>
                    <a:pt x="83820" y="308610"/>
                  </a:lnTo>
                  <a:cubicBezTo>
                    <a:pt x="61913" y="287655"/>
                    <a:pt x="42863" y="266700"/>
                    <a:pt x="29527" y="247650"/>
                  </a:cubicBezTo>
                  <a:cubicBezTo>
                    <a:pt x="16192" y="228600"/>
                    <a:pt x="7620" y="211455"/>
                    <a:pt x="3810" y="199073"/>
                  </a:cubicBezTo>
                  <a:cubicBezTo>
                    <a:pt x="2857" y="193357"/>
                    <a:pt x="952" y="188595"/>
                    <a:pt x="952" y="184785"/>
                  </a:cubicBezTo>
                  <a:cubicBezTo>
                    <a:pt x="0" y="181928"/>
                    <a:pt x="0" y="180023"/>
                    <a:pt x="0" y="180023"/>
                  </a:cubicBezTo>
                  <a:cubicBezTo>
                    <a:pt x="0" y="180023"/>
                    <a:pt x="952" y="181928"/>
                    <a:pt x="1905" y="184785"/>
                  </a:cubicBezTo>
                  <a:cubicBezTo>
                    <a:pt x="3810" y="188595"/>
                    <a:pt x="5715" y="192405"/>
                    <a:pt x="8573" y="198120"/>
                  </a:cubicBezTo>
                  <a:cubicBezTo>
                    <a:pt x="14288" y="208598"/>
                    <a:pt x="25717" y="223838"/>
                    <a:pt x="40957" y="239078"/>
                  </a:cubicBezTo>
                  <a:lnTo>
                    <a:pt x="49399" y="247520"/>
                  </a:lnTo>
                  <a:lnTo>
                    <a:pt x="49277" y="247338"/>
                  </a:lnTo>
                  <a:cubicBezTo>
                    <a:pt x="40243" y="226041"/>
                    <a:pt x="35242" y="202645"/>
                    <a:pt x="35242" y="178118"/>
                  </a:cubicBezTo>
                  <a:cubicBezTo>
                    <a:pt x="35242" y="80010"/>
                    <a:pt x="115252" y="0"/>
                    <a:pt x="213360"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08" name="Google Shape;208;p7"/>
            <p:cNvSpPr/>
            <p:nvPr/>
          </p:nvSpPr>
          <p:spPr>
            <a:xfrm>
              <a:off x="8209065" y="2328673"/>
              <a:ext cx="539411" cy="487804"/>
            </a:xfrm>
            <a:custGeom>
              <a:rect b="b" l="l" r="r" t="t"/>
              <a:pathLst>
                <a:path extrusionOk="0" h="378143" w="418148">
                  <a:moveTo>
                    <a:pt x="213360" y="0"/>
                  </a:moveTo>
                  <a:cubicBezTo>
                    <a:pt x="286940" y="0"/>
                    <a:pt x="350341" y="45006"/>
                    <a:pt x="377443" y="108898"/>
                  </a:cubicBezTo>
                  <a:lnTo>
                    <a:pt x="379589" y="119483"/>
                  </a:lnTo>
                  <a:lnTo>
                    <a:pt x="386968" y="130403"/>
                  </a:lnTo>
                  <a:cubicBezTo>
                    <a:pt x="396001" y="151745"/>
                    <a:pt x="401002" y="175260"/>
                    <a:pt x="401002" y="200025"/>
                  </a:cubicBezTo>
                  <a:cubicBezTo>
                    <a:pt x="401002" y="249079"/>
                    <a:pt x="380999" y="293608"/>
                    <a:pt x="348734" y="325874"/>
                  </a:cubicBezTo>
                  <a:lnTo>
                    <a:pt x="340468" y="331454"/>
                  </a:lnTo>
                  <a:lnTo>
                    <a:pt x="340042" y="334328"/>
                  </a:lnTo>
                  <a:cubicBezTo>
                    <a:pt x="330517" y="341947"/>
                    <a:pt x="320040" y="349568"/>
                    <a:pt x="309563" y="355283"/>
                  </a:cubicBezTo>
                  <a:cubicBezTo>
                    <a:pt x="322898" y="355283"/>
                    <a:pt x="336232" y="354330"/>
                    <a:pt x="347663" y="353378"/>
                  </a:cubicBezTo>
                  <a:cubicBezTo>
                    <a:pt x="369570" y="350520"/>
                    <a:pt x="386715" y="346710"/>
                    <a:pt x="399098" y="342900"/>
                  </a:cubicBezTo>
                  <a:cubicBezTo>
                    <a:pt x="404813" y="340995"/>
                    <a:pt x="409575" y="339090"/>
                    <a:pt x="412432" y="338138"/>
                  </a:cubicBezTo>
                  <a:cubicBezTo>
                    <a:pt x="415290" y="337185"/>
                    <a:pt x="418148" y="334328"/>
                    <a:pt x="418148" y="334328"/>
                  </a:cubicBezTo>
                  <a:cubicBezTo>
                    <a:pt x="418148" y="334328"/>
                    <a:pt x="417195" y="335280"/>
                    <a:pt x="414338" y="337185"/>
                  </a:cubicBezTo>
                  <a:cubicBezTo>
                    <a:pt x="411480" y="339090"/>
                    <a:pt x="407670" y="342900"/>
                    <a:pt x="401955" y="345758"/>
                  </a:cubicBezTo>
                  <a:cubicBezTo>
                    <a:pt x="391478" y="352425"/>
                    <a:pt x="374332" y="360045"/>
                    <a:pt x="351473" y="366713"/>
                  </a:cubicBezTo>
                  <a:cubicBezTo>
                    <a:pt x="329565" y="372428"/>
                    <a:pt x="301942" y="377190"/>
                    <a:pt x="270510" y="378143"/>
                  </a:cubicBezTo>
                  <a:lnTo>
                    <a:pt x="239547" y="376454"/>
                  </a:lnTo>
                  <a:lnTo>
                    <a:pt x="222885" y="378142"/>
                  </a:lnTo>
                  <a:cubicBezTo>
                    <a:pt x="173831" y="378142"/>
                    <a:pt x="129302" y="358140"/>
                    <a:pt x="97036" y="325874"/>
                  </a:cubicBezTo>
                  <a:lnTo>
                    <a:pt x="88623" y="313413"/>
                  </a:lnTo>
                  <a:lnTo>
                    <a:pt x="83820" y="308610"/>
                  </a:lnTo>
                  <a:cubicBezTo>
                    <a:pt x="61913" y="287655"/>
                    <a:pt x="42863" y="266700"/>
                    <a:pt x="29527" y="247650"/>
                  </a:cubicBezTo>
                  <a:cubicBezTo>
                    <a:pt x="16192" y="228600"/>
                    <a:pt x="7620" y="211455"/>
                    <a:pt x="3810" y="199073"/>
                  </a:cubicBezTo>
                  <a:cubicBezTo>
                    <a:pt x="2857" y="193357"/>
                    <a:pt x="952" y="188595"/>
                    <a:pt x="952" y="184785"/>
                  </a:cubicBezTo>
                  <a:cubicBezTo>
                    <a:pt x="0" y="181928"/>
                    <a:pt x="0" y="180023"/>
                    <a:pt x="0" y="180023"/>
                  </a:cubicBezTo>
                  <a:cubicBezTo>
                    <a:pt x="0" y="180023"/>
                    <a:pt x="952" y="181928"/>
                    <a:pt x="1905" y="184785"/>
                  </a:cubicBezTo>
                  <a:cubicBezTo>
                    <a:pt x="3810" y="188595"/>
                    <a:pt x="5715" y="192405"/>
                    <a:pt x="8573" y="198120"/>
                  </a:cubicBezTo>
                  <a:cubicBezTo>
                    <a:pt x="14288" y="208598"/>
                    <a:pt x="25717" y="223838"/>
                    <a:pt x="40957" y="239078"/>
                  </a:cubicBezTo>
                  <a:lnTo>
                    <a:pt x="49399" y="247520"/>
                  </a:lnTo>
                  <a:lnTo>
                    <a:pt x="49277" y="247338"/>
                  </a:lnTo>
                  <a:cubicBezTo>
                    <a:pt x="40243" y="226041"/>
                    <a:pt x="35242" y="202645"/>
                    <a:pt x="35242" y="178118"/>
                  </a:cubicBezTo>
                  <a:cubicBezTo>
                    <a:pt x="35242" y="80010"/>
                    <a:pt x="115252" y="0"/>
                    <a:pt x="213360"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09" name="Google Shape;209;p7"/>
          <p:cNvGrpSpPr/>
          <p:nvPr/>
        </p:nvGrpSpPr>
        <p:grpSpPr>
          <a:xfrm>
            <a:off x="10679005" y="5905601"/>
            <a:ext cx="331649" cy="323150"/>
            <a:chOff x="7453751" y="2426515"/>
            <a:chExt cx="434836" cy="423692"/>
          </a:xfrm>
        </p:grpSpPr>
        <p:sp>
          <p:nvSpPr>
            <p:cNvPr id="210" name="Google Shape;210;p7"/>
            <p:cNvSpPr/>
            <p:nvPr/>
          </p:nvSpPr>
          <p:spPr>
            <a:xfrm>
              <a:off x="7453751" y="2426515"/>
              <a:ext cx="411622" cy="412587"/>
            </a:xfrm>
            <a:custGeom>
              <a:rect b="b" l="l" r="r" t="t"/>
              <a:pathLst>
                <a:path extrusionOk="0" h="319835" w="319087">
                  <a:moveTo>
                    <a:pt x="159067" y="0"/>
                  </a:moveTo>
                  <a:cubicBezTo>
                    <a:pt x="236220" y="0"/>
                    <a:pt x="299085" y="62865"/>
                    <a:pt x="299085" y="140017"/>
                  </a:cubicBezTo>
                  <a:lnTo>
                    <a:pt x="291875" y="175603"/>
                  </a:lnTo>
                  <a:lnTo>
                    <a:pt x="295274" y="172403"/>
                  </a:lnTo>
                  <a:cubicBezTo>
                    <a:pt x="300037" y="168593"/>
                    <a:pt x="304799" y="164783"/>
                    <a:pt x="308609" y="162878"/>
                  </a:cubicBezTo>
                  <a:cubicBezTo>
                    <a:pt x="317182" y="158116"/>
                    <a:pt x="319087" y="157163"/>
                    <a:pt x="319087" y="157163"/>
                  </a:cubicBezTo>
                  <a:cubicBezTo>
                    <a:pt x="319087" y="157163"/>
                    <a:pt x="316229" y="160973"/>
                    <a:pt x="311467" y="168593"/>
                  </a:cubicBezTo>
                  <a:cubicBezTo>
                    <a:pt x="308609" y="171451"/>
                    <a:pt x="306704" y="177166"/>
                    <a:pt x="303847" y="181928"/>
                  </a:cubicBezTo>
                  <a:cubicBezTo>
                    <a:pt x="301942" y="187643"/>
                    <a:pt x="299084" y="193358"/>
                    <a:pt x="296227" y="200978"/>
                  </a:cubicBezTo>
                  <a:cubicBezTo>
                    <a:pt x="290511" y="214313"/>
                    <a:pt x="284797" y="233363"/>
                    <a:pt x="270509" y="252413"/>
                  </a:cubicBezTo>
                  <a:cubicBezTo>
                    <a:pt x="256222" y="271463"/>
                    <a:pt x="235267" y="286703"/>
                    <a:pt x="212407" y="298133"/>
                  </a:cubicBezTo>
                  <a:cubicBezTo>
                    <a:pt x="200977" y="303848"/>
                    <a:pt x="189547" y="307658"/>
                    <a:pt x="178117" y="311468"/>
                  </a:cubicBezTo>
                  <a:cubicBezTo>
                    <a:pt x="172402" y="313373"/>
                    <a:pt x="166686" y="314326"/>
                    <a:pt x="160972" y="316230"/>
                  </a:cubicBezTo>
                  <a:cubicBezTo>
                    <a:pt x="155257" y="318136"/>
                    <a:pt x="149542" y="318136"/>
                    <a:pt x="143827" y="319088"/>
                  </a:cubicBezTo>
                  <a:cubicBezTo>
                    <a:pt x="120967" y="320993"/>
                    <a:pt x="100964" y="319088"/>
                    <a:pt x="84772" y="315278"/>
                  </a:cubicBezTo>
                  <a:cubicBezTo>
                    <a:pt x="69532" y="310516"/>
                    <a:pt x="57149" y="306705"/>
                    <a:pt x="48577" y="302895"/>
                  </a:cubicBezTo>
                  <a:cubicBezTo>
                    <a:pt x="40957" y="299086"/>
                    <a:pt x="36194" y="297180"/>
                    <a:pt x="36194" y="297180"/>
                  </a:cubicBezTo>
                  <a:cubicBezTo>
                    <a:pt x="36194" y="297180"/>
                    <a:pt x="41909" y="297180"/>
                    <a:pt x="50482" y="296228"/>
                  </a:cubicBezTo>
                  <a:cubicBezTo>
                    <a:pt x="58102" y="295276"/>
                    <a:pt x="67627" y="294323"/>
                    <a:pt x="79057" y="293370"/>
                  </a:cubicBezTo>
                  <a:cubicBezTo>
                    <a:pt x="66674" y="287655"/>
                    <a:pt x="55244" y="280036"/>
                    <a:pt x="44766" y="270511"/>
                  </a:cubicBezTo>
                  <a:lnTo>
                    <a:pt x="44684" y="269968"/>
                  </a:lnTo>
                  <a:lnTo>
                    <a:pt x="41077" y="267533"/>
                  </a:lnTo>
                  <a:cubicBezTo>
                    <a:pt x="15716" y="242173"/>
                    <a:pt x="0" y="207169"/>
                    <a:pt x="0" y="168592"/>
                  </a:cubicBezTo>
                  <a:cubicBezTo>
                    <a:pt x="0" y="149304"/>
                    <a:pt x="3929" y="130909"/>
                    <a:pt x="11028" y="114166"/>
                  </a:cubicBezTo>
                  <a:lnTo>
                    <a:pt x="29975" y="86096"/>
                  </a:lnTo>
                  <a:lnTo>
                    <a:pt x="30078" y="85591"/>
                  </a:lnTo>
                  <a:cubicBezTo>
                    <a:pt x="51376" y="35362"/>
                    <a:pt x="101203" y="0"/>
                    <a:pt x="159067"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1" name="Google Shape;211;p7"/>
            <p:cNvSpPr/>
            <p:nvPr/>
          </p:nvSpPr>
          <p:spPr>
            <a:xfrm>
              <a:off x="7476964" y="2437620"/>
              <a:ext cx="411622" cy="412587"/>
            </a:xfrm>
            <a:custGeom>
              <a:rect b="b" l="l" r="r" t="t"/>
              <a:pathLst>
                <a:path extrusionOk="0" h="319835" w="319087">
                  <a:moveTo>
                    <a:pt x="159067" y="0"/>
                  </a:moveTo>
                  <a:cubicBezTo>
                    <a:pt x="236220" y="0"/>
                    <a:pt x="299085" y="62865"/>
                    <a:pt x="299085" y="140017"/>
                  </a:cubicBezTo>
                  <a:lnTo>
                    <a:pt x="291875" y="175603"/>
                  </a:lnTo>
                  <a:lnTo>
                    <a:pt x="295274" y="172403"/>
                  </a:lnTo>
                  <a:cubicBezTo>
                    <a:pt x="300037" y="168593"/>
                    <a:pt x="304799" y="164783"/>
                    <a:pt x="308609" y="162878"/>
                  </a:cubicBezTo>
                  <a:cubicBezTo>
                    <a:pt x="317182" y="158116"/>
                    <a:pt x="319087" y="157163"/>
                    <a:pt x="319087" y="157163"/>
                  </a:cubicBezTo>
                  <a:cubicBezTo>
                    <a:pt x="319087" y="157163"/>
                    <a:pt x="316229" y="160973"/>
                    <a:pt x="311467" y="168593"/>
                  </a:cubicBezTo>
                  <a:cubicBezTo>
                    <a:pt x="308609" y="171451"/>
                    <a:pt x="306704" y="177166"/>
                    <a:pt x="303847" y="181928"/>
                  </a:cubicBezTo>
                  <a:cubicBezTo>
                    <a:pt x="301942" y="187643"/>
                    <a:pt x="299084" y="193358"/>
                    <a:pt x="296227" y="200978"/>
                  </a:cubicBezTo>
                  <a:cubicBezTo>
                    <a:pt x="290511" y="214313"/>
                    <a:pt x="284797" y="233363"/>
                    <a:pt x="270509" y="252413"/>
                  </a:cubicBezTo>
                  <a:cubicBezTo>
                    <a:pt x="256222" y="271463"/>
                    <a:pt x="235267" y="286703"/>
                    <a:pt x="212407" y="298133"/>
                  </a:cubicBezTo>
                  <a:cubicBezTo>
                    <a:pt x="200977" y="303848"/>
                    <a:pt x="189547" y="307658"/>
                    <a:pt x="178117" y="311468"/>
                  </a:cubicBezTo>
                  <a:cubicBezTo>
                    <a:pt x="172402" y="313373"/>
                    <a:pt x="166686" y="314326"/>
                    <a:pt x="160972" y="316230"/>
                  </a:cubicBezTo>
                  <a:cubicBezTo>
                    <a:pt x="155257" y="318136"/>
                    <a:pt x="149542" y="318136"/>
                    <a:pt x="143827" y="319088"/>
                  </a:cubicBezTo>
                  <a:cubicBezTo>
                    <a:pt x="120967" y="320993"/>
                    <a:pt x="100964" y="319088"/>
                    <a:pt x="84772" y="315278"/>
                  </a:cubicBezTo>
                  <a:cubicBezTo>
                    <a:pt x="69532" y="310516"/>
                    <a:pt x="57149" y="306705"/>
                    <a:pt x="48577" y="302895"/>
                  </a:cubicBezTo>
                  <a:cubicBezTo>
                    <a:pt x="40957" y="299086"/>
                    <a:pt x="36194" y="297180"/>
                    <a:pt x="36194" y="297180"/>
                  </a:cubicBezTo>
                  <a:cubicBezTo>
                    <a:pt x="36194" y="297180"/>
                    <a:pt x="41909" y="297180"/>
                    <a:pt x="50482" y="296228"/>
                  </a:cubicBezTo>
                  <a:cubicBezTo>
                    <a:pt x="58102" y="295276"/>
                    <a:pt x="67627" y="294323"/>
                    <a:pt x="79057" y="293370"/>
                  </a:cubicBezTo>
                  <a:cubicBezTo>
                    <a:pt x="66674" y="287655"/>
                    <a:pt x="55244" y="280036"/>
                    <a:pt x="44766" y="270511"/>
                  </a:cubicBezTo>
                  <a:lnTo>
                    <a:pt x="44684" y="269968"/>
                  </a:lnTo>
                  <a:lnTo>
                    <a:pt x="41077" y="267533"/>
                  </a:lnTo>
                  <a:cubicBezTo>
                    <a:pt x="15716" y="242173"/>
                    <a:pt x="0" y="207169"/>
                    <a:pt x="0" y="168592"/>
                  </a:cubicBezTo>
                  <a:cubicBezTo>
                    <a:pt x="0" y="149304"/>
                    <a:pt x="3929" y="130909"/>
                    <a:pt x="11028" y="114166"/>
                  </a:cubicBezTo>
                  <a:lnTo>
                    <a:pt x="29975" y="86096"/>
                  </a:lnTo>
                  <a:lnTo>
                    <a:pt x="30078" y="85591"/>
                  </a:lnTo>
                  <a:cubicBezTo>
                    <a:pt x="51376" y="35362"/>
                    <a:pt x="101203" y="0"/>
                    <a:pt x="159067"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2" name="Google Shape;212;p7"/>
          <p:cNvGrpSpPr/>
          <p:nvPr/>
        </p:nvGrpSpPr>
        <p:grpSpPr>
          <a:xfrm>
            <a:off x="9828459" y="6264196"/>
            <a:ext cx="90223" cy="128231"/>
            <a:chOff x="10137828" y="4328199"/>
            <a:chExt cx="210900" cy="299746"/>
          </a:xfrm>
        </p:grpSpPr>
        <p:sp>
          <p:nvSpPr>
            <p:cNvPr id="213" name="Google Shape;213;p7"/>
            <p:cNvSpPr/>
            <p:nvPr/>
          </p:nvSpPr>
          <p:spPr>
            <a:xfrm>
              <a:off x="10137828" y="4328199"/>
              <a:ext cx="183320" cy="262433"/>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4" name="Google Shape;214;p7"/>
            <p:cNvSpPr/>
            <p:nvPr/>
          </p:nvSpPr>
          <p:spPr>
            <a:xfrm>
              <a:off x="10165408" y="4365512"/>
              <a:ext cx="183320" cy="262433"/>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5" name="Google Shape;215;p7"/>
          <p:cNvGrpSpPr/>
          <p:nvPr/>
        </p:nvGrpSpPr>
        <p:grpSpPr>
          <a:xfrm>
            <a:off x="9537804" y="6040857"/>
            <a:ext cx="258269" cy="207650"/>
            <a:chOff x="9458411" y="3806136"/>
            <a:chExt cx="603714" cy="485390"/>
          </a:xfrm>
        </p:grpSpPr>
        <p:sp>
          <p:nvSpPr>
            <p:cNvPr id="216" name="Google Shape;216;p7"/>
            <p:cNvSpPr/>
            <p:nvPr/>
          </p:nvSpPr>
          <p:spPr>
            <a:xfrm>
              <a:off x="9458411" y="3806136"/>
              <a:ext cx="566400" cy="438344"/>
            </a:xfrm>
            <a:custGeom>
              <a:rect b="b" l="l" r="r" t="t"/>
              <a:pathLst>
                <a:path extrusionOk="0" h="203644" w="263136">
                  <a:moveTo>
                    <a:pt x="11677" y="0"/>
                  </a:moveTo>
                  <a:lnTo>
                    <a:pt x="26223" y="9384"/>
                  </a:lnTo>
                  <a:lnTo>
                    <a:pt x="28345" y="10403"/>
                  </a:lnTo>
                  <a:cubicBezTo>
                    <a:pt x="54420" y="25896"/>
                    <a:pt x="104069" y="60008"/>
                    <a:pt x="109784" y="65723"/>
                  </a:cubicBezTo>
                  <a:cubicBezTo>
                    <a:pt x="108831" y="64770"/>
                    <a:pt x="99306" y="95250"/>
                    <a:pt x="100259" y="99061"/>
                  </a:cubicBezTo>
                  <a:cubicBezTo>
                    <a:pt x="101211" y="111443"/>
                    <a:pt x="108831" y="121920"/>
                    <a:pt x="118356" y="128588"/>
                  </a:cubicBezTo>
                  <a:lnTo>
                    <a:pt x="131481" y="134165"/>
                  </a:lnTo>
                  <a:lnTo>
                    <a:pt x="149090" y="133247"/>
                  </a:lnTo>
                  <a:lnTo>
                    <a:pt x="153020" y="130754"/>
                  </a:lnTo>
                  <a:lnTo>
                    <a:pt x="172538" y="111524"/>
                  </a:lnTo>
                  <a:lnTo>
                    <a:pt x="173602" y="109538"/>
                  </a:lnTo>
                  <a:lnTo>
                    <a:pt x="174091" y="109995"/>
                  </a:lnTo>
                  <a:lnTo>
                    <a:pt x="174554" y="109538"/>
                  </a:lnTo>
                  <a:cubicBezTo>
                    <a:pt x="205986" y="137161"/>
                    <a:pt x="229799" y="153353"/>
                    <a:pt x="263136" y="179070"/>
                  </a:cubicBezTo>
                  <a:cubicBezTo>
                    <a:pt x="263136" y="179070"/>
                    <a:pt x="184376" y="222826"/>
                    <a:pt x="91943" y="193565"/>
                  </a:cubicBezTo>
                  <a:lnTo>
                    <a:pt x="56822" y="178429"/>
                  </a:lnTo>
                  <a:lnTo>
                    <a:pt x="50729" y="176213"/>
                  </a:lnTo>
                  <a:cubicBezTo>
                    <a:pt x="-24518" y="134303"/>
                    <a:pt x="4057" y="6668"/>
                    <a:pt x="11677"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17" name="Google Shape;217;p7"/>
            <p:cNvSpPr/>
            <p:nvPr/>
          </p:nvSpPr>
          <p:spPr>
            <a:xfrm>
              <a:off x="9495724" y="3853182"/>
              <a:ext cx="566400" cy="438344"/>
            </a:xfrm>
            <a:custGeom>
              <a:rect b="b" l="l" r="r" t="t"/>
              <a:pathLst>
                <a:path extrusionOk="0" h="203644" w="263136">
                  <a:moveTo>
                    <a:pt x="11677" y="0"/>
                  </a:moveTo>
                  <a:lnTo>
                    <a:pt x="26223" y="9384"/>
                  </a:lnTo>
                  <a:lnTo>
                    <a:pt x="28345" y="10403"/>
                  </a:lnTo>
                  <a:cubicBezTo>
                    <a:pt x="54420" y="25896"/>
                    <a:pt x="104069" y="60008"/>
                    <a:pt x="109784" y="65723"/>
                  </a:cubicBezTo>
                  <a:cubicBezTo>
                    <a:pt x="108831" y="64770"/>
                    <a:pt x="99306" y="95250"/>
                    <a:pt x="100259" y="99061"/>
                  </a:cubicBezTo>
                  <a:cubicBezTo>
                    <a:pt x="101211" y="111443"/>
                    <a:pt x="108831" y="121920"/>
                    <a:pt x="118356" y="128588"/>
                  </a:cubicBezTo>
                  <a:lnTo>
                    <a:pt x="131481" y="134165"/>
                  </a:lnTo>
                  <a:lnTo>
                    <a:pt x="149090" y="133247"/>
                  </a:lnTo>
                  <a:lnTo>
                    <a:pt x="153020" y="130754"/>
                  </a:lnTo>
                  <a:lnTo>
                    <a:pt x="172538" y="111524"/>
                  </a:lnTo>
                  <a:lnTo>
                    <a:pt x="173602" y="109538"/>
                  </a:lnTo>
                  <a:lnTo>
                    <a:pt x="174091" y="109995"/>
                  </a:lnTo>
                  <a:lnTo>
                    <a:pt x="174554" y="109538"/>
                  </a:lnTo>
                  <a:cubicBezTo>
                    <a:pt x="205986" y="137161"/>
                    <a:pt x="229799" y="153353"/>
                    <a:pt x="263136" y="179070"/>
                  </a:cubicBezTo>
                  <a:cubicBezTo>
                    <a:pt x="263136" y="179070"/>
                    <a:pt x="184376" y="222826"/>
                    <a:pt x="91943" y="193565"/>
                  </a:cubicBezTo>
                  <a:lnTo>
                    <a:pt x="56822" y="178429"/>
                  </a:lnTo>
                  <a:lnTo>
                    <a:pt x="50729" y="176213"/>
                  </a:lnTo>
                  <a:cubicBezTo>
                    <a:pt x="-24518" y="134303"/>
                    <a:pt x="4057" y="6668"/>
                    <a:pt x="11677"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18" name="Google Shape;218;p7"/>
          <p:cNvGrpSpPr/>
          <p:nvPr/>
        </p:nvGrpSpPr>
        <p:grpSpPr>
          <a:xfrm>
            <a:off x="9968925" y="6030533"/>
            <a:ext cx="259419" cy="205383"/>
            <a:chOff x="10466175" y="3782003"/>
            <a:chExt cx="606402" cy="480092"/>
          </a:xfrm>
        </p:grpSpPr>
        <p:sp>
          <p:nvSpPr>
            <p:cNvPr id="219" name="Google Shape;219;p7"/>
            <p:cNvSpPr/>
            <p:nvPr/>
          </p:nvSpPr>
          <p:spPr>
            <a:xfrm>
              <a:off x="10466175" y="3782003"/>
              <a:ext cx="569089" cy="433046"/>
            </a:xfrm>
            <a:custGeom>
              <a:rect b="b" l="l" r="r" t="t"/>
              <a:pathLst>
                <a:path extrusionOk="0" h="201183" w="264385">
                  <a:moveTo>
                    <a:pt x="251460" y="397"/>
                  </a:moveTo>
                  <a:cubicBezTo>
                    <a:pt x="260032" y="7065"/>
                    <a:pt x="289560" y="130890"/>
                    <a:pt x="214313" y="173752"/>
                  </a:cubicBezTo>
                  <a:lnTo>
                    <a:pt x="205969" y="177313"/>
                  </a:lnTo>
                  <a:lnTo>
                    <a:pt x="191096" y="185540"/>
                  </a:lnTo>
                  <a:lnTo>
                    <a:pt x="181622" y="187704"/>
                  </a:lnTo>
                  <a:lnTo>
                    <a:pt x="173655" y="191104"/>
                  </a:lnTo>
                  <a:cubicBezTo>
                    <a:pt x="80218" y="220365"/>
                    <a:pt x="0" y="176609"/>
                    <a:pt x="0" y="176609"/>
                  </a:cubicBezTo>
                  <a:cubicBezTo>
                    <a:pt x="33338" y="150892"/>
                    <a:pt x="58102" y="134699"/>
                    <a:pt x="89535" y="107077"/>
                  </a:cubicBezTo>
                  <a:cubicBezTo>
                    <a:pt x="98821" y="122794"/>
                    <a:pt x="112395" y="135295"/>
                    <a:pt x="128647" y="133331"/>
                  </a:cubicBezTo>
                  <a:lnTo>
                    <a:pt x="142330" y="127562"/>
                  </a:lnTo>
                  <a:lnTo>
                    <a:pt x="156165" y="113090"/>
                  </a:lnTo>
                  <a:cubicBezTo>
                    <a:pt x="164068" y="92731"/>
                    <a:pt x="153352" y="63262"/>
                    <a:pt x="153352" y="63262"/>
                  </a:cubicBezTo>
                  <a:lnTo>
                    <a:pt x="180974" y="41355"/>
                  </a:lnTo>
                  <a:lnTo>
                    <a:pt x="181372" y="43064"/>
                  </a:lnTo>
                  <a:lnTo>
                    <a:pt x="203835" y="27900"/>
                  </a:lnTo>
                  <a:lnTo>
                    <a:pt x="206441" y="26263"/>
                  </a:lnTo>
                  <a:lnTo>
                    <a:pt x="205740" y="25162"/>
                  </a:lnTo>
                  <a:cubicBezTo>
                    <a:pt x="210503" y="21352"/>
                    <a:pt x="246697" y="-3413"/>
                    <a:pt x="251460" y="397"/>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0" name="Google Shape;220;p7"/>
            <p:cNvSpPr/>
            <p:nvPr/>
          </p:nvSpPr>
          <p:spPr>
            <a:xfrm>
              <a:off x="10503488" y="3829049"/>
              <a:ext cx="569089" cy="433046"/>
            </a:xfrm>
            <a:custGeom>
              <a:rect b="b" l="l" r="r" t="t"/>
              <a:pathLst>
                <a:path extrusionOk="0" h="201183" w="264385">
                  <a:moveTo>
                    <a:pt x="251460" y="397"/>
                  </a:moveTo>
                  <a:cubicBezTo>
                    <a:pt x="260032" y="7065"/>
                    <a:pt x="289560" y="130890"/>
                    <a:pt x="214313" y="173752"/>
                  </a:cubicBezTo>
                  <a:lnTo>
                    <a:pt x="205969" y="177313"/>
                  </a:lnTo>
                  <a:lnTo>
                    <a:pt x="191096" y="185540"/>
                  </a:lnTo>
                  <a:lnTo>
                    <a:pt x="181622" y="187704"/>
                  </a:lnTo>
                  <a:lnTo>
                    <a:pt x="173655" y="191104"/>
                  </a:lnTo>
                  <a:cubicBezTo>
                    <a:pt x="80218" y="220365"/>
                    <a:pt x="0" y="176609"/>
                    <a:pt x="0" y="176609"/>
                  </a:cubicBezTo>
                  <a:cubicBezTo>
                    <a:pt x="33338" y="150892"/>
                    <a:pt x="58102" y="134699"/>
                    <a:pt x="89535" y="107077"/>
                  </a:cubicBezTo>
                  <a:cubicBezTo>
                    <a:pt x="98821" y="122794"/>
                    <a:pt x="112395" y="135295"/>
                    <a:pt x="128647" y="133331"/>
                  </a:cubicBezTo>
                  <a:lnTo>
                    <a:pt x="142330" y="127562"/>
                  </a:lnTo>
                  <a:lnTo>
                    <a:pt x="156165" y="113090"/>
                  </a:lnTo>
                  <a:cubicBezTo>
                    <a:pt x="164068" y="92731"/>
                    <a:pt x="153352" y="63262"/>
                    <a:pt x="153352" y="63262"/>
                  </a:cubicBezTo>
                  <a:lnTo>
                    <a:pt x="180974" y="41355"/>
                  </a:lnTo>
                  <a:lnTo>
                    <a:pt x="181372" y="43064"/>
                  </a:lnTo>
                  <a:lnTo>
                    <a:pt x="203835" y="27900"/>
                  </a:lnTo>
                  <a:lnTo>
                    <a:pt x="206441" y="26263"/>
                  </a:lnTo>
                  <a:lnTo>
                    <a:pt x="205740" y="25162"/>
                  </a:lnTo>
                  <a:cubicBezTo>
                    <a:pt x="210503" y="21352"/>
                    <a:pt x="246697" y="-3413"/>
                    <a:pt x="251460" y="397"/>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21" name="Google Shape;221;p7"/>
          <p:cNvGrpSpPr/>
          <p:nvPr/>
        </p:nvGrpSpPr>
        <p:grpSpPr>
          <a:xfrm>
            <a:off x="9457691" y="6260445"/>
            <a:ext cx="914575" cy="533640"/>
            <a:chOff x="9271144" y="4319431"/>
            <a:chExt cx="2137855" cy="1247406"/>
          </a:xfrm>
        </p:grpSpPr>
        <p:sp>
          <p:nvSpPr>
            <p:cNvPr id="222" name="Google Shape;222;p7"/>
            <p:cNvSpPr/>
            <p:nvPr/>
          </p:nvSpPr>
          <p:spPr>
            <a:xfrm>
              <a:off x="9271144" y="4319431"/>
              <a:ext cx="2119197" cy="1189151"/>
            </a:xfrm>
            <a:custGeom>
              <a:rect b="b" l="l" r="r" t="t"/>
              <a:pathLst>
                <a:path extrusionOk="0" h="552451" w="984528">
                  <a:moveTo>
                    <a:pt x="301585" y="452438"/>
                  </a:moveTo>
                  <a:lnTo>
                    <a:pt x="301301" y="452807"/>
                  </a:lnTo>
                  <a:lnTo>
                    <a:pt x="302727" y="453591"/>
                  </a:lnTo>
                  <a:close/>
                  <a:moveTo>
                    <a:pt x="132040" y="364808"/>
                  </a:moveTo>
                  <a:lnTo>
                    <a:pt x="131519" y="365177"/>
                  </a:lnTo>
                  <a:lnTo>
                    <a:pt x="134219" y="367481"/>
                  </a:lnTo>
                  <a:close/>
                  <a:moveTo>
                    <a:pt x="956905" y="0"/>
                  </a:moveTo>
                  <a:cubicBezTo>
                    <a:pt x="960715" y="9525"/>
                    <a:pt x="965478" y="23813"/>
                    <a:pt x="968335" y="33338"/>
                  </a:cubicBezTo>
                  <a:lnTo>
                    <a:pt x="971134" y="47535"/>
                  </a:lnTo>
                  <a:lnTo>
                    <a:pt x="978504" y="79506"/>
                  </a:lnTo>
                  <a:lnTo>
                    <a:pt x="979941" y="92205"/>
                  </a:lnTo>
                  <a:lnTo>
                    <a:pt x="983218" y="108823"/>
                  </a:lnTo>
                  <a:lnTo>
                    <a:pt x="983465" y="123329"/>
                  </a:lnTo>
                  <a:lnTo>
                    <a:pt x="984290" y="130612"/>
                  </a:lnTo>
                  <a:lnTo>
                    <a:pt x="983840" y="145349"/>
                  </a:lnTo>
                  <a:lnTo>
                    <a:pt x="984528" y="185738"/>
                  </a:lnTo>
                  <a:lnTo>
                    <a:pt x="979397" y="204494"/>
                  </a:lnTo>
                  <a:lnTo>
                    <a:pt x="968960" y="254154"/>
                  </a:lnTo>
                  <a:lnTo>
                    <a:pt x="960662" y="272970"/>
                  </a:lnTo>
                  <a:lnTo>
                    <a:pt x="956905" y="286703"/>
                  </a:lnTo>
                  <a:lnTo>
                    <a:pt x="943138" y="312708"/>
                  </a:lnTo>
                  <a:lnTo>
                    <a:pt x="939585" y="320764"/>
                  </a:lnTo>
                  <a:lnTo>
                    <a:pt x="937151" y="324016"/>
                  </a:lnTo>
                  <a:lnTo>
                    <a:pt x="931188" y="335280"/>
                  </a:lnTo>
                  <a:cubicBezTo>
                    <a:pt x="924520" y="345758"/>
                    <a:pt x="913090" y="360045"/>
                    <a:pt x="909280" y="372428"/>
                  </a:cubicBezTo>
                  <a:lnTo>
                    <a:pt x="912728" y="356652"/>
                  </a:lnTo>
                  <a:lnTo>
                    <a:pt x="890230" y="386715"/>
                  </a:lnTo>
                  <a:cubicBezTo>
                    <a:pt x="888325" y="366713"/>
                    <a:pt x="856892" y="346710"/>
                    <a:pt x="856892" y="346710"/>
                  </a:cubicBezTo>
                  <a:lnTo>
                    <a:pt x="776882" y="468630"/>
                  </a:lnTo>
                  <a:lnTo>
                    <a:pt x="776611" y="467593"/>
                  </a:lnTo>
                  <a:lnTo>
                    <a:pt x="775930" y="468630"/>
                  </a:lnTo>
                  <a:lnTo>
                    <a:pt x="765453" y="428625"/>
                  </a:lnTo>
                  <a:lnTo>
                    <a:pt x="766073" y="428064"/>
                  </a:lnTo>
                  <a:lnTo>
                    <a:pt x="760808" y="409159"/>
                  </a:lnTo>
                  <a:cubicBezTo>
                    <a:pt x="759023" y="403087"/>
                    <a:pt x="757832" y="399574"/>
                    <a:pt x="757832" y="401003"/>
                  </a:cubicBezTo>
                  <a:cubicBezTo>
                    <a:pt x="757832" y="405765"/>
                    <a:pt x="664487" y="511493"/>
                    <a:pt x="664487" y="511493"/>
                  </a:cubicBezTo>
                  <a:lnTo>
                    <a:pt x="633055" y="443865"/>
                  </a:lnTo>
                  <a:cubicBezTo>
                    <a:pt x="633055" y="443865"/>
                    <a:pt x="610671" y="469583"/>
                    <a:pt x="587097" y="495419"/>
                  </a:cubicBezTo>
                  <a:lnTo>
                    <a:pt x="560686" y="523433"/>
                  </a:lnTo>
                  <a:lnTo>
                    <a:pt x="534948" y="552451"/>
                  </a:lnTo>
                  <a:lnTo>
                    <a:pt x="502563" y="520066"/>
                  </a:lnTo>
                  <a:lnTo>
                    <a:pt x="503592" y="519552"/>
                  </a:lnTo>
                  <a:lnTo>
                    <a:pt x="495538" y="510779"/>
                  </a:lnTo>
                  <a:cubicBezTo>
                    <a:pt x="478988" y="491728"/>
                    <a:pt x="463510" y="472440"/>
                    <a:pt x="463510" y="472440"/>
                  </a:cubicBezTo>
                  <a:lnTo>
                    <a:pt x="398740" y="550545"/>
                  </a:lnTo>
                  <a:lnTo>
                    <a:pt x="397729" y="549524"/>
                  </a:lnTo>
                  <a:lnTo>
                    <a:pt x="396835" y="550546"/>
                  </a:lnTo>
                  <a:lnTo>
                    <a:pt x="301166" y="452983"/>
                  </a:lnTo>
                  <a:lnTo>
                    <a:pt x="253960" y="514350"/>
                  </a:lnTo>
                  <a:lnTo>
                    <a:pt x="253466" y="513745"/>
                  </a:lnTo>
                  <a:lnTo>
                    <a:pt x="253007" y="514350"/>
                  </a:lnTo>
                  <a:lnTo>
                    <a:pt x="131436" y="365236"/>
                  </a:lnTo>
                  <a:lnTo>
                    <a:pt x="123363" y="370955"/>
                  </a:lnTo>
                  <a:cubicBezTo>
                    <a:pt x="107870" y="382072"/>
                    <a:pt x="77509" y="404575"/>
                    <a:pt x="82510" y="406718"/>
                  </a:cubicBezTo>
                  <a:cubicBezTo>
                    <a:pt x="83343" y="407075"/>
                    <a:pt x="82034" y="405111"/>
                    <a:pt x="79217" y="401184"/>
                  </a:cubicBezTo>
                  <a:lnTo>
                    <a:pt x="73697" y="393437"/>
                  </a:lnTo>
                  <a:lnTo>
                    <a:pt x="73938" y="394335"/>
                  </a:lnTo>
                  <a:lnTo>
                    <a:pt x="67595" y="384873"/>
                  </a:lnTo>
                  <a:lnTo>
                    <a:pt x="66883" y="383873"/>
                  </a:lnTo>
                  <a:lnTo>
                    <a:pt x="65385" y="381575"/>
                  </a:lnTo>
                  <a:lnTo>
                    <a:pt x="36751" y="338857"/>
                  </a:lnTo>
                  <a:cubicBezTo>
                    <a:pt x="26919" y="321525"/>
                    <a:pt x="19489" y="305358"/>
                    <a:pt x="13975" y="290379"/>
                  </a:cubicBezTo>
                  <a:lnTo>
                    <a:pt x="6164" y="248196"/>
                  </a:lnTo>
                  <a:lnTo>
                    <a:pt x="3482" y="239956"/>
                  </a:lnTo>
                  <a:lnTo>
                    <a:pt x="3441" y="233490"/>
                  </a:lnTo>
                  <a:lnTo>
                    <a:pt x="0" y="214908"/>
                  </a:lnTo>
                  <a:cubicBezTo>
                    <a:pt x="625" y="184458"/>
                    <a:pt x="9756" y="165058"/>
                    <a:pt x="14282" y="157261"/>
                  </a:cubicBezTo>
                  <a:lnTo>
                    <a:pt x="16786" y="153356"/>
                  </a:lnTo>
                  <a:lnTo>
                    <a:pt x="16787" y="153353"/>
                  </a:lnTo>
                  <a:lnTo>
                    <a:pt x="16787" y="153354"/>
                  </a:lnTo>
                  <a:lnTo>
                    <a:pt x="16788" y="153353"/>
                  </a:lnTo>
                  <a:cubicBezTo>
                    <a:pt x="16788" y="153353"/>
                    <a:pt x="34885" y="181928"/>
                    <a:pt x="42505" y="192406"/>
                  </a:cubicBezTo>
                  <a:lnTo>
                    <a:pt x="41933" y="195263"/>
                  </a:lnTo>
                  <a:lnTo>
                    <a:pt x="71080" y="243840"/>
                  </a:lnTo>
                  <a:lnTo>
                    <a:pt x="118705" y="221933"/>
                  </a:lnTo>
                  <a:lnTo>
                    <a:pt x="183475" y="300038"/>
                  </a:lnTo>
                  <a:lnTo>
                    <a:pt x="259675" y="240983"/>
                  </a:lnTo>
                  <a:lnTo>
                    <a:pt x="354925" y="339090"/>
                  </a:lnTo>
                  <a:lnTo>
                    <a:pt x="439697" y="263843"/>
                  </a:lnTo>
                  <a:lnTo>
                    <a:pt x="501610" y="352425"/>
                  </a:lnTo>
                  <a:lnTo>
                    <a:pt x="592097" y="243840"/>
                  </a:lnTo>
                  <a:lnTo>
                    <a:pt x="673060" y="310515"/>
                  </a:lnTo>
                  <a:cubicBezTo>
                    <a:pt x="673060" y="310515"/>
                    <a:pt x="757832" y="160020"/>
                    <a:pt x="754022" y="165735"/>
                  </a:cubicBezTo>
                  <a:lnTo>
                    <a:pt x="825460" y="215265"/>
                  </a:lnTo>
                  <a:cubicBezTo>
                    <a:pt x="825460" y="215265"/>
                    <a:pt x="848320" y="178594"/>
                    <a:pt x="876181" y="133826"/>
                  </a:cubicBezTo>
                  <a:lnTo>
                    <a:pt x="919280" y="64511"/>
                  </a:lnTo>
                  <a:lnTo>
                    <a:pt x="918805" y="63818"/>
                  </a:lnTo>
                  <a:cubicBezTo>
                    <a:pt x="923568" y="54293"/>
                    <a:pt x="949285" y="13335"/>
                    <a:pt x="956905"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3" name="Google Shape;223;p7"/>
            <p:cNvSpPr/>
            <p:nvPr/>
          </p:nvSpPr>
          <p:spPr>
            <a:xfrm>
              <a:off x="9289803" y="4377686"/>
              <a:ext cx="2119197" cy="1189151"/>
            </a:xfrm>
            <a:custGeom>
              <a:rect b="b" l="l" r="r" t="t"/>
              <a:pathLst>
                <a:path extrusionOk="0" h="552451" w="984528">
                  <a:moveTo>
                    <a:pt x="301585" y="452438"/>
                  </a:moveTo>
                  <a:lnTo>
                    <a:pt x="301301" y="452807"/>
                  </a:lnTo>
                  <a:lnTo>
                    <a:pt x="302727" y="453591"/>
                  </a:lnTo>
                  <a:close/>
                  <a:moveTo>
                    <a:pt x="132040" y="364808"/>
                  </a:moveTo>
                  <a:lnTo>
                    <a:pt x="131519" y="365177"/>
                  </a:lnTo>
                  <a:lnTo>
                    <a:pt x="134219" y="367481"/>
                  </a:lnTo>
                  <a:close/>
                  <a:moveTo>
                    <a:pt x="956905" y="0"/>
                  </a:moveTo>
                  <a:cubicBezTo>
                    <a:pt x="960715" y="9525"/>
                    <a:pt x="965478" y="23813"/>
                    <a:pt x="968335" y="33338"/>
                  </a:cubicBezTo>
                  <a:lnTo>
                    <a:pt x="971134" y="47535"/>
                  </a:lnTo>
                  <a:lnTo>
                    <a:pt x="978504" y="79506"/>
                  </a:lnTo>
                  <a:lnTo>
                    <a:pt x="979941" y="92205"/>
                  </a:lnTo>
                  <a:lnTo>
                    <a:pt x="983218" y="108823"/>
                  </a:lnTo>
                  <a:lnTo>
                    <a:pt x="983465" y="123329"/>
                  </a:lnTo>
                  <a:lnTo>
                    <a:pt x="984290" y="130612"/>
                  </a:lnTo>
                  <a:lnTo>
                    <a:pt x="983840" y="145349"/>
                  </a:lnTo>
                  <a:lnTo>
                    <a:pt x="984528" y="185738"/>
                  </a:lnTo>
                  <a:lnTo>
                    <a:pt x="979397" y="204494"/>
                  </a:lnTo>
                  <a:lnTo>
                    <a:pt x="968960" y="254154"/>
                  </a:lnTo>
                  <a:lnTo>
                    <a:pt x="960662" y="272970"/>
                  </a:lnTo>
                  <a:lnTo>
                    <a:pt x="956905" y="286703"/>
                  </a:lnTo>
                  <a:lnTo>
                    <a:pt x="943138" y="312708"/>
                  </a:lnTo>
                  <a:lnTo>
                    <a:pt x="939585" y="320764"/>
                  </a:lnTo>
                  <a:lnTo>
                    <a:pt x="937151" y="324016"/>
                  </a:lnTo>
                  <a:lnTo>
                    <a:pt x="931188" y="335280"/>
                  </a:lnTo>
                  <a:cubicBezTo>
                    <a:pt x="924520" y="345758"/>
                    <a:pt x="913090" y="360045"/>
                    <a:pt x="909280" y="372428"/>
                  </a:cubicBezTo>
                  <a:lnTo>
                    <a:pt x="912728" y="356652"/>
                  </a:lnTo>
                  <a:lnTo>
                    <a:pt x="890230" y="386715"/>
                  </a:lnTo>
                  <a:cubicBezTo>
                    <a:pt x="888325" y="366713"/>
                    <a:pt x="856892" y="346710"/>
                    <a:pt x="856892" y="346710"/>
                  </a:cubicBezTo>
                  <a:lnTo>
                    <a:pt x="776882" y="468630"/>
                  </a:lnTo>
                  <a:lnTo>
                    <a:pt x="776611" y="467593"/>
                  </a:lnTo>
                  <a:lnTo>
                    <a:pt x="775930" y="468630"/>
                  </a:lnTo>
                  <a:lnTo>
                    <a:pt x="765453" y="428625"/>
                  </a:lnTo>
                  <a:lnTo>
                    <a:pt x="766073" y="428064"/>
                  </a:lnTo>
                  <a:lnTo>
                    <a:pt x="760808" y="409159"/>
                  </a:lnTo>
                  <a:cubicBezTo>
                    <a:pt x="759023" y="403087"/>
                    <a:pt x="757832" y="399574"/>
                    <a:pt x="757832" y="401003"/>
                  </a:cubicBezTo>
                  <a:cubicBezTo>
                    <a:pt x="757832" y="405765"/>
                    <a:pt x="664487" y="511493"/>
                    <a:pt x="664487" y="511493"/>
                  </a:cubicBezTo>
                  <a:lnTo>
                    <a:pt x="633055" y="443865"/>
                  </a:lnTo>
                  <a:cubicBezTo>
                    <a:pt x="633055" y="443865"/>
                    <a:pt x="610671" y="469583"/>
                    <a:pt x="587097" y="495419"/>
                  </a:cubicBezTo>
                  <a:lnTo>
                    <a:pt x="560686" y="523433"/>
                  </a:lnTo>
                  <a:lnTo>
                    <a:pt x="534948" y="552451"/>
                  </a:lnTo>
                  <a:lnTo>
                    <a:pt x="502563" y="520066"/>
                  </a:lnTo>
                  <a:lnTo>
                    <a:pt x="503592" y="519552"/>
                  </a:lnTo>
                  <a:lnTo>
                    <a:pt x="495538" y="510779"/>
                  </a:lnTo>
                  <a:cubicBezTo>
                    <a:pt x="478988" y="491728"/>
                    <a:pt x="463510" y="472440"/>
                    <a:pt x="463510" y="472440"/>
                  </a:cubicBezTo>
                  <a:lnTo>
                    <a:pt x="398740" y="550545"/>
                  </a:lnTo>
                  <a:lnTo>
                    <a:pt x="397729" y="549524"/>
                  </a:lnTo>
                  <a:lnTo>
                    <a:pt x="396835" y="550546"/>
                  </a:lnTo>
                  <a:lnTo>
                    <a:pt x="301166" y="452983"/>
                  </a:lnTo>
                  <a:lnTo>
                    <a:pt x="253960" y="514350"/>
                  </a:lnTo>
                  <a:lnTo>
                    <a:pt x="253466" y="513745"/>
                  </a:lnTo>
                  <a:lnTo>
                    <a:pt x="253007" y="514350"/>
                  </a:lnTo>
                  <a:lnTo>
                    <a:pt x="131436" y="365236"/>
                  </a:lnTo>
                  <a:lnTo>
                    <a:pt x="123363" y="370955"/>
                  </a:lnTo>
                  <a:cubicBezTo>
                    <a:pt x="107870" y="382072"/>
                    <a:pt x="77509" y="404575"/>
                    <a:pt x="82510" y="406718"/>
                  </a:cubicBezTo>
                  <a:cubicBezTo>
                    <a:pt x="83343" y="407075"/>
                    <a:pt x="82034" y="405111"/>
                    <a:pt x="79217" y="401184"/>
                  </a:cubicBezTo>
                  <a:lnTo>
                    <a:pt x="73697" y="393437"/>
                  </a:lnTo>
                  <a:lnTo>
                    <a:pt x="73938" y="394335"/>
                  </a:lnTo>
                  <a:lnTo>
                    <a:pt x="67595" y="384873"/>
                  </a:lnTo>
                  <a:lnTo>
                    <a:pt x="66883" y="383873"/>
                  </a:lnTo>
                  <a:lnTo>
                    <a:pt x="65385" y="381575"/>
                  </a:lnTo>
                  <a:lnTo>
                    <a:pt x="36751" y="338857"/>
                  </a:lnTo>
                  <a:cubicBezTo>
                    <a:pt x="26919" y="321525"/>
                    <a:pt x="19489" y="305358"/>
                    <a:pt x="13975" y="290379"/>
                  </a:cubicBezTo>
                  <a:lnTo>
                    <a:pt x="6164" y="248196"/>
                  </a:lnTo>
                  <a:lnTo>
                    <a:pt x="3482" y="239956"/>
                  </a:lnTo>
                  <a:lnTo>
                    <a:pt x="3441" y="233490"/>
                  </a:lnTo>
                  <a:lnTo>
                    <a:pt x="0" y="214908"/>
                  </a:lnTo>
                  <a:cubicBezTo>
                    <a:pt x="625" y="184458"/>
                    <a:pt x="9756" y="165058"/>
                    <a:pt x="14282" y="157261"/>
                  </a:cubicBezTo>
                  <a:lnTo>
                    <a:pt x="16786" y="153356"/>
                  </a:lnTo>
                  <a:lnTo>
                    <a:pt x="16787" y="153353"/>
                  </a:lnTo>
                  <a:lnTo>
                    <a:pt x="16787" y="153354"/>
                  </a:lnTo>
                  <a:lnTo>
                    <a:pt x="16788" y="153353"/>
                  </a:lnTo>
                  <a:cubicBezTo>
                    <a:pt x="16788" y="153353"/>
                    <a:pt x="34885" y="181928"/>
                    <a:pt x="42505" y="192406"/>
                  </a:cubicBezTo>
                  <a:lnTo>
                    <a:pt x="41933" y="195263"/>
                  </a:lnTo>
                  <a:lnTo>
                    <a:pt x="71080" y="243840"/>
                  </a:lnTo>
                  <a:lnTo>
                    <a:pt x="118705" y="221933"/>
                  </a:lnTo>
                  <a:lnTo>
                    <a:pt x="183475" y="300038"/>
                  </a:lnTo>
                  <a:lnTo>
                    <a:pt x="259675" y="240983"/>
                  </a:lnTo>
                  <a:lnTo>
                    <a:pt x="354925" y="339090"/>
                  </a:lnTo>
                  <a:lnTo>
                    <a:pt x="439697" y="263843"/>
                  </a:lnTo>
                  <a:lnTo>
                    <a:pt x="501610" y="352425"/>
                  </a:lnTo>
                  <a:lnTo>
                    <a:pt x="592097" y="243840"/>
                  </a:lnTo>
                  <a:lnTo>
                    <a:pt x="673060" y="310515"/>
                  </a:lnTo>
                  <a:cubicBezTo>
                    <a:pt x="673060" y="310515"/>
                    <a:pt x="757832" y="160020"/>
                    <a:pt x="754022" y="165735"/>
                  </a:cubicBezTo>
                  <a:lnTo>
                    <a:pt x="825460" y="215265"/>
                  </a:lnTo>
                  <a:cubicBezTo>
                    <a:pt x="825460" y="215265"/>
                    <a:pt x="848320" y="178594"/>
                    <a:pt x="876181" y="133826"/>
                  </a:cubicBezTo>
                  <a:lnTo>
                    <a:pt x="919280" y="64511"/>
                  </a:lnTo>
                  <a:lnTo>
                    <a:pt x="918805" y="63818"/>
                  </a:lnTo>
                  <a:cubicBezTo>
                    <a:pt x="923568" y="54293"/>
                    <a:pt x="949285" y="13335"/>
                    <a:pt x="956905"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5 One column">
  <p:cSld name="CUSTOM_5">
    <p:spTree>
      <p:nvGrpSpPr>
        <p:cNvPr id="224" name="Shape 224"/>
        <p:cNvGrpSpPr/>
        <p:nvPr/>
      </p:nvGrpSpPr>
      <p:grpSpPr>
        <a:xfrm>
          <a:off x="0" y="0"/>
          <a:ext cx="0" cy="0"/>
          <a:chOff x="0" y="0"/>
          <a:chExt cx="0" cy="0"/>
        </a:xfrm>
      </p:grpSpPr>
      <p:sp>
        <p:nvSpPr>
          <p:cNvPr id="225" name="Google Shape;225;p8"/>
          <p:cNvSpPr/>
          <p:nvPr/>
        </p:nvSpPr>
        <p:spPr>
          <a:xfrm>
            <a:off x="-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184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26" name="Google Shape;226;p8"/>
          <p:cNvSpPr txBox="1"/>
          <p:nvPr>
            <p:ph idx="1" type="subTitle"/>
          </p:nvPr>
        </p:nvSpPr>
        <p:spPr>
          <a:xfrm>
            <a:off x="1453529" y="2252775"/>
            <a:ext cx="8133900" cy="717900"/>
          </a:xfrm>
          <a:prstGeom prst="rect">
            <a:avLst/>
          </a:prstGeom>
        </p:spPr>
        <p:txBody>
          <a:bodyPr anchorCtr="0" anchor="t" bIns="121900" lIns="121900" spcFirstLastPara="1" rIns="121900" wrap="square" tIns="121900">
            <a:noAutofit/>
          </a:bodyPr>
          <a:lstStyle>
            <a:lvl1pPr lvl="0" rtl="0">
              <a:spcBef>
                <a:spcPts val="0"/>
              </a:spcBef>
              <a:spcAft>
                <a:spcPts val="0"/>
              </a:spcAft>
              <a:buSzPts val="2500"/>
              <a:buNone/>
              <a:defRPr b="1" sz="2500"/>
            </a:lvl1pPr>
            <a:lvl2pPr lvl="1" rtl="0">
              <a:spcBef>
                <a:spcPts val="2100"/>
              </a:spcBef>
              <a:spcAft>
                <a:spcPts val="0"/>
              </a:spcAft>
              <a:buSzPts val="2500"/>
              <a:buNone/>
              <a:defRPr b="1" sz="2500"/>
            </a:lvl2pPr>
            <a:lvl3pPr lvl="2" rtl="0">
              <a:spcBef>
                <a:spcPts val="2100"/>
              </a:spcBef>
              <a:spcAft>
                <a:spcPts val="0"/>
              </a:spcAft>
              <a:buSzPts val="2500"/>
              <a:buNone/>
              <a:defRPr b="1" sz="2500"/>
            </a:lvl3pPr>
            <a:lvl4pPr lvl="3" rtl="0">
              <a:spcBef>
                <a:spcPts val="2100"/>
              </a:spcBef>
              <a:spcAft>
                <a:spcPts val="0"/>
              </a:spcAft>
              <a:buSzPts val="2500"/>
              <a:buNone/>
              <a:defRPr b="1" sz="2500"/>
            </a:lvl4pPr>
            <a:lvl5pPr lvl="4" rtl="0">
              <a:spcBef>
                <a:spcPts val="2100"/>
              </a:spcBef>
              <a:spcAft>
                <a:spcPts val="0"/>
              </a:spcAft>
              <a:buSzPts val="2500"/>
              <a:buNone/>
              <a:defRPr b="1" sz="2500"/>
            </a:lvl5pPr>
            <a:lvl6pPr lvl="5" rtl="0">
              <a:spcBef>
                <a:spcPts val="2100"/>
              </a:spcBef>
              <a:spcAft>
                <a:spcPts val="0"/>
              </a:spcAft>
              <a:buSzPts val="2500"/>
              <a:buNone/>
              <a:defRPr b="1" sz="2500"/>
            </a:lvl6pPr>
            <a:lvl7pPr lvl="6" rtl="0">
              <a:spcBef>
                <a:spcPts val="2100"/>
              </a:spcBef>
              <a:spcAft>
                <a:spcPts val="0"/>
              </a:spcAft>
              <a:buSzPts val="2500"/>
              <a:buNone/>
              <a:defRPr b="1" sz="2500"/>
            </a:lvl7pPr>
            <a:lvl8pPr lvl="7" rtl="0">
              <a:spcBef>
                <a:spcPts val="2100"/>
              </a:spcBef>
              <a:spcAft>
                <a:spcPts val="0"/>
              </a:spcAft>
              <a:buSzPts val="2500"/>
              <a:buNone/>
              <a:defRPr b="1" sz="2500"/>
            </a:lvl8pPr>
            <a:lvl9pPr lvl="8" rtl="0">
              <a:spcBef>
                <a:spcPts val="2100"/>
              </a:spcBef>
              <a:spcAft>
                <a:spcPts val="2100"/>
              </a:spcAft>
              <a:buSzPts val="2500"/>
              <a:buNone/>
              <a:defRPr b="1" sz="2500"/>
            </a:lvl9pPr>
          </a:lstStyle>
          <a:p/>
        </p:txBody>
      </p:sp>
      <p:sp>
        <p:nvSpPr>
          <p:cNvPr id="227" name="Google Shape;227;p8"/>
          <p:cNvSpPr txBox="1"/>
          <p:nvPr>
            <p:ph type="title"/>
          </p:nvPr>
        </p:nvSpPr>
        <p:spPr>
          <a:xfrm>
            <a:off x="1453529" y="898175"/>
            <a:ext cx="7281900" cy="763500"/>
          </a:xfrm>
          <a:prstGeom prst="rect">
            <a:avLst/>
          </a:prstGeom>
        </p:spPr>
        <p:txBody>
          <a:bodyPr anchorCtr="0" anchor="t" bIns="121900" lIns="121900" spcFirstLastPara="1" rIns="121900" wrap="square" tIns="121900">
            <a:noAutofit/>
          </a:bodyPr>
          <a:lstStyle>
            <a:lvl1pPr indent="0" lvl="0" marL="0" marR="0" rtl="0" algn="l">
              <a:lnSpc>
                <a:spcPct val="100000"/>
              </a:lnSpc>
              <a:spcBef>
                <a:spcPts val="0"/>
              </a:spcBef>
              <a:spcAft>
                <a:spcPts val="0"/>
              </a:spcAft>
              <a:buClr>
                <a:schemeClr val="accent4"/>
              </a:buClr>
              <a:buSzPts val="4000"/>
              <a:buFont typeface="Aldrich"/>
              <a:buNone/>
              <a:defRPr>
                <a:solidFill>
                  <a:schemeClr val="accent4"/>
                </a:solidFill>
              </a:defRPr>
            </a:lvl1pPr>
            <a:lvl2pPr lvl="1"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2pPr>
            <a:lvl3pPr lvl="2"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3pPr>
            <a:lvl4pPr lvl="3"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4pPr>
            <a:lvl5pPr lvl="4"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5pPr>
            <a:lvl6pPr lvl="5"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6pPr>
            <a:lvl7pPr lvl="6"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7pPr>
            <a:lvl8pPr lvl="7"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8pPr>
            <a:lvl9pPr lvl="8" rtl="0">
              <a:spcBef>
                <a:spcPts val="0"/>
              </a:spcBef>
              <a:spcAft>
                <a:spcPts val="0"/>
              </a:spcAft>
              <a:buClr>
                <a:schemeClr val="accent4"/>
              </a:buClr>
              <a:buSzPts val="4000"/>
              <a:buFont typeface="Abril Fatface"/>
              <a:buNone/>
              <a:defRPr sz="4000">
                <a:solidFill>
                  <a:schemeClr val="accent4"/>
                </a:solidFill>
                <a:latin typeface="Abril Fatface"/>
                <a:ea typeface="Abril Fatface"/>
                <a:cs typeface="Abril Fatface"/>
                <a:sym typeface="Abril Fatface"/>
              </a:defRPr>
            </a:lvl9pPr>
          </a:lstStyle>
          <a:p/>
        </p:txBody>
      </p:sp>
      <p:sp>
        <p:nvSpPr>
          <p:cNvPr id="228" name="Google Shape;228;p8"/>
          <p:cNvSpPr txBox="1"/>
          <p:nvPr>
            <p:ph idx="2" type="body"/>
          </p:nvPr>
        </p:nvSpPr>
        <p:spPr>
          <a:xfrm>
            <a:off x="1453525" y="2912950"/>
            <a:ext cx="8133900" cy="3436500"/>
          </a:xfrm>
          <a:prstGeom prst="rect">
            <a:avLst/>
          </a:prstGeom>
        </p:spPr>
        <p:txBody>
          <a:bodyPr anchorCtr="0" anchor="t" bIns="121900" lIns="121900" spcFirstLastPara="1" rIns="121900" wrap="square" tIns="121900">
            <a:noAutofit/>
          </a:bodyPr>
          <a:lstStyle>
            <a:lvl1pPr indent="-349250" lvl="0" marL="457200">
              <a:spcBef>
                <a:spcPts val="0"/>
              </a:spcBef>
              <a:spcAft>
                <a:spcPts val="0"/>
              </a:spcAft>
              <a:buSzPts val="1900"/>
              <a:buChar char="🎃"/>
              <a:defRPr/>
            </a:lvl1pPr>
            <a:lvl2pPr indent="-349250" lvl="1" marL="914400">
              <a:spcBef>
                <a:spcPts val="2100"/>
              </a:spcBef>
              <a:spcAft>
                <a:spcPts val="0"/>
              </a:spcAft>
              <a:buSzPts val="1900"/>
              <a:buChar char="○"/>
              <a:defRPr/>
            </a:lvl2pPr>
            <a:lvl3pPr indent="-349250" lvl="2" marL="1371600">
              <a:spcBef>
                <a:spcPts val="2100"/>
              </a:spcBef>
              <a:spcAft>
                <a:spcPts val="0"/>
              </a:spcAft>
              <a:buSzPts val="1900"/>
              <a:buChar char="■"/>
              <a:defRPr/>
            </a:lvl3pPr>
            <a:lvl4pPr indent="-349250" lvl="3" marL="1828800">
              <a:spcBef>
                <a:spcPts val="2100"/>
              </a:spcBef>
              <a:spcAft>
                <a:spcPts val="0"/>
              </a:spcAft>
              <a:buSzPts val="1900"/>
              <a:buChar char="●"/>
              <a:defRPr/>
            </a:lvl4pPr>
            <a:lvl5pPr indent="-349250" lvl="4" marL="2286000">
              <a:spcBef>
                <a:spcPts val="2100"/>
              </a:spcBef>
              <a:spcAft>
                <a:spcPts val="0"/>
              </a:spcAft>
              <a:buSzPts val="1900"/>
              <a:buChar char="○"/>
              <a:defRPr/>
            </a:lvl5pPr>
            <a:lvl6pPr indent="-349250" lvl="5" marL="2743200">
              <a:spcBef>
                <a:spcPts val="2100"/>
              </a:spcBef>
              <a:spcAft>
                <a:spcPts val="0"/>
              </a:spcAft>
              <a:buSzPts val="1900"/>
              <a:buChar char="■"/>
              <a:defRPr/>
            </a:lvl6pPr>
            <a:lvl7pPr indent="-349250" lvl="6" marL="3200400">
              <a:spcBef>
                <a:spcPts val="2100"/>
              </a:spcBef>
              <a:spcAft>
                <a:spcPts val="0"/>
              </a:spcAft>
              <a:buSzPts val="1900"/>
              <a:buChar char="●"/>
              <a:defRPr/>
            </a:lvl7pPr>
            <a:lvl8pPr indent="-349250" lvl="7" marL="3657600">
              <a:spcBef>
                <a:spcPts val="2100"/>
              </a:spcBef>
              <a:spcAft>
                <a:spcPts val="0"/>
              </a:spcAft>
              <a:buSzPts val="1900"/>
              <a:buChar char="○"/>
              <a:defRPr/>
            </a:lvl8pPr>
            <a:lvl9pPr indent="-349250" lvl="8" marL="4114800">
              <a:spcBef>
                <a:spcPts val="2100"/>
              </a:spcBef>
              <a:spcAft>
                <a:spcPts val="2100"/>
              </a:spcAft>
              <a:buSzPts val="1900"/>
              <a:buChar char="■"/>
              <a:defRPr/>
            </a:lvl9pPr>
          </a:lstStyle>
          <a:p/>
        </p:txBody>
      </p:sp>
      <p:grpSp>
        <p:nvGrpSpPr>
          <p:cNvPr id="229" name="Google Shape;229;p8"/>
          <p:cNvGrpSpPr/>
          <p:nvPr/>
        </p:nvGrpSpPr>
        <p:grpSpPr>
          <a:xfrm flipH="1">
            <a:off x="9214446" y="4237856"/>
            <a:ext cx="2893041" cy="2620137"/>
            <a:chOff x="8661873" y="810349"/>
            <a:chExt cx="2250868" cy="2038541"/>
          </a:xfrm>
        </p:grpSpPr>
        <p:sp>
          <p:nvSpPr>
            <p:cNvPr id="230" name="Google Shape;230;p8"/>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1" name="Google Shape;231;p8"/>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2" name="Google Shape;232;p8"/>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3" name="Google Shape;233;p8"/>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34" name="Google Shape;234;p8"/>
            <p:cNvSpPr/>
            <p:nvPr/>
          </p:nvSpPr>
          <p:spPr>
            <a:xfrm>
              <a:off x="9916293" y="810349"/>
              <a:ext cx="551844" cy="431951"/>
            </a:xfrm>
            <a:custGeom>
              <a:rect b="b" l="l" r="r" t="t"/>
              <a:pathLst>
                <a:path extrusionOk="0" h="2540886" w="3294590">
                  <a:moveTo>
                    <a:pt x="772287" y="274116"/>
                  </a:moveTo>
                  <a:cubicBezTo>
                    <a:pt x="647180" y="275498"/>
                    <a:pt x="522074" y="336318"/>
                    <a:pt x="454946" y="463489"/>
                  </a:cubicBezTo>
                  <a:cubicBezTo>
                    <a:pt x="281012" y="795234"/>
                    <a:pt x="704392" y="1145636"/>
                    <a:pt x="1091728" y="1304770"/>
                  </a:cubicBezTo>
                  <a:lnTo>
                    <a:pt x="1132324" y="1319902"/>
                  </a:lnTo>
                  <a:lnTo>
                    <a:pt x="1133275" y="1320180"/>
                  </a:lnTo>
                  <a:lnTo>
                    <a:pt x="1135276" y="1315690"/>
                  </a:lnTo>
                  <a:cubicBezTo>
                    <a:pt x="1176309" y="1209914"/>
                    <a:pt x="1199480" y="1102097"/>
                    <a:pt x="1199480" y="994280"/>
                  </a:cubicBezTo>
                  <a:cubicBezTo>
                    <a:pt x="1199480" y="817350"/>
                    <a:pt x="1187281" y="607239"/>
                    <a:pt x="1089636" y="441373"/>
                  </a:cubicBezTo>
                  <a:cubicBezTo>
                    <a:pt x="1022503" y="330791"/>
                    <a:pt x="897394" y="272735"/>
                    <a:pt x="772287" y="274116"/>
                  </a:cubicBezTo>
                  <a:close/>
                  <a:moveTo>
                    <a:pt x="843832" y="37"/>
                  </a:moveTo>
                  <a:cubicBezTo>
                    <a:pt x="959189" y="-1129"/>
                    <a:pt x="1071328" y="25308"/>
                    <a:pt x="1162870" y="87512"/>
                  </a:cubicBezTo>
                  <a:cubicBezTo>
                    <a:pt x="1382571" y="242326"/>
                    <a:pt x="1455804" y="518774"/>
                    <a:pt x="1468003" y="762053"/>
                  </a:cubicBezTo>
                  <a:cubicBezTo>
                    <a:pt x="1480209" y="955571"/>
                    <a:pt x="1447406" y="1142177"/>
                    <a:pt x="1380086" y="1318417"/>
                  </a:cubicBezTo>
                  <a:lnTo>
                    <a:pt x="1352231" y="1382258"/>
                  </a:lnTo>
                  <a:lnTo>
                    <a:pt x="1329369" y="1377599"/>
                  </a:lnTo>
                  <a:lnTo>
                    <a:pt x="1344674" y="1382080"/>
                  </a:lnTo>
                  <a:lnTo>
                    <a:pt x="1341644" y="1406524"/>
                  </a:lnTo>
                  <a:lnTo>
                    <a:pt x="1352231" y="1382258"/>
                  </a:lnTo>
                  <a:lnTo>
                    <a:pt x="1365576" y="1384978"/>
                  </a:lnTo>
                  <a:cubicBezTo>
                    <a:pt x="1393053" y="1389176"/>
                    <a:pt x="1419181" y="1391682"/>
                    <a:pt x="1443592" y="1392374"/>
                  </a:cubicBezTo>
                  <a:cubicBezTo>
                    <a:pt x="2102694" y="1414490"/>
                    <a:pt x="2688562" y="1115914"/>
                    <a:pt x="3152374" y="717821"/>
                  </a:cubicBezTo>
                  <a:cubicBezTo>
                    <a:pt x="3225608" y="651472"/>
                    <a:pt x="3323253" y="728885"/>
                    <a:pt x="3286642" y="806286"/>
                  </a:cubicBezTo>
                  <a:cubicBezTo>
                    <a:pt x="2966246" y="1396520"/>
                    <a:pt x="2066465" y="1842820"/>
                    <a:pt x="1306858" y="1693298"/>
                  </a:cubicBezTo>
                  <a:lnTo>
                    <a:pt x="1203185" y="1666582"/>
                  </a:lnTo>
                  <a:lnTo>
                    <a:pt x="1195988" y="1674541"/>
                  </a:lnTo>
                  <a:cubicBezTo>
                    <a:pt x="1173790" y="1699089"/>
                    <a:pt x="1152538" y="1724961"/>
                    <a:pt x="1135071" y="1756132"/>
                  </a:cubicBezTo>
                  <a:lnTo>
                    <a:pt x="1131591" y="1752121"/>
                  </a:lnTo>
                  <a:lnTo>
                    <a:pt x="1085055" y="1812578"/>
                  </a:lnTo>
                  <a:cubicBezTo>
                    <a:pt x="833316" y="2116677"/>
                    <a:pt x="485457" y="2365485"/>
                    <a:pt x="125389" y="2531357"/>
                  </a:cubicBezTo>
                  <a:cubicBezTo>
                    <a:pt x="39956" y="2575590"/>
                    <a:pt x="-45490" y="2453956"/>
                    <a:pt x="27744" y="2409723"/>
                  </a:cubicBezTo>
                  <a:cubicBezTo>
                    <a:pt x="348141" y="2243851"/>
                    <a:pt x="725751" y="1957030"/>
                    <a:pt x="963903" y="1624854"/>
                  </a:cubicBezTo>
                  <a:lnTo>
                    <a:pt x="987555" y="1589255"/>
                  </a:lnTo>
                  <a:lnTo>
                    <a:pt x="991992" y="1591420"/>
                  </a:lnTo>
                  <a:lnTo>
                    <a:pt x="993783" y="1592122"/>
                  </a:lnTo>
                  <a:lnTo>
                    <a:pt x="1008375" y="1557920"/>
                  </a:lnTo>
                  <a:lnTo>
                    <a:pt x="987555" y="1589255"/>
                  </a:lnTo>
                  <a:lnTo>
                    <a:pt x="896218" y="1544672"/>
                  </a:lnTo>
                  <a:cubicBezTo>
                    <a:pt x="409360" y="1285334"/>
                    <a:pt x="-171354" y="654242"/>
                    <a:pt x="320678" y="198094"/>
                  </a:cubicBezTo>
                  <a:cubicBezTo>
                    <a:pt x="450367" y="80597"/>
                    <a:pt x="651570" y="1979"/>
                    <a:pt x="843832" y="37"/>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35" name="Google Shape;235;p8"/>
            <p:cNvGrpSpPr/>
            <p:nvPr/>
          </p:nvGrpSpPr>
          <p:grpSpPr>
            <a:xfrm>
              <a:off x="9465833" y="936797"/>
              <a:ext cx="589834" cy="521832"/>
              <a:chOff x="1067074" y="979370"/>
              <a:chExt cx="324370" cy="285591"/>
            </a:xfrm>
          </p:grpSpPr>
          <p:grpSp>
            <p:nvGrpSpPr>
              <p:cNvPr id="236" name="Google Shape;236;p8"/>
              <p:cNvGrpSpPr/>
              <p:nvPr/>
            </p:nvGrpSpPr>
            <p:grpSpPr>
              <a:xfrm>
                <a:off x="1067074" y="979370"/>
                <a:ext cx="324370" cy="285591"/>
                <a:chOff x="1067074" y="979370"/>
                <a:chExt cx="324370" cy="285591"/>
              </a:xfrm>
            </p:grpSpPr>
            <p:sp>
              <p:nvSpPr>
                <p:cNvPr id="237" name="Google Shape;237;p8"/>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38" name="Google Shape;238;p8"/>
                <p:cNvGrpSpPr/>
                <p:nvPr/>
              </p:nvGrpSpPr>
              <p:grpSpPr>
                <a:xfrm>
                  <a:off x="1093311" y="1005206"/>
                  <a:ext cx="250930" cy="237742"/>
                  <a:chOff x="1093311" y="1005206"/>
                  <a:chExt cx="250930" cy="237742"/>
                </a:xfrm>
              </p:grpSpPr>
              <p:sp>
                <p:nvSpPr>
                  <p:cNvPr id="239" name="Google Shape;239;p8"/>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0" name="Google Shape;240;p8"/>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1" name="Google Shape;241;p8"/>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42" name="Google Shape;242;p8"/>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43" name="Google Shape;243;p8"/>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44" name="Google Shape;244;p8"/>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45" name="Google Shape;245;p8"/>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246" name="Google Shape;246;p8"/>
          <p:cNvSpPr/>
          <p:nvPr/>
        </p:nvSpPr>
        <p:spPr>
          <a:xfrm>
            <a:off x="9727967" y="5903132"/>
            <a:ext cx="1814000" cy="661338"/>
          </a:xfrm>
          <a:custGeom>
            <a:rect b="b" l="l" r="r" t="t"/>
            <a:pathLst>
              <a:path extrusionOk="0" h="386183" w="1059270">
                <a:moveTo>
                  <a:pt x="1056413" y="0"/>
                </a:moveTo>
                <a:cubicBezTo>
                  <a:pt x="1056413" y="0"/>
                  <a:pt x="1054925" y="3795"/>
                  <a:pt x="1052026" y="10522"/>
                </a:cubicBezTo>
                <a:lnTo>
                  <a:pt x="1039843" y="37182"/>
                </a:lnTo>
                <a:lnTo>
                  <a:pt x="1059270" y="23812"/>
                </a:lnTo>
                <a:cubicBezTo>
                  <a:pt x="1059270" y="23812"/>
                  <a:pt x="964020" y="266700"/>
                  <a:pt x="813525" y="310515"/>
                </a:cubicBezTo>
                <a:lnTo>
                  <a:pt x="790665" y="261937"/>
                </a:lnTo>
                <a:lnTo>
                  <a:pt x="714465" y="278130"/>
                </a:lnTo>
                <a:lnTo>
                  <a:pt x="703035" y="359092"/>
                </a:lnTo>
                <a:cubicBezTo>
                  <a:pt x="703035" y="359092"/>
                  <a:pt x="570637" y="402907"/>
                  <a:pt x="528727" y="379095"/>
                </a:cubicBezTo>
                <a:lnTo>
                  <a:pt x="518250" y="320040"/>
                </a:lnTo>
                <a:lnTo>
                  <a:pt x="464996" y="329222"/>
                </a:lnTo>
                <a:lnTo>
                  <a:pt x="464910" y="329565"/>
                </a:lnTo>
                <a:lnTo>
                  <a:pt x="463957" y="329565"/>
                </a:lnTo>
                <a:lnTo>
                  <a:pt x="463957" y="330517"/>
                </a:lnTo>
                <a:lnTo>
                  <a:pt x="462831" y="330237"/>
                </a:lnTo>
                <a:lnTo>
                  <a:pt x="449670" y="381000"/>
                </a:lnTo>
                <a:lnTo>
                  <a:pt x="250597" y="334327"/>
                </a:lnTo>
                <a:lnTo>
                  <a:pt x="242977" y="271462"/>
                </a:lnTo>
                <a:lnTo>
                  <a:pt x="164872" y="246697"/>
                </a:lnTo>
                <a:lnTo>
                  <a:pt x="147727" y="300990"/>
                </a:lnTo>
                <a:cubicBezTo>
                  <a:pt x="147727" y="301942"/>
                  <a:pt x="52477" y="236220"/>
                  <a:pt x="2947" y="87630"/>
                </a:cubicBezTo>
                <a:cubicBezTo>
                  <a:pt x="2352" y="85844"/>
                  <a:pt x="4718" y="85918"/>
                  <a:pt x="9522" y="87399"/>
                </a:cubicBezTo>
                <a:lnTo>
                  <a:pt x="9526" y="87401"/>
                </a:lnTo>
                <a:lnTo>
                  <a:pt x="90" y="63818"/>
                </a:lnTo>
                <a:cubicBezTo>
                  <a:pt x="-4672" y="49530"/>
                  <a:pt x="180113" y="154305"/>
                  <a:pt x="285840" y="145733"/>
                </a:cubicBezTo>
                <a:lnTo>
                  <a:pt x="285225" y="169412"/>
                </a:lnTo>
                <a:lnTo>
                  <a:pt x="288697" y="169545"/>
                </a:lnTo>
                <a:lnTo>
                  <a:pt x="288648" y="171446"/>
                </a:lnTo>
                <a:lnTo>
                  <a:pt x="288697" y="171450"/>
                </a:lnTo>
                <a:lnTo>
                  <a:pt x="287450" y="219468"/>
                </a:lnTo>
                <a:lnTo>
                  <a:pt x="420143" y="234315"/>
                </a:lnTo>
                <a:lnTo>
                  <a:pt x="425858" y="157163"/>
                </a:lnTo>
                <a:cubicBezTo>
                  <a:pt x="425858" y="157163"/>
                  <a:pt x="501105" y="170498"/>
                  <a:pt x="525870" y="163830"/>
                </a:cubicBezTo>
                <a:lnTo>
                  <a:pt x="542063" y="234315"/>
                </a:lnTo>
                <a:lnTo>
                  <a:pt x="674741" y="223965"/>
                </a:lnTo>
                <a:lnTo>
                  <a:pt x="665887" y="177165"/>
                </a:lnTo>
                <a:lnTo>
                  <a:pt x="667457" y="176754"/>
                </a:lnTo>
                <a:lnTo>
                  <a:pt x="663030" y="153353"/>
                </a:lnTo>
                <a:cubicBezTo>
                  <a:pt x="663030" y="153353"/>
                  <a:pt x="751613" y="130493"/>
                  <a:pt x="779235" y="120015"/>
                </a:cubicBezTo>
                <a:lnTo>
                  <a:pt x="810668" y="180023"/>
                </a:lnTo>
                <a:lnTo>
                  <a:pt x="887820" y="138113"/>
                </a:lnTo>
                <a:lnTo>
                  <a:pt x="884010" y="79058"/>
                </a:lnTo>
                <a:cubicBezTo>
                  <a:pt x="884010" y="79058"/>
                  <a:pt x="1000215" y="53340"/>
                  <a:pt x="1056413"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7" name="Google Shape;247;p8"/>
          <p:cNvSpPr/>
          <p:nvPr/>
        </p:nvSpPr>
        <p:spPr>
          <a:xfrm rot="579428">
            <a:off x="9959284" y="5189327"/>
            <a:ext cx="550516" cy="482595"/>
          </a:xfrm>
          <a:custGeom>
            <a:rect b="b" l="l" r="r" t="t"/>
            <a:pathLst>
              <a:path extrusionOk="0" h="443596" w="506028">
                <a:moveTo>
                  <a:pt x="254704" y="0"/>
                </a:moveTo>
                <a:lnTo>
                  <a:pt x="0" y="443596"/>
                </a:lnTo>
                <a:lnTo>
                  <a:pt x="506028" y="424146"/>
                </a:lnTo>
                <a:lnTo>
                  <a:pt x="254704" y="0"/>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8" name="Google Shape;248;p8"/>
          <p:cNvSpPr/>
          <p:nvPr/>
        </p:nvSpPr>
        <p:spPr>
          <a:xfrm rot="-664715">
            <a:off x="10799448" y="5139571"/>
            <a:ext cx="592223" cy="538674"/>
          </a:xfrm>
          <a:custGeom>
            <a:rect b="b" l="l" r="r" t="t"/>
            <a:pathLst>
              <a:path extrusionOk="0" h="492900" w="541899">
                <a:moveTo>
                  <a:pt x="254704" y="0"/>
                </a:moveTo>
                <a:lnTo>
                  <a:pt x="0" y="443596"/>
                </a:lnTo>
                <a:lnTo>
                  <a:pt x="541899" y="492900"/>
                </a:lnTo>
                <a:lnTo>
                  <a:pt x="254704" y="0"/>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49" name="Google Shape;249;p8"/>
          <p:cNvSpPr/>
          <p:nvPr/>
        </p:nvSpPr>
        <p:spPr>
          <a:xfrm>
            <a:off x="10692789" y="5768708"/>
            <a:ext cx="163500" cy="235800"/>
          </a:xfrm>
          <a:prstGeom prst="rtTriangle">
            <a:avLst/>
          </a:pr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0" name="Google Shape;250;p8"/>
          <p:cNvSpPr/>
          <p:nvPr/>
        </p:nvSpPr>
        <p:spPr>
          <a:xfrm flipH="1">
            <a:off x="10467827" y="5760572"/>
            <a:ext cx="163500" cy="235800"/>
          </a:xfrm>
          <a:prstGeom prst="rtTriangle">
            <a:avLst/>
          </a:pr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1" name="Google Shape;251;p8"/>
          <p:cNvSpPr/>
          <p:nvPr/>
        </p:nvSpPr>
        <p:spPr>
          <a:xfrm>
            <a:off x="9759862" y="5928431"/>
            <a:ext cx="1814000" cy="661338"/>
          </a:xfrm>
          <a:custGeom>
            <a:rect b="b" l="l" r="r" t="t"/>
            <a:pathLst>
              <a:path extrusionOk="0" h="386183" w="1059270">
                <a:moveTo>
                  <a:pt x="1056413" y="0"/>
                </a:moveTo>
                <a:cubicBezTo>
                  <a:pt x="1056413" y="0"/>
                  <a:pt x="1054925" y="3795"/>
                  <a:pt x="1052026" y="10522"/>
                </a:cubicBezTo>
                <a:lnTo>
                  <a:pt x="1039843" y="37182"/>
                </a:lnTo>
                <a:lnTo>
                  <a:pt x="1059270" y="23812"/>
                </a:lnTo>
                <a:cubicBezTo>
                  <a:pt x="1059270" y="23812"/>
                  <a:pt x="964020" y="266700"/>
                  <a:pt x="813525" y="310515"/>
                </a:cubicBezTo>
                <a:lnTo>
                  <a:pt x="790665" y="261937"/>
                </a:lnTo>
                <a:lnTo>
                  <a:pt x="714465" y="278130"/>
                </a:lnTo>
                <a:lnTo>
                  <a:pt x="703035" y="359092"/>
                </a:lnTo>
                <a:cubicBezTo>
                  <a:pt x="703035" y="359092"/>
                  <a:pt x="570637" y="402907"/>
                  <a:pt x="528727" y="379095"/>
                </a:cubicBezTo>
                <a:lnTo>
                  <a:pt x="518250" y="320040"/>
                </a:lnTo>
                <a:lnTo>
                  <a:pt x="464996" y="329222"/>
                </a:lnTo>
                <a:lnTo>
                  <a:pt x="464910" y="329565"/>
                </a:lnTo>
                <a:lnTo>
                  <a:pt x="463957" y="329565"/>
                </a:lnTo>
                <a:lnTo>
                  <a:pt x="463957" y="330517"/>
                </a:lnTo>
                <a:lnTo>
                  <a:pt x="462831" y="330237"/>
                </a:lnTo>
                <a:lnTo>
                  <a:pt x="449670" y="381000"/>
                </a:lnTo>
                <a:lnTo>
                  <a:pt x="250597" y="334327"/>
                </a:lnTo>
                <a:lnTo>
                  <a:pt x="242977" y="271462"/>
                </a:lnTo>
                <a:lnTo>
                  <a:pt x="164872" y="246697"/>
                </a:lnTo>
                <a:lnTo>
                  <a:pt x="147727" y="300990"/>
                </a:lnTo>
                <a:cubicBezTo>
                  <a:pt x="147727" y="301942"/>
                  <a:pt x="52477" y="236220"/>
                  <a:pt x="2947" y="87630"/>
                </a:cubicBezTo>
                <a:cubicBezTo>
                  <a:pt x="2352" y="85844"/>
                  <a:pt x="4718" y="85918"/>
                  <a:pt x="9522" y="87399"/>
                </a:cubicBezTo>
                <a:lnTo>
                  <a:pt x="9526" y="87401"/>
                </a:lnTo>
                <a:lnTo>
                  <a:pt x="90" y="63818"/>
                </a:lnTo>
                <a:cubicBezTo>
                  <a:pt x="-4672" y="49530"/>
                  <a:pt x="180113" y="154305"/>
                  <a:pt x="285840" y="145733"/>
                </a:cubicBezTo>
                <a:lnTo>
                  <a:pt x="285225" y="169412"/>
                </a:lnTo>
                <a:lnTo>
                  <a:pt x="288697" y="169545"/>
                </a:lnTo>
                <a:lnTo>
                  <a:pt x="288648" y="171446"/>
                </a:lnTo>
                <a:lnTo>
                  <a:pt x="288697" y="171450"/>
                </a:lnTo>
                <a:lnTo>
                  <a:pt x="287450" y="219468"/>
                </a:lnTo>
                <a:lnTo>
                  <a:pt x="420143" y="234315"/>
                </a:lnTo>
                <a:lnTo>
                  <a:pt x="425858" y="157163"/>
                </a:lnTo>
                <a:cubicBezTo>
                  <a:pt x="425858" y="157163"/>
                  <a:pt x="501105" y="170498"/>
                  <a:pt x="525870" y="163830"/>
                </a:cubicBezTo>
                <a:lnTo>
                  <a:pt x="542063" y="234315"/>
                </a:lnTo>
                <a:lnTo>
                  <a:pt x="674741" y="223965"/>
                </a:lnTo>
                <a:lnTo>
                  <a:pt x="665887" y="177165"/>
                </a:lnTo>
                <a:lnTo>
                  <a:pt x="667457" y="176754"/>
                </a:lnTo>
                <a:lnTo>
                  <a:pt x="663030" y="153353"/>
                </a:lnTo>
                <a:cubicBezTo>
                  <a:pt x="663030" y="153353"/>
                  <a:pt x="751613" y="130493"/>
                  <a:pt x="779235" y="120015"/>
                </a:cubicBezTo>
                <a:lnTo>
                  <a:pt x="810668" y="180023"/>
                </a:lnTo>
                <a:lnTo>
                  <a:pt x="887820" y="138113"/>
                </a:lnTo>
                <a:lnTo>
                  <a:pt x="884010" y="79058"/>
                </a:lnTo>
                <a:cubicBezTo>
                  <a:pt x="884010" y="79058"/>
                  <a:pt x="1000215" y="53340"/>
                  <a:pt x="1056413"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2" name="Google Shape;252;p8"/>
          <p:cNvSpPr/>
          <p:nvPr/>
        </p:nvSpPr>
        <p:spPr>
          <a:xfrm rot="579428">
            <a:off x="9991179" y="5214626"/>
            <a:ext cx="550516" cy="482595"/>
          </a:xfrm>
          <a:custGeom>
            <a:rect b="b" l="l" r="r" t="t"/>
            <a:pathLst>
              <a:path extrusionOk="0" h="443596" w="506028">
                <a:moveTo>
                  <a:pt x="254704" y="0"/>
                </a:moveTo>
                <a:lnTo>
                  <a:pt x="0" y="443596"/>
                </a:lnTo>
                <a:lnTo>
                  <a:pt x="506028" y="424146"/>
                </a:lnTo>
                <a:lnTo>
                  <a:pt x="254704" y="0"/>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3" name="Google Shape;253;p8"/>
          <p:cNvSpPr/>
          <p:nvPr/>
        </p:nvSpPr>
        <p:spPr>
          <a:xfrm rot="-664715">
            <a:off x="10831343" y="5164870"/>
            <a:ext cx="592223" cy="538674"/>
          </a:xfrm>
          <a:custGeom>
            <a:rect b="b" l="l" r="r" t="t"/>
            <a:pathLst>
              <a:path extrusionOk="0" h="492900" w="541899">
                <a:moveTo>
                  <a:pt x="254704" y="0"/>
                </a:moveTo>
                <a:lnTo>
                  <a:pt x="0" y="443596"/>
                </a:lnTo>
                <a:lnTo>
                  <a:pt x="541899" y="492900"/>
                </a:lnTo>
                <a:lnTo>
                  <a:pt x="254704" y="0"/>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4" name="Google Shape;254;p8"/>
          <p:cNvSpPr/>
          <p:nvPr/>
        </p:nvSpPr>
        <p:spPr>
          <a:xfrm>
            <a:off x="10724685" y="5794007"/>
            <a:ext cx="163500" cy="235800"/>
          </a:xfrm>
          <a:prstGeom prst="rtTriangle">
            <a:avLst/>
          </a:pr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55" name="Google Shape;255;p8"/>
          <p:cNvSpPr/>
          <p:nvPr/>
        </p:nvSpPr>
        <p:spPr>
          <a:xfrm flipH="1">
            <a:off x="10499722" y="5785871"/>
            <a:ext cx="163500" cy="235800"/>
          </a:xfrm>
          <a:prstGeom prst="rtTriangle">
            <a:avLst/>
          </a:pr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56" name="Google Shape;256;p8"/>
          <p:cNvGrpSpPr/>
          <p:nvPr/>
        </p:nvGrpSpPr>
        <p:grpSpPr>
          <a:xfrm>
            <a:off x="7620173" y="4819449"/>
            <a:ext cx="2250868" cy="2038541"/>
            <a:chOff x="8661873" y="810349"/>
            <a:chExt cx="2250868" cy="2038541"/>
          </a:xfrm>
        </p:grpSpPr>
        <p:sp>
          <p:nvSpPr>
            <p:cNvPr id="257" name="Google Shape;257;p8"/>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a:effectLst>
              <a:outerShdw blurRad="50800" rotWithShape="0" algn="r" dist="38100">
                <a:srgbClr val="000000">
                  <a:alpha val="9000"/>
                </a:srgbClr>
              </a:outerShdw>
            </a:effectLst>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8" name="Google Shape;258;p8"/>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59" name="Google Shape;259;p8"/>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0" name="Google Shape;260;p8"/>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61" name="Google Shape;261;p8"/>
            <p:cNvSpPr/>
            <p:nvPr/>
          </p:nvSpPr>
          <p:spPr>
            <a:xfrm>
              <a:off x="9916293" y="810349"/>
              <a:ext cx="551844" cy="431951"/>
            </a:xfrm>
            <a:custGeom>
              <a:rect b="b" l="l" r="r" t="t"/>
              <a:pathLst>
                <a:path extrusionOk="0" h="2540886" w="3294590">
                  <a:moveTo>
                    <a:pt x="772287" y="274116"/>
                  </a:moveTo>
                  <a:cubicBezTo>
                    <a:pt x="647180" y="275498"/>
                    <a:pt x="522074" y="336318"/>
                    <a:pt x="454946" y="463489"/>
                  </a:cubicBezTo>
                  <a:cubicBezTo>
                    <a:pt x="281012" y="795234"/>
                    <a:pt x="704392" y="1145636"/>
                    <a:pt x="1091728" y="1304770"/>
                  </a:cubicBezTo>
                  <a:lnTo>
                    <a:pt x="1132324" y="1319902"/>
                  </a:lnTo>
                  <a:lnTo>
                    <a:pt x="1133275" y="1320180"/>
                  </a:lnTo>
                  <a:lnTo>
                    <a:pt x="1135276" y="1315690"/>
                  </a:lnTo>
                  <a:cubicBezTo>
                    <a:pt x="1176309" y="1209914"/>
                    <a:pt x="1199480" y="1102097"/>
                    <a:pt x="1199480" y="994280"/>
                  </a:cubicBezTo>
                  <a:cubicBezTo>
                    <a:pt x="1199480" y="817350"/>
                    <a:pt x="1187281" y="607239"/>
                    <a:pt x="1089636" y="441373"/>
                  </a:cubicBezTo>
                  <a:cubicBezTo>
                    <a:pt x="1022503" y="330791"/>
                    <a:pt x="897394" y="272735"/>
                    <a:pt x="772287" y="274116"/>
                  </a:cubicBezTo>
                  <a:close/>
                  <a:moveTo>
                    <a:pt x="843832" y="37"/>
                  </a:moveTo>
                  <a:cubicBezTo>
                    <a:pt x="959189" y="-1129"/>
                    <a:pt x="1071328" y="25308"/>
                    <a:pt x="1162870" y="87512"/>
                  </a:cubicBezTo>
                  <a:cubicBezTo>
                    <a:pt x="1382571" y="242326"/>
                    <a:pt x="1455804" y="518774"/>
                    <a:pt x="1468003" y="762053"/>
                  </a:cubicBezTo>
                  <a:cubicBezTo>
                    <a:pt x="1480209" y="955571"/>
                    <a:pt x="1447406" y="1142177"/>
                    <a:pt x="1380086" y="1318417"/>
                  </a:cubicBezTo>
                  <a:lnTo>
                    <a:pt x="1352231" y="1382258"/>
                  </a:lnTo>
                  <a:lnTo>
                    <a:pt x="1329369" y="1377599"/>
                  </a:lnTo>
                  <a:lnTo>
                    <a:pt x="1344674" y="1382080"/>
                  </a:lnTo>
                  <a:lnTo>
                    <a:pt x="1341644" y="1406524"/>
                  </a:lnTo>
                  <a:lnTo>
                    <a:pt x="1352231" y="1382258"/>
                  </a:lnTo>
                  <a:lnTo>
                    <a:pt x="1365576" y="1384978"/>
                  </a:lnTo>
                  <a:cubicBezTo>
                    <a:pt x="1393053" y="1389176"/>
                    <a:pt x="1419181" y="1391682"/>
                    <a:pt x="1443592" y="1392374"/>
                  </a:cubicBezTo>
                  <a:cubicBezTo>
                    <a:pt x="2102694" y="1414490"/>
                    <a:pt x="2688562" y="1115914"/>
                    <a:pt x="3152374" y="717821"/>
                  </a:cubicBezTo>
                  <a:cubicBezTo>
                    <a:pt x="3225608" y="651472"/>
                    <a:pt x="3323253" y="728885"/>
                    <a:pt x="3286642" y="806286"/>
                  </a:cubicBezTo>
                  <a:cubicBezTo>
                    <a:pt x="2966246" y="1396520"/>
                    <a:pt x="2066465" y="1842820"/>
                    <a:pt x="1306858" y="1693298"/>
                  </a:cubicBezTo>
                  <a:lnTo>
                    <a:pt x="1203185" y="1666582"/>
                  </a:lnTo>
                  <a:lnTo>
                    <a:pt x="1195988" y="1674541"/>
                  </a:lnTo>
                  <a:cubicBezTo>
                    <a:pt x="1173790" y="1699089"/>
                    <a:pt x="1152538" y="1724961"/>
                    <a:pt x="1135071" y="1756132"/>
                  </a:cubicBezTo>
                  <a:lnTo>
                    <a:pt x="1131591" y="1752121"/>
                  </a:lnTo>
                  <a:lnTo>
                    <a:pt x="1085055" y="1812578"/>
                  </a:lnTo>
                  <a:cubicBezTo>
                    <a:pt x="833316" y="2116677"/>
                    <a:pt x="485457" y="2365485"/>
                    <a:pt x="125389" y="2531357"/>
                  </a:cubicBezTo>
                  <a:cubicBezTo>
                    <a:pt x="39956" y="2575590"/>
                    <a:pt x="-45490" y="2453956"/>
                    <a:pt x="27744" y="2409723"/>
                  </a:cubicBezTo>
                  <a:cubicBezTo>
                    <a:pt x="348141" y="2243851"/>
                    <a:pt x="725751" y="1957030"/>
                    <a:pt x="963903" y="1624854"/>
                  </a:cubicBezTo>
                  <a:lnTo>
                    <a:pt x="987555" y="1589255"/>
                  </a:lnTo>
                  <a:lnTo>
                    <a:pt x="991992" y="1591420"/>
                  </a:lnTo>
                  <a:lnTo>
                    <a:pt x="993783" y="1592122"/>
                  </a:lnTo>
                  <a:lnTo>
                    <a:pt x="1008375" y="1557920"/>
                  </a:lnTo>
                  <a:lnTo>
                    <a:pt x="987555" y="1589255"/>
                  </a:lnTo>
                  <a:lnTo>
                    <a:pt x="896218" y="1544672"/>
                  </a:lnTo>
                  <a:cubicBezTo>
                    <a:pt x="409360" y="1285334"/>
                    <a:pt x="-171354" y="654242"/>
                    <a:pt x="320678" y="198094"/>
                  </a:cubicBezTo>
                  <a:cubicBezTo>
                    <a:pt x="450367" y="80597"/>
                    <a:pt x="651570" y="1979"/>
                    <a:pt x="843832" y="37"/>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62" name="Google Shape;262;p8"/>
            <p:cNvGrpSpPr/>
            <p:nvPr/>
          </p:nvGrpSpPr>
          <p:grpSpPr>
            <a:xfrm>
              <a:off x="9465833" y="936797"/>
              <a:ext cx="589834" cy="521832"/>
              <a:chOff x="1067074" y="979370"/>
              <a:chExt cx="324370" cy="285591"/>
            </a:xfrm>
          </p:grpSpPr>
          <p:grpSp>
            <p:nvGrpSpPr>
              <p:cNvPr id="263" name="Google Shape;263;p8"/>
              <p:cNvGrpSpPr/>
              <p:nvPr/>
            </p:nvGrpSpPr>
            <p:grpSpPr>
              <a:xfrm>
                <a:off x="1067074" y="979370"/>
                <a:ext cx="324370" cy="285591"/>
                <a:chOff x="1067074" y="979370"/>
                <a:chExt cx="324370" cy="285591"/>
              </a:xfrm>
            </p:grpSpPr>
            <p:sp>
              <p:nvSpPr>
                <p:cNvPr id="264" name="Google Shape;264;p8"/>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265" name="Google Shape;265;p8"/>
                <p:cNvGrpSpPr/>
                <p:nvPr/>
              </p:nvGrpSpPr>
              <p:grpSpPr>
                <a:xfrm>
                  <a:off x="1093311" y="1005206"/>
                  <a:ext cx="250930" cy="237742"/>
                  <a:chOff x="1093311" y="1005206"/>
                  <a:chExt cx="250930" cy="237742"/>
                </a:xfrm>
              </p:grpSpPr>
              <p:sp>
                <p:nvSpPr>
                  <p:cNvPr id="266" name="Google Shape;266;p8"/>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7" name="Google Shape;267;p8"/>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68" name="Google Shape;268;p8"/>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69" name="Google Shape;269;p8"/>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70" name="Google Shape;270;p8"/>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271" name="Google Shape;271;p8"/>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272" name="Google Shape;272;p8"/>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sp>
        <p:nvSpPr>
          <p:cNvPr id="273" name="Google Shape;273;p8"/>
          <p:cNvSpPr/>
          <p:nvPr/>
        </p:nvSpPr>
        <p:spPr>
          <a:xfrm>
            <a:off x="8891882" y="5532050"/>
            <a:ext cx="420507" cy="310733"/>
          </a:xfrm>
          <a:custGeom>
            <a:rect b="b" l="l" r="r" t="t"/>
            <a:pathLst>
              <a:path extrusionOk="0" h="339599" w="459571">
                <a:moveTo>
                  <a:pt x="397205" y="0"/>
                </a:moveTo>
                <a:cubicBezTo>
                  <a:pt x="447993" y="52305"/>
                  <a:pt x="460121" y="137204"/>
                  <a:pt x="459553" y="209026"/>
                </a:cubicBezTo>
                <a:lnTo>
                  <a:pt x="459553" y="209029"/>
                </a:lnTo>
                <a:lnTo>
                  <a:pt x="459553" y="209029"/>
                </a:lnTo>
                <a:cubicBezTo>
                  <a:pt x="458984" y="280852"/>
                  <a:pt x="445719" y="339599"/>
                  <a:pt x="445719" y="339599"/>
                </a:cubicBezTo>
                <a:lnTo>
                  <a:pt x="445660" y="339595"/>
                </a:lnTo>
                <a:lnTo>
                  <a:pt x="0" y="327468"/>
                </a:lnTo>
                <a:lnTo>
                  <a:pt x="336822" y="49781"/>
                </a:lnTo>
                <a:lnTo>
                  <a:pt x="353524" y="35820"/>
                </a:lnTo>
                <a:lnTo>
                  <a:pt x="396533" y="554"/>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4" name="Google Shape;274;p8"/>
          <p:cNvSpPr/>
          <p:nvPr/>
        </p:nvSpPr>
        <p:spPr>
          <a:xfrm>
            <a:off x="8091999" y="6058760"/>
            <a:ext cx="1280453" cy="555905"/>
          </a:xfrm>
          <a:custGeom>
            <a:rect b="b" l="l" r="r" t="t"/>
            <a:pathLst>
              <a:path extrusionOk="0" h="607546" w="1399402">
                <a:moveTo>
                  <a:pt x="1399400" y="0"/>
                </a:moveTo>
                <a:lnTo>
                  <a:pt x="1399013" y="2264"/>
                </a:lnTo>
                <a:lnTo>
                  <a:pt x="1399402" y="1518"/>
                </a:lnTo>
                <a:lnTo>
                  <a:pt x="1397617" y="10442"/>
                </a:lnTo>
                <a:lnTo>
                  <a:pt x="1390363" y="52929"/>
                </a:lnTo>
                <a:cubicBezTo>
                  <a:pt x="1386537" y="74186"/>
                  <a:pt x="1381634" y="98674"/>
                  <a:pt x="1374859" y="125240"/>
                </a:cubicBezTo>
                <a:lnTo>
                  <a:pt x="1356313" y="184061"/>
                </a:lnTo>
                <a:lnTo>
                  <a:pt x="1348805" y="211681"/>
                </a:lnTo>
                <a:cubicBezTo>
                  <a:pt x="1334971" y="250530"/>
                  <a:pt x="1317536" y="288052"/>
                  <a:pt x="1294795" y="322921"/>
                </a:cubicBezTo>
                <a:cubicBezTo>
                  <a:pt x="1265990" y="366886"/>
                  <a:pt x="1243250" y="400240"/>
                  <a:pt x="1202315" y="432077"/>
                </a:cubicBezTo>
                <a:cubicBezTo>
                  <a:pt x="1181091" y="448754"/>
                  <a:pt x="1149254" y="476043"/>
                  <a:pt x="1126513" y="491204"/>
                </a:cubicBezTo>
                <a:cubicBezTo>
                  <a:pt x="1103773" y="506364"/>
                  <a:pt x="1074967" y="520008"/>
                  <a:pt x="1038582" y="535168"/>
                </a:cubicBezTo>
                <a:lnTo>
                  <a:pt x="1043082" y="530492"/>
                </a:lnTo>
                <a:lnTo>
                  <a:pt x="1033689" y="535656"/>
                </a:lnTo>
                <a:cubicBezTo>
                  <a:pt x="988362" y="554212"/>
                  <a:pt x="937195" y="569089"/>
                  <a:pt x="879396" y="579132"/>
                </a:cubicBezTo>
                <a:cubicBezTo>
                  <a:pt x="867266" y="532135"/>
                  <a:pt x="852106" y="488169"/>
                  <a:pt x="852106" y="488169"/>
                </a:cubicBezTo>
                <a:lnTo>
                  <a:pt x="692921" y="507878"/>
                </a:lnTo>
                <a:lnTo>
                  <a:pt x="703534" y="606421"/>
                </a:lnTo>
                <a:cubicBezTo>
                  <a:pt x="701829" y="607274"/>
                  <a:pt x="476588" y="621079"/>
                  <a:pt x="281448" y="522906"/>
                </a:cubicBezTo>
                <a:lnTo>
                  <a:pt x="272434" y="517654"/>
                </a:lnTo>
                <a:lnTo>
                  <a:pt x="274494" y="520008"/>
                </a:lnTo>
                <a:cubicBezTo>
                  <a:pt x="241141" y="506365"/>
                  <a:pt x="197176" y="474527"/>
                  <a:pt x="168370" y="451787"/>
                </a:cubicBezTo>
                <a:cubicBezTo>
                  <a:pt x="140324" y="429803"/>
                  <a:pt x="114172" y="402135"/>
                  <a:pt x="92000" y="371435"/>
                </a:cubicBezTo>
                <a:lnTo>
                  <a:pt x="63573" y="318070"/>
                </a:lnTo>
                <a:lnTo>
                  <a:pt x="61366" y="314684"/>
                </a:lnTo>
                <a:lnTo>
                  <a:pt x="59871" y="311120"/>
                </a:lnTo>
                <a:lnTo>
                  <a:pt x="39507" y="272892"/>
                </a:lnTo>
                <a:lnTo>
                  <a:pt x="32702" y="246392"/>
                </a:lnTo>
                <a:lnTo>
                  <a:pt x="27576" y="234180"/>
                </a:lnTo>
                <a:lnTo>
                  <a:pt x="13561" y="171848"/>
                </a:lnTo>
                <a:lnTo>
                  <a:pt x="8996" y="154072"/>
                </a:lnTo>
                <a:lnTo>
                  <a:pt x="8724" y="150338"/>
                </a:lnTo>
                <a:lnTo>
                  <a:pt x="6454" y="140240"/>
                </a:lnTo>
                <a:cubicBezTo>
                  <a:pt x="1756" y="106574"/>
                  <a:pt x="-482" y="70496"/>
                  <a:pt x="86" y="31837"/>
                </a:cubicBezTo>
                <a:lnTo>
                  <a:pt x="90" y="31840"/>
                </a:lnTo>
                <a:lnTo>
                  <a:pt x="90" y="31839"/>
                </a:lnTo>
                <a:lnTo>
                  <a:pt x="111" y="31859"/>
                </a:lnTo>
                <a:lnTo>
                  <a:pt x="8581" y="39467"/>
                </a:lnTo>
                <a:lnTo>
                  <a:pt x="16819" y="46587"/>
                </a:lnTo>
                <a:lnTo>
                  <a:pt x="25862" y="53064"/>
                </a:lnTo>
                <a:cubicBezTo>
                  <a:pt x="73618" y="93997"/>
                  <a:pt x="175951" y="171601"/>
                  <a:pt x="261868" y="215518"/>
                </a:cubicBezTo>
                <a:lnTo>
                  <a:pt x="292095" y="229309"/>
                </a:lnTo>
                <a:lnTo>
                  <a:pt x="327941" y="241985"/>
                </a:lnTo>
                <a:lnTo>
                  <a:pt x="339685" y="245602"/>
                </a:lnTo>
                <a:cubicBezTo>
                  <a:pt x="339685" y="250151"/>
                  <a:pt x="338168" y="251668"/>
                  <a:pt x="335136" y="254700"/>
                </a:cubicBezTo>
                <a:lnTo>
                  <a:pt x="334969" y="254676"/>
                </a:lnTo>
                <a:lnTo>
                  <a:pt x="320542" y="295631"/>
                </a:lnTo>
                <a:cubicBezTo>
                  <a:pt x="315046" y="311171"/>
                  <a:pt x="310877" y="322920"/>
                  <a:pt x="310877" y="322920"/>
                </a:cubicBezTo>
                <a:lnTo>
                  <a:pt x="468546" y="347177"/>
                </a:lnTo>
                <a:lnTo>
                  <a:pt x="486738" y="262278"/>
                </a:lnTo>
                <a:cubicBezTo>
                  <a:pt x="486738" y="262278"/>
                  <a:pt x="817237" y="292599"/>
                  <a:pt x="935489" y="256214"/>
                </a:cubicBezTo>
                <a:cubicBezTo>
                  <a:pt x="953682" y="307760"/>
                  <a:pt x="965810" y="341113"/>
                  <a:pt x="965810" y="341113"/>
                </a:cubicBezTo>
                <a:lnTo>
                  <a:pt x="1131060" y="300178"/>
                </a:lnTo>
                <a:lnTo>
                  <a:pt x="1105286" y="222859"/>
                </a:lnTo>
                <a:cubicBezTo>
                  <a:pt x="1105286" y="222859"/>
                  <a:pt x="1170098" y="200877"/>
                  <a:pt x="1239268" y="162028"/>
                </a:cubicBezTo>
                <a:lnTo>
                  <a:pt x="1331492" y="96863"/>
                </a:lnTo>
                <a:lnTo>
                  <a:pt x="1366099" y="60485"/>
                </a:lnTo>
                <a:lnTo>
                  <a:pt x="1372501" y="53172"/>
                </a:lnTo>
                <a:lnTo>
                  <a:pt x="1392260" y="15231"/>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5" name="Google Shape;275;p8"/>
          <p:cNvSpPr/>
          <p:nvPr/>
        </p:nvSpPr>
        <p:spPr>
          <a:xfrm>
            <a:off x="8918661" y="5558828"/>
            <a:ext cx="420507" cy="310733"/>
          </a:xfrm>
          <a:custGeom>
            <a:rect b="b" l="l" r="r" t="t"/>
            <a:pathLst>
              <a:path extrusionOk="0" h="339599" w="459571">
                <a:moveTo>
                  <a:pt x="397205" y="0"/>
                </a:moveTo>
                <a:cubicBezTo>
                  <a:pt x="447993" y="52305"/>
                  <a:pt x="460121" y="137204"/>
                  <a:pt x="459553" y="209026"/>
                </a:cubicBezTo>
                <a:lnTo>
                  <a:pt x="459553" y="209029"/>
                </a:lnTo>
                <a:lnTo>
                  <a:pt x="459553" y="209029"/>
                </a:lnTo>
                <a:cubicBezTo>
                  <a:pt x="458984" y="280852"/>
                  <a:pt x="445719" y="339599"/>
                  <a:pt x="445719" y="339599"/>
                </a:cubicBezTo>
                <a:lnTo>
                  <a:pt x="445660" y="339595"/>
                </a:lnTo>
                <a:lnTo>
                  <a:pt x="0" y="327468"/>
                </a:lnTo>
                <a:lnTo>
                  <a:pt x="336822" y="49781"/>
                </a:lnTo>
                <a:lnTo>
                  <a:pt x="353524" y="35820"/>
                </a:lnTo>
                <a:lnTo>
                  <a:pt x="396533" y="554"/>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6" name="Google Shape;276;p8"/>
          <p:cNvSpPr/>
          <p:nvPr/>
        </p:nvSpPr>
        <p:spPr>
          <a:xfrm>
            <a:off x="8118778" y="6085538"/>
            <a:ext cx="1280453" cy="555905"/>
          </a:xfrm>
          <a:custGeom>
            <a:rect b="b" l="l" r="r" t="t"/>
            <a:pathLst>
              <a:path extrusionOk="0" h="607546" w="1399402">
                <a:moveTo>
                  <a:pt x="1399400" y="0"/>
                </a:moveTo>
                <a:lnTo>
                  <a:pt x="1399013" y="2264"/>
                </a:lnTo>
                <a:lnTo>
                  <a:pt x="1399402" y="1518"/>
                </a:lnTo>
                <a:lnTo>
                  <a:pt x="1397617" y="10442"/>
                </a:lnTo>
                <a:lnTo>
                  <a:pt x="1390363" y="52929"/>
                </a:lnTo>
                <a:cubicBezTo>
                  <a:pt x="1386537" y="74186"/>
                  <a:pt x="1381634" y="98674"/>
                  <a:pt x="1374859" y="125240"/>
                </a:cubicBezTo>
                <a:lnTo>
                  <a:pt x="1356313" y="184061"/>
                </a:lnTo>
                <a:lnTo>
                  <a:pt x="1348805" y="211681"/>
                </a:lnTo>
                <a:cubicBezTo>
                  <a:pt x="1334971" y="250530"/>
                  <a:pt x="1317536" y="288052"/>
                  <a:pt x="1294795" y="322921"/>
                </a:cubicBezTo>
                <a:cubicBezTo>
                  <a:pt x="1265990" y="366886"/>
                  <a:pt x="1243250" y="400240"/>
                  <a:pt x="1202315" y="432077"/>
                </a:cubicBezTo>
                <a:cubicBezTo>
                  <a:pt x="1181091" y="448754"/>
                  <a:pt x="1149254" y="476043"/>
                  <a:pt x="1126513" y="491204"/>
                </a:cubicBezTo>
                <a:cubicBezTo>
                  <a:pt x="1103773" y="506364"/>
                  <a:pt x="1074967" y="520008"/>
                  <a:pt x="1038582" y="535168"/>
                </a:cubicBezTo>
                <a:lnTo>
                  <a:pt x="1043082" y="530492"/>
                </a:lnTo>
                <a:lnTo>
                  <a:pt x="1033689" y="535656"/>
                </a:lnTo>
                <a:cubicBezTo>
                  <a:pt x="988362" y="554212"/>
                  <a:pt x="937195" y="569089"/>
                  <a:pt x="879396" y="579132"/>
                </a:cubicBezTo>
                <a:cubicBezTo>
                  <a:pt x="867266" y="532135"/>
                  <a:pt x="852106" y="488169"/>
                  <a:pt x="852106" y="488169"/>
                </a:cubicBezTo>
                <a:lnTo>
                  <a:pt x="692921" y="507878"/>
                </a:lnTo>
                <a:lnTo>
                  <a:pt x="703534" y="606421"/>
                </a:lnTo>
                <a:cubicBezTo>
                  <a:pt x="701829" y="607274"/>
                  <a:pt x="476588" y="621079"/>
                  <a:pt x="281448" y="522906"/>
                </a:cubicBezTo>
                <a:lnTo>
                  <a:pt x="272434" y="517654"/>
                </a:lnTo>
                <a:lnTo>
                  <a:pt x="274494" y="520008"/>
                </a:lnTo>
                <a:cubicBezTo>
                  <a:pt x="241141" y="506365"/>
                  <a:pt x="197176" y="474527"/>
                  <a:pt x="168370" y="451787"/>
                </a:cubicBezTo>
                <a:cubicBezTo>
                  <a:pt x="140324" y="429803"/>
                  <a:pt x="114172" y="402135"/>
                  <a:pt x="92000" y="371435"/>
                </a:cubicBezTo>
                <a:lnTo>
                  <a:pt x="63573" y="318070"/>
                </a:lnTo>
                <a:lnTo>
                  <a:pt x="61366" y="314684"/>
                </a:lnTo>
                <a:lnTo>
                  <a:pt x="59871" y="311120"/>
                </a:lnTo>
                <a:lnTo>
                  <a:pt x="39507" y="272892"/>
                </a:lnTo>
                <a:lnTo>
                  <a:pt x="32702" y="246392"/>
                </a:lnTo>
                <a:lnTo>
                  <a:pt x="27576" y="234180"/>
                </a:lnTo>
                <a:lnTo>
                  <a:pt x="13561" y="171848"/>
                </a:lnTo>
                <a:lnTo>
                  <a:pt x="8996" y="154072"/>
                </a:lnTo>
                <a:lnTo>
                  <a:pt x="8724" y="150338"/>
                </a:lnTo>
                <a:lnTo>
                  <a:pt x="6454" y="140240"/>
                </a:lnTo>
                <a:cubicBezTo>
                  <a:pt x="1756" y="106574"/>
                  <a:pt x="-482" y="70496"/>
                  <a:pt x="86" y="31837"/>
                </a:cubicBezTo>
                <a:lnTo>
                  <a:pt x="90" y="31840"/>
                </a:lnTo>
                <a:lnTo>
                  <a:pt x="90" y="31839"/>
                </a:lnTo>
                <a:lnTo>
                  <a:pt x="111" y="31859"/>
                </a:lnTo>
                <a:lnTo>
                  <a:pt x="8581" y="39467"/>
                </a:lnTo>
                <a:lnTo>
                  <a:pt x="16819" y="46587"/>
                </a:lnTo>
                <a:lnTo>
                  <a:pt x="25862" y="53064"/>
                </a:lnTo>
                <a:cubicBezTo>
                  <a:pt x="73618" y="93997"/>
                  <a:pt x="175951" y="171601"/>
                  <a:pt x="261868" y="215518"/>
                </a:cubicBezTo>
                <a:lnTo>
                  <a:pt x="292095" y="229309"/>
                </a:lnTo>
                <a:lnTo>
                  <a:pt x="327941" y="241985"/>
                </a:lnTo>
                <a:lnTo>
                  <a:pt x="339685" y="245602"/>
                </a:lnTo>
                <a:cubicBezTo>
                  <a:pt x="339685" y="250151"/>
                  <a:pt x="338168" y="251668"/>
                  <a:pt x="335136" y="254700"/>
                </a:cubicBezTo>
                <a:lnTo>
                  <a:pt x="334969" y="254676"/>
                </a:lnTo>
                <a:lnTo>
                  <a:pt x="320542" y="295631"/>
                </a:lnTo>
                <a:cubicBezTo>
                  <a:pt x="315046" y="311171"/>
                  <a:pt x="310877" y="322920"/>
                  <a:pt x="310877" y="322920"/>
                </a:cubicBezTo>
                <a:lnTo>
                  <a:pt x="468546" y="347177"/>
                </a:lnTo>
                <a:lnTo>
                  <a:pt x="486738" y="262278"/>
                </a:lnTo>
                <a:cubicBezTo>
                  <a:pt x="486738" y="262278"/>
                  <a:pt x="817237" y="292599"/>
                  <a:pt x="935489" y="256214"/>
                </a:cubicBezTo>
                <a:cubicBezTo>
                  <a:pt x="953682" y="307760"/>
                  <a:pt x="965810" y="341113"/>
                  <a:pt x="965810" y="341113"/>
                </a:cubicBezTo>
                <a:lnTo>
                  <a:pt x="1131060" y="300178"/>
                </a:lnTo>
                <a:lnTo>
                  <a:pt x="1105286" y="222859"/>
                </a:lnTo>
                <a:cubicBezTo>
                  <a:pt x="1105286" y="222859"/>
                  <a:pt x="1170098" y="200877"/>
                  <a:pt x="1239268" y="162028"/>
                </a:cubicBezTo>
                <a:lnTo>
                  <a:pt x="1331492" y="96863"/>
                </a:lnTo>
                <a:lnTo>
                  <a:pt x="1366099" y="60485"/>
                </a:lnTo>
                <a:lnTo>
                  <a:pt x="1372501" y="53172"/>
                </a:lnTo>
                <a:lnTo>
                  <a:pt x="1392260" y="15231"/>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7" name="Google Shape;277;p8"/>
          <p:cNvSpPr/>
          <p:nvPr/>
        </p:nvSpPr>
        <p:spPr>
          <a:xfrm>
            <a:off x="8145120" y="5536214"/>
            <a:ext cx="391834" cy="314891"/>
          </a:xfrm>
          <a:custGeom>
            <a:rect b="b" l="l" r="r" t="t"/>
            <a:pathLst>
              <a:path extrusionOk="0" h="344143" w="428234">
                <a:moveTo>
                  <a:pt x="67414" y="0"/>
                </a:moveTo>
                <a:cubicBezTo>
                  <a:pt x="84091" y="15161"/>
                  <a:pt x="96693" y="26815"/>
                  <a:pt x="107258" y="36693"/>
                </a:cubicBezTo>
                <a:lnTo>
                  <a:pt x="129119" y="57298"/>
                </a:lnTo>
                <a:lnTo>
                  <a:pt x="168751" y="94098"/>
                </a:lnTo>
                <a:lnTo>
                  <a:pt x="202344" y="124316"/>
                </a:lnTo>
                <a:lnTo>
                  <a:pt x="200567" y="123642"/>
                </a:lnTo>
                <a:lnTo>
                  <a:pt x="428234" y="335047"/>
                </a:lnTo>
                <a:lnTo>
                  <a:pt x="8289" y="344143"/>
                </a:lnTo>
                <a:cubicBezTo>
                  <a:pt x="8289" y="344143"/>
                  <a:pt x="-32645" y="106124"/>
                  <a:pt x="67414"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78" name="Google Shape;278;p8"/>
          <p:cNvSpPr/>
          <p:nvPr/>
        </p:nvSpPr>
        <p:spPr>
          <a:xfrm>
            <a:off x="8171899" y="5562992"/>
            <a:ext cx="391834" cy="314891"/>
          </a:xfrm>
          <a:custGeom>
            <a:rect b="b" l="l" r="r" t="t"/>
            <a:pathLst>
              <a:path extrusionOk="0" h="344143" w="428234">
                <a:moveTo>
                  <a:pt x="67414" y="0"/>
                </a:moveTo>
                <a:cubicBezTo>
                  <a:pt x="84091" y="15161"/>
                  <a:pt x="96693" y="26815"/>
                  <a:pt x="107258" y="36693"/>
                </a:cubicBezTo>
                <a:lnTo>
                  <a:pt x="129119" y="57298"/>
                </a:lnTo>
                <a:lnTo>
                  <a:pt x="168751" y="94098"/>
                </a:lnTo>
                <a:lnTo>
                  <a:pt x="202344" y="124316"/>
                </a:lnTo>
                <a:lnTo>
                  <a:pt x="200567" y="123642"/>
                </a:lnTo>
                <a:lnTo>
                  <a:pt x="428234" y="335047"/>
                </a:lnTo>
                <a:lnTo>
                  <a:pt x="8289" y="344143"/>
                </a:lnTo>
                <a:cubicBezTo>
                  <a:pt x="8289" y="344143"/>
                  <a:pt x="-32645" y="106124"/>
                  <a:pt x="67414"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7 Quote">
  <p:cSld name="CUSTOM_6">
    <p:bg>
      <p:bgPr>
        <a:gradFill>
          <a:gsLst>
            <a:gs pos="0">
              <a:schemeClr val="accent5"/>
            </a:gs>
            <a:gs pos="50000">
              <a:schemeClr val="accent4"/>
            </a:gs>
            <a:gs pos="100000">
              <a:schemeClr val="accent6"/>
            </a:gs>
          </a:gsLst>
          <a:path path="circle">
            <a:fillToRect l="100%" t="100%"/>
          </a:path>
          <a:tileRect b="-100%" r="-100%"/>
        </a:gradFill>
      </p:bgPr>
    </p:bg>
    <p:spTree>
      <p:nvGrpSpPr>
        <p:cNvPr id="279" name="Shape 279"/>
        <p:cNvGrpSpPr/>
        <p:nvPr/>
      </p:nvGrpSpPr>
      <p:grpSpPr>
        <a:xfrm>
          <a:off x="0" y="0"/>
          <a:ext cx="0" cy="0"/>
          <a:chOff x="0" y="0"/>
          <a:chExt cx="0" cy="0"/>
        </a:xfrm>
      </p:grpSpPr>
      <p:sp>
        <p:nvSpPr>
          <p:cNvPr id="280" name="Google Shape;280;p9"/>
          <p:cNvSpPr/>
          <p:nvPr/>
        </p:nvSpPr>
        <p:spPr>
          <a:xfrm flipH="1">
            <a:off x="236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44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1" name="Google Shape;281;p9"/>
          <p:cNvSpPr txBox="1"/>
          <p:nvPr>
            <p:ph type="title"/>
          </p:nvPr>
        </p:nvSpPr>
        <p:spPr>
          <a:xfrm>
            <a:off x="558100" y="1340125"/>
            <a:ext cx="11095500" cy="3160800"/>
          </a:xfrm>
          <a:prstGeom prst="rect">
            <a:avLst/>
          </a:prstGeom>
        </p:spPr>
        <p:txBody>
          <a:bodyPr anchorCtr="0" anchor="ctr" bIns="121900" lIns="121900" spcFirstLastPara="1" rIns="121900" wrap="square" tIns="121900">
            <a:noAutofit/>
          </a:bodyPr>
          <a:lstStyle>
            <a:lvl1pPr lvl="0" rtl="0" algn="ctr">
              <a:spcBef>
                <a:spcPts val="0"/>
              </a:spcBef>
              <a:spcAft>
                <a:spcPts val="0"/>
              </a:spcAft>
              <a:buSzPts val="6700"/>
              <a:buNone/>
              <a:defRPr sz="6700"/>
            </a:lvl1pPr>
            <a:lvl2pPr lvl="1" rtl="0" algn="ctr">
              <a:spcBef>
                <a:spcPts val="0"/>
              </a:spcBef>
              <a:spcAft>
                <a:spcPts val="0"/>
              </a:spcAft>
              <a:buSzPts val="6700"/>
              <a:buNone/>
              <a:defRPr sz="6700"/>
            </a:lvl2pPr>
            <a:lvl3pPr lvl="2" rtl="0" algn="ctr">
              <a:spcBef>
                <a:spcPts val="0"/>
              </a:spcBef>
              <a:spcAft>
                <a:spcPts val="0"/>
              </a:spcAft>
              <a:buSzPts val="6700"/>
              <a:buNone/>
              <a:defRPr sz="6700"/>
            </a:lvl3pPr>
            <a:lvl4pPr lvl="3" rtl="0" algn="ctr">
              <a:spcBef>
                <a:spcPts val="0"/>
              </a:spcBef>
              <a:spcAft>
                <a:spcPts val="0"/>
              </a:spcAft>
              <a:buSzPts val="6700"/>
              <a:buNone/>
              <a:defRPr sz="6700"/>
            </a:lvl4pPr>
            <a:lvl5pPr lvl="4" rtl="0" algn="ctr">
              <a:spcBef>
                <a:spcPts val="0"/>
              </a:spcBef>
              <a:spcAft>
                <a:spcPts val="0"/>
              </a:spcAft>
              <a:buSzPts val="6700"/>
              <a:buNone/>
              <a:defRPr sz="6700"/>
            </a:lvl5pPr>
            <a:lvl6pPr lvl="5" rtl="0" algn="ctr">
              <a:spcBef>
                <a:spcPts val="0"/>
              </a:spcBef>
              <a:spcAft>
                <a:spcPts val="0"/>
              </a:spcAft>
              <a:buSzPts val="6700"/>
              <a:buNone/>
              <a:defRPr sz="6700"/>
            </a:lvl6pPr>
            <a:lvl7pPr lvl="6" rtl="0" algn="ctr">
              <a:spcBef>
                <a:spcPts val="0"/>
              </a:spcBef>
              <a:spcAft>
                <a:spcPts val="0"/>
              </a:spcAft>
              <a:buSzPts val="6700"/>
              <a:buNone/>
              <a:defRPr sz="6700"/>
            </a:lvl7pPr>
            <a:lvl8pPr lvl="7" rtl="0" algn="ctr">
              <a:spcBef>
                <a:spcPts val="0"/>
              </a:spcBef>
              <a:spcAft>
                <a:spcPts val="0"/>
              </a:spcAft>
              <a:buSzPts val="6700"/>
              <a:buNone/>
              <a:defRPr sz="6700"/>
            </a:lvl8pPr>
            <a:lvl9pPr lvl="8" rtl="0" algn="ctr">
              <a:spcBef>
                <a:spcPts val="0"/>
              </a:spcBef>
              <a:spcAft>
                <a:spcPts val="0"/>
              </a:spcAft>
              <a:buSzPts val="6700"/>
              <a:buNone/>
              <a:defRPr sz="6700"/>
            </a:lvl9pPr>
          </a:lstStyle>
          <a:p/>
        </p:txBody>
      </p:sp>
      <p:sp>
        <p:nvSpPr>
          <p:cNvPr id="282" name="Google Shape;282;p9"/>
          <p:cNvSpPr txBox="1"/>
          <p:nvPr/>
        </p:nvSpPr>
        <p:spPr>
          <a:xfrm>
            <a:off x="70600" y="-984425"/>
            <a:ext cx="1927500" cy="22008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40000">
                <a:solidFill>
                  <a:schemeClr val="lt1"/>
                </a:solidFill>
                <a:latin typeface="Griffy"/>
                <a:ea typeface="Griffy"/>
                <a:cs typeface="Griffy"/>
                <a:sym typeface="Griffy"/>
              </a:rPr>
              <a:t>“</a:t>
            </a:r>
            <a:endParaRPr sz="40000">
              <a:solidFill>
                <a:schemeClr val="lt1"/>
              </a:solidFill>
            </a:endParaRPr>
          </a:p>
        </p:txBody>
      </p:sp>
      <p:sp>
        <p:nvSpPr>
          <p:cNvPr id="283" name="Google Shape;283;p9"/>
          <p:cNvSpPr txBox="1"/>
          <p:nvPr>
            <p:ph idx="1" type="subTitle"/>
          </p:nvPr>
        </p:nvSpPr>
        <p:spPr>
          <a:xfrm>
            <a:off x="632875" y="5919475"/>
            <a:ext cx="11379900" cy="717900"/>
          </a:xfrm>
          <a:prstGeom prst="rect">
            <a:avLst/>
          </a:prstGeom>
        </p:spPr>
        <p:txBody>
          <a:bodyPr anchorCtr="0" anchor="b" bIns="121900" lIns="121900" spcFirstLastPara="1" rIns="121900" wrap="square" tIns="121900">
            <a:noAutofit/>
          </a:bodyPr>
          <a:lstStyle>
            <a:lvl1pPr lvl="0" rtl="0" algn="r">
              <a:lnSpc>
                <a:spcPct val="100000"/>
              </a:lnSpc>
              <a:spcBef>
                <a:spcPts val="0"/>
              </a:spcBef>
              <a:spcAft>
                <a:spcPts val="0"/>
              </a:spcAft>
              <a:buSzPts val="1900"/>
              <a:buNone/>
              <a:defRPr/>
            </a:lvl1pPr>
            <a:lvl2pPr lvl="1" rtl="0" algn="r">
              <a:lnSpc>
                <a:spcPct val="100000"/>
              </a:lnSpc>
              <a:spcBef>
                <a:spcPts val="0"/>
              </a:spcBef>
              <a:spcAft>
                <a:spcPts val="0"/>
              </a:spcAft>
              <a:buSzPts val="1900"/>
              <a:buNone/>
              <a:defRPr/>
            </a:lvl2pPr>
            <a:lvl3pPr lvl="2" rtl="0" algn="r">
              <a:lnSpc>
                <a:spcPct val="100000"/>
              </a:lnSpc>
              <a:spcBef>
                <a:spcPts val="0"/>
              </a:spcBef>
              <a:spcAft>
                <a:spcPts val="0"/>
              </a:spcAft>
              <a:buSzPts val="1900"/>
              <a:buNone/>
              <a:defRPr/>
            </a:lvl3pPr>
            <a:lvl4pPr lvl="3" rtl="0" algn="r">
              <a:lnSpc>
                <a:spcPct val="100000"/>
              </a:lnSpc>
              <a:spcBef>
                <a:spcPts val="0"/>
              </a:spcBef>
              <a:spcAft>
                <a:spcPts val="0"/>
              </a:spcAft>
              <a:buSzPts val="1900"/>
              <a:buNone/>
              <a:defRPr/>
            </a:lvl4pPr>
            <a:lvl5pPr lvl="4" rtl="0" algn="r">
              <a:lnSpc>
                <a:spcPct val="100000"/>
              </a:lnSpc>
              <a:spcBef>
                <a:spcPts val="0"/>
              </a:spcBef>
              <a:spcAft>
                <a:spcPts val="0"/>
              </a:spcAft>
              <a:buSzPts val="1900"/>
              <a:buNone/>
              <a:defRPr/>
            </a:lvl5pPr>
            <a:lvl6pPr lvl="5" rtl="0" algn="r">
              <a:lnSpc>
                <a:spcPct val="100000"/>
              </a:lnSpc>
              <a:spcBef>
                <a:spcPts val="0"/>
              </a:spcBef>
              <a:spcAft>
                <a:spcPts val="0"/>
              </a:spcAft>
              <a:buSzPts val="1900"/>
              <a:buNone/>
              <a:defRPr/>
            </a:lvl6pPr>
            <a:lvl7pPr lvl="6" rtl="0" algn="r">
              <a:lnSpc>
                <a:spcPct val="100000"/>
              </a:lnSpc>
              <a:spcBef>
                <a:spcPts val="0"/>
              </a:spcBef>
              <a:spcAft>
                <a:spcPts val="0"/>
              </a:spcAft>
              <a:buSzPts val="1900"/>
              <a:buNone/>
              <a:defRPr/>
            </a:lvl7pPr>
            <a:lvl8pPr lvl="7" rtl="0" algn="r">
              <a:lnSpc>
                <a:spcPct val="100000"/>
              </a:lnSpc>
              <a:spcBef>
                <a:spcPts val="0"/>
              </a:spcBef>
              <a:spcAft>
                <a:spcPts val="0"/>
              </a:spcAft>
              <a:buSzPts val="1900"/>
              <a:buNone/>
              <a:defRPr/>
            </a:lvl8pPr>
            <a:lvl9pPr lvl="8" rtl="0" algn="r">
              <a:lnSpc>
                <a:spcPct val="100000"/>
              </a:lnSpc>
              <a:spcBef>
                <a:spcPts val="0"/>
              </a:spcBef>
              <a:spcAft>
                <a:spcPts val="0"/>
              </a:spcAft>
              <a:buSzPts val="1900"/>
              <a:buNone/>
              <a:defRPr/>
            </a:lvl9pPr>
          </a:lstStyle>
          <a:p/>
        </p:txBody>
      </p:sp>
      <p:sp>
        <p:nvSpPr>
          <p:cNvPr id="284" name="Google Shape;284;p9"/>
          <p:cNvSpPr/>
          <p:nvPr/>
        </p:nvSpPr>
        <p:spPr>
          <a:xfrm>
            <a:off x="5410712" y="5018601"/>
            <a:ext cx="1824232" cy="1784338"/>
          </a:xfrm>
          <a:custGeom>
            <a:rect b="b" l="l" r="r" t="t"/>
            <a:pathLst>
              <a:path extrusionOk="0" h="2324870" w="2376850">
                <a:moveTo>
                  <a:pt x="1174793" y="0"/>
                </a:moveTo>
                <a:cubicBezTo>
                  <a:pt x="1823613" y="0"/>
                  <a:pt x="2349586" y="183006"/>
                  <a:pt x="2349586" y="408755"/>
                </a:cubicBezTo>
                <a:cubicBezTo>
                  <a:pt x="2349586" y="436974"/>
                  <a:pt x="2341368" y="464525"/>
                  <a:pt x="2325718" y="491134"/>
                </a:cubicBezTo>
                <a:lnTo>
                  <a:pt x="2302712" y="522265"/>
                </a:lnTo>
                <a:lnTo>
                  <a:pt x="2293777" y="537796"/>
                </a:lnTo>
                <a:cubicBezTo>
                  <a:pt x="2287493" y="545852"/>
                  <a:pt x="2279982" y="553327"/>
                  <a:pt x="2271398" y="560408"/>
                </a:cubicBezTo>
                <a:lnTo>
                  <a:pt x="2243945" y="577481"/>
                </a:lnTo>
                <a:lnTo>
                  <a:pt x="2207795" y="603592"/>
                </a:lnTo>
                <a:cubicBezTo>
                  <a:pt x="2189709" y="615176"/>
                  <a:pt x="2170062" y="626421"/>
                  <a:pt x="2148950" y="637294"/>
                </a:cubicBezTo>
                <a:lnTo>
                  <a:pt x="2128471" y="646822"/>
                </a:lnTo>
                <a:lnTo>
                  <a:pt x="2138863" y="696940"/>
                </a:lnTo>
                <a:cubicBezTo>
                  <a:pt x="2145928" y="715524"/>
                  <a:pt x="2155932" y="732990"/>
                  <a:pt x="2168608" y="748632"/>
                </a:cubicBezTo>
                <a:cubicBezTo>
                  <a:pt x="2301864" y="908757"/>
                  <a:pt x="2375460" y="1110143"/>
                  <a:pt x="2376850" y="1318459"/>
                </a:cubicBezTo>
                <a:cubicBezTo>
                  <a:pt x="2376850" y="1608746"/>
                  <a:pt x="2231993" y="1870325"/>
                  <a:pt x="2000623" y="2053750"/>
                </a:cubicBezTo>
                <a:lnTo>
                  <a:pt x="2052366" y="2105459"/>
                </a:lnTo>
                <a:cubicBezTo>
                  <a:pt x="2100123" y="2154908"/>
                  <a:pt x="2100123" y="2233303"/>
                  <a:pt x="2052366" y="2282749"/>
                </a:cubicBezTo>
                <a:cubicBezTo>
                  <a:pt x="2003409" y="2333440"/>
                  <a:pt x="1922630" y="2334844"/>
                  <a:pt x="1871938" y="2285887"/>
                </a:cubicBezTo>
                <a:lnTo>
                  <a:pt x="1778536" y="2192515"/>
                </a:lnTo>
                <a:cubicBezTo>
                  <a:pt x="1410136" y="2366857"/>
                  <a:pt x="982976" y="2366857"/>
                  <a:pt x="614575" y="2192515"/>
                </a:cubicBezTo>
                <a:lnTo>
                  <a:pt x="521173" y="2285917"/>
                </a:lnTo>
                <a:cubicBezTo>
                  <a:pt x="520145" y="2286979"/>
                  <a:pt x="519100" y="2288027"/>
                  <a:pt x="518035" y="2289052"/>
                </a:cubicBezTo>
                <a:cubicBezTo>
                  <a:pt x="467347" y="2338009"/>
                  <a:pt x="386567" y="2336605"/>
                  <a:pt x="337611" y="2285917"/>
                </a:cubicBezTo>
                <a:cubicBezTo>
                  <a:pt x="288654" y="2235229"/>
                  <a:pt x="290057" y="2154450"/>
                  <a:pt x="340746" y="2105493"/>
                </a:cubicBezTo>
                <a:lnTo>
                  <a:pt x="392455" y="2053750"/>
                </a:lnTo>
                <a:cubicBezTo>
                  <a:pt x="161118" y="1870325"/>
                  <a:pt x="16261" y="1608746"/>
                  <a:pt x="16261" y="1318459"/>
                </a:cubicBezTo>
                <a:cubicBezTo>
                  <a:pt x="17678" y="1110130"/>
                  <a:pt x="91310" y="908744"/>
                  <a:pt x="224600" y="748632"/>
                </a:cubicBezTo>
                <a:cubicBezTo>
                  <a:pt x="237275" y="732990"/>
                  <a:pt x="247279" y="715524"/>
                  <a:pt x="254344" y="696940"/>
                </a:cubicBezTo>
                <a:lnTo>
                  <a:pt x="260898" y="665333"/>
                </a:lnTo>
                <a:lnTo>
                  <a:pt x="200637" y="637294"/>
                </a:lnTo>
                <a:cubicBezTo>
                  <a:pt x="179525" y="626421"/>
                  <a:pt x="159877" y="615176"/>
                  <a:pt x="141792" y="603592"/>
                </a:cubicBezTo>
                <a:lnTo>
                  <a:pt x="95189" y="569932"/>
                </a:lnTo>
                <a:lnTo>
                  <a:pt x="67777" y="554754"/>
                </a:lnTo>
                <a:cubicBezTo>
                  <a:pt x="55069" y="545688"/>
                  <a:pt x="44749" y="535589"/>
                  <a:pt x="37886" y="524074"/>
                </a:cubicBezTo>
                <a:lnTo>
                  <a:pt x="33115" y="503647"/>
                </a:lnTo>
                <a:lnTo>
                  <a:pt x="23868" y="491134"/>
                </a:lnTo>
                <a:cubicBezTo>
                  <a:pt x="8219" y="464525"/>
                  <a:pt x="0" y="436974"/>
                  <a:pt x="0" y="408755"/>
                </a:cubicBezTo>
                <a:cubicBezTo>
                  <a:pt x="0" y="183006"/>
                  <a:pt x="525973" y="0"/>
                  <a:pt x="1174793" y="0"/>
                </a:cubicBezTo>
                <a:close/>
              </a:path>
            </a:pathLst>
          </a:custGeom>
          <a:gradFill>
            <a:gsLst>
              <a:gs pos="0">
                <a:srgbClr val="434343"/>
              </a:gs>
              <a:gs pos="50000">
                <a:srgbClr val="000000"/>
              </a:gs>
              <a:gs pos="100000">
                <a:srgbClr val="000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grpSp>
        <p:nvGrpSpPr>
          <p:cNvPr id="285" name="Google Shape;285;p9"/>
          <p:cNvGrpSpPr/>
          <p:nvPr/>
        </p:nvGrpSpPr>
        <p:grpSpPr>
          <a:xfrm rot="-1605428">
            <a:off x="6076804" y="4916430"/>
            <a:ext cx="339495" cy="437321"/>
            <a:chOff x="6171191" y="2486723"/>
            <a:chExt cx="727135" cy="936662"/>
          </a:xfrm>
        </p:grpSpPr>
        <p:sp>
          <p:nvSpPr>
            <p:cNvPr id="286" name="Google Shape;286;p9"/>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87" name="Google Shape;287;p9"/>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8" name="Google Shape;288;p9"/>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89" name="Google Shape;289;p9"/>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0" name="Google Shape;290;p9"/>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1" name="Google Shape;291;p9"/>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92" name="Google Shape;292;p9"/>
          <p:cNvGrpSpPr/>
          <p:nvPr/>
        </p:nvGrpSpPr>
        <p:grpSpPr>
          <a:xfrm flipH="1" rot="2843178">
            <a:off x="6386012" y="4916439"/>
            <a:ext cx="339590" cy="437444"/>
            <a:chOff x="6171191" y="2486723"/>
            <a:chExt cx="727135" cy="936662"/>
          </a:xfrm>
        </p:grpSpPr>
        <p:sp>
          <p:nvSpPr>
            <p:cNvPr id="293" name="Google Shape;293;p9"/>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294" name="Google Shape;294;p9"/>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5" name="Google Shape;295;p9"/>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6" name="Google Shape;296;p9"/>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7" name="Google Shape;297;p9"/>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298" name="Google Shape;298;p9"/>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299" name="Google Shape;299;p9"/>
          <p:cNvGrpSpPr/>
          <p:nvPr/>
        </p:nvGrpSpPr>
        <p:grpSpPr>
          <a:xfrm flipH="1" rot="-519453">
            <a:off x="5964407" y="4916943"/>
            <a:ext cx="339588" cy="437441"/>
            <a:chOff x="6171191" y="2486723"/>
            <a:chExt cx="727135" cy="936662"/>
          </a:xfrm>
        </p:grpSpPr>
        <p:sp>
          <p:nvSpPr>
            <p:cNvPr id="300" name="Google Shape;300;p9"/>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01" name="Google Shape;301;p9"/>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2" name="Google Shape;302;p9"/>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3" name="Google Shape;303;p9"/>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4" name="Google Shape;304;p9"/>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5" name="Google Shape;305;p9"/>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06" name="Google Shape;306;p9"/>
          <p:cNvGrpSpPr/>
          <p:nvPr/>
        </p:nvGrpSpPr>
        <p:grpSpPr>
          <a:xfrm rot="-2426416">
            <a:off x="5691636" y="5116990"/>
            <a:ext cx="339548" cy="437390"/>
            <a:chOff x="6171191" y="2486723"/>
            <a:chExt cx="727135" cy="936662"/>
          </a:xfrm>
        </p:grpSpPr>
        <p:sp>
          <p:nvSpPr>
            <p:cNvPr id="307" name="Google Shape;307;p9"/>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08" name="Google Shape;308;p9"/>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09" name="Google Shape;309;p9"/>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0" name="Google Shape;310;p9"/>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1" name="Google Shape;311;p9"/>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2" name="Google Shape;312;p9"/>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13" name="Google Shape;313;p9"/>
          <p:cNvGrpSpPr/>
          <p:nvPr/>
        </p:nvGrpSpPr>
        <p:grpSpPr>
          <a:xfrm rot="-1033687">
            <a:off x="5964606" y="5126112"/>
            <a:ext cx="339536" cy="437375"/>
            <a:chOff x="6171191" y="2486723"/>
            <a:chExt cx="727135" cy="936662"/>
          </a:xfrm>
        </p:grpSpPr>
        <p:sp>
          <p:nvSpPr>
            <p:cNvPr id="314" name="Google Shape;314;p9"/>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15" name="Google Shape;315;p9"/>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6" name="Google Shape;316;p9"/>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7" name="Google Shape;317;p9"/>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8" name="Google Shape;318;p9"/>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19" name="Google Shape;319;p9"/>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0" name="Google Shape;320;p9"/>
          <p:cNvGrpSpPr/>
          <p:nvPr/>
        </p:nvGrpSpPr>
        <p:grpSpPr>
          <a:xfrm flipH="1" rot="2426416">
            <a:off x="6538246" y="5119794"/>
            <a:ext cx="339548" cy="437390"/>
            <a:chOff x="6171191" y="2486723"/>
            <a:chExt cx="727135" cy="936662"/>
          </a:xfrm>
        </p:grpSpPr>
        <p:sp>
          <p:nvSpPr>
            <p:cNvPr id="321" name="Google Shape;321;p9"/>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22" name="Google Shape;322;p9"/>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3" name="Google Shape;323;p9"/>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4" name="Google Shape;324;p9"/>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5" name="Google Shape;325;p9"/>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26" name="Google Shape;326;p9"/>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27" name="Google Shape;327;p9"/>
          <p:cNvGrpSpPr/>
          <p:nvPr/>
        </p:nvGrpSpPr>
        <p:grpSpPr>
          <a:xfrm rot="-2014461">
            <a:off x="6225102" y="5109228"/>
            <a:ext cx="339494" cy="437320"/>
            <a:chOff x="6171191" y="2486723"/>
            <a:chExt cx="727135" cy="936662"/>
          </a:xfrm>
        </p:grpSpPr>
        <p:sp>
          <p:nvSpPr>
            <p:cNvPr id="328" name="Google Shape;328;p9"/>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329" name="Google Shape;329;p9"/>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0" name="Google Shape;330;p9"/>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1" name="Google Shape;331;p9"/>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2" name="Google Shape;332;p9"/>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3" name="Google Shape;333;p9"/>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34" name="Google Shape;334;p9"/>
          <p:cNvSpPr/>
          <p:nvPr/>
        </p:nvSpPr>
        <p:spPr>
          <a:xfrm rot="10800000">
            <a:off x="5456291" y="4841150"/>
            <a:ext cx="1761600" cy="838800"/>
          </a:xfrm>
          <a:prstGeom prst="blockArc">
            <a:avLst>
              <a:gd fmla="val 10955044" name="adj1"/>
              <a:gd fmla="val 0" name="adj2"/>
              <a:gd fmla="val 25000" name="adj3"/>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009 Big Title">
  <p:cSld name="CUSTOM_7">
    <p:spTree>
      <p:nvGrpSpPr>
        <p:cNvPr id="335" name="Shape 335"/>
        <p:cNvGrpSpPr/>
        <p:nvPr/>
      </p:nvGrpSpPr>
      <p:grpSpPr>
        <a:xfrm>
          <a:off x="0" y="0"/>
          <a:ext cx="0" cy="0"/>
          <a:chOff x="0" y="0"/>
          <a:chExt cx="0" cy="0"/>
        </a:xfrm>
      </p:grpSpPr>
      <p:sp>
        <p:nvSpPr>
          <p:cNvPr id="336" name="Google Shape;336;p10"/>
          <p:cNvSpPr/>
          <p:nvPr/>
        </p:nvSpPr>
        <p:spPr>
          <a:xfrm>
            <a:off x="-1100" y="0"/>
            <a:ext cx="9809264" cy="6748265"/>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184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37" name="Google Shape;337;p10"/>
          <p:cNvSpPr txBox="1"/>
          <p:nvPr>
            <p:ph type="title"/>
          </p:nvPr>
        </p:nvSpPr>
        <p:spPr>
          <a:xfrm>
            <a:off x="548200" y="2296875"/>
            <a:ext cx="11095500" cy="3160800"/>
          </a:xfrm>
          <a:prstGeom prst="rect">
            <a:avLst/>
          </a:prstGeom>
        </p:spPr>
        <p:txBody>
          <a:bodyPr anchorCtr="0" anchor="b" bIns="121900" lIns="121900" spcFirstLastPara="1" rIns="121900" wrap="square" tIns="121900">
            <a:noAutofit/>
          </a:bodyPr>
          <a:lstStyle>
            <a:lvl1pPr lvl="0" rtl="0" algn="ctr">
              <a:spcBef>
                <a:spcPts val="0"/>
              </a:spcBef>
              <a:spcAft>
                <a:spcPts val="0"/>
              </a:spcAft>
              <a:buSzPts val="8000"/>
              <a:buNone/>
              <a:defRPr sz="8000"/>
            </a:lvl1pPr>
            <a:lvl2pPr lvl="1" rtl="0" algn="ctr">
              <a:spcBef>
                <a:spcPts val="0"/>
              </a:spcBef>
              <a:spcAft>
                <a:spcPts val="0"/>
              </a:spcAft>
              <a:buSzPts val="8000"/>
              <a:buNone/>
              <a:defRPr sz="8000"/>
            </a:lvl2pPr>
            <a:lvl3pPr lvl="2" rtl="0" algn="ctr">
              <a:spcBef>
                <a:spcPts val="0"/>
              </a:spcBef>
              <a:spcAft>
                <a:spcPts val="0"/>
              </a:spcAft>
              <a:buSzPts val="8000"/>
              <a:buNone/>
              <a:defRPr sz="8000"/>
            </a:lvl3pPr>
            <a:lvl4pPr lvl="3" rtl="0" algn="ctr">
              <a:spcBef>
                <a:spcPts val="0"/>
              </a:spcBef>
              <a:spcAft>
                <a:spcPts val="0"/>
              </a:spcAft>
              <a:buSzPts val="8000"/>
              <a:buNone/>
              <a:defRPr sz="8000"/>
            </a:lvl4pPr>
            <a:lvl5pPr lvl="4" rtl="0" algn="ctr">
              <a:spcBef>
                <a:spcPts val="0"/>
              </a:spcBef>
              <a:spcAft>
                <a:spcPts val="0"/>
              </a:spcAft>
              <a:buSzPts val="8000"/>
              <a:buNone/>
              <a:defRPr sz="8000"/>
            </a:lvl5pPr>
            <a:lvl6pPr lvl="5" rtl="0" algn="ctr">
              <a:spcBef>
                <a:spcPts val="0"/>
              </a:spcBef>
              <a:spcAft>
                <a:spcPts val="0"/>
              </a:spcAft>
              <a:buSzPts val="8000"/>
              <a:buNone/>
              <a:defRPr sz="8000"/>
            </a:lvl6pPr>
            <a:lvl7pPr lvl="6" rtl="0" algn="ctr">
              <a:spcBef>
                <a:spcPts val="0"/>
              </a:spcBef>
              <a:spcAft>
                <a:spcPts val="0"/>
              </a:spcAft>
              <a:buSzPts val="8000"/>
              <a:buNone/>
              <a:defRPr sz="8000"/>
            </a:lvl7pPr>
            <a:lvl8pPr lvl="7" rtl="0" algn="ctr">
              <a:spcBef>
                <a:spcPts val="0"/>
              </a:spcBef>
              <a:spcAft>
                <a:spcPts val="0"/>
              </a:spcAft>
              <a:buSzPts val="8000"/>
              <a:buNone/>
              <a:defRPr sz="8000"/>
            </a:lvl8pPr>
            <a:lvl9pPr lvl="8" rtl="0" algn="ctr">
              <a:spcBef>
                <a:spcPts val="0"/>
              </a:spcBef>
              <a:spcAft>
                <a:spcPts val="0"/>
              </a:spcAft>
              <a:buSzPts val="8000"/>
              <a:buNone/>
              <a:defRPr sz="8000"/>
            </a:lvl9pPr>
          </a:lstStyle>
          <a:p/>
        </p:txBody>
      </p:sp>
      <p:sp>
        <p:nvSpPr>
          <p:cNvPr id="338" name="Google Shape;338;p10"/>
          <p:cNvSpPr txBox="1"/>
          <p:nvPr>
            <p:ph idx="1" type="body"/>
          </p:nvPr>
        </p:nvSpPr>
        <p:spPr>
          <a:xfrm>
            <a:off x="327625" y="5956850"/>
            <a:ext cx="11612400" cy="954900"/>
          </a:xfrm>
          <a:prstGeom prst="rect">
            <a:avLst/>
          </a:prstGeom>
        </p:spPr>
        <p:txBody>
          <a:bodyPr anchorCtr="0" anchor="t" bIns="121900" lIns="121900" spcFirstLastPara="1" rIns="121900" wrap="square" tIns="121900">
            <a:noAutofit/>
          </a:bodyPr>
          <a:lstStyle>
            <a:lvl1pPr indent="-342900" lvl="0" marL="457200" algn="ctr">
              <a:spcBef>
                <a:spcPts val="0"/>
              </a:spcBef>
              <a:spcAft>
                <a:spcPts val="0"/>
              </a:spcAft>
              <a:buSzPts val="1800"/>
              <a:buChar char="🎃"/>
              <a:defRPr sz="1800"/>
            </a:lvl1pPr>
            <a:lvl2pPr indent="-342900" lvl="1" marL="914400" algn="ctr">
              <a:spcBef>
                <a:spcPts val="2100"/>
              </a:spcBef>
              <a:spcAft>
                <a:spcPts val="0"/>
              </a:spcAft>
              <a:buSzPts val="1800"/>
              <a:buChar char="○"/>
              <a:defRPr sz="1800"/>
            </a:lvl2pPr>
            <a:lvl3pPr indent="-342900" lvl="2" marL="1371600" algn="ctr">
              <a:spcBef>
                <a:spcPts val="2100"/>
              </a:spcBef>
              <a:spcAft>
                <a:spcPts val="0"/>
              </a:spcAft>
              <a:buSzPts val="1800"/>
              <a:buChar char="■"/>
              <a:defRPr sz="1800"/>
            </a:lvl3pPr>
            <a:lvl4pPr indent="-342900" lvl="3" marL="1828800" algn="ctr">
              <a:spcBef>
                <a:spcPts val="2100"/>
              </a:spcBef>
              <a:spcAft>
                <a:spcPts val="0"/>
              </a:spcAft>
              <a:buSzPts val="1800"/>
              <a:buChar char="●"/>
              <a:defRPr sz="1800"/>
            </a:lvl4pPr>
            <a:lvl5pPr indent="-342900" lvl="4" marL="2286000" algn="ctr">
              <a:spcBef>
                <a:spcPts val="2100"/>
              </a:spcBef>
              <a:spcAft>
                <a:spcPts val="0"/>
              </a:spcAft>
              <a:buSzPts val="1800"/>
              <a:buChar char="○"/>
              <a:defRPr sz="1800"/>
            </a:lvl5pPr>
            <a:lvl6pPr indent="-342900" lvl="5" marL="2743200" algn="ctr">
              <a:spcBef>
                <a:spcPts val="2100"/>
              </a:spcBef>
              <a:spcAft>
                <a:spcPts val="0"/>
              </a:spcAft>
              <a:buSzPts val="1800"/>
              <a:buChar char="■"/>
              <a:defRPr sz="1800"/>
            </a:lvl6pPr>
            <a:lvl7pPr indent="-342900" lvl="6" marL="3200400" algn="ctr">
              <a:spcBef>
                <a:spcPts val="2100"/>
              </a:spcBef>
              <a:spcAft>
                <a:spcPts val="0"/>
              </a:spcAft>
              <a:buSzPts val="1800"/>
              <a:buChar char="●"/>
              <a:defRPr sz="1800"/>
            </a:lvl7pPr>
            <a:lvl8pPr indent="-342900" lvl="7" marL="3657600" algn="ctr">
              <a:spcBef>
                <a:spcPts val="2100"/>
              </a:spcBef>
              <a:spcAft>
                <a:spcPts val="0"/>
              </a:spcAft>
              <a:buSzPts val="1800"/>
              <a:buChar char="○"/>
              <a:defRPr sz="1800"/>
            </a:lvl8pPr>
            <a:lvl9pPr indent="-342900" lvl="8" marL="4114800" algn="ctr">
              <a:spcBef>
                <a:spcPts val="2100"/>
              </a:spcBef>
              <a:spcAft>
                <a:spcPts val="2100"/>
              </a:spcAft>
              <a:buSzPts val="1800"/>
              <a:buChar char="■"/>
              <a:defRPr sz="1800"/>
            </a:lvl9pPr>
          </a:lstStyle>
          <a:p/>
        </p:txBody>
      </p:sp>
      <p:grpSp>
        <p:nvGrpSpPr>
          <p:cNvPr id="339" name="Google Shape;339;p10"/>
          <p:cNvGrpSpPr/>
          <p:nvPr/>
        </p:nvGrpSpPr>
        <p:grpSpPr>
          <a:xfrm>
            <a:off x="4291897" y="508400"/>
            <a:ext cx="3608197" cy="3065132"/>
            <a:chOff x="3747168" y="182481"/>
            <a:chExt cx="4697562" cy="3990538"/>
          </a:xfrm>
        </p:grpSpPr>
        <p:grpSp>
          <p:nvGrpSpPr>
            <p:cNvPr id="340" name="Google Shape;340;p10"/>
            <p:cNvGrpSpPr/>
            <p:nvPr/>
          </p:nvGrpSpPr>
          <p:grpSpPr>
            <a:xfrm flipH="1">
              <a:off x="3747168" y="182481"/>
              <a:ext cx="4697562" cy="3990538"/>
              <a:chOff x="8661873" y="936797"/>
              <a:chExt cx="2250868" cy="1912093"/>
            </a:xfrm>
          </p:grpSpPr>
          <p:sp>
            <p:nvSpPr>
              <p:cNvPr id="341" name="Google Shape;341;p10"/>
              <p:cNvSpPr/>
              <p:nvPr/>
            </p:nvSpPr>
            <p:spPr>
              <a:xfrm rot="-602521">
                <a:off x="9853784" y="135788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2" name="Google Shape;342;p10"/>
              <p:cNvSpPr/>
              <p:nvPr/>
            </p:nvSpPr>
            <p:spPr>
              <a:xfrm flipH="1">
                <a:off x="9658323" y="132650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3" name="Google Shape;343;p10"/>
              <p:cNvSpPr/>
              <p:nvPr/>
            </p:nvSpPr>
            <p:spPr>
              <a:xfrm flipH="1" rot="602521">
                <a:off x="8771617" y="1337234"/>
                <a:ext cx="949214" cy="1372272"/>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44" name="Google Shape;344;p10"/>
              <p:cNvSpPr/>
              <p:nvPr/>
            </p:nvSpPr>
            <p:spPr>
              <a:xfrm>
                <a:off x="8997301" y="1305850"/>
                <a:ext cx="918990" cy="1490853"/>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nvGrpSpPr>
              <p:cNvPr id="345" name="Google Shape;345;p10"/>
              <p:cNvGrpSpPr/>
              <p:nvPr/>
            </p:nvGrpSpPr>
            <p:grpSpPr>
              <a:xfrm>
                <a:off x="9465833" y="936797"/>
                <a:ext cx="589834" cy="521832"/>
                <a:chOff x="1067074" y="979370"/>
                <a:chExt cx="324370" cy="285591"/>
              </a:xfrm>
            </p:grpSpPr>
            <p:grpSp>
              <p:nvGrpSpPr>
                <p:cNvPr id="346" name="Google Shape;346;p10"/>
                <p:cNvGrpSpPr/>
                <p:nvPr/>
              </p:nvGrpSpPr>
              <p:grpSpPr>
                <a:xfrm>
                  <a:off x="1067074" y="979370"/>
                  <a:ext cx="324370" cy="285591"/>
                  <a:chOff x="1067074" y="979370"/>
                  <a:chExt cx="324370" cy="285591"/>
                </a:xfrm>
              </p:grpSpPr>
              <p:sp>
                <p:nvSpPr>
                  <p:cNvPr id="347" name="Google Shape;347;p10"/>
                  <p:cNvSpPr/>
                  <p:nvPr/>
                </p:nvSpPr>
                <p:spPr>
                  <a:xfrm>
                    <a:off x="1067074" y="979370"/>
                    <a:ext cx="322465" cy="285034"/>
                  </a:xfrm>
                  <a:custGeom>
                    <a:rect b="b" l="l" r="r" t="t"/>
                    <a:pathLst>
                      <a:path extrusionOk="0" h="285034" w="322465">
                        <a:moveTo>
                          <a:pt x="67195" y="251596"/>
                        </a:moveTo>
                        <a:cubicBezTo>
                          <a:pt x="67195" y="251596"/>
                          <a:pt x="132918" y="213496"/>
                          <a:pt x="114820" y="125866"/>
                        </a:cubicBezTo>
                        <a:cubicBezTo>
                          <a:pt x="110058" y="102054"/>
                          <a:pt x="80530" y="82051"/>
                          <a:pt x="57670" y="73479"/>
                        </a:cubicBezTo>
                        <a:cubicBezTo>
                          <a:pt x="47193" y="69669"/>
                          <a:pt x="23380" y="75384"/>
                          <a:pt x="12903" y="67764"/>
                        </a:cubicBezTo>
                        <a:cubicBezTo>
                          <a:pt x="5283" y="62049"/>
                          <a:pt x="6235" y="62049"/>
                          <a:pt x="2425" y="53476"/>
                        </a:cubicBezTo>
                        <a:cubicBezTo>
                          <a:pt x="-5195" y="32521"/>
                          <a:pt x="6235" y="22044"/>
                          <a:pt x="21475" y="7756"/>
                        </a:cubicBezTo>
                        <a:cubicBezTo>
                          <a:pt x="21475" y="7756"/>
                          <a:pt x="110058" y="-31296"/>
                          <a:pt x="202450" y="65859"/>
                        </a:cubicBezTo>
                        <a:cubicBezTo>
                          <a:pt x="297700" y="165871"/>
                          <a:pt x="322465" y="273504"/>
                          <a:pt x="322465" y="273504"/>
                        </a:cubicBezTo>
                        <a:cubicBezTo>
                          <a:pt x="322465" y="273504"/>
                          <a:pt x="119583" y="310651"/>
                          <a:pt x="67195" y="251596"/>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nvGrpSpPr>
                  <p:cNvPr id="348" name="Google Shape;348;p10"/>
                  <p:cNvGrpSpPr/>
                  <p:nvPr/>
                </p:nvGrpSpPr>
                <p:grpSpPr>
                  <a:xfrm>
                    <a:off x="1093311" y="1005206"/>
                    <a:ext cx="250930" cy="237742"/>
                    <a:chOff x="1093311" y="1005206"/>
                    <a:chExt cx="250930" cy="237742"/>
                  </a:xfrm>
                </p:grpSpPr>
                <p:sp>
                  <p:nvSpPr>
                    <p:cNvPr id="349" name="Google Shape;349;p10"/>
                    <p:cNvSpPr/>
                    <p:nvPr/>
                  </p:nvSpPr>
                  <p:spPr>
                    <a:xfrm>
                      <a:off x="1093311" y="1005206"/>
                      <a:ext cx="250930" cy="229169"/>
                    </a:xfrm>
                    <a:custGeom>
                      <a:rect b="b" l="l" r="r" t="t"/>
                      <a:pathLst>
                        <a:path extrusionOk="0" h="229169" w="250930">
                          <a:moveTo>
                            <a:pt x="172403" y="62482"/>
                          </a:moveTo>
                          <a:cubicBezTo>
                            <a:pt x="192405" y="80580"/>
                            <a:pt x="206693" y="100582"/>
                            <a:pt x="218122" y="119632"/>
                          </a:cubicBezTo>
                          <a:cubicBezTo>
                            <a:pt x="229553" y="138682"/>
                            <a:pt x="238125" y="157732"/>
                            <a:pt x="242888" y="173925"/>
                          </a:cubicBezTo>
                          <a:cubicBezTo>
                            <a:pt x="247650" y="190117"/>
                            <a:pt x="250508" y="204405"/>
                            <a:pt x="250508" y="213930"/>
                          </a:cubicBezTo>
                          <a:cubicBezTo>
                            <a:pt x="251460" y="218692"/>
                            <a:pt x="250508" y="222502"/>
                            <a:pt x="250508" y="225360"/>
                          </a:cubicBezTo>
                          <a:cubicBezTo>
                            <a:pt x="250508" y="228217"/>
                            <a:pt x="250508" y="229170"/>
                            <a:pt x="250508" y="229170"/>
                          </a:cubicBezTo>
                          <a:cubicBezTo>
                            <a:pt x="250508" y="229170"/>
                            <a:pt x="250508" y="228217"/>
                            <a:pt x="250508" y="225360"/>
                          </a:cubicBezTo>
                          <a:cubicBezTo>
                            <a:pt x="250508" y="222502"/>
                            <a:pt x="250508" y="219645"/>
                            <a:pt x="249555" y="214882"/>
                          </a:cubicBezTo>
                          <a:cubicBezTo>
                            <a:pt x="248603" y="205357"/>
                            <a:pt x="244793" y="192022"/>
                            <a:pt x="239078" y="176782"/>
                          </a:cubicBezTo>
                          <a:cubicBezTo>
                            <a:pt x="233363" y="160590"/>
                            <a:pt x="223838" y="142492"/>
                            <a:pt x="212408" y="124395"/>
                          </a:cubicBezTo>
                          <a:cubicBezTo>
                            <a:pt x="200025" y="105345"/>
                            <a:pt x="185738" y="86295"/>
                            <a:pt x="166688" y="69150"/>
                          </a:cubicBezTo>
                          <a:cubicBezTo>
                            <a:pt x="157163" y="60577"/>
                            <a:pt x="146685" y="52957"/>
                            <a:pt x="137160" y="46290"/>
                          </a:cubicBezTo>
                          <a:cubicBezTo>
                            <a:pt x="127635" y="39622"/>
                            <a:pt x="117157" y="32955"/>
                            <a:pt x="107632" y="28192"/>
                          </a:cubicBezTo>
                          <a:cubicBezTo>
                            <a:pt x="88582" y="17715"/>
                            <a:pt x="69532" y="10095"/>
                            <a:pt x="53340" y="6285"/>
                          </a:cubicBezTo>
                          <a:cubicBezTo>
                            <a:pt x="37148" y="2475"/>
                            <a:pt x="22860" y="1522"/>
                            <a:pt x="14288" y="1522"/>
                          </a:cubicBezTo>
                          <a:cubicBezTo>
                            <a:pt x="9525" y="1522"/>
                            <a:pt x="5715" y="1522"/>
                            <a:pt x="3810" y="2475"/>
                          </a:cubicBezTo>
                          <a:cubicBezTo>
                            <a:pt x="953" y="2475"/>
                            <a:pt x="0" y="2475"/>
                            <a:pt x="0" y="2475"/>
                          </a:cubicBezTo>
                          <a:cubicBezTo>
                            <a:pt x="0" y="2475"/>
                            <a:pt x="953" y="2475"/>
                            <a:pt x="3810" y="1522"/>
                          </a:cubicBezTo>
                          <a:cubicBezTo>
                            <a:pt x="6668" y="1522"/>
                            <a:pt x="9525" y="570"/>
                            <a:pt x="14288" y="570"/>
                          </a:cubicBezTo>
                          <a:cubicBezTo>
                            <a:pt x="23813" y="-383"/>
                            <a:pt x="38100" y="-383"/>
                            <a:pt x="54293" y="2475"/>
                          </a:cubicBezTo>
                          <a:cubicBezTo>
                            <a:pt x="71438" y="5332"/>
                            <a:pt x="90488" y="12000"/>
                            <a:pt x="110490" y="22477"/>
                          </a:cubicBezTo>
                          <a:cubicBezTo>
                            <a:pt x="120968" y="27240"/>
                            <a:pt x="130493" y="33907"/>
                            <a:pt x="140970" y="40575"/>
                          </a:cubicBezTo>
                          <a:cubicBezTo>
                            <a:pt x="152400" y="46290"/>
                            <a:pt x="162878" y="52957"/>
                            <a:pt x="172403" y="6248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0" name="Google Shape;350;p10"/>
                    <p:cNvSpPr/>
                    <p:nvPr/>
                  </p:nvSpPr>
                  <p:spPr>
                    <a:xfrm>
                      <a:off x="1119981" y="1054353"/>
                      <a:ext cx="148984" cy="182879"/>
                    </a:xfrm>
                    <a:custGeom>
                      <a:rect b="b" l="l" r="r" t="t"/>
                      <a:pathLst>
                        <a:path extrusionOk="0" h="182879" w="148984">
                          <a:moveTo>
                            <a:pt x="116205" y="54293"/>
                          </a:moveTo>
                          <a:cubicBezTo>
                            <a:pt x="126683" y="69533"/>
                            <a:pt x="134302" y="86677"/>
                            <a:pt x="139065" y="101918"/>
                          </a:cubicBezTo>
                          <a:cubicBezTo>
                            <a:pt x="143827" y="117158"/>
                            <a:pt x="146685" y="131445"/>
                            <a:pt x="147638" y="143828"/>
                          </a:cubicBezTo>
                          <a:cubicBezTo>
                            <a:pt x="148590" y="156210"/>
                            <a:pt x="149543" y="165735"/>
                            <a:pt x="148590" y="172403"/>
                          </a:cubicBezTo>
                          <a:cubicBezTo>
                            <a:pt x="148590" y="179070"/>
                            <a:pt x="148590" y="182880"/>
                            <a:pt x="148590" y="182880"/>
                          </a:cubicBezTo>
                          <a:cubicBezTo>
                            <a:pt x="148590" y="182880"/>
                            <a:pt x="148590" y="179070"/>
                            <a:pt x="147638" y="172403"/>
                          </a:cubicBezTo>
                          <a:cubicBezTo>
                            <a:pt x="146685" y="165735"/>
                            <a:pt x="145733" y="156210"/>
                            <a:pt x="143827" y="144780"/>
                          </a:cubicBezTo>
                          <a:cubicBezTo>
                            <a:pt x="139065" y="121920"/>
                            <a:pt x="130493" y="89535"/>
                            <a:pt x="110490" y="59055"/>
                          </a:cubicBezTo>
                          <a:cubicBezTo>
                            <a:pt x="100013" y="44768"/>
                            <a:pt x="88583" y="32385"/>
                            <a:pt x="75248" y="23813"/>
                          </a:cubicBezTo>
                          <a:cubicBezTo>
                            <a:pt x="62865" y="15240"/>
                            <a:pt x="49530" y="9525"/>
                            <a:pt x="38100" y="6668"/>
                          </a:cubicBezTo>
                          <a:cubicBezTo>
                            <a:pt x="26670" y="3810"/>
                            <a:pt x="17145" y="1905"/>
                            <a:pt x="10478" y="1905"/>
                          </a:cubicBezTo>
                          <a:cubicBezTo>
                            <a:pt x="3810" y="1905"/>
                            <a:pt x="0" y="953"/>
                            <a:pt x="0" y="953"/>
                          </a:cubicBezTo>
                          <a:cubicBezTo>
                            <a:pt x="0" y="953"/>
                            <a:pt x="3810" y="953"/>
                            <a:pt x="10478" y="0"/>
                          </a:cubicBezTo>
                          <a:cubicBezTo>
                            <a:pt x="17145" y="0"/>
                            <a:pt x="26670" y="0"/>
                            <a:pt x="39053" y="2858"/>
                          </a:cubicBezTo>
                          <a:cubicBezTo>
                            <a:pt x="50483" y="5715"/>
                            <a:pt x="64770" y="9525"/>
                            <a:pt x="79058" y="19050"/>
                          </a:cubicBezTo>
                          <a:cubicBezTo>
                            <a:pt x="92393" y="26670"/>
                            <a:pt x="104775" y="39053"/>
                            <a:pt x="116205" y="5429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1" name="Google Shape;351;p10"/>
                    <p:cNvSpPr/>
                    <p:nvPr/>
                  </p:nvSpPr>
                  <p:spPr>
                    <a:xfrm>
                      <a:off x="1168559" y="1085786"/>
                      <a:ext cx="45243" cy="157162"/>
                    </a:xfrm>
                    <a:custGeom>
                      <a:rect b="b" l="l" r="r" t="t"/>
                      <a:pathLst>
                        <a:path extrusionOk="0" h="157162" w="45243">
                          <a:moveTo>
                            <a:pt x="43815" y="78105"/>
                          </a:moveTo>
                          <a:cubicBezTo>
                            <a:pt x="45720" y="90488"/>
                            <a:pt x="45720" y="102870"/>
                            <a:pt x="43815" y="113348"/>
                          </a:cubicBezTo>
                          <a:cubicBezTo>
                            <a:pt x="40958" y="123825"/>
                            <a:pt x="37148" y="133350"/>
                            <a:pt x="33338" y="140018"/>
                          </a:cubicBezTo>
                          <a:lnTo>
                            <a:pt x="32385" y="140970"/>
                          </a:lnTo>
                          <a:cubicBezTo>
                            <a:pt x="32385" y="141923"/>
                            <a:pt x="31433" y="141923"/>
                            <a:pt x="31433" y="142875"/>
                          </a:cubicBezTo>
                          <a:cubicBezTo>
                            <a:pt x="30480" y="143828"/>
                            <a:pt x="29528" y="143828"/>
                            <a:pt x="29528" y="144780"/>
                          </a:cubicBezTo>
                          <a:cubicBezTo>
                            <a:pt x="27623" y="145733"/>
                            <a:pt x="26670" y="146685"/>
                            <a:pt x="25718" y="147638"/>
                          </a:cubicBezTo>
                          <a:cubicBezTo>
                            <a:pt x="22860" y="149543"/>
                            <a:pt x="20955" y="151448"/>
                            <a:pt x="19050" y="152400"/>
                          </a:cubicBezTo>
                          <a:cubicBezTo>
                            <a:pt x="14288" y="156210"/>
                            <a:pt x="12383" y="157163"/>
                            <a:pt x="12383" y="157163"/>
                          </a:cubicBezTo>
                          <a:cubicBezTo>
                            <a:pt x="12383" y="157163"/>
                            <a:pt x="14288" y="155258"/>
                            <a:pt x="17145" y="152400"/>
                          </a:cubicBezTo>
                          <a:cubicBezTo>
                            <a:pt x="19050" y="150495"/>
                            <a:pt x="20955" y="149543"/>
                            <a:pt x="22860" y="146685"/>
                          </a:cubicBezTo>
                          <a:cubicBezTo>
                            <a:pt x="23813" y="145733"/>
                            <a:pt x="24765" y="144780"/>
                            <a:pt x="26670" y="142875"/>
                          </a:cubicBezTo>
                          <a:cubicBezTo>
                            <a:pt x="27623" y="141923"/>
                            <a:pt x="27623" y="141923"/>
                            <a:pt x="28575" y="140970"/>
                          </a:cubicBezTo>
                          <a:cubicBezTo>
                            <a:pt x="28575" y="140970"/>
                            <a:pt x="28575" y="140970"/>
                            <a:pt x="29528" y="140018"/>
                          </a:cubicBezTo>
                          <a:lnTo>
                            <a:pt x="30480" y="139065"/>
                          </a:lnTo>
                          <a:cubicBezTo>
                            <a:pt x="33338" y="131445"/>
                            <a:pt x="36195" y="122873"/>
                            <a:pt x="38100" y="112395"/>
                          </a:cubicBezTo>
                          <a:cubicBezTo>
                            <a:pt x="40005" y="101918"/>
                            <a:pt x="39053" y="90488"/>
                            <a:pt x="37148" y="79057"/>
                          </a:cubicBezTo>
                          <a:cubicBezTo>
                            <a:pt x="35243" y="67628"/>
                            <a:pt x="31433" y="56197"/>
                            <a:pt x="26670" y="46672"/>
                          </a:cubicBezTo>
                          <a:cubicBezTo>
                            <a:pt x="22860" y="37147"/>
                            <a:pt x="18098" y="28575"/>
                            <a:pt x="13335" y="21908"/>
                          </a:cubicBezTo>
                          <a:cubicBezTo>
                            <a:pt x="9525" y="15240"/>
                            <a:pt x="5715" y="9525"/>
                            <a:pt x="3810" y="5715"/>
                          </a:cubicBezTo>
                          <a:cubicBezTo>
                            <a:pt x="953" y="1905"/>
                            <a:pt x="0" y="0"/>
                            <a:pt x="0" y="0"/>
                          </a:cubicBezTo>
                          <a:cubicBezTo>
                            <a:pt x="0" y="0"/>
                            <a:pt x="1905" y="1905"/>
                            <a:pt x="4763" y="4763"/>
                          </a:cubicBezTo>
                          <a:cubicBezTo>
                            <a:pt x="7620" y="8572"/>
                            <a:pt x="12383" y="13335"/>
                            <a:pt x="17145" y="20003"/>
                          </a:cubicBezTo>
                          <a:cubicBezTo>
                            <a:pt x="21908" y="26670"/>
                            <a:pt x="27623" y="34290"/>
                            <a:pt x="32385" y="43815"/>
                          </a:cubicBezTo>
                          <a:cubicBezTo>
                            <a:pt x="37148" y="54293"/>
                            <a:pt x="41910" y="65723"/>
                            <a:pt x="43815" y="78105"/>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2" name="Google Shape;352;p10"/>
                  <p:cNvSpPr/>
                  <p:nvPr/>
                </p:nvSpPr>
                <p:spPr>
                  <a:xfrm>
                    <a:off x="1104742" y="996648"/>
                    <a:ext cx="286702" cy="268313"/>
                  </a:xfrm>
                  <a:custGeom>
                    <a:rect b="b" l="l" r="r" t="t"/>
                    <a:pathLst>
                      <a:path extrusionOk="0" h="268313" w="286702">
                        <a:moveTo>
                          <a:pt x="101917" y="0"/>
                        </a:moveTo>
                        <a:cubicBezTo>
                          <a:pt x="186690" y="58103"/>
                          <a:pt x="236220" y="188595"/>
                          <a:pt x="217170" y="206693"/>
                        </a:cubicBezTo>
                        <a:cubicBezTo>
                          <a:pt x="197167" y="224790"/>
                          <a:pt x="158115" y="201930"/>
                          <a:pt x="151448" y="166688"/>
                        </a:cubicBezTo>
                        <a:cubicBezTo>
                          <a:pt x="144780" y="131445"/>
                          <a:pt x="130492" y="103823"/>
                          <a:pt x="98108" y="74295"/>
                        </a:cubicBezTo>
                        <a:cubicBezTo>
                          <a:pt x="65723" y="45720"/>
                          <a:pt x="2857" y="52388"/>
                          <a:pt x="2857" y="52388"/>
                        </a:cubicBezTo>
                        <a:cubicBezTo>
                          <a:pt x="2857" y="52388"/>
                          <a:pt x="1905" y="53340"/>
                          <a:pt x="0" y="55245"/>
                        </a:cubicBezTo>
                        <a:cubicBezTo>
                          <a:pt x="7620" y="55245"/>
                          <a:pt x="15240" y="55245"/>
                          <a:pt x="20955" y="57150"/>
                        </a:cubicBezTo>
                        <a:cubicBezTo>
                          <a:pt x="43815" y="64770"/>
                          <a:pt x="72390" y="85725"/>
                          <a:pt x="78105" y="109538"/>
                        </a:cubicBezTo>
                        <a:cubicBezTo>
                          <a:pt x="96202" y="197168"/>
                          <a:pt x="30480" y="235268"/>
                          <a:pt x="30480" y="235268"/>
                        </a:cubicBezTo>
                        <a:cubicBezTo>
                          <a:pt x="82867" y="293370"/>
                          <a:pt x="286703" y="257175"/>
                          <a:pt x="286703" y="257175"/>
                        </a:cubicBezTo>
                        <a:cubicBezTo>
                          <a:pt x="286703" y="257175"/>
                          <a:pt x="261938" y="148590"/>
                          <a:pt x="166688" y="48578"/>
                        </a:cubicBezTo>
                        <a:cubicBezTo>
                          <a:pt x="143827" y="25718"/>
                          <a:pt x="121920" y="10478"/>
                          <a:pt x="101917" y="0"/>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3" name="Google Shape;353;p10"/>
                <p:cNvSpPr/>
                <p:nvPr/>
              </p:nvSpPr>
              <p:spPr>
                <a:xfrm>
                  <a:off x="1119029" y="1045948"/>
                  <a:ext cx="181463" cy="216091"/>
                </a:xfrm>
                <a:custGeom>
                  <a:rect b="b" l="l" r="r" t="t"/>
                  <a:pathLst>
                    <a:path extrusionOk="0" h="216091" w="181463">
                      <a:moveTo>
                        <a:pt x="150495" y="148640"/>
                      </a:moveTo>
                      <a:cubicBezTo>
                        <a:pt x="145733" y="106730"/>
                        <a:pt x="128588" y="62915"/>
                        <a:pt x="83820" y="22910"/>
                      </a:cubicBezTo>
                      <a:cubicBezTo>
                        <a:pt x="50483" y="-6618"/>
                        <a:pt x="16193" y="-903"/>
                        <a:pt x="0" y="3860"/>
                      </a:cubicBezTo>
                      <a:cubicBezTo>
                        <a:pt x="1905" y="3860"/>
                        <a:pt x="4763" y="4812"/>
                        <a:pt x="5715" y="4812"/>
                      </a:cubicBezTo>
                      <a:cubicBezTo>
                        <a:pt x="28575" y="12432"/>
                        <a:pt x="57150" y="33387"/>
                        <a:pt x="62865" y="57200"/>
                      </a:cubicBezTo>
                      <a:cubicBezTo>
                        <a:pt x="80963" y="144830"/>
                        <a:pt x="15240" y="182930"/>
                        <a:pt x="15240" y="182930"/>
                      </a:cubicBezTo>
                      <a:cubicBezTo>
                        <a:pt x="42863" y="214362"/>
                        <a:pt x="114300" y="218172"/>
                        <a:pt x="175260" y="215315"/>
                      </a:cubicBezTo>
                      <a:cubicBezTo>
                        <a:pt x="197167" y="191502"/>
                        <a:pt x="154305" y="182930"/>
                        <a:pt x="150495" y="148640"/>
                      </a:cubicBezTo>
                      <a:close/>
                      <a:moveTo>
                        <a:pt x="79058" y="165785"/>
                      </a:moveTo>
                      <a:cubicBezTo>
                        <a:pt x="76200" y="171500"/>
                        <a:pt x="67627" y="173405"/>
                        <a:pt x="62865" y="169595"/>
                      </a:cubicBezTo>
                      <a:cubicBezTo>
                        <a:pt x="57150" y="165785"/>
                        <a:pt x="56198" y="159117"/>
                        <a:pt x="59055" y="153402"/>
                      </a:cubicBezTo>
                      <a:cubicBezTo>
                        <a:pt x="60960" y="149592"/>
                        <a:pt x="62865" y="144830"/>
                        <a:pt x="62865" y="141020"/>
                      </a:cubicBezTo>
                      <a:cubicBezTo>
                        <a:pt x="62865" y="134352"/>
                        <a:pt x="68580" y="129590"/>
                        <a:pt x="74295" y="129590"/>
                      </a:cubicBezTo>
                      <a:cubicBezTo>
                        <a:pt x="80963" y="129590"/>
                        <a:pt x="86677" y="135305"/>
                        <a:pt x="85725" y="141020"/>
                      </a:cubicBezTo>
                      <a:cubicBezTo>
                        <a:pt x="85725" y="149592"/>
                        <a:pt x="82867" y="158165"/>
                        <a:pt x="79058" y="165785"/>
                      </a:cubicBezTo>
                      <a:close/>
                      <a:moveTo>
                        <a:pt x="124777" y="157212"/>
                      </a:moveTo>
                      <a:cubicBezTo>
                        <a:pt x="120015" y="171500"/>
                        <a:pt x="97155" y="165785"/>
                        <a:pt x="101917" y="150545"/>
                      </a:cubicBezTo>
                      <a:cubicBezTo>
                        <a:pt x="111442" y="123875"/>
                        <a:pt x="101917" y="88632"/>
                        <a:pt x="80963" y="69582"/>
                      </a:cubicBezTo>
                      <a:cubicBezTo>
                        <a:pt x="69533" y="59105"/>
                        <a:pt x="86677" y="42912"/>
                        <a:pt x="98108" y="52437"/>
                      </a:cubicBezTo>
                      <a:cubicBezTo>
                        <a:pt x="124777" y="77202"/>
                        <a:pt x="136208" y="123875"/>
                        <a:pt x="124777" y="157212"/>
                      </a:cubicBezTo>
                      <a:close/>
                    </a:path>
                  </a:pathLst>
                </a:custGeom>
                <a:solidFill>
                  <a:srgbClr val="7B4B0F"/>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354" name="Google Shape;354;p10"/>
              <p:cNvSpPr/>
              <p:nvPr/>
            </p:nvSpPr>
            <p:spPr>
              <a:xfrm flipH="1" rot="194216">
                <a:off x="9362771" y="1278270"/>
                <a:ext cx="948356" cy="1544830"/>
              </a:xfrm>
              <a:custGeom>
                <a:rect b="b" l="l" r="r" t="t"/>
                <a:pathLst>
                  <a:path extrusionOk="0" h="1733550" w="973617">
                    <a:moveTo>
                      <a:pt x="11093" y="866775"/>
                    </a:moveTo>
                    <a:cubicBezTo>
                      <a:pt x="82530" y="330918"/>
                      <a:pt x="226450" y="0"/>
                      <a:pt x="492106" y="0"/>
                    </a:cubicBezTo>
                    <a:cubicBezTo>
                      <a:pt x="757762" y="0"/>
                      <a:pt x="960518" y="261178"/>
                      <a:pt x="973119" y="866775"/>
                    </a:cubicBezTo>
                    <a:cubicBezTo>
                      <a:pt x="985720" y="1472372"/>
                      <a:pt x="757762" y="1733550"/>
                      <a:pt x="492106" y="1733550"/>
                    </a:cubicBezTo>
                    <a:cubicBezTo>
                      <a:pt x="226450" y="1733550"/>
                      <a:pt x="-60344" y="1402632"/>
                      <a:pt x="11093" y="866775"/>
                    </a:cubicBezTo>
                    <a:close/>
                  </a:path>
                </a:pathLst>
              </a:custGeom>
              <a:solidFill>
                <a:srgbClr val="ED7D3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sp>
            <p:nvSpPr>
              <p:cNvPr id="355" name="Google Shape;355;p10"/>
              <p:cNvSpPr/>
              <p:nvPr/>
            </p:nvSpPr>
            <p:spPr>
              <a:xfrm>
                <a:off x="9620850" y="1326500"/>
                <a:ext cx="432174" cy="1022795"/>
              </a:xfrm>
              <a:custGeom>
                <a:rect b="b" l="l" r="r" t="t"/>
                <a:pathLst>
                  <a:path extrusionOk="0" h="1733550" w="993503">
                    <a:moveTo>
                      <a:pt x="11093" y="866775"/>
                    </a:moveTo>
                    <a:cubicBezTo>
                      <a:pt x="82530" y="330918"/>
                      <a:pt x="226450" y="0"/>
                      <a:pt x="492106" y="0"/>
                    </a:cubicBezTo>
                    <a:cubicBezTo>
                      <a:pt x="757762" y="0"/>
                      <a:pt x="868344" y="297580"/>
                      <a:pt x="973119" y="866775"/>
                    </a:cubicBezTo>
                    <a:cubicBezTo>
                      <a:pt x="1077894" y="1435970"/>
                      <a:pt x="757762" y="1733550"/>
                      <a:pt x="492106" y="1733550"/>
                    </a:cubicBezTo>
                    <a:cubicBezTo>
                      <a:pt x="226450" y="1733550"/>
                      <a:pt x="-60344" y="1402632"/>
                      <a:pt x="11093" y="866775"/>
                    </a:cubicBezTo>
                    <a:close/>
                  </a:path>
                </a:pathLst>
              </a:custGeom>
              <a:solidFill>
                <a:srgbClr val="FFFFFF">
                  <a:alpha val="7260"/>
                </a:srgbClr>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1800"/>
                  <a:buFont typeface="Arial"/>
                  <a:buNone/>
                </a:pPr>
                <a:r>
                  <a:t/>
                </a:r>
                <a:endParaRPr b="0" i="0" sz="1800" u="none" cap="none" strike="noStrike">
                  <a:solidFill>
                    <a:srgbClr val="FFFFFF"/>
                  </a:solidFill>
                  <a:latin typeface="Calibri"/>
                  <a:ea typeface="Calibri"/>
                  <a:cs typeface="Calibri"/>
                  <a:sym typeface="Calibri"/>
                </a:endParaRPr>
              </a:p>
            </p:txBody>
          </p:sp>
        </p:grpSp>
        <p:grpSp>
          <p:nvGrpSpPr>
            <p:cNvPr id="356" name="Google Shape;356;p10"/>
            <p:cNvGrpSpPr/>
            <p:nvPr/>
          </p:nvGrpSpPr>
          <p:grpSpPr>
            <a:xfrm>
              <a:off x="5737548" y="1901222"/>
              <a:ext cx="575850" cy="431226"/>
              <a:chOff x="1070125" y="2907160"/>
              <a:chExt cx="284849" cy="213299"/>
            </a:xfrm>
          </p:grpSpPr>
          <p:sp>
            <p:nvSpPr>
              <p:cNvPr id="357" name="Google Shape;357;p10"/>
              <p:cNvSpPr/>
              <p:nvPr/>
            </p:nvSpPr>
            <p:spPr>
              <a:xfrm>
                <a:off x="1070125" y="2907160"/>
                <a:ext cx="255575" cy="196139"/>
              </a:xfrm>
              <a:custGeom>
                <a:rect b="b" l="l" r="r" t="t"/>
                <a:pathLst>
                  <a:path extrusionOk="0" h="125730" w="163830">
                    <a:moveTo>
                      <a:pt x="80962" y="0"/>
                    </a:moveTo>
                    <a:lnTo>
                      <a:pt x="163830" y="101917"/>
                    </a:lnTo>
                    <a:cubicBezTo>
                      <a:pt x="163830" y="101917"/>
                      <a:pt x="144780" y="107870"/>
                      <a:pt x="125135" y="113824"/>
                    </a:cubicBezTo>
                    <a:lnTo>
                      <a:pt x="111388" y="117900"/>
                    </a:lnTo>
                    <a:lnTo>
                      <a:pt x="111442" y="118110"/>
                    </a:lnTo>
                    <a:cubicBezTo>
                      <a:pt x="111442" y="118110"/>
                      <a:pt x="87630" y="125730"/>
                      <a:pt x="82867" y="125730"/>
                    </a:cubicBezTo>
                    <a:cubicBezTo>
                      <a:pt x="78105" y="125730"/>
                      <a:pt x="80962" y="0"/>
                      <a:pt x="80962" y="0"/>
                    </a:cubicBezTo>
                    <a:close/>
                    <a:moveTo>
                      <a:pt x="50482" y="0"/>
                    </a:moveTo>
                    <a:lnTo>
                      <a:pt x="55245" y="117158"/>
                    </a:lnTo>
                    <a:lnTo>
                      <a:pt x="0" y="107633"/>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58" name="Google Shape;358;p10"/>
              <p:cNvSpPr/>
              <p:nvPr/>
            </p:nvSpPr>
            <p:spPr>
              <a:xfrm>
                <a:off x="1099399" y="2924320"/>
                <a:ext cx="255575" cy="196139"/>
              </a:xfrm>
              <a:custGeom>
                <a:rect b="b" l="l" r="r" t="t"/>
                <a:pathLst>
                  <a:path extrusionOk="0" h="125730" w="163830">
                    <a:moveTo>
                      <a:pt x="80962" y="0"/>
                    </a:moveTo>
                    <a:lnTo>
                      <a:pt x="163830" y="101917"/>
                    </a:lnTo>
                    <a:cubicBezTo>
                      <a:pt x="163830" y="101917"/>
                      <a:pt x="144780" y="107870"/>
                      <a:pt x="125135" y="113824"/>
                    </a:cubicBezTo>
                    <a:lnTo>
                      <a:pt x="111388" y="117900"/>
                    </a:lnTo>
                    <a:lnTo>
                      <a:pt x="111442" y="118110"/>
                    </a:lnTo>
                    <a:cubicBezTo>
                      <a:pt x="111442" y="118110"/>
                      <a:pt x="87630" y="125730"/>
                      <a:pt x="82867" y="125730"/>
                    </a:cubicBezTo>
                    <a:cubicBezTo>
                      <a:pt x="78105" y="125730"/>
                      <a:pt x="80962" y="0"/>
                      <a:pt x="80962" y="0"/>
                    </a:cubicBezTo>
                    <a:close/>
                    <a:moveTo>
                      <a:pt x="50482" y="0"/>
                    </a:moveTo>
                    <a:lnTo>
                      <a:pt x="55245" y="117158"/>
                    </a:lnTo>
                    <a:lnTo>
                      <a:pt x="0" y="107633"/>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59" name="Google Shape;359;p10"/>
            <p:cNvGrpSpPr/>
            <p:nvPr/>
          </p:nvGrpSpPr>
          <p:grpSpPr>
            <a:xfrm>
              <a:off x="6311580" y="1477439"/>
              <a:ext cx="951339" cy="401186"/>
              <a:chOff x="1354074" y="2697543"/>
              <a:chExt cx="470587" cy="198440"/>
            </a:xfrm>
          </p:grpSpPr>
          <p:sp>
            <p:nvSpPr>
              <p:cNvPr id="360" name="Google Shape;360;p10"/>
              <p:cNvSpPr/>
              <p:nvPr/>
            </p:nvSpPr>
            <p:spPr>
              <a:xfrm>
                <a:off x="1354074" y="2697543"/>
                <a:ext cx="441313" cy="181280"/>
              </a:xfrm>
              <a:custGeom>
                <a:rect b="b" l="l" r="r" t="t"/>
                <a:pathLst>
                  <a:path extrusionOk="0" h="116205" w="282893">
                    <a:moveTo>
                      <a:pt x="159068" y="0"/>
                    </a:moveTo>
                    <a:lnTo>
                      <a:pt x="282893" y="116205"/>
                    </a:lnTo>
                    <a:lnTo>
                      <a:pt x="165735" y="65723"/>
                    </a:lnTo>
                    <a:lnTo>
                      <a:pt x="87630" y="112395"/>
                    </a:lnTo>
                    <a:lnTo>
                      <a:pt x="0" y="67628"/>
                    </a:lnTo>
                    <a:lnTo>
                      <a:pt x="132398" y="8573"/>
                    </a:lnTo>
                    <a:lnTo>
                      <a:pt x="128658" y="12929"/>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1" name="Google Shape;361;p10"/>
              <p:cNvSpPr/>
              <p:nvPr/>
            </p:nvSpPr>
            <p:spPr>
              <a:xfrm>
                <a:off x="1383348" y="2714703"/>
                <a:ext cx="441313" cy="181280"/>
              </a:xfrm>
              <a:custGeom>
                <a:rect b="b" l="l" r="r" t="t"/>
                <a:pathLst>
                  <a:path extrusionOk="0" h="116205" w="282893">
                    <a:moveTo>
                      <a:pt x="159068" y="0"/>
                    </a:moveTo>
                    <a:lnTo>
                      <a:pt x="282893" y="116205"/>
                    </a:lnTo>
                    <a:lnTo>
                      <a:pt x="165735" y="65723"/>
                    </a:lnTo>
                    <a:lnTo>
                      <a:pt x="87630" y="112395"/>
                    </a:lnTo>
                    <a:lnTo>
                      <a:pt x="0" y="67628"/>
                    </a:lnTo>
                    <a:lnTo>
                      <a:pt x="132398" y="8573"/>
                    </a:lnTo>
                    <a:lnTo>
                      <a:pt x="128658" y="12929"/>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2" name="Google Shape;362;p10"/>
            <p:cNvGrpSpPr/>
            <p:nvPr/>
          </p:nvGrpSpPr>
          <p:grpSpPr>
            <a:xfrm>
              <a:off x="4742757" y="1522525"/>
              <a:ext cx="954341" cy="410199"/>
              <a:chOff x="578044" y="2719844"/>
              <a:chExt cx="472072" cy="202898"/>
            </a:xfrm>
          </p:grpSpPr>
          <p:sp>
            <p:nvSpPr>
              <p:cNvPr id="363" name="Google Shape;363;p10"/>
              <p:cNvSpPr/>
              <p:nvPr/>
            </p:nvSpPr>
            <p:spPr>
              <a:xfrm>
                <a:off x="578044" y="2719844"/>
                <a:ext cx="442798" cy="185738"/>
              </a:xfrm>
              <a:custGeom>
                <a:rect b="b" l="l" r="r" t="t"/>
                <a:pathLst>
                  <a:path extrusionOk="0" h="119063" w="283845">
                    <a:moveTo>
                      <a:pt x="121920" y="0"/>
                    </a:moveTo>
                    <a:lnTo>
                      <a:pt x="177165" y="16193"/>
                    </a:lnTo>
                    <a:lnTo>
                      <a:pt x="175556" y="17037"/>
                    </a:lnTo>
                    <a:lnTo>
                      <a:pt x="283845" y="51435"/>
                    </a:lnTo>
                    <a:lnTo>
                      <a:pt x="197167" y="100965"/>
                    </a:lnTo>
                    <a:lnTo>
                      <a:pt x="120967" y="67628"/>
                    </a:lnTo>
                    <a:lnTo>
                      <a:pt x="0" y="119063"/>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4" name="Google Shape;364;p10"/>
              <p:cNvSpPr/>
              <p:nvPr/>
            </p:nvSpPr>
            <p:spPr>
              <a:xfrm>
                <a:off x="607318" y="2737004"/>
                <a:ext cx="442798" cy="185738"/>
              </a:xfrm>
              <a:custGeom>
                <a:rect b="b" l="l" r="r" t="t"/>
                <a:pathLst>
                  <a:path extrusionOk="0" h="119063" w="283845">
                    <a:moveTo>
                      <a:pt x="121920" y="0"/>
                    </a:moveTo>
                    <a:lnTo>
                      <a:pt x="177165" y="16193"/>
                    </a:lnTo>
                    <a:lnTo>
                      <a:pt x="175556" y="17037"/>
                    </a:lnTo>
                    <a:lnTo>
                      <a:pt x="283845" y="51435"/>
                    </a:lnTo>
                    <a:lnTo>
                      <a:pt x="197167" y="100965"/>
                    </a:lnTo>
                    <a:lnTo>
                      <a:pt x="120967" y="67628"/>
                    </a:lnTo>
                    <a:lnTo>
                      <a:pt x="0" y="119063"/>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365" name="Google Shape;365;p10"/>
            <p:cNvGrpSpPr/>
            <p:nvPr/>
          </p:nvGrpSpPr>
          <p:grpSpPr>
            <a:xfrm>
              <a:off x="4609235" y="2639852"/>
              <a:ext cx="3162408" cy="1198016"/>
              <a:chOff x="511996" y="3272511"/>
              <a:chExt cx="1564309" cy="592579"/>
            </a:xfrm>
          </p:grpSpPr>
          <p:sp>
            <p:nvSpPr>
              <p:cNvPr id="366" name="Google Shape;366;p10"/>
              <p:cNvSpPr/>
              <p:nvPr/>
            </p:nvSpPr>
            <p:spPr>
              <a:xfrm>
                <a:off x="511996" y="3272511"/>
                <a:ext cx="1535035" cy="575418"/>
              </a:xfrm>
              <a:custGeom>
                <a:rect b="b" l="l" r="r" t="t"/>
                <a:pathLst>
                  <a:path extrusionOk="0" h="368858" w="983997">
                    <a:moveTo>
                      <a:pt x="343853" y="272655"/>
                    </a:moveTo>
                    <a:cubicBezTo>
                      <a:pt x="343734" y="272179"/>
                      <a:pt x="344835" y="273295"/>
                      <a:pt x="346853" y="275613"/>
                    </a:cubicBezTo>
                    <a:lnTo>
                      <a:pt x="351452" y="281112"/>
                    </a:lnTo>
                    <a:lnTo>
                      <a:pt x="348669" y="278430"/>
                    </a:lnTo>
                    <a:cubicBezTo>
                      <a:pt x="345713" y="275409"/>
                      <a:pt x="343972" y="273370"/>
                      <a:pt x="343853" y="272655"/>
                    </a:cubicBezTo>
                    <a:close/>
                    <a:moveTo>
                      <a:pt x="476726" y="835"/>
                    </a:moveTo>
                    <a:cubicBezTo>
                      <a:pt x="515422" y="-177"/>
                      <a:pt x="557451" y="-445"/>
                      <a:pt x="596474" y="1029"/>
                    </a:cubicBezTo>
                    <a:lnTo>
                      <a:pt x="648918" y="6516"/>
                    </a:lnTo>
                    <a:lnTo>
                      <a:pt x="646748" y="3098"/>
                    </a:lnTo>
                    <a:cubicBezTo>
                      <a:pt x="646748" y="3098"/>
                      <a:pt x="700088" y="5956"/>
                      <a:pt x="698183" y="10718"/>
                    </a:cubicBezTo>
                    <a:lnTo>
                      <a:pt x="698411" y="13435"/>
                    </a:lnTo>
                    <a:lnTo>
                      <a:pt x="699545" y="22237"/>
                    </a:lnTo>
                    <a:lnTo>
                      <a:pt x="700609" y="29054"/>
                    </a:lnTo>
                    <a:cubicBezTo>
                      <a:pt x="705565" y="58522"/>
                      <a:pt x="716280" y="112636"/>
                      <a:pt x="716280" y="112636"/>
                    </a:cubicBezTo>
                    <a:lnTo>
                      <a:pt x="715926" y="112078"/>
                    </a:lnTo>
                    <a:lnTo>
                      <a:pt x="716280" y="113588"/>
                    </a:lnTo>
                    <a:lnTo>
                      <a:pt x="783908" y="25005"/>
                    </a:lnTo>
                    <a:cubicBezTo>
                      <a:pt x="783908" y="25005"/>
                      <a:pt x="824866" y="34292"/>
                      <a:pt x="869871" y="45246"/>
                    </a:cubicBezTo>
                    <a:lnTo>
                      <a:pt x="876817" y="47009"/>
                    </a:lnTo>
                    <a:lnTo>
                      <a:pt x="900708" y="52272"/>
                    </a:lnTo>
                    <a:lnTo>
                      <a:pt x="919645" y="57875"/>
                    </a:lnTo>
                    <a:lnTo>
                      <a:pt x="935802" y="61975"/>
                    </a:lnTo>
                    <a:cubicBezTo>
                      <a:pt x="955715" y="67332"/>
                      <a:pt x="972027" y="72155"/>
                      <a:pt x="980123" y="75488"/>
                    </a:cubicBezTo>
                    <a:cubicBezTo>
                      <a:pt x="984171" y="77155"/>
                      <a:pt x="984930" y="81903"/>
                      <a:pt x="982944" y="89015"/>
                    </a:cubicBezTo>
                    <a:lnTo>
                      <a:pt x="973714" y="107746"/>
                    </a:lnTo>
                    <a:lnTo>
                      <a:pt x="970241" y="115375"/>
                    </a:lnTo>
                    <a:cubicBezTo>
                      <a:pt x="959882" y="133829"/>
                      <a:pt x="946786" y="152165"/>
                      <a:pt x="944881" y="154546"/>
                    </a:cubicBezTo>
                    <a:cubicBezTo>
                      <a:pt x="916306" y="192646"/>
                      <a:pt x="890588" y="219316"/>
                      <a:pt x="849631" y="254558"/>
                    </a:cubicBezTo>
                    <a:cubicBezTo>
                      <a:pt x="845345" y="258130"/>
                      <a:pt x="839392" y="263191"/>
                      <a:pt x="832561" y="268920"/>
                    </a:cubicBezTo>
                    <a:lnTo>
                      <a:pt x="816830" y="281864"/>
                    </a:lnTo>
                    <a:lnTo>
                      <a:pt x="815102" y="283505"/>
                    </a:lnTo>
                    <a:lnTo>
                      <a:pt x="812847" y="285140"/>
                    </a:lnTo>
                    <a:lnTo>
                      <a:pt x="810222" y="287301"/>
                    </a:lnTo>
                    <a:cubicBezTo>
                      <a:pt x="802423" y="293552"/>
                      <a:pt x="794535" y="299654"/>
                      <a:pt x="787346" y="304788"/>
                    </a:cubicBezTo>
                    <a:lnTo>
                      <a:pt x="775773" y="312027"/>
                    </a:lnTo>
                    <a:lnTo>
                      <a:pt x="767961" y="317693"/>
                    </a:lnTo>
                    <a:cubicBezTo>
                      <a:pt x="752579" y="327395"/>
                      <a:pt x="737711" y="335163"/>
                      <a:pt x="723900" y="340283"/>
                    </a:cubicBezTo>
                    <a:lnTo>
                      <a:pt x="695325" y="255510"/>
                    </a:lnTo>
                    <a:lnTo>
                      <a:pt x="638175" y="357428"/>
                    </a:lnTo>
                    <a:lnTo>
                      <a:pt x="626426" y="358329"/>
                    </a:lnTo>
                    <a:lnTo>
                      <a:pt x="602933" y="360286"/>
                    </a:lnTo>
                    <a:lnTo>
                      <a:pt x="603187" y="360018"/>
                    </a:lnTo>
                    <a:lnTo>
                      <a:pt x="576091" y="361949"/>
                    </a:lnTo>
                    <a:cubicBezTo>
                      <a:pt x="540931" y="364326"/>
                      <a:pt x="497533" y="366938"/>
                      <a:pt x="464582" y="367876"/>
                    </a:cubicBezTo>
                    <a:lnTo>
                      <a:pt x="448066" y="367548"/>
                    </a:lnTo>
                    <a:lnTo>
                      <a:pt x="449580" y="368858"/>
                    </a:lnTo>
                    <a:lnTo>
                      <a:pt x="420901" y="367008"/>
                    </a:lnTo>
                    <a:lnTo>
                      <a:pt x="418148" y="366953"/>
                    </a:lnTo>
                    <a:lnTo>
                      <a:pt x="415391" y="361035"/>
                    </a:lnTo>
                    <a:lnTo>
                      <a:pt x="408013" y="351683"/>
                    </a:lnTo>
                    <a:cubicBezTo>
                      <a:pt x="393576" y="333407"/>
                      <a:pt x="369555" y="303106"/>
                      <a:pt x="355357" y="285782"/>
                    </a:cubicBezTo>
                    <a:lnTo>
                      <a:pt x="351452" y="281112"/>
                    </a:lnTo>
                    <a:lnTo>
                      <a:pt x="360774" y="290098"/>
                    </a:lnTo>
                    <a:lnTo>
                      <a:pt x="363242" y="292328"/>
                    </a:lnTo>
                    <a:lnTo>
                      <a:pt x="355595" y="283639"/>
                    </a:lnTo>
                    <a:cubicBezTo>
                      <a:pt x="348019" y="275275"/>
                      <a:pt x="342900" y="269798"/>
                      <a:pt x="342900" y="269798"/>
                    </a:cubicBezTo>
                    <a:lnTo>
                      <a:pt x="324803" y="361238"/>
                    </a:lnTo>
                    <a:cubicBezTo>
                      <a:pt x="324445" y="361238"/>
                      <a:pt x="286717" y="358291"/>
                      <a:pt x="236683" y="341197"/>
                    </a:cubicBezTo>
                    <a:lnTo>
                      <a:pt x="192125" y="322584"/>
                    </a:lnTo>
                    <a:lnTo>
                      <a:pt x="201931" y="329805"/>
                    </a:lnTo>
                    <a:lnTo>
                      <a:pt x="188714" y="321159"/>
                    </a:lnTo>
                    <a:lnTo>
                      <a:pt x="183475" y="318971"/>
                    </a:lnTo>
                    <a:cubicBezTo>
                      <a:pt x="146506" y="300457"/>
                      <a:pt x="107781" y="273995"/>
                      <a:pt x="74726" y="236267"/>
                    </a:cubicBezTo>
                    <a:lnTo>
                      <a:pt x="60924" y="215919"/>
                    </a:lnTo>
                    <a:lnTo>
                      <a:pt x="47626" y="198360"/>
                    </a:lnTo>
                    <a:lnTo>
                      <a:pt x="42955" y="189430"/>
                    </a:lnTo>
                    <a:lnTo>
                      <a:pt x="30325" y="170810"/>
                    </a:lnTo>
                    <a:lnTo>
                      <a:pt x="24080" y="153338"/>
                    </a:lnTo>
                    <a:lnTo>
                      <a:pt x="19170" y="143949"/>
                    </a:lnTo>
                    <a:lnTo>
                      <a:pt x="13" y="86002"/>
                    </a:lnTo>
                    <a:lnTo>
                      <a:pt x="0" y="85965"/>
                    </a:lnTo>
                    <a:lnTo>
                      <a:pt x="6" y="85963"/>
                    </a:lnTo>
                    <a:lnTo>
                      <a:pt x="8425" y="81575"/>
                    </a:lnTo>
                    <a:cubicBezTo>
                      <a:pt x="24230" y="74833"/>
                      <a:pt x="56913" y="62867"/>
                      <a:pt x="59056" y="62153"/>
                    </a:cubicBezTo>
                    <a:cubicBezTo>
                      <a:pt x="80963" y="54533"/>
                      <a:pt x="103824" y="47865"/>
                      <a:pt x="126683" y="42150"/>
                    </a:cubicBezTo>
                    <a:lnTo>
                      <a:pt x="130838" y="41180"/>
                    </a:lnTo>
                    <a:lnTo>
                      <a:pt x="139839" y="38549"/>
                    </a:lnTo>
                    <a:lnTo>
                      <a:pt x="151893" y="36266"/>
                    </a:lnTo>
                    <a:lnTo>
                      <a:pt x="164426" y="33340"/>
                    </a:lnTo>
                    <a:lnTo>
                      <a:pt x="172115" y="32435"/>
                    </a:lnTo>
                    <a:lnTo>
                      <a:pt x="231458" y="21195"/>
                    </a:lnTo>
                    <a:cubicBezTo>
                      <a:pt x="256223" y="79298"/>
                      <a:pt x="295275" y="123113"/>
                      <a:pt x="295275" y="123113"/>
                    </a:cubicBezTo>
                    <a:lnTo>
                      <a:pt x="335280" y="7860"/>
                    </a:lnTo>
                    <a:lnTo>
                      <a:pt x="335522" y="7843"/>
                    </a:lnTo>
                    <a:lnTo>
                      <a:pt x="397193" y="3098"/>
                    </a:lnTo>
                    <a:lnTo>
                      <a:pt x="396098" y="4288"/>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367" name="Google Shape;367;p10"/>
              <p:cNvSpPr/>
              <p:nvPr/>
            </p:nvSpPr>
            <p:spPr>
              <a:xfrm>
                <a:off x="541270" y="3289671"/>
                <a:ext cx="1535035" cy="575418"/>
              </a:xfrm>
              <a:custGeom>
                <a:rect b="b" l="l" r="r" t="t"/>
                <a:pathLst>
                  <a:path extrusionOk="0" h="368858" w="983997">
                    <a:moveTo>
                      <a:pt x="343853" y="272655"/>
                    </a:moveTo>
                    <a:cubicBezTo>
                      <a:pt x="343734" y="272179"/>
                      <a:pt x="344835" y="273295"/>
                      <a:pt x="346853" y="275613"/>
                    </a:cubicBezTo>
                    <a:lnTo>
                      <a:pt x="351452" y="281112"/>
                    </a:lnTo>
                    <a:lnTo>
                      <a:pt x="348669" y="278430"/>
                    </a:lnTo>
                    <a:cubicBezTo>
                      <a:pt x="345713" y="275409"/>
                      <a:pt x="343972" y="273370"/>
                      <a:pt x="343853" y="272655"/>
                    </a:cubicBezTo>
                    <a:close/>
                    <a:moveTo>
                      <a:pt x="476726" y="835"/>
                    </a:moveTo>
                    <a:cubicBezTo>
                      <a:pt x="515422" y="-177"/>
                      <a:pt x="557451" y="-445"/>
                      <a:pt x="596474" y="1029"/>
                    </a:cubicBezTo>
                    <a:lnTo>
                      <a:pt x="648918" y="6516"/>
                    </a:lnTo>
                    <a:lnTo>
                      <a:pt x="646748" y="3098"/>
                    </a:lnTo>
                    <a:cubicBezTo>
                      <a:pt x="646748" y="3098"/>
                      <a:pt x="700088" y="5956"/>
                      <a:pt x="698183" y="10718"/>
                    </a:cubicBezTo>
                    <a:lnTo>
                      <a:pt x="698411" y="13435"/>
                    </a:lnTo>
                    <a:lnTo>
                      <a:pt x="699545" y="22237"/>
                    </a:lnTo>
                    <a:lnTo>
                      <a:pt x="700609" y="29054"/>
                    </a:lnTo>
                    <a:cubicBezTo>
                      <a:pt x="705565" y="58522"/>
                      <a:pt x="716280" y="112636"/>
                      <a:pt x="716280" y="112636"/>
                    </a:cubicBezTo>
                    <a:lnTo>
                      <a:pt x="715926" y="112078"/>
                    </a:lnTo>
                    <a:lnTo>
                      <a:pt x="716280" y="113588"/>
                    </a:lnTo>
                    <a:lnTo>
                      <a:pt x="783908" y="25005"/>
                    </a:lnTo>
                    <a:cubicBezTo>
                      <a:pt x="783908" y="25005"/>
                      <a:pt x="824866" y="34292"/>
                      <a:pt x="869871" y="45246"/>
                    </a:cubicBezTo>
                    <a:lnTo>
                      <a:pt x="876817" y="47009"/>
                    </a:lnTo>
                    <a:lnTo>
                      <a:pt x="900708" y="52272"/>
                    </a:lnTo>
                    <a:lnTo>
                      <a:pt x="919645" y="57875"/>
                    </a:lnTo>
                    <a:lnTo>
                      <a:pt x="935802" y="61975"/>
                    </a:lnTo>
                    <a:cubicBezTo>
                      <a:pt x="955715" y="67332"/>
                      <a:pt x="972027" y="72155"/>
                      <a:pt x="980123" y="75488"/>
                    </a:cubicBezTo>
                    <a:cubicBezTo>
                      <a:pt x="984171" y="77155"/>
                      <a:pt x="984930" y="81903"/>
                      <a:pt x="982944" y="89015"/>
                    </a:cubicBezTo>
                    <a:lnTo>
                      <a:pt x="973714" y="107746"/>
                    </a:lnTo>
                    <a:lnTo>
                      <a:pt x="970241" y="115375"/>
                    </a:lnTo>
                    <a:cubicBezTo>
                      <a:pt x="959882" y="133829"/>
                      <a:pt x="946786" y="152165"/>
                      <a:pt x="944881" y="154546"/>
                    </a:cubicBezTo>
                    <a:cubicBezTo>
                      <a:pt x="916306" y="192646"/>
                      <a:pt x="890588" y="219316"/>
                      <a:pt x="849631" y="254558"/>
                    </a:cubicBezTo>
                    <a:cubicBezTo>
                      <a:pt x="845345" y="258130"/>
                      <a:pt x="839392" y="263191"/>
                      <a:pt x="832561" y="268920"/>
                    </a:cubicBezTo>
                    <a:lnTo>
                      <a:pt x="816830" y="281864"/>
                    </a:lnTo>
                    <a:lnTo>
                      <a:pt x="815102" y="283505"/>
                    </a:lnTo>
                    <a:lnTo>
                      <a:pt x="812847" y="285140"/>
                    </a:lnTo>
                    <a:lnTo>
                      <a:pt x="810222" y="287301"/>
                    </a:lnTo>
                    <a:cubicBezTo>
                      <a:pt x="802423" y="293552"/>
                      <a:pt x="794535" y="299654"/>
                      <a:pt x="787346" y="304788"/>
                    </a:cubicBezTo>
                    <a:lnTo>
                      <a:pt x="775773" y="312027"/>
                    </a:lnTo>
                    <a:lnTo>
                      <a:pt x="767961" y="317693"/>
                    </a:lnTo>
                    <a:cubicBezTo>
                      <a:pt x="752579" y="327395"/>
                      <a:pt x="737711" y="335163"/>
                      <a:pt x="723900" y="340283"/>
                    </a:cubicBezTo>
                    <a:lnTo>
                      <a:pt x="695325" y="255510"/>
                    </a:lnTo>
                    <a:lnTo>
                      <a:pt x="638175" y="357428"/>
                    </a:lnTo>
                    <a:lnTo>
                      <a:pt x="626426" y="358329"/>
                    </a:lnTo>
                    <a:lnTo>
                      <a:pt x="602933" y="360286"/>
                    </a:lnTo>
                    <a:lnTo>
                      <a:pt x="603187" y="360018"/>
                    </a:lnTo>
                    <a:lnTo>
                      <a:pt x="576091" y="361949"/>
                    </a:lnTo>
                    <a:cubicBezTo>
                      <a:pt x="540931" y="364326"/>
                      <a:pt x="497533" y="366938"/>
                      <a:pt x="464582" y="367876"/>
                    </a:cubicBezTo>
                    <a:lnTo>
                      <a:pt x="448066" y="367548"/>
                    </a:lnTo>
                    <a:lnTo>
                      <a:pt x="449580" y="368858"/>
                    </a:lnTo>
                    <a:lnTo>
                      <a:pt x="420901" y="367008"/>
                    </a:lnTo>
                    <a:lnTo>
                      <a:pt x="418148" y="366953"/>
                    </a:lnTo>
                    <a:lnTo>
                      <a:pt x="415391" y="361035"/>
                    </a:lnTo>
                    <a:lnTo>
                      <a:pt x="408013" y="351683"/>
                    </a:lnTo>
                    <a:cubicBezTo>
                      <a:pt x="393576" y="333407"/>
                      <a:pt x="369555" y="303106"/>
                      <a:pt x="355357" y="285782"/>
                    </a:cubicBezTo>
                    <a:lnTo>
                      <a:pt x="351452" y="281112"/>
                    </a:lnTo>
                    <a:lnTo>
                      <a:pt x="360774" y="290098"/>
                    </a:lnTo>
                    <a:lnTo>
                      <a:pt x="363242" y="292328"/>
                    </a:lnTo>
                    <a:lnTo>
                      <a:pt x="355595" y="283639"/>
                    </a:lnTo>
                    <a:cubicBezTo>
                      <a:pt x="348019" y="275275"/>
                      <a:pt x="342900" y="269798"/>
                      <a:pt x="342900" y="269798"/>
                    </a:cubicBezTo>
                    <a:lnTo>
                      <a:pt x="324803" y="361238"/>
                    </a:lnTo>
                    <a:cubicBezTo>
                      <a:pt x="324445" y="361238"/>
                      <a:pt x="286717" y="358291"/>
                      <a:pt x="236683" y="341197"/>
                    </a:cubicBezTo>
                    <a:lnTo>
                      <a:pt x="192125" y="322584"/>
                    </a:lnTo>
                    <a:lnTo>
                      <a:pt x="201931" y="329805"/>
                    </a:lnTo>
                    <a:lnTo>
                      <a:pt x="188714" y="321159"/>
                    </a:lnTo>
                    <a:lnTo>
                      <a:pt x="183475" y="318971"/>
                    </a:lnTo>
                    <a:cubicBezTo>
                      <a:pt x="146506" y="300457"/>
                      <a:pt x="107781" y="273995"/>
                      <a:pt x="74726" y="236267"/>
                    </a:cubicBezTo>
                    <a:lnTo>
                      <a:pt x="60924" y="215919"/>
                    </a:lnTo>
                    <a:lnTo>
                      <a:pt x="47626" y="198360"/>
                    </a:lnTo>
                    <a:lnTo>
                      <a:pt x="42955" y="189430"/>
                    </a:lnTo>
                    <a:lnTo>
                      <a:pt x="30325" y="170810"/>
                    </a:lnTo>
                    <a:lnTo>
                      <a:pt x="24080" y="153338"/>
                    </a:lnTo>
                    <a:lnTo>
                      <a:pt x="19170" y="143949"/>
                    </a:lnTo>
                    <a:lnTo>
                      <a:pt x="13" y="86002"/>
                    </a:lnTo>
                    <a:lnTo>
                      <a:pt x="0" y="85965"/>
                    </a:lnTo>
                    <a:lnTo>
                      <a:pt x="6" y="85963"/>
                    </a:lnTo>
                    <a:lnTo>
                      <a:pt x="8425" y="81575"/>
                    </a:lnTo>
                    <a:cubicBezTo>
                      <a:pt x="24230" y="74833"/>
                      <a:pt x="56913" y="62867"/>
                      <a:pt x="59056" y="62153"/>
                    </a:cubicBezTo>
                    <a:cubicBezTo>
                      <a:pt x="80963" y="54533"/>
                      <a:pt x="103824" y="47865"/>
                      <a:pt x="126683" y="42150"/>
                    </a:cubicBezTo>
                    <a:lnTo>
                      <a:pt x="130838" y="41180"/>
                    </a:lnTo>
                    <a:lnTo>
                      <a:pt x="139839" y="38549"/>
                    </a:lnTo>
                    <a:lnTo>
                      <a:pt x="151893" y="36266"/>
                    </a:lnTo>
                    <a:lnTo>
                      <a:pt x="164426" y="33340"/>
                    </a:lnTo>
                    <a:lnTo>
                      <a:pt x="172115" y="32435"/>
                    </a:lnTo>
                    <a:lnTo>
                      <a:pt x="231458" y="21195"/>
                    </a:lnTo>
                    <a:cubicBezTo>
                      <a:pt x="256223" y="79298"/>
                      <a:pt x="295275" y="123113"/>
                      <a:pt x="295275" y="123113"/>
                    </a:cubicBezTo>
                    <a:lnTo>
                      <a:pt x="335280" y="7860"/>
                    </a:lnTo>
                    <a:lnTo>
                      <a:pt x="335522" y="7843"/>
                    </a:lnTo>
                    <a:lnTo>
                      <a:pt x="397193" y="3098"/>
                    </a:lnTo>
                    <a:lnTo>
                      <a:pt x="396098" y="4288"/>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spTree>
  </p:cSld>
  <p:clrMapOvr>
    <a:masterClrMapping/>
  </p:clrMapOvr>
</p:sldLayout>
</file>

<file path=ppt/slideMasters/_rels/slideMaster1.xml.rels><?xml version="1.0" encoding="UTF-8" standalone="yes"?><Relationships xmlns="http://schemas.openxmlformats.org/package/2006/relationships"><Relationship Id="rId20" Type="http://schemas.openxmlformats.org/officeDocument/2006/relationships/slideLayout" Target="../slideLayouts/slideLayout20.xml"/><Relationship Id="rId11" Type="http://schemas.openxmlformats.org/officeDocument/2006/relationships/slideLayout" Target="../slideLayouts/slideLayout11.xml"/><Relationship Id="rId22" Type="http://schemas.openxmlformats.org/officeDocument/2006/relationships/slideLayout" Target="../slideLayouts/slideLayout22.xml"/><Relationship Id="rId10" Type="http://schemas.openxmlformats.org/officeDocument/2006/relationships/slideLayout" Target="../slideLayouts/slideLayout10.xml"/><Relationship Id="rId21" Type="http://schemas.openxmlformats.org/officeDocument/2006/relationships/slideLayout" Target="../slideLayouts/slideLayout21.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23"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slideLayout" Target="../slideLayouts/slideLayout15.xml"/><Relationship Id="rId14" Type="http://schemas.openxmlformats.org/officeDocument/2006/relationships/slideLayout" Target="../slideLayouts/slideLayout14.xml"/><Relationship Id="rId17" Type="http://schemas.openxmlformats.org/officeDocument/2006/relationships/slideLayout" Target="../slideLayouts/slideLayout17.xml"/><Relationship Id="rId16" Type="http://schemas.openxmlformats.org/officeDocument/2006/relationships/slideLayout" Target="../slideLayouts/slideLayout16.xml"/><Relationship Id="rId5" Type="http://schemas.openxmlformats.org/officeDocument/2006/relationships/slideLayout" Target="../slideLayouts/slideLayout5.xml"/><Relationship Id="rId19" Type="http://schemas.openxmlformats.org/officeDocument/2006/relationships/slideLayout" Target="../slideLayouts/slideLayout19.xml"/><Relationship Id="rId6" Type="http://schemas.openxmlformats.org/officeDocument/2006/relationships/slideLayout" Target="../slideLayouts/slideLayout6.xml"/><Relationship Id="rId18" Type="http://schemas.openxmlformats.org/officeDocument/2006/relationships/slideLayout" Target="../slideLayouts/slideLayout18.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gradFill>
          <a:gsLst>
            <a:gs pos="0">
              <a:schemeClr val="accent1"/>
            </a:gs>
            <a:gs pos="50000">
              <a:schemeClr val="accent2"/>
            </a:gs>
            <a:gs pos="100000">
              <a:schemeClr val="accent3"/>
            </a:gs>
          </a:gsLst>
          <a:path path="circle">
            <a:fillToRect l="100%" t="100%"/>
          </a:path>
          <a:tileRect b="-100%" r="-100%"/>
        </a:gra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415600" y="593367"/>
            <a:ext cx="11360700" cy="763500"/>
          </a:xfrm>
          <a:prstGeom prst="rect">
            <a:avLst/>
          </a:prstGeom>
          <a:noFill/>
          <a:ln>
            <a:noFill/>
          </a:ln>
        </p:spPr>
        <p:txBody>
          <a:bodyPr anchorCtr="0" anchor="t" bIns="121900" lIns="121900" spcFirstLastPara="1" rIns="121900" wrap="square" tIns="121900">
            <a:noAutofit/>
          </a:bodyPr>
          <a:lstStyle>
            <a:lvl1pPr lvl="0">
              <a:spcBef>
                <a:spcPts val="0"/>
              </a:spcBef>
              <a:spcAft>
                <a:spcPts val="0"/>
              </a:spcAft>
              <a:buClr>
                <a:schemeClr val="lt1"/>
              </a:buClr>
              <a:buSzPts val="4500"/>
              <a:buFont typeface="Griffy"/>
              <a:buNone/>
              <a:defRPr b="1" sz="4500">
                <a:solidFill>
                  <a:schemeClr val="lt1"/>
                </a:solidFill>
                <a:latin typeface="Griffy"/>
                <a:ea typeface="Griffy"/>
                <a:cs typeface="Griffy"/>
                <a:sym typeface="Griffy"/>
              </a:defRPr>
            </a:lvl1pPr>
            <a:lvl2pPr lvl="1">
              <a:spcBef>
                <a:spcPts val="0"/>
              </a:spcBef>
              <a:spcAft>
                <a:spcPts val="0"/>
              </a:spcAft>
              <a:buClr>
                <a:schemeClr val="lt1"/>
              </a:buClr>
              <a:buSzPts val="4500"/>
              <a:buFont typeface="Griffy"/>
              <a:buNone/>
              <a:defRPr b="1" sz="4500">
                <a:solidFill>
                  <a:schemeClr val="lt1"/>
                </a:solidFill>
                <a:latin typeface="Griffy"/>
                <a:ea typeface="Griffy"/>
                <a:cs typeface="Griffy"/>
                <a:sym typeface="Griffy"/>
              </a:defRPr>
            </a:lvl2pPr>
            <a:lvl3pPr lvl="2">
              <a:spcBef>
                <a:spcPts val="0"/>
              </a:spcBef>
              <a:spcAft>
                <a:spcPts val="0"/>
              </a:spcAft>
              <a:buClr>
                <a:schemeClr val="lt1"/>
              </a:buClr>
              <a:buSzPts val="4500"/>
              <a:buFont typeface="Griffy"/>
              <a:buNone/>
              <a:defRPr b="1" sz="4500">
                <a:solidFill>
                  <a:schemeClr val="lt1"/>
                </a:solidFill>
                <a:latin typeface="Griffy"/>
                <a:ea typeface="Griffy"/>
                <a:cs typeface="Griffy"/>
                <a:sym typeface="Griffy"/>
              </a:defRPr>
            </a:lvl3pPr>
            <a:lvl4pPr lvl="3">
              <a:spcBef>
                <a:spcPts val="0"/>
              </a:spcBef>
              <a:spcAft>
                <a:spcPts val="0"/>
              </a:spcAft>
              <a:buClr>
                <a:schemeClr val="lt1"/>
              </a:buClr>
              <a:buSzPts val="4500"/>
              <a:buFont typeface="Griffy"/>
              <a:buNone/>
              <a:defRPr b="1" sz="4500">
                <a:solidFill>
                  <a:schemeClr val="lt1"/>
                </a:solidFill>
                <a:latin typeface="Griffy"/>
                <a:ea typeface="Griffy"/>
                <a:cs typeface="Griffy"/>
                <a:sym typeface="Griffy"/>
              </a:defRPr>
            </a:lvl4pPr>
            <a:lvl5pPr lvl="4">
              <a:spcBef>
                <a:spcPts val="0"/>
              </a:spcBef>
              <a:spcAft>
                <a:spcPts val="0"/>
              </a:spcAft>
              <a:buClr>
                <a:schemeClr val="lt1"/>
              </a:buClr>
              <a:buSzPts val="4500"/>
              <a:buFont typeface="Griffy"/>
              <a:buNone/>
              <a:defRPr b="1" sz="4500">
                <a:solidFill>
                  <a:schemeClr val="lt1"/>
                </a:solidFill>
                <a:latin typeface="Griffy"/>
                <a:ea typeface="Griffy"/>
                <a:cs typeface="Griffy"/>
                <a:sym typeface="Griffy"/>
              </a:defRPr>
            </a:lvl5pPr>
            <a:lvl6pPr lvl="5">
              <a:spcBef>
                <a:spcPts val="0"/>
              </a:spcBef>
              <a:spcAft>
                <a:spcPts val="0"/>
              </a:spcAft>
              <a:buClr>
                <a:schemeClr val="lt1"/>
              </a:buClr>
              <a:buSzPts val="4500"/>
              <a:buFont typeface="Griffy"/>
              <a:buNone/>
              <a:defRPr b="1" sz="4500">
                <a:solidFill>
                  <a:schemeClr val="lt1"/>
                </a:solidFill>
                <a:latin typeface="Griffy"/>
                <a:ea typeface="Griffy"/>
                <a:cs typeface="Griffy"/>
                <a:sym typeface="Griffy"/>
              </a:defRPr>
            </a:lvl6pPr>
            <a:lvl7pPr lvl="6">
              <a:spcBef>
                <a:spcPts val="0"/>
              </a:spcBef>
              <a:spcAft>
                <a:spcPts val="0"/>
              </a:spcAft>
              <a:buClr>
                <a:schemeClr val="lt1"/>
              </a:buClr>
              <a:buSzPts val="4500"/>
              <a:buFont typeface="Griffy"/>
              <a:buNone/>
              <a:defRPr b="1" sz="4500">
                <a:solidFill>
                  <a:schemeClr val="lt1"/>
                </a:solidFill>
                <a:latin typeface="Griffy"/>
                <a:ea typeface="Griffy"/>
                <a:cs typeface="Griffy"/>
                <a:sym typeface="Griffy"/>
              </a:defRPr>
            </a:lvl7pPr>
            <a:lvl8pPr lvl="7">
              <a:spcBef>
                <a:spcPts val="0"/>
              </a:spcBef>
              <a:spcAft>
                <a:spcPts val="0"/>
              </a:spcAft>
              <a:buClr>
                <a:schemeClr val="lt1"/>
              </a:buClr>
              <a:buSzPts val="4500"/>
              <a:buFont typeface="Griffy"/>
              <a:buNone/>
              <a:defRPr b="1" sz="4500">
                <a:solidFill>
                  <a:schemeClr val="lt1"/>
                </a:solidFill>
                <a:latin typeface="Griffy"/>
                <a:ea typeface="Griffy"/>
                <a:cs typeface="Griffy"/>
                <a:sym typeface="Griffy"/>
              </a:defRPr>
            </a:lvl8pPr>
            <a:lvl9pPr lvl="8">
              <a:spcBef>
                <a:spcPts val="0"/>
              </a:spcBef>
              <a:spcAft>
                <a:spcPts val="0"/>
              </a:spcAft>
              <a:buClr>
                <a:schemeClr val="lt1"/>
              </a:buClr>
              <a:buSzPts val="4500"/>
              <a:buFont typeface="Griffy"/>
              <a:buNone/>
              <a:defRPr b="1" sz="4500">
                <a:solidFill>
                  <a:schemeClr val="lt1"/>
                </a:solidFill>
                <a:latin typeface="Griffy"/>
                <a:ea typeface="Griffy"/>
                <a:cs typeface="Griffy"/>
                <a:sym typeface="Griffy"/>
              </a:defRPr>
            </a:lvl9pPr>
          </a:lstStyle>
          <a:p/>
        </p:txBody>
      </p:sp>
      <p:sp>
        <p:nvSpPr>
          <p:cNvPr id="7" name="Google Shape;7;p1"/>
          <p:cNvSpPr txBox="1"/>
          <p:nvPr>
            <p:ph idx="1" type="body"/>
          </p:nvPr>
        </p:nvSpPr>
        <p:spPr>
          <a:xfrm>
            <a:off x="415600" y="1536633"/>
            <a:ext cx="11360700" cy="4555200"/>
          </a:xfrm>
          <a:prstGeom prst="rect">
            <a:avLst/>
          </a:prstGeom>
          <a:noFill/>
          <a:ln>
            <a:noFill/>
          </a:ln>
        </p:spPr>
        <p:txBody>
          <a:bodyPr anchorCtr="0" anchor="t" bIns="121900" lIns="121900" spcFirstLastPara="1" rIns="121900" wrap="square" tIns="121900">
            <a:noAutofit/>
          </a:bodyPr>
          <a:lstStyle>
            <a:lvl1pPr indent="-349250" lvl="0" marL="457200">
              <a:lnSpc>
                <a:spcPct val="115000"/>
              </a:lnSpc>
              <a:spcBef>
                <a:spcPts val="0"/>
              </a:spcBef>
              <a:spcAft>
                <a:spcPts val="0"/>
              </a:spcAft>
              <a:buClr>
                <a:schemeClr val="lt1"/>
              </a:buClr>
              <a:buSzPts val="1900"/>
              <a:buFont typeface="Karma Medium"/>
              <a:buChar char="🎃"/>
              <a:defRPr sz="1900">
                <a:solidFill>
                  <a:schemeClr val="lt1"/>
                </a:solidFill>
                <a:latin typeface="Karma Medium"/>
                <a:ea typeface="Karma Medium"/>
                <a:cs typeface="Karma Medium"/>
                <a:sym typeface="Karma Medium"/>
              </a:defRPr>
            </a:lvl1pPr>
            <a:lvl2pPr indent="-349250" lvl="1" marL="914400">
              <a:lnSpc>
                <a:spcPct val="115000"/>
              </a:lnSpc>
              <a:spcBef>
                <a:spcPts val="2100"/>
              </a:spcBef>
              <a:spcAft>
                <a:spcPts val="0"/>
              </a:spcAft>
              <a:buClr>
                <a:schemeClr val="lt1"/>
              </a:buClr>
              <a:buSzPts val="1900"/>
              <a:buFont typeface="Karma Medium"/>
              <a:buChar char="○"/>
              <a:defRPr sz="1900">
                <a:solidFill>
                  <a:schemeClr val="lt1"/>
                </a:solidFill>
                <a:latin typeface="Karma Medium"/>
                <a:ea typeface="Karma Medium"/>
                <a:cs typeface="Karma Medium"/>
                <a:sym typeface="Karma Medium"/>
              </a:defRPr>
            </a:lvl2pPr>
            <a:lvl3pPr indent="-349250" lvl="2" marL="1371600">
              <a:lnSpc>
                <a:spcPct val="115000"/>
              </a:lnSpc>
              <a:spcBef>
                <a:spcPts val="2100"/>
              </a:spcBef>
              <a:spcAft>
                <a:spcPts val="0"/>
              </a:spcAft>
              <a:buClr>
                <a:schemeClr val="lt1"/>
              </a:buClr>
              <a:buSzPts val="1900"/>
              <a:buFont typeface="Karma Medium"/>
              <a:buChar char="■"/>
              <a:defRPr sz="1900">
                <a:solidFill>
                  <a:schemeClr val="lt1"/>
                </a:solidFill>
                <a:latin typeface="Karma Medium"/>
                <a:ea typeface="Karma Medium"/>
                <a:cs typeface="Karma Medium"/>
                <a:sym typeface="Karma Medium"/>
              </a:defRPr>
            </a:lvl3pPr>
            <a:lvl4pPr indent="-349250" lvl="3" marL="1828800">
              <a:lnSpc>
                <a:spcPct val="115000"/>
              </a:lnSpc>
              <a:spcBef>
                <a:spcPts val="2100"/>
              </a:spcBef>
              <a:spcAft>
                <a:spcPts val="0"/>
              </a:spcAft>
              <a:buClr>
                <a:schemeClr val="lt1"/>
              </a:buClr>
              <a:buSzPts val="1900"/>
              <a:buFont typeface="Karma Medium"/>
              <a:buChar char="●"/>
              <a:defRPr sz="1900">
                <a:solidFill>
                  <a:schemeClr val="lt1"/>
                </a:solidFill>
                <a:latin typeface="Karma Medium"/>
                <a:ea typeface="Karma Medium"/>
                <a:cs typeface="Karma Medium"/>
                <a:sym typeface="Karma Medium"/>
              </a:defRPr>
            </a:lvl4pPr>
            <a:lvl5pPr indent="-349250" lvl="4" marL="2286000">
              <a:lnSpc>
                <a:spcPct val="115000"/>
              </a:lnSpc>
              <a:spcBef>
                <a:spcPts val="2100"/>
              </a:spcBef>
              <a:spcAft>
                <a:spcPts val="0"/>
              </a:spcAft>
              <a:buClr>
                <a:schemeClr val="lt1"/>
              </a:buClr>
              <a:buSzPts val="1900"/>
              <a:buFont typeface="Karma Medium"/>
              <a:buChar char="○"/>
              <a:defRPr sz="1900">
                <a:solidFill>
                  <a:schemeClr val="lt1"/>
                </a:solidFill>
                <a:latin typeface="Karma Medium"/>
                <a:ea typeface="Karma Medium"/>
                <a:cs typeface="Karma Medium"/>
                <a:sym typeface="Karma Medium"/>
              </a:defRPr>
            </a:lvl5pPr>
            <a:lvl6pPr indent="-349250" lvl="5" marL="2743200">
              <a:lnSpc>
                <a:spcPct val="115000"/>
              </a:lnSpc>
              <a:spcBef>
                <a:spcPts val="2100"/>
              </a:spcBef>
              <a:spcAft>
                <a:spcPts val="0"/>
              </a:spcAft>
              <a:buClr>
                <a:schemeClr val="lt1"/>
              </a:buClr>
              <a:buSzPts val="1900"/>
              <a:buFont typeface="Karma Medium"/>
              <a:buChar char="■"/>
              <a:defRPr sz="1900">
                <a:solidFill>
                  <a:schemeClr val="lt1"/>
                </a:solidFill>
                <a:latin typeface="Karma Medium"/>
                <a:ea typeface="Karma Medium"/>
                <a:cs typeface="Karma Medium"/>
                <a:sym typeface="Karma Medium"/>
              </a:defRPr>
            </a:lvl6pPr>
            <a:lvl7pPr indent="-349250" lvl="6" marL="3200400">
              <a:lnSpc>
                <a:spcPct val="115000"/>
              </a:lnSpc>
              <a:spcBef>
                <a:spcPts val="2100"/>
              </a:spcBef>
              <a:spcAft>
                <a:spcPts val="0"/>
              </a:spcAft>
              <a:buClr>
                <a:schemeClr val="lt1"/>
              </a:buClr>
              <a:buSzPts val="1900"/>
              <a:buFont typeface="Karma Medium"/>
              <a:buChar char="●"/>
              <a:defRPr sz="1900">
                <a:solidFill>
                  <a:schemeClr val="lt1"/>
                </a:solidFill>
                <a:latin typeface="Karma Medium"/>
                <a:ea typeface="Karma Medium"/>
                <a:cs typeface="Karma Medium"/>
                <a:sym typeface="Karma Medium"/>
              </a:defRPr>
            </a:lvl7pPr>
            <a:lvl8pPr indent="-349250" lvl="7" marL="3657600">
              <a:lnSpc>
                <a:spcPct val="115000"/>
              </a:lnSpc>
              <a:spcBef>
                <a:spcPts val="2100"/>
              </a:spcBef>
              <a:spcAft>
                <a:spcPts val="0"/>
              </a:spcAft>
              <a:buClr>
                <a:schemeClr val="lt1"/>
              </a:buClr>
              <a:buSzPts val="1900"/>
              <a:buFont typeface="Karma Medium"/>
              <a:buChar char="○"/>
              <a:defRPr sz="1900">
                <a:solidFill>
                  <a:schemeClr val="lt1"/>
                </a:solidFill>
                <a:latin typeface="Karma Medium"/>
                <a:ea typeface="Karma Medium"/>
                <a:cs typeface="Karma Medium"/>
                <a:sym typeface="Karma Medium"/>
              </a:defRPr>
            </a:lvl8pPr>
            <a:lvl9pPr indent="-349250" lvl="8" marL="4114800">
              <a:lnSpc>
                <a:spcPct val="115000"/>
              </a:lnSpc>
              <a:spcBef>
                <a:spcPts val="2100"/>
              </a:spcBef>
              <a:spcAft>
                <a:spcPts val="2100"/>
              </a:spcAft>
              <a:buClr>
                <a:schemeClr val="lt1"/>
              </a:buClr>
              <a:buSzPts val="1900"/>
              <a:buFont typeface="Karma Medium"/>
              <a:buChar char="■"/>
              <a:defRPr sz="1900">
                <a:solidFill>
                  <a:schemeClr val="lt1"/>
                </a:solidFill>
                <a:latin typeface="Karma Medium"/>
                <a:ea typeface="Karma Medium"/>
                <a:cs typeface="Karma Medium"/>
                <a:sym typeface="Karma Medium"/>
              </a:defRPr>
            </a:lvl9pPr>
          </a:lstStyle>
          <a:p/>
        </p:txBody>
      </p:sp>
      <p:sp>
        <p:nvSpPr>
          <p:cNvPr id="8" name="Google Shape;8;p1"/>
          <p:cNvSpPr txBox="1"/>
          <p:nvPr>
            <p:ph idx="12" type="sldNum"/>
          </p:nvPr>
        </p:nvSpPr>
        <p:spPr>
          <a:xfrm>
            <a:off x="11296610" y="6217622"/>
            <a:ext cx="731700" cy="524700"/>
          </a:xfrm>
          <a:prstGeom prst="rect">
            <a:avLst/>
          </a:prstGeom>
          <a:noFill/>
          <a:ln>
            <a:noFill/>
          </a:ln>
        </p:spPr>
        <p:txBody>
          <a:bodyPr anchorCtr="0" anchor="ctr" bIns="121900" lIns="121900" spcFirstLastPara="1" rIns="121900" wrap="square" tIns="121900">
            <a:noAutofit/>
          </a:bodyPr>
          <a:lstStyle>
            <a:lvl1pPr lvl="0" algn="r">
              <a:buNone/>
              <a:defRPr sz="1300">
                <a:solidFill>
                  <a:schemeClr val="dk2"/>
                </a:solidFill>
              </a:defRPr>
            </a:lvl1pPr>
            <a:lvl2pPr lvl="1" algn="r">
              <a:buNone/>
              <a:defRPr sz="1300">
                <a:solidFill>
                  <a:schemeClr val="dk2"/>
                </a:solidFill>
              </a:defRPr>
            </a:lvl2pPr>
            <a:lvl3pPr lvl="2" algn="r">
              <a:buNone/>
              <a:defRPr sz="1300">
                <a:solidFill>
                  <a:schemeClr val="dk2"/>
                </a:solidFill>
              </a:defRPr>
            </a:lvl3pPr>
            <a:lvl4pPr lvl="3" algn="r">
              <a:buNone/>
              <a:defRPr sz="1300">
                <a:solidFill>
                  <a:schemeClr val="dk2"/>
                </a:solidFill>
              </a:defRPr>
            </a:lvl4pPr>
            <a:lvl5pPr lvl="4" algn="r">
              <a:buNone/>
              <a:defRPr sz="1300">
                <a:solidFill>
                  <a:schemeClr val="dk2"/>
                </a:solidFill>
              </a:defRPr>
            </a:lvl5pPr>
            <a:lvl6pPr lvl="5" algn="r">
              <a:buNone/>
              <a:defRPr sz="1300">
                <a:solidFill>
                  <a:schemeClr val="dk2"/>
                </a:solidFill>
              </a:defRPr>
            </a:lvl6pPr>
            <a:lvl7pPr lvl="6" algn="r">
              <a:buNone/>
              <a:defRPr sz="1300">
                <a:solidFill>
                  <a:schemeClr val="dk2"/>
                </a:solidFill>
              </a:defRPr>
            </a:lvl7pPr>
            <a:lvl8pPr lvl="7" algn="r">
              <a:buNone/>
              <a:defRPr sz="1300">
                <a:solidFill>
                  <a:schemeClr val="dk2"/>
                </a:solidFill>
              </a:defRPr>
            </a:lvl8pPr>
            <a:lvl9pPr lvl="8" algn="r">
              <a:buNone/>
              <a:defRPr sz="13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
        <p:nvSpPr>
          <p:cNvPr id="9" name="Google Shape;9;p1"/>
          <p:cNvSpPr txBox="1"/>
          <p:nvPr/>
        </p:nvSpPr>
        <p:spPr>
          <a:xfrm rot="5400000">
            <a:off x="-679350" y="6198500"/>
            <a:ext cx="1579800" cy="373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solidFill>
                  <a:schemeClr val="lt1"/>
                </a:solidFill>
                <a:latin typeface="Barlow Condensed"/>
                <a:ea typeface="Barlow Condensed"/>
                <a:cs typeface="Barlow Condensed"/>
                <a:sym typeface="Barlow Condensed"/>
              </a:rPr>
              <a:t>SLIDESMANIA.COM</a:t>
            </a:r>
            <a:endParaRPr>
              <a:solidFill>
                <a:schemeClr val="lt1"/>
              </a:solidFill>
              <a:latin typeface="Barlow Condensed"/>
              <a:ea typeface="Barlow Condensed"/>
              <a:cs typeface="Barlow Condensed"/>
              <a:sym typeface="Barlow Condense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 id="2147483664" r:id="rId17"/>
    <p:sldLayoutId id="2147483665" r:id="rId18"/>
    <p:sldLayoutId id="2147483666" r:id="rId19"/>
    <p:sldLayoutId id="2147483667" r:id="rId20"/>
    <p:sldLayoutId id="2147483668" r:id="rId21"/>
    <p:sldLayoutId id="2147483669" r:id="rId2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6.jp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2.xml"/><Relationship Id="rId2" Type="http://schemas.openxmlformats.org/officeDocument/2006/relationships/notesSlide" Target="../notesSlides/notesSlide11.xml"/><Relationship Id="rId3" Type="http://schemas.openxmlformats.org/officeDocument/2006/relationships/image" Target="../media/image9.jp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14.xml"/><Relationship Id="rId3" Type="http://schemas.openxmlformats.org/officeDocument/2006/relationships/image" Target="../media/image12.png"/><Relationship Id="rId4" Type="http://schemas.openxmlformats.org/officeDocument/2006/relationships/image" Target="../media/image11.png"/><Relationship Id="rId5" Type="http://schemas.openxmlformats.org/officeDocument/2006/relationships/image" Target="../media/image13.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18.xml"/><Relationship Id="rId3" Type="http://schemas.openxmlformats.org/officeDocument/2006/relationships/image" Target="../media/image8.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7.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xml"/><Relationship Id="rId3"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0.xml"/><Relationship Id="rId3" Type="http://schemas.openxmlformats.org/officeDocument/2006/relationships/image" Target="../media/image10.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9.xml"/><Relationship Id="rId2" Type="http://schemas.openxmlformats.org/officeDocument/2006/relationships/notesSlide" Target="../notesSlides/notesSlide21.xml"/><Relationship Id="rId3" Type="http://schemas.openxmlformats.org/officeDocument/2006/relationships/image" Target="../media/image14.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0.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8.xml"/><Relationship Id="rId2" Type="http://schemas.openxmlformats.org/officeDocument/2006/relationships/notesSlide" Target="../notesSlides/notesSlide25.xml"/><Relationship Id="rId3" Type="http://schemas.openxmlformats.org/officeDocument/2006/relationships/hyperlink" Target="https://slidesmania.com/" TargetMode="External"/><Relationship Id="rId4" Type="http://schemas.openxmlformats.org/officeDocument/2006/relationships/hyperlink" Target="https://unsplash.com/" TargetMode="Externa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2.xml"/><Relationship Id="rId2" Type="http://schemas.openxmlformats.org/officeDocument/2006/relationships/notesSlide" Target="../notesSlides/notesSlide2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8.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0.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9.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9" name="Shape 679"/>
        <p:cNvGrpSpPr/>
        <p:nvPr/>
      </p:nvGrpSpPr>
      <p:grpSpPr>
        <a:xfrm>
          <a:off x="0" y="0"/>
          <a:ext cx="0" cy="0"/>
          <a:chOff x="0" y="0"/>
          <a:chExt cx="0" cy="0"/>
        </a:xfrm>
      </p:grpSpPr>
      <p:sp>
        <p:nvSpPr>
          <p:cNvPr id="680" name="Google Shape;680;p24"/>
          <p:cNvSpPr txBox="1"/>
          <p:nvPr>
            <p:ph type="title"/>
          </p:nvPr>
        </p:nvSpPr>
        <p:spPr>
          <a:xfrm>
            <a:off x="415600" y="1812580"/>
            <a:ext cx="11360700" cy="12306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Trick or Treat!</a:t>
            </a:r>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9" name="Shape 789"/>
        <p:cNvGrpSpPr/>
        <p:nvPr/>
      </p:nvGrpSpPr>
      <p:grpSpPr>
        <a:xfrm>
          <a:off x="0" y="0"/>
          <a:ext cx="0" cy="0"/>
          <a:chOff x="0" y="0"/>
          <a:chExt cx="0" cy="0"/>
        </a:xfrm>
      </p:grpSpPr>
      <p:sp>
        <p:nvSpPr>
          <p:cNvPr id="790" name="Google Shape;790;p33"/>
          <p:cNvSpPr txBox="1"/>
          <p:nvPr>
            <p:ph type="title"/>
          </p:nvPr>
        </p:nvSpPr>
        <p:spPr>
          <a:xfrm>
            <a:off x="411275" y="1727000"/>
            <a:ext cx="3891900" cy="23772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Sometimes it only takes one image...</a:t>
            </a:r>
            <a:endParaRPr/>
          </a:p>
        </p:txBody>
      </p:sp>
      <p:sp>
        <p:nvSpPr>
          <p:cNvPr id="791" name="Google Shape;791;p33"/>
          <p:cNvSpPr txBox="1"/>
          <p:nvPr>
            <p:ph idx="1" type="subTitle"/>
          </p:nvPr>
        </p:nvSpPr>
        <p:spPr>
          <a:xfrm>
            <a:off x="411275" y="4953575"/>
            <a:ext cx="3891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...to tell the story...</a:t>
            </a:r>
            <a:endParaRPr/>
          </a:p>
        </p:txBody>
      </p:sp>
      <p:pic>
        <p:nvPicPr>
          <p:cNvPr id="792" name="Google Shape;792;p33"/>
          <p:cNvPicPr preferRelativeResize="0"/>
          <p:nvPr/>
        </p:nvPicPr>
        <p:blipFill>
          <a:blip r:embed="rId3">
            <a:alphaModFix/>
          </a:blip>
          <a:stretch>
            <a:fillRect/>
          </a:stretch>
        </p:blipFill>
        <p:spPr>
          <a:xfrm>
            <a:off x="4478175" y="853750"/>
            <a:ext cx="7727601" cy="5150476"/>
          </a:xfrm>
          <a:prstGeom prst="rect">
            <a:avLst/>
          </a:prstGeom>
          <a:noFill/>
          <a:ln>
            <a:noFill/>
          </a:ln>
        </p:spPr>
      </p:pic>
      <p:sp>
        <p:nvSpPr>
          <p:cNvPr id="793" name="Google Shape;793;p33"/>
          <p:cNvSpPr/>
          <p:nvPr/>
        </p:nvSpPr>
        <p:spPr>
          <a:xfrm flipH="1">
            <a:off x="6155525" y="0"/>
            <a:ext cx="6036470" cy="4152778"/>
          </a:xfrm>
          <a:custGeom>
            <a:rect b="b" l="l" r="r" t="t"/>
            <a:pathLst>
              <a:path extrusionOk="0" h="6107027" w="8877162">
                <a:moveTo>
                  <a:pt x="1124077" y="4582278"/>
                </a:moveTo>
                <a:cubicBezTo>
                  <a:pt x="1007175" y="4717002"/>
                  <a:pt x="883527" y="4847702"/>
                  <a:pt x="755386" y="4974382"/>
                </a:cubicBezTo>
                <a:cubicBezTo>
                  <a:pt x="496852" y="5766631"/>
                  <a:pt x="496852" y="5991838"/>
                  <a:pt x="505844" y="6048140"/>
                </a:cubicBezTo>
                <a:cubicBezTo>
                  <a:pt x="553056" y="6011946"/>
                  <a:pt x="703678" y="5849072"/>
                  <a:pt x="939731" y="5141276"/>
                </a:cubicBezTo>
                <a:cubicBezTo>
                  <a:pt x="1000429" y="4958296"/>
                  <a:pt x="1063377" y="4769282"/>
                  <a:pt x="1124077" y="4582278"/>
                </a:cubicBezTo>
                <a:close/>
                <a:moveTo>
                  <a:pt x="1034152" y="3365755"/>
                </a:moveTo>
                <a:cubicBezTo>
                  <a:pt x="807092" y="3512541"/>
                  <a:pt x="557552" y="3641231"/>
                  <a:pt x="296771" y="3749814"/>
                </a:cubicBezTo>
                <a:cubicBezTo>
                  <a:pt x="308010" y="3846331"/>
                  <a:pt x="364214" y="4129853"/>
                  <a:pt x="638484" y="4338974"/>
                </a:cubicBezTo>
                <a:cubicBezTo>
                  <a:pt x="809341" y="4469674"/>
                  <a:pt x="1007175" y="4517933"/>
                  <a:pt x="1092603" y="4536031"/>
                </a:cubicBezTo>
                <a:cubicBezTo>
                  <a:pt x="1281445" y="4318866"/>
                  <a:pt x="1454548" y="4089637"/>
                  <a:pt x="1607420" y="3856386"/>
                </a:cubicBezTo>
                <a:cubicBezTo>
                  <a:pt x="1571450" y="3854374"/>
                  <a:pt x="1521992" y="3846331"/>
                  <a:pt x="1468037" y="3832257"/>
                </a:cubicBezTo>
                <a:cubicBezTo>
                  <a:pt x="1357881" y="3802094"/>
                  <a:pt x="1263460" y="3747804"/>
                  <a:pt x="1187024" y="3673404"/>
                </a:cubicBezTo>
                <a:cubicBezTo>
                  <a:pt x="1081361" y="3568843"/>
                  <a:pt x="1045392" y="3452218"/>
                  <a:pt x="1034152" y="3365755"/>
                </a:cubicBezTo>
                <a:close/>
                <a:moveTo>
                  <a:pt x="2068285" y="3156634"/>
                </a:moveTo>
                <a:cubicBezTo>
                  <a:pt x="1967118" y="3367765"/>
                  <a:pt x="1852466" y="3576886"/>
                  <a:pt x="1724322" y="3777965"/>
                </a:cubicBezTo>
                <a:cubicBezTo>
                  <a:pt x="1650136" y="4081594"/>
                  <a:pt x="1627654" y="4216315"/>
                  <a:pt x="1620909" y="4276639"/>
                </a:cubicBezTo>
                <a:cubicBezTo>
                  <a:pt x="1650136" y="4226370"/>
                  <a:pt x="1706337" y="4113767"/>
                  <a:pt x="1807503" y="3868451"/>
                </a:cubicBezTo>
                <a:cubicBezTo>
                  <a:pt x="1901924" y="3639222"/>
                  <a:pt x="1989600" y="3401949"/>
                  <a:pt x="2068285" y="3156634"/>
                </a:cubicBezTo>
                <a:close/>
                <a:moveTo>
                  <a:pt x="1634398" y="2911318"/>
                </a:moveTo>
                <a:cubicBezTo>
                  <a:pt x="1587188" y="2953543"/>
                  <a:pt x="1542226" y="2993759"/>
                  <a:pt x="1497264" y="3031965"/>
                </a:cubicBezTo>
                <a:cubicBezTo>
                  <a:pt x="1369120" y="3136526"/>
                  <a:pt x="1231986" y="3237065"/>
                  <a:pt x="1090354" y="3329561"/>
                </a:cubicBezTo>
                <a:cubicBezTo>
                  <a:pt x="1094850" y="3399937"/>
                  <a:pt x="1119581" y="3526618"/>
                  <a:pt x="1231986" y="3639222"/>
                </a:cubicBezTo>
                <a:cubicBezTo>
                  <a:pt x="1373616" y="3779976"/>
                  <a:pt x="1557962" y="3804106"/>
                  <a:pt x="1641143" y="3808127"/>
                </a:cubicBezTo>
                <a:cubicBezTo>
                  <a:pt x="1789519" y="3578898"/>
                  <a:pt x="1922156" y="3339614"/>
                  <a:pt x="2034562" y="3098320"/>
                </a:cubicBezTo>
                <a:cubicBezTo>
                  <a:pt x="1985103" y="3118428"/>
                  <a:pt x="1915413" y="3134514"/>
                  <a:pt x="1838977" y="3116418"/>
                </a:cubicBezTo>
                <a:lnTo>
                  <a:pt x="1832232" y="3114406"/>
                </a:lnTo>
                <a:cubicBezTo>
                  <a:pt x="1731068" y="3086255"/>
                  <a:pt x="1654632" y="3007836"/>
                  <a:pt x="1634398" y="2911318"/>
                </a:cubicBezTo>
                <a:close/>
                <a:moveTo>
                  <a:pt x="2209915" y="2768551"/>
                </a:moveTo>
                <a:cubicBezTo>
                  <a:pt x="2191930" y="2816810"/>
                  <a:pt x="2171698" y="2863059"/>
                  <a:pt x="2153713" y="2907296"/>
                </a:cubicBezTo>
                <a:lnTo>
                  <a:pt x="2169449" y="2911318"/>
                </a:lnTo>
                <a:cubicBezTo>
                  <a:pt x="2182937" y="2863059"/>
                  <a:pt x="2196426" y="2816810"/>
                  <a:pt x="2209915" y="2768551"/>
                </a:cubicBezTo>
                <a:close/>
                <a:moveTo>
                  <a:pt x="2054796" y="2474977"/>
                </a:moveTo>
                <a:cubicBezTo>
                  <a:pt x="1940141" y="2609700"/>
                  <a:pt x="1816496" y="2740400"/>
                  <a:pt x="1683856" y="2863059"/>
                </a:cubicBezTo>
                <a:cubicBezTo>
                  <a:pt x="1688352" y="2959577"/>
                  <a:pt x="1758045" y="3042018"/>
                  <a:pt x="1852466" y="3066147"/>
                </a:cubicBezTo>
                <a:cubicBezTo>
                  <a:pt x="1958126" y="3092289"/>
                  <a:pt x="2045804" y="3035987"/>
                  <a:pt x="2070532" y="3017888"/>
                </a:cubicBezTo>
                <a:lnTo>
                  <a:pt x="2077277" y="3003814"/>
                </a:lnTo>
                <a:cubicBezTo>
                  <a:pt x="2081773" y="2995771"/>
                  <a:pt x="2084020" y="2987728"/>
                  <a:pt x="2088517" y="2977673"/>
                </a:cubicBezTo>
                <a:cubicBezTo>
                  <a:pt x="2144721" y="2846973"/>
                  <a:pt x="2200922" y="2710240"/>
                  <a:pt x="2250381" y="2569485"/>
                </a:cubicBezTo>
                <a:cubicBezTo>
                  <a:pt x="2218907" y="2581549"/>
                  <a:pt x="2185187" y="2583559"/>
                  <a:pt x="2153713" y="2575516"/>
                </a:cubicBezTo>
                <a:cubicBezTo>
                  <a:pt x="2102005" y="2561442"/>
                  <a:pt x="2066035" y="2523236"/>
                  <a:pt x="2054796" y="2474977"/>
                </a:cubicBezTo>
                <a:close/>
                <a:moveTo>
                  <a:pt x="2302089" y="2147220"/>
                </a:moveTo>
                <a:cubicBezTo>
                  <a:pt x="2243638" y="2231673"/>
                  <a:pt x="2178441" y="2320147"/>
                  <a:pt x="2108751" y="2406610"/>
                </a:cubicBezTo>
                <a:cubicBezTo>
                  <a:pt x="2093013" y="2458890"/>
                  <a:pt x="2119990" y="2513183"/>
                  <a:pt x="2167202" y="2527257"/>
                </a:cubicBezTo>
                <a:cubicBezTo>
                  <a:pt x="2203172" y="2539322"/>
                  <a:pt x="2248134" y="2523236"/>
                  <a:pt x="2277358" y="2491063"/>
                </a:cubicBezTo>
                <a:cubicBezTo>
                  <a:pt x="2311081" y="2386502"/>
                  <a:pt x="2344802" y="2281942"/>
                  <a:pt x="2374028" y="2175371"/>
                </a:cubicBezTo>
                <a:cubicBezTo>
                  <a:pt x="2347051" y="2175371"/>
                  <a:pt x="2320074" y="2165316"/>
                  <a:pt x="2302089" y="2147220"/>
                </a:cubicBezTo>
                <a:close/>
                <a:moveTo>
                  <a:pt x="1056633" y="2022552"/>
                </a:moveTo>
                <a:cubicBezTo>
                  <a:pt x="1112835" y="2153251"/>
                  <a:pt x="1153301" y="2289985"/>
                  <a:pt x="1173535" y="2426718"/>
                </a:cubicBezTo>
                <a:cubicBezTo>
                  <a:pt x="1216248" y="2700185"/>
                  <a:pt x="1191520" y="2987728"/>
                  <a:pt x="1099346" y="3261194"/>
                </a:cubicBezTo>
                <a:cubicBezTo>
                  <a:pt x="1222994" y="3176741"/>
                  <a:pt x="1344392" y="3086255"/>
                  <a:pt x="1456798" y="2993759"/>
                </a:cubicBezTo>
                <a:cubicBezTo>
                  <a:pt x="1510752" y="2947512"/>
                  <a:pt x="1564707" y="2901263"/>
                  <a:pt x="1618662" y="2853004"/>
                </a:cubicBezTo>
                <a:cubicBezTo>
                  <a:pt x="1647886" y="2672034"/>
                  <a:pt x="1629901" y="2489053"/>
                  <a:pt x="1566954" y="2320147"/>
                </a:cubicBezTo>
                <a:cubicBezTo>
                  <a:pt x="1526488" y="2215587"/>
                  <a:pt x="1470286" y="2115048"/>
                  <a:pt x="1398347" y="2024561"/>
                </a:cubicBezTo>
                <a:cubicBezTo>
                  <a:pt x="1285941" y="2030595"/>
                  <a:pt x="1171286" y="2030595"/>
                  <a:pt x="1056633" y="2022552"/>
                </a:cubicBezTo>
                <a:close/>
                <a:moveTo>
                  <a:pt x="1713083" y="1976302"/>
                </a:moveTo>
                <a:cubicBezTo>
                  <a:pt x="1632151" y="1994401"/>
                  <a:pt x="1546722" y="2008475"/>
                  <a:pt x="1461294" y="2016518"/>
                </a:cubicBezTo>
                <a:cubicBezTo>
                  <a:pt x="1528737" y="2104993"/>
                  <a:pt x="1582692" y="2201510"/>
                  <a:pt x="1618662" y="2302049"/>
                </a:cubicBezTo>
                <a:cubicBezTo>
                  <a:pt x="1677113" y="2456881"/>
                  <a:pt x="1697345" y="2623775"/>
                  <a:pt x="1681609" y="2790671"/>
                </a:cubicBezTo>
                <a:cubicBezTo>
                  <a:pt x="1814247" y="2663990"/>
                  <a:pt x="1935645" y="2531279"/>
                  <a:pt x="2048050" y="2396557"/>
                </a:cubicBezTo>
                <a:cubicBezTo>
                  <a:pt x="2032315" y="2312104"/>
                  <a:pt x="1989600" y="2193467"/>
                  <a:pt x="1879443" y="2088906"/>
                </a:cubicBezTo>
                <a:cubicBezTo>
                  <a:pt x="1832232" y="2044669"/>
                  <a:pt x="1776030" y="2006465"/>
                  <a:pt x="1713083" y="1976302"/>
                </a:cubicBezTo>
                <a:close/>
                <a:moveTo>
                  <a:pt x="528325" y="1934077"/>
                </a:moveTo>
                <a:cubicBezTo>
                  <a:pt x="571041" y="2135155"/>
                  <a:pt x="591273" y="2338243"/>
                  <a:pt x="586776" y="2541334"/>
                </a:cubicBezTo>
                <a:cubicBezTo>
                  <a:pt x="577784" y="3019900"/>
                  <a:pt x="440650" y="3422057"/>
                  <a:pt x="319252" y="3683459"/>
                </a:cubicBezTo>
                <a:cubicBezTo>
                  <a:pt x="566545" y="3576886"/>
                  <a:pt x="800348" y="3452218"/>
                  <a:pt x="1020664" y="3311463"/>
                </a:cubicBezTo>
                <a:cubicBezTo>
                  <a:pt x="1130820" y="3025932"/>
                  <a:pt x="1164543" y="2720292"/>
                  <a:pt x="1117331" y="2432751"/>
                </a:cubicBezTo>
                <a:cubicBezTo>
                  <a:pt x="1094850" y="2289985"/>
                  <a:pt x="1052137" y="2151242"/>
                  <a:pt x="993686" y="2016518"/>
                </a:cubicBezTo>
                <a:cubicBezTo>
                  <a:pt x="843061" y="2002444"/>
                  <a:pt x="687943" y="1974293"/>
                  <a:pt x="528325" y="1934077"/>
                </a:cubicBezTo>
                <a:close/>
                <a:moveTo>
                  <a:pt x="2432479" y="1926034"/>
                </a:moveTo>
                <a:cubicBezTo>
                  <a:pt x="2405502" y="1980324"/>
                  <a:pt x="2371779" y="2038638"/>
                  <a:pt x="2331313" y="2098961"/>
                </a:cubicBezTo>
                <a:cubicBezTo>
                  <a:pt x="2335809" y="2111026"/>
                  <a:pt x="2347051" y="2119069"/>
                  <a:pt x="2358290" y="2123091"/>
                </a:cubicBezTo>
                <a:cubicBezTo>
                  <a:pt x="2369532" y="2125100"/>
                  <a:pt x="2378525" y="2125100"/>
                  <a:pt x="2385268" y="2121079"/>
                </a:cubicBezTo>
                <a:cubicBezTo>
                  <a:pt x="2401006" y="2060755"/>
                  <a:pt x="2416741" y="1996410"/>
                  <a:pt x="2432479" y="1926034"/>
                </a:cubicBezTo>
                <a:close/>
                <a:moveTo>
                  <a:pt x="2063788" y="1861689"/>
                </a:moveTo>
                <a:cubicBezTo>
                  <a:pt x="2005337" y="1883806"/>
                  <a:pt x="1951383" y="1903914"/>
                  <a:pt x="1899675" y="1922012"/>
                </a:cubicBezTo>
                <a:cubicBezTo>
                  <a:pt x="1865954" y="1934077"/>
                  <a:pt x="1829985" y="1944130"/>
                  <a:pt x="1787269" y="1956195"/>
                </a:cubicBezTo>
                <a:cubicBezTo>
                  <a:pt x="1836728" y="1984346"/>
                  <a:pt x="1881690" y="2016518"/>
                  <a:pt x="1919909" y="2052712"/>
                </a:cubicBezTo>
                <a:cubicBezTo>
                  <a:pt x="2021073" y="2149230"/>
                  <a:pt x="2070532" y="2257812"/>
                  <a:pt x="2093013" y="2340255"/>
                </a:cubicBezTo>
                <a:cubicBezTo>
                  <a:pt x="2153713" y="2261834"/>
                  <a:pt x="2212164" y="2183414"/>
                  <a:pt x="2263869" y="2104993"/>
                </a:cubicBezTo>
                <a:cubicBezTo>
                  <a:pt x="2266119" y="2076842"/>
                  <a:pt x="2266119" y="2008475"/>
                  <a:pt x="2214411" y="1948151"/>
                </a:cubicBezTo>
                <a:cubicBezTo>
                  <a:pt x="2167202" y="1891850"/>
                  <a:pt x="2102005" y="1869732"/>
                  <a:pt x="2063788" y="1861689"/>
                </a:cubicBezTo>
                <a:close/>
                <a:moveTo>
                  <a:pt x="2036811" y="1835548"/>
                </a:moveTo>
                <a:cubicBezTo>
                  <a:pt x="2034562" y="1837559"/>
                  <a:pt x="2032315" y="1839569"/>
                  <a:pt x="2030066" y="1843591"/>
                </a:cubicBezTo>
                <a:cubicBezTo>
                  <a:pt x="2034562" y="1841581"/>
                  <a:pt x="2041307" y="1839569"/>
                  <a:pt x="2045804" y="1837559"/>
                </a:cubicBezTo>
                <a:close/>
                <a:moveTo>
                  <a:pt x="2288600" y="1769193"/>
                </a:moveTo>
                <a:cubicBezTo>
                  <a:pt x="2268366" y="1777236"/>
                  <a:pt x="2248134" y="1787289"/>
                  <a:pt x="2227900" y="1795332"/>
                </a:cubicBezTo>
                <a:lnTo>
                  <a:pt x="2209915" y="1805387"/>
                </a:lnTo>
                <a:lnTo>
                  <a:pt x="2209915" y="1803375"/>
                </a:lnTo>
                <a:cubicBezTo>
                  <a:pt x="2187434" y="1811418"/>
                  <a:pt x="2162706" y="1821473"/>
                  <a:pt x="2137975" y="1831526"/>
                </a:cubicBezTo>
                <a:cubicBezTo>
                  <a:pt x="2176194" y="1847612"/>
                  <a:pt x="2221157" y="1873754"/>
                  <a:pt x="2259373" y="1917991"/>
                </a:cubicBezTo>
                <a:cubicBezTo>
                  <a:pt x="2286351" y="1950163"/>
                  <a:pt x="2304335" y="1986357"/>
                  <a:pt x="2313328" y="2026573"/>
                </a:cubicBezTo>
                <a:cubicBezTo>
                  <a:pt x="2340305" y="1982336"/>
                  <a:pt x="2365036" y="1938099"/>
                  <a:pt x="2387517" y="1897883"/>
                </a:cubicBezTo>
                <a:cubicBezTo>
                  <a:pt x="2376275" y="1865710"/>
                  <a:pt x="2360540" y="1837559"/>
                  <a:pt x="2338059" y="1811418"/>
                </a:cubicBezTo>
                <a:cubicBezTo>
                  <a:pt x="2324570" y="1795332"/>
                  <a:pt x="2306585" y="1781257"/>
                  <a:pt x="2288600" y="1769193"/>
                </a:cubicBezTo>
                <a:close/>
                <a:moveTo>
                  <a:pt x="2502170" y="1716912"/>
                </a:moveTo>
                <a:cubicBezTo>
                  <a:pt x="2493177" y="1741042"/>
                  <a:pt x="2481938" y="1769193"/>
                  <a:pt x="2470696" y="1797344"/>
                </a:cubicBezTo>
                <a:lnTo>
                  <a:pt x="2486434" y="1801365"/>
                </a:lnTo>
                <a:cubicBezTo>
                  <a:pt x="2493177" y="1773214"/>
                  <a:pt x="2497673" y="1745063"/>
                  <a:pt x="2502170" y="1716912"/>
                </a:cubicBezTo>
                <a:close/>
                <a:moveTo>
                  <a:pt x="3801580" y="1714901"/>
                </a:moveTo>
                <a:cubicBezTo>
                  <a:pt x="3783595" y="1716912"/>
                  <a:pt x="3765610" y="1716912"/>
                  <a:pt x="3745378" y="1716912"/>
                </a:cubicBezTo>
                <a:cubicBezTo>
                  <a:pt x="3749874" y="1724956"/>
                  <a:pt x="3754370" y="1730987"/>
                  <a:pt x="3756617" y="1730987"/>
                </a:cubicBezTo>
                <a:cubicBezTo>
                  <a:pt x="3756617" y="1730987"/>
                  <a:pt x="3770106" y="1735008"/>
                  <a:pt x="3801580" y="1714901"/>
                </a:cubicBezTo>
                <a:close/>
                <a:moveTo>
                  <a:pt x="3239551" y="1712891"/>
                </a:moveTo>
                <a:cubicBezTo>
                  <a:pt x="3239551" y="1716912"/>
                  <a:pt x="3241800" y="1720934"/>
                  <a:pt x="3241800" y="1722944"/>
                </a:cubicBezTo>
                <a:cubicBezTo>
                  <a:pt x="3244047" y="1720934"/>
                  <a:pt x="3250793" y="1718922"/>
                  <a:pt x="3255289" y="1712891"/>
                </a:cubicBezTo>
                <a:cubicBezTo>
                  <a:pt x="3250793" y="1712891"/>
                  <a:pt x="3244047" y="1712891"/>
                  <a:pt x="3239551" y="1712891"/>
                </a:cubicBezTo>
                <a:close/>
                <a:moveTo>
                  <a:pt x="4424308" y="1678706"/>
                </a:moveTo>
                <a:cubicBezTo>
                  <a:pt x="4404074" y="1680718"/>
                  <a:pt x="4381593" y="1682728"/>
                  <a:pt x="4361361" y="1684740"/>
                </a:cubicBezTo>
                <a:cubicBezTo>
                  <a:pt x="4374850" y="1716912"/>
                  <a:pt x="4386089" y="1718922"/>
                  <a:pt x="4386089" y="1718922"/>
                </a:cubicBezTo>
                <a:cubicBezTo>
                  <a:pt x="4386089" y="1718922"/>
                  <a:pt x="4399578" y="1716912"/>
                  <a:pt x="4424308" y="1678706"/>
                </a:cubicBezTo>
                <a:close/>
                <a:moveTo>
                  <a:pt x="2481938" y="1678706"/>
                </a:moveTo>
                <a:cubicBezTo>
                  <a:pt x="2448215" y="1694793"/>
                  <a:pt x="2401006" y="1716912"/>
                  <a:pt x="2344802" y="1743052"/>
                </a:cubicBezTo>
                <a:cubicBezTo>
                  <a:pt x="2358290" y="1755116"/>
                  <a:pt x="2371779" y="1767181"/>
                  <a:pt x="2383021" y="1779246"/>
                </a:cubicBezTo>
                <a:cubicBezTo>
                  <a:pt x="2398756" y="1795332"/>
                  <a:pt x="2409998" y="1813430"/>
                  <a:pt x="2421237" y="1831526"/>
                </a:cubicBezTo>
                <a:cubicBezTo>
                  <a:pt x="2448215" y="1775224"/>
                  <a:pt x="2470696" y="1722944"/>
                  <a:pt x="2481938" y="1678706"/>
                </a:cubicBezTo>
                <a:close/>
                <a:moveTo>
                  <a:pt x="2544885" y="1656589"/>
                </a:moveTo>
                <a:cubicBezTo>
                  <a:pt x="2511162" y="1855655"/>
                  <a:pt x="2466200" y="2058746"/>
                  <a:pt x="2407749" y="2257812"/>
                </a:cubicBezTo>
                <a:cubicBezTo>
                  <a:pt x="2486434" y="2740400"/>
                  <a:pt x="2569613" y="2796702"/>
                  <a:pt x="2601087" y="2798714"/>
                </a:cubicBezTo>
                <a:cubicBezTo>
                  <a:pt x="2711246" y="2804745"/>
                  <a:pt x="2886598" y="2352320"/>
                  <a:pt x="3012493" y="2022552"/>
                </a:cubicBezTo>
                <a:cubicBezTo>
                  <a:pt x="3052959" y="1920000"/>
                  <a:pt x="3088929" y="1815440"/>
                  <a:pt x="3122649" y="1706857"/>
                </a:cubicBezTo>
                <a:cubicBezTo>
                  <a:pt x="2870860" y="1694793"/>
                  <a:pt x="2673026" y="1672675"/>
                  <a:pt x="2544885" y="1656589"/>
                </a:cubicBezTo>
                <a:close/>
                <a:moveTo>
                  <a:pt x="2888845" y="1620395"/>
                </a:moveTo>
                <a:cubicBezTo>
                  <a:pt x="2852875" y="1624416"/>
                  <a:pt x="2814659" y="1628438"/>
                  <a:pt x="2778689" y="1632460"/>
                </a:cubicBezTo>
                <a:cubicBezTo>
                  <a:pt x="2814659" y="1636481"/>
                  <a:pt x="2852875" y="1638491"/>
                  <a:pt x="2888845" y="1642512"/>
                </a:cubicBezTo>
                <a:close/>
                <a:moveTo>
                  <a:pt x="5121224" y="1590232"/>
                </a:moveTo>
                <a:cubicBezTo>
                  <a:pt x="5089750" y="1594254"/>
                  <a:pt x="5060523" y="1600287"/>
                  <a:pt x="5031299" y="1604309"/>
                </a:cubicBezTo>
                <a:cubicBezTo>
                  <a:pt x="5058277" y="1640503"/>
                  <a:pt x="5076261" y="1648546"/>
                  <a:pt x="5083005" y="1648546"/>
                </a:cubicBezTo>
                <a:cubicBezTo>
                  <a:pt x="5083005" y="1648546"/>
                  <a:pt x="5100990" y="1646534"/>
                  <a:pt x="5121224" y="1590232"/>
                </a:cubicBezTo>
                <a:close/>
                <a:moveTo>
                  <a:pt x="3187846" y="1576158"/>
                </a:moveTo>
                <a:cubicBezTo>
                  <a:pt x="3106914" y="1588222"/>
                  <a:pt x="3025982" y="1602297"/>
                  <a:pt x="2945049" y="1612352"/>
                </a:cubicBezTo>
                <a:lnTo>
                  <a:pt x="2945049" y="1646534"/>
                </a:lnTo>
                <a:cubicBezTo>
                  <a:pt x="3021485" y="1652567"/>
                  <a:pt x="3097921" y="1656589"/>
                  <a:pt x="3178853" y="1660610"/>
                </a:cubicBezTo>
                <a:cubicBezTo>
                  <a:pt x="3178853" y="1636481"/>
                  <a:pt x="3183350" y="1608330"/>
                  <a:pt x="3187846" y="1576158"/>
                </a:cubicBezTo>
                <a:close/>
                <a:moveTo>
                  <a:pt x="2432479" y="1574146"/>
                </a:moveTo>
                <a:cubicBezTo>
                  <a:pt x="2430230" y="1580179"/>
                  <a:pt x="2427983" y="1586210"/>
                  <a:pt x="2425734" y="1592244"/>
                </a:cubicBezTo>
                <a:cubicBezTo>
                  <a:pt x="2414495" y="1618383"/>
                  <a:pt x="2398756" y="1644524"/>
                  <a:pt x="2378525" y="1668654"/>
                </a:cubicBezTo>
                <a:cubicBezTo>
                  <a:pt x="2416741" y="1650555"/>
                  <a:pt x="2448215" y="1634469"/>
                  <a:pt x="2470696" y="1624416"/>
                </a:cubicBezTo>
                <a:cubicBezTo>
                  <a:pt x="2459457" y="1612352"/>
                  <a:pt x="2448215" y="1596265"/>
                  <a:pt x="2432479" y="1574146"/>
                </a:cubicBezTo>
                <a:close/>
                <a:moveTo>
                  <a:pt x="2567366" y="1517844"/>
                </a:moveTo>
                <a:cubicBezTo>
                  <a:pt x="2556124" y="1521865"/>
                  <a:pt x="2544885" y="1523877"/>
                  <a:pt x="2533643" y="1525887"/>
                </a:cubicBezTo>
                <a:cubicBezTo>
                  <a:pt x="2511162" y="1529908"/>
                  <a:pt x="2488681" y="1531920"/>
                  <a:pt x="2468449" y="1529908"/>
                </a:cubicBezTo>
                <a:cubicBezTo>
                  <a:pt x="2493177" y="1566103"/>
                  <a:pt x="2506666" y="1584201"/>
                  <a:pt x="2515658" y="1594254"/>
                </a:cubicBezTo>
                <a:cubicBezTo>
                  <a:pt x="2526900" y="1580179"/>
                  <a:pt x="2544885" y="1556050"/>
                  <a:pt x="2567366" y="1517844"/>
                </a:cubicBezTo>
                <a:close/>
                <a:moveTo>
                  <a:pt x="2648298" y="1489693"/>
                </a:moveTo>
                <a:cubicBezTo>
                  <a:pt x="2621321" y="1539963"/>
                  <a:pt x="2598840" y="1574146"/>
                  <a:pt x="2580855" y="1600287"/>
                </a:cubicBezTo>
                <a:cubicBezTo>
                  <a:pt x="2643802" y="1596265"/>
                  <a:pt x="2706749" y="1590232"/>
                  <a:pt x="2769697" y="1584201"/>
                </a:cubicBezTo>
                <a:cubicBezTo>
                  <a:pt x="2749462" y="1576158"/>
                  <a:pt x="2731477" y="1564093"/>
                  <a:pt x="2713492" y="1552028"/>
                </a:cubicBezTo>
                <a:cubicBezTo>
                  <a:pt x="2691011" y="1533930"/>
                  <a:pt x="2668530" y="1511812"/>
                  <a:pt x="2648298" y="1489693"/>
                </a:cubicBezTo>
                <a:close/>
                <a:moveTo>
                  <a:pt x="3700416" y="1463554"/>
                </a:moveTo>
                <a:cubicBezTo>
                  <a:pt x="3554287" y="1501758"/>
                  <a:pt x="3401415" y="1535942"/>
                  <a:pt x="3248544" y="1564093"/>
                </a:cubicBezTo>
                <a:cubicBezTo>
                  <a:pt x="3241800" y="1602297"/>
                  <a:pt x="3239551" y="1634469"/>
                  <a:pt x="3237304" y="1662620"/>
                </a:cubicBezTo>
                <a:cubicBezTo>
                  <a:pt x="3383430" y="1668654"/>
                  <a:pt x="3531806" y="1670663"/>
                  <a:pt x="3680182" y="1668654"/>
                </a:cubicBezTo>
                <a:cubicBezTo>
                  <a:pt x="3677935" y="1618383"/>
                  <a:pt x="3684678" y="1550016"/>
                  <a:pt x="3700416" y="1463554"/>
                </a:cubicBezTo>
                <a:close/>
                <a:moveTo>
                  <a:pt x="2646049" y="1443446"/>
                </a:moveTo>
                <a:cubicBezTo>
                  <a:pt x="2643802" y="1447467"/>
                  <a:pt x="2641553" y="1451489"/>
                  <a:pt x="2639306" y="1455511"/>
                </a:cubicBezTo>
                <a:cubicBezTo>
                  <a:pt x="2639306" y="1455511"/>
                  <a:pt x="2639306" y="1455511"/>
                  <a:pt x="2641553" y="1455511"/>
                </a:cubicBezTo>
                <a:lnTo>
                  <a:pt x="2650545" y="1449477"/>
                </a:lnTo>
                <a:cubicBezTo>
                  <a:pt x="2648298" y="1445456"/>
                  <a:pt x="2646049" y="1443446"/>
                  <a:pt x="2646049" y="1443446"/>
                </a:cubicBezTo>
                <a:close/>
                <a:moveTo>
                  <a:pt x="2326817" y="1409261"/>
                </a:moveTo>
                <a:cubicBezTo>
                  <a:pt x="2302089" y="1467575"/>
                  <a:pt x="2275111" y="1523877"/>
                  <a:pt x="2245885" y="1576158"/>
                </a:cubicBezTo>
                <a:cubicBezTo>
                  <a:pt x="2205418" y="1648546"/>
                  <a:pt x="2158209" y="1720934"/>
                  <a:pt x="2104255" y="1789301"/>
                </a:cubicBezTo>
                <a:cubicBezTo>
                  <a:pt x="2135728" y="1777236"/>
                  <a:pt x="2167202" y="1763159"/>
                  <a:pt x="2200922" y="1749085"/>
                </a:cubicBezTo>
                <a:cubicBezTo>
                  <a:pt x="2257127" y="1718922"/>
                  <a:pt x="2333562" y="1662620"/>
                  <a:pt x="2371779" y="1574146"/>
                </a:cubicBezTo>
                <a:cubicBezTo>
                  <a:pt x="2380771" y="1556050"/>
                  <a:pt x="2385268" y="1535942"/>
                  <a:pt x="2389764" y="1513822"/>
                </a:cubicBezTo>
                <a:cubicBezTo>
                  <a:pt x="2371779" y="1483662"/>
                  <a:pt x="2349298" y="1447467"/>
                  <a:pt x="2326817" y="1409261"/>
                </a:cubicBezTo>
                <a:close/>
                <a:moveTo>
                  <a:pt x="5986746" y="1405240"/>
                </a:moveTo>
                <a:cubicBezTo>
                  <a:pt x="5910311" y="1425348"/>
                  <a:pt x="5833875" y="1445456"/>
                  <a:pt x="5752943" y="1463554"/>
                </a:cubicBezTo>
                <a:cubicBezTo>
                  <a:pt x="5838371" y="1578167"/>
                  <a:pt x="5896822" y="1612352"/>
                  <a:pt x="5921552" y="1606318"/>
                </a:cubicBezTo>
                <a:cubicBezTo>
                  <a:pt x="5948530" y="1600287"/>
                  <a:pt x="5977754" y="1543985"/>
                  <a:pt x="5986746" y="1405240"/>
                </a:cubicBezTo>
                <a:close/>
                <a:moveTo>
                  <a:pt x="2657291" y="1342907"/>
                </a:moveTo>
                <a:cubicBezTo>
                  <a:pt x="2621321" y="1358993"/>
                  <a:pt x="2585351" y="1371058"/>
                  <a:pt x="2544885" y="1379101"/>
                </a:cubicBezTo>
                <a:cubicBezTo>
                  <a:pt x="2488681" y="1391165"/>
                  <a:pt x="2432479" y="1393175"/>
                  <a:pt x="2376275" y="1383122"/>
                </a:cubicBezTo>
                <a:cubicBezTo>
                  <a:pt x="2396510" y="1417305"/>
                  <a:pt x="2414495" y="1447467"/>
                  <a:pt x="2432479" y="1475618"/>
                </a:cubicBezTo>
                <a:cubicBezTo>
                  <a:pt x="2461703" y="1481650"/>
                  <a:pt x="2493177" y="1481650"/>
                  <a:pt x="2522404" y="1475618"/>
                </a:cubicBezTo>
                <a:cubicBezTo>
                  <a:pt x="2551628" y="1471597"/>
                  <a:pt x="2580855" y="1461542"/>
                  <a:pt x="2607832" y="1445456"/>
                </a:cubicBezTo>
                <a:cubicBezTo>
                  <a:pt x="2623568" y="1415295"/>
                  <a:pt x="2641553" y="1381110"/>
                  <a:pt x="2657291" y="1342907"/>
                </a:cubicBezTo>
                <a:close/>
                <a:moveTo>
                  <a:pt x="2724734" y="1326820"/>
                </a:moveTo>
                <a:cubicBezTo>
                  <a:pt x="2711246" y="1367036"/>
                  <a:pt x="2693261" y="1401218"/>
                  <a:pt x="2677522" y="1433391"/>
                </a:cubicBezTo>
                <a:cubicBezTo>
                  <a:pt x="2695507" y="1463554"/>
                  <a:pt x="2722485" y="1489693"/>
                  <a:pt x="2749462" y="1509801"/>
                </a:cubicBezTo>
                <a:cubicBezTo>
                  <a:pt x="2810163" y="1552028"/>
                  <a:pt x="2877606" y="1562081"/>
                  <a:pt x="2911327" y="1564093"/>
                </a:cubicBezTo>
                <a:cubicBezTo>
                  <a:pt x="2972027" y="1556050"/>
                  <a:pt x="3030478" y="1548007"/>
                  <a:pt x="3091175" y="1537952"/>
                </a:cubicBezTo>
                <a:cubicBezTo>
                  <a:pt x="3037221" y="1521865"/>
                  <a:pt x="2983266" y="1499748"/>
                  <a:pt x="2931561" y="1473607"/>
                </a:cubicBezTo>
                <a:cubicBezTo>
                  <a:pt x="2855125" y="1433391"/>
                  <a:pt x="2785432" y="1385132"/>
                  <a:pt x="2724734" y="1326820"/>
                </a:cubicBezTo>
                <a:close/>
                <a:moveTo>
                  <a:pt x="4284925" y="1270518"/>
                </a:moveTo>
                <a:cubicBezTo>
                  <a:pt x="4114069" y="1336873"/>
                  <a:pt x="3938716" y="1395187"/>
                  <a:pt x="3761114" y="1445456"/>
                </a:cubicBezTo>
                <a:cubicBezTo>
                  <a:pt x="3743129" y="1541973"/>
                  <a:pt x="3734136" y="1616373"/>
                  <a:pt x="3736386" y="1666642"/>
                </a:cubicBezTo>
                <a:cubicBezTo>
                  <a:pt x="3918482" y="1662620"/>
                  <a:pt x="4102827" y="1654577"/>
                  <a:pt x="4287172" y="1640503"/>
                </a:cubicBezTo>
                <a:cubicBezTo>
                  <a:pt x="4269187" y="1568114"/>
                  <a:pt x="4260195" y="1469585"/>
                  <a:pt x="4266940" y="1387144"/>
                </a:cubicBezTo>
                <a:cubicBezTo>
                  <a:pt x="4269187" y="1348938"/>
                  <a:pt x="4275933" y="1310734"/>
                  <a:pt x="4284925" y="1270518"/>
                </a:cubicBezTo>
                <a:close/>
                <a:moveTo>
                  <a:pt x="2225653" y="1232313"/>
                </a:moveTo>
                <a:cubicBezTo>
                  <a:pt x="2189683" y="1322799"/>
                  <a:pt x="2158209" y="1371058"/>
                  <a:pt x="2119990" y="1433391"/>
                </a:cubicBezTo>
                <a:cubicBezTo>
                  <a:pt x="2106501" y="1453499"/>
                  <a:pt x="2093013" y="1475618"/>
                  <a:pt x="2079524" y="1499748"/>
                </a:cubicBezTo>
                <a:lnTo>
                  <a:pt x="2066035" y="1519856"/>
                </a:lnTo>
                <a:cubicBezTo>
                  <a:pt x="1980607" y="1660610"/>
                  <a:pt x="1908667" y="1785279"/>
                  <a:pt x="1805254" y="1897883"/>
                </a:cubicBezTo>
                <a:cubicBezTo>
                  <a:pt x="1832232" y="1889840"/>
                  <a:pt x="1856962" y="1881797"/>
                  <a:pt x="1879443" y="1873754"/>
                </a:cubicBezTo>
                <a:cubicBezTo>
                  <a:pt x="1917660" y="1859677"/>
                  <a:pt x="1958126" y="1845603"/>
                  <a:pt x="2000841" y="1829516"/>
                </a:cubicBezTo>
                <a:cubicBezTo>
                  <a:pt x="2075028" y="1743052"/>
                  <a:pt x="2140225" y="1650555"/>
                  <a:pt x="2194179" y="1552028"/>
                </a:cubicBezTo>
                <a:cubicBezTo>
                  <a:pt x="2230149" y="1485671"/>
                  <a:pt x="2263869" y="1415295"/>
                  <a:pt x="2288600" y="1344916"/>
                </a:cubicBezTo>
                <a:cubicBezTo>
                  <a:pt x="2268366" y="1310734"/>
                  <a:pt x="2248134" y="1272528"/>
                  <a:pt x="2225653" y="1232313"/>
                </a:cubicBezTo>
                <a:close/>
                <a:moveTo>
                  <a:pt x="6645445" y="1202152"/>
                </a:moveTo>
                <a:cubicBezTo>
                  <a:pt x="6584745" y="1224269"/>
                  <a:pt x="6526294" y="1244377"/>
                  <a:pt x="6465596" y="1264485"/>
                </a:cubicBezTo>
                <a:cubicBezTo>
                  <a:pt x="6479085" y="1268507"/>
                  <a:pt x="6492573" y="1270518"/>
                  <a:pt x="6506062" y="1270518"/>
                </a:cubicBezTo>
                <a:cubicBezTo>
                  <a:pt x="6551024" y="1266497"/>
                  <a:pt x="6598234" y="1244377"/>
                  <a:pt x="6645445" y="1202152"/>
                </a:cubicBezTo>
                <a:close/>
                <a:moveTo>
                  <a:pt x="2760704" y="1091558"/>
                </a:moveTo>
                <a:cubicBezTo>
                  <a:pt x="2700004" y="1125742"/>
                  <a:pt x="2634810" y="1153893"/>
                  <a:pt x="2567366" y="1171989"/>
                </a:cubicBezTo>
                <a:cubicBezTo>
                  <a:pt x="2472945" y="1196118"/>
                  <a:pt x="2369532" y="1206173"/>
                  <a:pt x="2270615" y="1196118"/>
                </a:cubicBezTo>
                <a:cubicBezTo>
                  <a:pt x="2295343" y="1240356"/>
                  <a:pt x="2320074" y="1282583"/>
                  <a:pt x="2342555" y="1322799"/>
                </a:cubicBezTo>
                <a:cubicBezTo>
                  <a:pt x="2387517" y="1334864"/>
                  <a:pt x="2454961" y="1344916"/>
                  <a:pt x="2533643" y="1330842"/>
                </a:cubicBezTo>
                <a:cubicBezTo>
                  <a:pt x="2605583" y="1316765"/>
                  <a:pt x="2659538" y="1286605"/>
                  <a:pt x="2693261" y="1264485"/>
                </a:cubicBezTo>
                <a:cubicBezTo>
                  <a:pt x="2715742" y="1212205"/>
                  <a:pt x="2738223" y="1153893"/>
                  <a:pt x="2760704" y="1091558"/>
                </a:cubicBezTo>
                <a:close/>
                <a:moveTo>
                  <a:pt x="2823651" y="1089548"/>
                </a:moveTo>
                <a:cubicBezTo>
                  <a:pt x="2798921" y="1155903"/>
                  <a:pt x="2774193" y="1218238"/>
                  <a:pt x="2749462" y="1274540"/>
                </a:cubicBezTo>
                <a:cubicBezTo>
                  <a:pt x="2810163" y="1336873"/>
                  <a:pt x="2882102" y="1389154"/>
                  <a:pt x="2960785" y="1431381"/>
                </a:cubicBezTo>
                <a:cubicBezTo>
                  <a:pt x="3041717" y="1473607"/>
                  <a:pt x="3127145" y="1501758"/>
                  <a:pt x="3219319" y="1517844"/>
                </a:cubicBezTo>
                <a:cubicBezTo>
                  <a:pt x="3313740" y="1499748"/>
                  <a:pt x="3408161" y="1481650"/>
                  <a:pt x="3502582" y="1459532"/>
                </a:cubicBezTo>
                <a:cubicBezTo>
                  <a:pt x="3412657" y="1451489"/>
                  <a:pt x="3322733" y="1433391"/>
                  <a:pt x="3239551" y="1401218"/>
                </a:cubicBezTo>
                <a:cubicBezTo>
                  <a:pt x="3028228" y="1322799"/>
                  <a:pt x="2897838" y="1194109"/>
                  <a:pt x="2823651" y="1089548"/>
                </a:cubicBezTo>
                <a:close/>
                <a:moveTo>
                  <a:pt x="4801992" y="1039277"/>
                </a:moveTo>
                <a:cubicBezTo>
                  <a:pt x="4653616" y="1113678"/>
                  <a:pt x="4502991" y="1182044"/>
                  <a:pt x="4350119" y="1244377"/>
                </a:cubicBezTo>
                <a:cubicBezTo>
                  <a:pt x="4336631" y="1292636"/>
                  <a:pt x="4327638" y="1340895"/>
                  <a:pt x="4323142" y="1389154"/>
                </a:cubicBezTo>
                <a:cubicBezTo>
                  <a:pt x="4316399" y="1473607"/>
                  <a:pt x="4325391" y="1564093"/>
                  <a:pt x="4343376" y="1634469"/>
                </a:cubicBezTo>
                <a:cubicBezTo>
                  <a:pt x="4543457" y="1618383"/>
                  <a:pt x="4743541" y="1594254"/>
                  <a:pt x="4941375" y="1566103"/>
                </a:cubicBezTo>
                <a:cubicBezTo>
                  <a:pt x="4880674" y="1451489"/>
                  <a:pt x="4826720" y="1276550"/>
                  <a:pt x="4808735" y="1123730"/>
                </a:cubicBezTo>
                <a:cubicBezTo>
                  <a:pt x="4806488" y="1097591"/>
                  <a:pt x="4804238" y="1069440"/>
                  <a:pt x="4801992" y="1039277"/>
                </a:cubicBezTo>
                <a:close/>
                <a:moveTo>
                  <a:pt x="4824473" y="1001073"/>
                </a:moveTo>
                <a:cubicBezTo>
                  <a:pt x="4819976" y="1003083"/>
                  <a:pt x="4815480" y="1005095"/>
                  <a:pt x="4810984" y="1009117"/>
                </a:cubicBezTo>
                <a:lnTo>
                  <a:pt x="4824473" y="1007105"/>
                </a:lnTo>
                <a:cubicBezTo>
                  <a:pt x="4824473" y="1005095"/>
                  <a:pt x="4824473" y="1003083"/>
                  <a:pt x="4824473" y="1001073"/>
                </a:cubicBezTo>
                <a:close/>
                <a:moveTo>
                  <a:pt x="2050300" y="894501"/>
                </a:moveTo>
                <a:cubicBezTo>
                  <a:pt x="1980607" y="1099601"/>
                  <a:pt x="1883939" y="1278562"/>
                  <a:pt x="1780526" y="1467575"/>
                </a:cubicBezTo>
                <a:lnTo>
                  <a:pt x="1778277" y="1473607"/>
                </a:lnTo>
                <a:cubicBezTo>
                  <a:pt x="1681609" y="1652567"/>
                  <a:pt x="1575947" y="1821473"/>
                  <a:pt x="1468037" y="1964238"/>
                </a:cubicBezTo>
                <a:cubicBezTo>
                  <a:pt x="1548969" y="1956195"/>
                  <a:pt x="1627654" y="1942120"/>
                  <a:pt x="1701841" y="1924022"/>
                </a:cubicBezTo>
                <a:cubicBezTo>
                  <a:pt x="1832232" y="1803375"/>
                  <a:pt x="1913164" y="1666642"/>
                  <a:pt x="2016577" y="1495726"/>
                </a:cubicBezTo>
                <a:lnTo>
                  <a:pt x="2030066" y="1475618"/>
                </a:lnTo>
                <a:cubicBezTo>
                  <a:pt x="2045804" y="1451489"/>
                  <a:pt x="2059292" y="1429369"/>
                  <a:pt x="2070532" y="1409261"/>
                </a:cubicBezTo>
                <a:cubicBezTo>
                  <a:pt x="2115494" y="1338885"/>
                  <a:pt x="2149217" y="1284593"/>
                  <a:pt x="2191930" y="1165958"/>
                </a:cubicBezTo>
                <a:cubicBezTo>
                  <a:pt x="2142471" y="1077483"/>
                  <a:pt x="2095262" y="982975"/>
                  <a:pt x="2050300" y="894501"/>
                </a:cubicBezTo>
                <a:close/>
                <a:moveTo>
                  <a:pt x="2927065" y="777875"/>
                </a:moveTo>
                <a:cubicBezTo>
                  <a:pt x="2900087" y="864340"/>
                  <a:pt x="2873110" y="946781"/>
                  <a:pt x="2846132" y="1025203"/>
                </a:cubicBezTo>
                <a:cubicBezTo>
                  <a:pt x="2902334" y="1113678"/>
                  <a:pt x="3030478" y="1268507"/>
                  <a:pt x="3262032" y="1354971"/>
                </a:cubicBezTo>
                <a:cubicBezTo>
                  <a:pt x="3446378" y="1423338"/>
                  <a:pt x="3617234" y="1419316"/>
                  <a:pt x="3727393" y="1403230"/>
                </a:cubicBezTo>
                <a:cubicBezTo>
                  <a:pt x="3875769" y="1361003"/>
                  <a:pt x="4024144" y="1312744"/>
                  <a:pt x="4170270" y="1260463"/>
                </a:cubicBezTo>
                <a:cubicBezTo>
                  <a:pt x="4017399" y="1260463"/>
                  <a:pt x="3821814" y="1250411"/>
                  <a:pt x="3686927" y="1224269"/>
                </a:cubicBezTo>
                <a:cubicBezTo>
                  <a:pt x="3646461" y="1216226"/>
                  <a:pt x="3608242" y="1208183"/>
                  <a:pt x="3570025" y="1198130"/>
                </a:cubicBezTo>
                <a:cubicBezTo>
                  <a:pt x="3226063" y="1103622"/>
                  <a:pt x="3048463" y="910587"/>
                  <a:pt x="2942800" y="795974"/>
                </a:cubicBezTo>
                <a:cubicBezTo>
                  <a:pt x="2938304" y="789940"/>
                  <a:pt x="2931561" y="783909"/>
                  <a:pt x="2927065" y="777875"/>
                </a:cubicBezTo>
                <a:close/>
                <a:moveTo>
                  <a:pt x="2868614" y="773854"/>
                </a:moveTo>
                <a:cubicBezTo>
                  <a:pt x="2760704" y="824125"/>
                  <a:pt x="2643802" y="856297"/>
                  <a:pt x="2524651" y="870371"/>
                </a:cubicBezTo>
                <a:cubicBezTo>
                  <a:pt x="2378525" y="888470"/>
                  <a:pt x="2227900" y="878415"/>
                  <a:pt x="2086270" y="844232"/>
                </a:cubicBezTo>
                <a:cubicBezTo>
                  <a:pt x="2133479" y="938738"/>
                  <a:pt x="2185187" y="1041289"/>
                  <a:pt x="2241388" y="1143838"/>
                </a:cubicBezTo>
                <a:cubicBezTo>
                  <a:pt x="2344802" y="1157915"/>
                  <a:pt x="2452711" y="1151881"/>
                  <a:pt x="2551628" y="1123730"/>
                </a:cubicBezTo>
                <a:cubicBezTo>
                  <a:pt x="2639306" y="1101613"/>
                  <a:pt x="2717988" y="1063407"/>
                  <a:pt x="2789928" y="1013138"/>
                </a:cubicBezTo>
                <a:cubicBezTo>
                  <a:pt x="2816905" y="938738"/>
                  <a:pt x="2841636" y="858307"/>
                  <a:pt x="2868614" y="773854"/>
                </a:cubicBezTo>
                <a:close/>
                <a:moveTo>
                  <a:pt x="5442703" y="659240"/>
                </a:moveTo>
                <a:cubicBezTo>
                  <a:pt x="5253861" y="785919"/>
                  <a:pt x="5058277" y="904556"/>
                  <a:pt x="4858193" y="1009117"/>
                </a:cubicBezTo>
                <a:cubicBezTo>
                  <a:pt x="4860443" y="1045311"/>
                  <a:pt x="4862689" y="1083515"/>
                  <a:pt x="4867186" y="1117699"/>
                </a:cubicBezTo>
                <a:cubicBezTo>
                  <a:pt x="4889667" y="1304701"/>
                  <a:pt x="4952614" y="1469585"/>
                  <a:pt x="5002073" y="1558059"/>
                </a:cubicBezTo>
                <a:cubicBezTo>
                  <a:pt x="5224637" y="1523877"/>
                  <a:pt x="5447199" y="1481650"/>
                  <a:pt x="5665267" y="1433391"/>
                </a:cubicBezTo>
                <a:cubicBezTo>
                  <a:pt x="5638290" y="1391165"/>
                  <a:pt x="5615809" y="1352960"/>
                  <a:pt x="5604567" y="1332852"/>
                </a:cubicBezTo>
                <a:cubicBezTo>
                  <a:pt x="5494411" y="1133785"/>
                  <a:pt x="5438207" y="908577"/>
                  <a:pt x="5442703" y="659240"/>
                </a:cubicBezTo>
                <a:close/>
                <a:moveTo>
                  <a:pt x="1865954" y="476258"/>
                </a:moveTo>
                <a:cubicBezTo>
                  <a:pt x="1834481" y="558701"/>
                  <a:pt x="1800758" y="653207"/>
                  <a:pt x="1767037" y="749724"/>
                </a:cubicBezTo>
                <a:cubicBezTo>
                  <a:pt x="1699594" y="948793"/>
                  <a:pt x="1629901" y="1151881"/>
                  <a:pt x="1539977" y="1318777"/>
                </a:cubicBezTo>
                <a:cubicBezTo>
                  <a:pt x="1389354" y="1604309"/>
                  <a:pt x="1256714" y="1771203"/>
                  <a:pt x="1067873" y="1970271"/>
                </a:cubicBezTo>
                <a:cubicBezTo>
                  <a:pt x="1178032" y="1978314"/>
                  <a:pt x="1285941" y="1978314"/>
                  <a:pt x="1391601" y="1970271"/>
                </a:cubicBezTo>
                <a:cubicBezTo>
                  <a:pt x="1504007" y="1821473"/>
                  <a:pt x="1618662" y="1642512"/>
                  <a:pt x="1722075" y="1451489"/>
                </a:cubicBezTo>
                <a:lnTo>
                  <a:pt x="1724322" y="1445456"/>
                </a:lnTo>
                <a:cubicBezTo>
                  <a:pt x="1841224" y="1230303"/>
                  <a:pt x="1942390" y="1045311"/>
                  <a:pt x="2009834" y="820103"/>
                </a:cubicBezTo>
                <a:cubicBezTo>
                  <a:pt x="1942390" y="669293"/>
                  <a:pt x="1888436" y="548646"/>
                  <a:pt x="1865954" y="476258"/>
                </a:cubicBezTo>
                <a:close/>
                <a:moveTo>
                  <a:pt x="2990012" y="337515"/>
                </a:moveTo>
                <a:cubicBezTo>
                  <a:pt x="2911327" y="391805"/>
                  <a:pt x="2823651" y="434032"/>
                  <a:pt x="2731477" y="466205"/>
                </a:cubicBezTo>
                <a:cubicBezTo>
                  <a:pt x="2459457" y="556689"/>
                  <a:pt x="2198676" y="520495"/>
                  <a:pt x="2030066" y="472236"/>
                </a:cubicBezTo>
                <a:cubicBezTo>
                  <a:pt x="1989600" y="462184"/>
                  <a:pt x="1951383" y="448107"/>
                  <a:pt x="1915413" y="434032"/>
                </a:cubicBezTo>
                <a:cubicBezTo>
                  <a:pt x="1917660" y="440064"/>
                  <a:pt x="1917660" y="446097"/>
                  <a:pt x="1919909" y="450119"/>
                </a:cubicBezTo>
                <a:cubicBezTo>
                  <a:pt x="1940141" y="526528"/>
                  <a:pt x="1987353" y="639132"/>
                  <a:pt x="2057043" y="781897"/>
                </a:cubicBezTo>
                <a:cubicBezTo>
                  <a:pt x="2205418" y="826134"/>
                  <a:pt x="2362786" y="838199"/>
                  <a:pt x="2515658" y="818091"/>
                </a:cubicBezTo>
                <a:cubicBezTo>
                  <a:pt x="2646049" y="802005"/>
                  <a:pt x="2771943" y="763801"/>
                  <a:pt x="2888845" y="703477"/>
                </a:cubicBezTo>
                <a:cubicBezTo>
                  <a:pt x="2922568" y="590874"/>
                  <a:pt x="2956289" y="468215"/>
                  <a:pt x="2990012" y="337515"/>
                </a:cubicBezTo>
                <a:close/>
                <a:moveTo>
                  <a:pt x="3050710" y="335503"/>
                </a:moveTo>
                <a:cubicBezTo>
                  <a:pt x="3014740" y="470227"/>
                  <a:pt x="2978770" y="596905"/>
                  <a:pt x="2945049" y="715542"/>
                </a:cubicBezTo>
                <a:cubicBezTo>
                  <a:pt x="2958538" y="729617"/>
                  <a:pt x="2972027" y="743693"/>
                  <a:pt x="2987762" y="759779"/>
                </a:cubicBezTo>
                <a:cubicBezTo>
                  <a:pt x="3111410" y="892491"/>
                  <a:pt x="3298002" y="1095579"/>
                  <a:pt x="3700416" y="1171989"/>
                </a:cubicBezTo>
                <a:cubicBezTo>
                  <a:pt x="3889257" y="1208183"/>
                  <a:pt x="4188255" y="1212205"/>
                  <a:pt x="4318646" y="1202152"/>
                </a:cubicBezTo>
                <a:cubicBezTo>
                  <a:pt x="4435548" y="1155903"/>
                  <a:pt x="4554699" y="1103622"/>
                  <a:pt x="4669352" y="1047320"/>
                </a:cubicBezTo>
                <a:cubicBezTo>
                  <a:pt x="4435548" y="1053354"/>
                  <a:pt x="4199497" y="1021181"/>
                  <a:pt x="3985925" y="956836"/>
                </a:cubicBezTo>
                <a:cubicBezTo>
                  <a:pt x="3500332" y="808038"/>
                  <a:pt x="3196838" y="514464"/>
                  <a:pt x="3050710" y="335503"/>
                </a:cubicBezTo>
                <a:close/>
                <a:moveTo>
                  <a:pt x="5878837" y="327460"/>
                </a:moveTo>
                <a:cubicBezTo>
                  <a:pt x="5757439" y="427999"/>
                  <a:pt x="5631544" y="526528"/>
                  <a:pt x="5498907" y="617013"/>
                </a:cubicBezTo>
                <a:cubicBezTo>
                  <a:pt x="5489914" y="874393"/>
                  <a:pt x="5541620" y="1105634"/>
                  <a:pt x="5654026" y="1308722"/>
                </a:cubicBezTo>
                <a:cubicBezTo>
                  <a:pt x="5674260" y="1344916"/>
                  <a:pt x="5698988" y="1383122"/>
                  <a:pt x="5721469" y="1417305"/>
                </a:cubicBezTo>
                <a:cubicBezTo>
                  <a:pt x="5926049" y="1369046"/>
                  <a:pt x="6132875" y="1312744"/>
                  <a:pt x="6335205" y="1250411"/>
                </a:cubicBezTo>
                <a:cubicBezTo>
                  <a:pt x="6112641" y="1069440"/>
                  <a:pt x="5946280" y="564732"/>
                  <a:pt x="5878837" y="327460"/>
                </a:cubicBezTo>
                <a:close/>
                <a:moveTo>
                  <a:pt x="1746803" y="15790"/>
                </a:moveTo>
                <a:cubicBezTo>
                  <a:pt x="1672617" y="234964"/>
                  <a:pt x="1562458" y="526528"/>
                  <a:pt x="1432067" y="767823"/>
                </a:cubicBezTo>
                <a:cubicBezTo>
                  <a:pt x="1151054" y="1292636"/>
                  <a:pt x="829573" y="1608330"/>
                  <a:pt x="544063" y="1885818"/>
                </a:cubicBezTo>
                <a:cubicBezTo>
                  <a:pt x="701431" y="1926034"/>
                  <a:pt x="854303" y="1954185"/>
                  <a:pt x="1002679" y="1968259"/>
                </a:cubicBezTo>
                <a:cubicBezTo>
                  <a:pt x="1209505" y="1751095"/>
                  <a:pt x="1335400" y="1594254"/>
                  <a:pt x="1492768" y="1298669"/>
                </a:cubicBezTo>
                <a:cubicBezTo>
                  <a:pt x="1578196" y="1135795"/>
                  <a:pt x="1647886" y="932707"/>
                  <a:pt x="1715330" y="737660"/>
                </a:cubicBezTo>
                <a:cubicBezTo>
                  <a:pt x="1758045" y="610982"/>
                  <a:pt x="1800758" y="492344"/>
                  <a:pt x="1841224" y="391805"/>
                </a:cubicBezTo>
                <a:cubicBezTo>
                  <a:pt x="1805254" y="267136"/>
                  <a:pt x="1773781" y="140458"/>
                  <a:pt x="1746803" y="15790"/>
                </a:cubicBezTo>
                <a:close/>
                <a:moveTo>
                  <a:pt x="1336022" y="0"/>
                </a:moveTo>
                <a:lnTo>
                  <a:pt x="1401500" y="0"/>
                </a:lnTo>
                <a:lnTo>
                  <a:pt x="1325845" y="145736"/>
                </a:lnTo>
                <a:cubicBezTo>
                  <a:pt x="1248847" y="289256"/>
                  <a:pt x="1166791" y="431016"/>
                  <a:pt x="1079115" y="560711"/>
                </a:cubicBezTo>
                <a:cubicBezTo>
                  <a:pt x="827326" y="932707"/>
                  <a:pt x="566545" y="1204162"/>
                  <a:pt x="317003" y="1467575"/>
                </a:cubicBezTo>
                <a:cubicBezTo>
                  <a:pt x="238320" y="1548007"/>
                  <a:pt x="152892" y="1638491"/>
                  <a:pt x="69710" y="1728977"/>
                </a:cubicBezTo>
                <a:cubicBezTo>
                  <a:pt x="211343" y="1785279"/>
                  <a:pt x="348476" y="1831526"/>
                  <a:pt x="483363" y="1867720"/>
                </a:cubicBezTo>
                <a:lnTo>
                  <a:pt x="487859" y="1861689"/>
                </a:lnTo>
                <a:cubicBezTo>
                  <a:pt x="773371" y="1584201"/>
                  <a:pt x="1099346" y="1270518"/>
                  <a:pt x="1380362" y="743693"/>
                </a:cubicBezTo>
                <a:cubicBezTo>
                  <a:pt x="1498388" y="522003"/>
                  <a:pt x="1603768" y="248286"/>
                  <a:pt x="1670895" y="59115"/>
                </a:cubicBezTo>
                <a:lnTo>
                  <a:pt x="1691476" y="0"/>
                </a:lnTo>
                <a:lnTo>
                  <a:pt x="1804370" y="0"/>
                </a:lnTo>
                <a:lnTo>
                  <a:pt x="1838414" y="158303"/>
                </a:lnTo>
                <a:cubicBezTo>
                  <a:pt x="1855837" y="230440"/>
                  <a:pt x="1874946" y="302326"/>
                  <a:pt x="1895179" y="373709"/>
                </a:cubicBezTo>
                <a:cubicBezTo>
                  <a:pt x="2027819" y="427999"/>
                  <a:pt x="2360540" y="536581"/>
                  <a:pt x="2711246" y="419956"/>
                </a:cubicBezTo>
                <a:cubicBezTo>
                  <a:pt x="2819155" y="383762"/>
                  <a:pt x="2920319" y="329472"/>
                  <a:pt x="3010244" y="259093"/>
                </a:cubicBezTo>
                <a:cubicBezTo>
                  <a:pt x="3025980" y="193743"/>
                  <a:pt x="3042279" y="126382"/>
                  <a:pt x="3059421" y="55753"/>
                </a:cubicBezTo>
                <a:lnTo>
                  <a:pt x="3072984" y="0"/>
                </a:lnTo>
                <a:lnTo>
                  <a:pt x="3129344" y="0"/>
                </a:lnTo>
                <a:lnTo>
                  <a:pt x="3113658" y="68321"/>
                </a:lnTo>
                <a:cubicBezTo>
                  <a:pt x="3097359" y="136938"/>
                  <a:pt x="3081060" y="202791"/>
                  <a:pt x="3064198" y="267136"/>
                </a:cubicBezTo>
                <a:cubicBezTo>
                  <a:pt x="3201334" y="442076"/>
                  <a:pt x="3500332" y="751736"/>
                  <a:pt x="4001663" y="906566"/>
                </a:cubicBezTo>
                <a:cubicBezTo>
                  <a:pt x="4246706" y="982975"/>
                  <a:pt x="4518729" y="1011126"/>
                  <a:pt x="4781757" y="989009"/>
                </a:cubicBezTo>
                <a:cubicBezTo>
                  <a:pt x="4961606" y="896513"/>
                  <a:pt x="5139209" y="793962"/>
                  <a:pt x="5310065" y="681358"/>
                </a:cubicBezTo>
                <a:cubicBezTo>
                  <a:pt x="5132463" y="727607"/>
                  <a:pt x="4952614" y="749724"/>
                  <a:pt x="4775014" y="743693"/>
                </a:cubicBezTo>
                <a:cubicBezTo>
                  <a:pt x="4628886" y="739672"/>
                  <a:pt x="4480510" y="717552"/>
                  <a:pt x="4338880" y="677336"/>
                </a:cubicBezTo>
                <a:cubicBezTo>
                  <a:pt x="3866776" y="547641"/>
                  <a:pt x="3518599" y="250547"/>
                  <a:pt x="3316163" y="33760"/>
                </a:cubicBezTo>
                <a:lnTo>
                  <a:pt x="3286292" y="0"/>
                </a:lnTo>
                <a:lnTo>
                  <a:pt x="3360224" y="0"/>
                </a:lnTo>
                <a:lnTo>
                  <a:pt x="3416436" y="58928"/>
                </a:lnTo>
                <a:cubicBezTo>
                  <a:pt x="3682052" y="326738"/>
                  <a:pt x="4147368" y="675452"/>
                  <a:pt x="4779510" y="693423"/>
                </a:cubicBezTo>
                <a:cubicBezTo>
                  <a:pt x="5006569" y="699456"/>
                  <a:pt x="5235876" y="663262"/>
                  <a:pt x="5458441" y="582831"/>
                </a:cubicBezTo>
                <a:cubicBezTo>
                  <a:pt x="5577590" y="498378"/>
                  <a:pt x="5694492" y="409903"/>
                  <a:pt x="5806897" y="319417"/>
                </a:cubicBezTo>
                <a:cubicBezTo>
                  <a:pt x="5582086" y="353601"/>
                  <a:pt x="5357275" y="355611"/>
                  <a:pt x="5139209" y="329472"/>
                </a:cubicBezTo>
                <a:cubicBezTo>
                  <a:pt x="5024554" y="315395"/>
                  <a:pt x="4912148" y="293278"/>
                  <a:pt x="4801992" y="263115"/>
                </a:cubicBezTo>
                <a:cubicBezTo>
                  <a:pt x="4603034" y="208321"/>
                  <a:pt x="4422904" y="130781"/>
                  <a:pt x="4261601" y="41050"/>
                </a:cubicBezTo>
                <a:lnTo>
                  <a:pt x="4195934" y="0"/>
                </a:lnTo>
                <a:lnTo>
                  <a:pt x="4301049" y="0"/>
                </a:lnTo>
                <a:lnTo>
                  <a:pt x="4449950" y="75767"/>
                </a:lnTo>
                <a:cubicBezTo>
                  <a:pt x="4655301" y="171625"/>
                  <a:pt x="4887419" y="245019"/>
                  <a:pt x="5145952" y="277191"/>
                </a:cubicBezTo>
                <a:cubicBezTo>
                  <a:pt x="5386501" y="307352"/>
                  <a:pt x="5633794" y="299309"/>
                  <a:pt x="5883333" y="253062"/>
                </a:cubicBezTo>
                <a:cubicBezTo>
                  <a:pt x="5953025" y="194246"/>
                  <a:pt x="6021452" y="133671"/>
                  <a:pt x="6088544" y="71463"/>
                </a:cubicBezTo>
                <a:lnTo>
                  <a:pt x="6162172" y="0"/>
                </a:lnTo>
                <a:lnTo>
                  <a:pt x="6241005" y="0"/>
                </a:lnTo>
                <a:lnTo>
                  <a:pt x="6135755" y="102473"/>
                </a:lnTo>
                <a:cubicBezTo>
                  <a:pt x="6068663" y="164964"/>
                  <a:pt x="6000236" y="225916"/>
                  <a:pt x="5930545" y="285235"/>
                </a:cubicBezTo>
                <a:cubicBezTo>
                  <a:pt x="6063182" y="767823"/>
                  <a:pt x="6238535" y="1119709"/>
                  <a:pt x="6400399" y="1230303"/>
                </a:cubicBezTo>
                <a:cubicBezTo>
                  <a:pt x="7195108" y="973425"/>
                  <a:pt x="7955392" y="594926"/>
                  <a:pt x="8617997" y="125789"/>
                </a:cubicBezTo>
                <a:lnTo>
                  <a:pt x="8787210" y="0"/>
                </a:lnTo>
                <a:lnTo>
                  <a:pt x="8877162" y="0"/>
                </a:lnTo>
                <a:lnTo>
                  <a:pt x="8687264" y="142013"/>
                </a:lnTo>
                <a:cubicBezTo>
                  <a:pt x="8102328" y="561529"/>
                  <a:pt x="7453923" y="903298"/>
                  <a:pt x="6755601" y="1161936"/>
                </a:cubicBezTo>
                <a:cubicBezTo>
                  <a:pt x="6676919" y="1264485"/>
                  <a:pt x="6593737" y="1316765"/>
                  <a:pt x="6510558" y="1318777"/>
                </a:cubicBezTo>
                <a:cubicBezTo>
                  <a:pt x="6472339" y="1318777"/>
                  <a:pt x="6434122" y="1310734"/>
                  <a:pt x="6391407" y="1286605"/>
                </a:cubicBezTo>
                <a:cubicBezTo>
                  <a:pt x="6276754" y="1322799"/>
                  <a:pt x="6159852" y="1356981"/>
                  <a:pt x="6047447" y="1389154"/>
                </a:cubicBezTo>
                <a:cubicBezTo>
                  <a:pt x="6040701" y="1552028"/>
                  <a:pt x="6004731" y="1638491"/>
                  <a:pt x="5939537" y="1654577"/>
                </a:cubicBezTo>
                <a:cubicBezTo>
                  <a:pt x="5874341" y="1670663"/>
                  <a:pt x="5793409" y="1610340"/>
                  <a:pt x="5698988" y="1475618"/>
                </a:cubicBezTo>
                <a:lnTo>
                  <a:pt x="5685499" y="1479640"/>
                </a:lnTo>
                <a:cubicBezTo>
                  <a:pt x="5523635" y="1515834"/>
                  <a:pt x="5355028" y="1550016"/>
                  <a:pt x="5186418" y="1578167"/>
                </a:cubicBezTo>
                <a:cubicBezTo>
                  <a:pt x="5161690" y="1656589"/>
                  <a:pt x="5132463" y="1692783"/>
                  <a:pt x="5091997" y="1698814"/>
                </a:cubicBezTo>
                <a:cubicBezTo>
                  <a:pt x="5053780" y="1702836"/>
                  <a:pt x="5013314" y="1674685"/>
                  <a:pt x="4972848" y="1614361"/>
                </a:cubicBezTo>
                <a:cubicBezTo>
                  <a:pt x="4813231" y="1638491"/>
                  <a:pt x="4653616" y="1658599"/>
                  <a:pt x="4496248" y="1672675"/>
                </a:cubicBezTo>
                <a:cubicBezTo>
                  <a:pt x="4458029" y="1743052"/>
                  <a:pt x="4422059" y="1773214"/>
                  <a:pt x="4383842" y="1769193"/>
                </a:cubicBezTo>
                <a:cubicBezTo>
                  <a:pt x="4352369" y="1767181"/>
                  <a:pt x="4327638" y="1739030"/>
                  <a:pt x="4307406" y="1688761"/>
                </a:cubicBezTo>
                <a:cubicBezTo>
                  <a:pt x="4170270" y="1698814"/>
                  <a:pt x="4033137" y="1706857"/>
                  <a:pt x="3898250" y="1712891"/>
                </a:cubicBezTo>
                <a:cubicBezTo>
                  <a:pt x="3830806" y="1773214"/>
                  <a:pt x="3779099" y="1793322"/>
                  <a:pt x="3738633" y="1779246"/>
                </a:cubicBezTo>
                <a:cubicBezTo>
                  <a:pt x="3713904" y="1769193"/>
                  <a:pt x="3698166" y="1751095"/>
                  <a:pt x="3689174" y="1718922"/>
                </a:cubicBezTo>
                <a:cubicBezTo>
                  <a:pt x="3570025" y="1720934"/>
                  <a:pt x="3450874" y="1718922"/>
                  <a:pt x="3333972" y="1716912"/>
                </a:cubicBezTo>
                <a:cubicBezTo>
                  <a:pt x="3289010" y="1765171"/>
                  <a:pt x="3255289" y="1783267"/>
                  <a:pt x="3226063" y="1775224"/>
                </a:cubicBezTo>
                <a:cubicBezTo>
                  <a:pt x="3201334" y="1767181"/>
                  <a:pt x="3190093" y="1749085"/>
                  <a:pt x="3183350" y="1716912"/>
                </a:cubicBezTo>
                <a:cubicBezTo>
                  <a:pt x="3147380" y="1825495"/>
                  <a:pt x="3109161" y="1936087"/>
                  <a:pt x="3068695" y="2040648"/>
                </a:cubicBezTo>
                <a:cubicBezTo>
                  <a:pt x="2900087" y="2481010"/>
                  <a:pt x="2753958" y="2861047"/>
                  <a:pt x="2598840" y="2850994"/>
                </a:cubicBezTo>
                <a:cubicBezTo>
                  <a:pt x="2592094" y="2850994"/>
                  <a:pt x="2585351" y="2848983"/>
                  <a:pt x="2580855" y="2846973"/>
                </a:cubicBezTo>
                <a:cubicBezTo>
                  <a:pt x="2495427" y="2822843"/>
                  <a:pt x="2430230" y="2676055"/>
                  <a:pt x="2374028" y="2380471"/>
                </a:cubicBezTo>
                <a:cubicBezTo>
                  <a:pt x="2340305" y="2487041"/>
                  <a:pt x="2304335" y="2595624"/>
                  <a:pt x="2263869" y="2702196"/>
                </a:cubicBezTo>
                <a:lnTo>
                  <a:pt x="2263869" y="2706218"/>
                </a:lnTo>
                <a:cubicBezTo>
                  <a:pt x="2155960" y="3112396"/>
                  <a:pt x="2021073" y="3510531"/>
                  <a:pt x="1865954" y="3886547"/>
                </a:cubicBezTo>
                <a:cubicBezTo>
                  <a:pt x="1670367" y="4357070"/>
                  <a:pt x="1638894" y="4375168"/>
                  <a:pt x="1598428" y="4363104"/>
                </a:cubicBezTo>
                <a:cubicBezTo>
                  <a:pt x="1566954" y="4355061"/>
                  <a:pt x="1539977" y="4342996"/>
                  <a:pt x="1638894" y="3920731"/>
                </a:cubicBezTo>
                <a:cubicBezTo>
                  <a:pt x="1512999" y="4109745"/>
                  <a:pt x="1373616" y="4292725"/>
                  <a:pt x="1227490" y="4469674"/>
                </a:cubicBezTo>
                <a:cubicBezTo>
                  <a:pt x="1153301" y="4700915"/>
                  <a:pt x="1076865" y="4932154"/>
                  <a:pt x="1000429" y="5155352"/>
                </a:cubicBezTo>
                <a:cubicBezTo>
                  <a:pt x="687943" y="6088356"/>
                  <a:pt x="523829" y="6112485"/>
                  <a:pt x="494605" y="6106452"/>
                </a:cubicBezTo>
                <a:lnTo>
                  <a:pt x="490109" y="6106452"/>
                </a:lnTo>
                <a:cubicBezTo>
                  <a:pt x="483363" y="6104442"/>
                  <a:pt x="474371" y="6100421"/>
                  <a:pt x="467628" y="6090366"/>
                </a:cubicBezTo>
                <a:cubicBezTo>
                  <a:pt x="447393" y="6062215"/>
                  <a:pt x="406927" y="5903364"/>
                  <a:pt x="676701" y="5058835"/>
                </a:cubicBezTo>
                <a:cubicBezTo>
                  <a:pt x="521581" y="5206627"/>
                  <a:pt x="358031" y="5349393"/>
                  <a:pt x="186893" y="5486377"/>
                </a:cubicBezTo>
                <a:lnTo>
                  <a:pt x="0" y="5629632"/>
                </a:lnTo>
                <a:lnTo>
                  <a:pt x="0" y="5558164"/>
                </a:lnTo>
                <a:lnTo>
                  <a:pt x="28402" y="5537653"/>
                </a:lnTo>
                <a:cubicBezTo>
                  <a:pt x="163569" y="5433343"/>
                  <a:pt x="294521" y="5325263"/>
                  <a:pt x="420416" y="5213664"/>
                </a:cubicBezTo>
                <a:cubicBezTo>
                  <a:pt x="415920" y="5211654"/>
                  <a:pt x="411423" y="5211654"/>
                  <a:pt x="409177" y="5209643"/>
                </a:cubicBezTo>
                <a:cubicBezTo>
                  <a:pt x="279347" y="5173449"/>
                  <a:pt x="162164" y="5118027"/>
                  <a:pt x="63317" y="5046770"/>
                </a:cubicBezTo>
                <a:lnTo>
                  <a:pt x="0" y="4994480"/>
                </a:lnTo>
                <a:lnTo>
                  <a:pt x="0" y="4923464"/>
                </a:lnTo>
                <a:lnTo>
                  <a:pt x="11259" y="4936176"/>
                </a:lnTo>
                <a:cubicBezTo>
                  <a:pt x="159635" y="5076931"/>
                  <a:pt x="339484" y="5141276"/>
                  <a:pt x="467628" y="5171439"/>
                </a:cubicBezTo>
                <a:cubicBezTo>
                  <a:pt x="676701" y="4984435"/>
                  <a:pt x="874535" y="4785368"/>
                  <a:pt x="1054384" y="4580268"/>
                </a:cubicBezTo>
                <a:cubicBezTo>
                  <a:pt x="1031903" y="4576247"/>
                  <a:pt x="1009422" y="4570213"/>
                  <a:pt x="984694" y="4564182"/>
                </a:cubicBezTo>
                <a:cubicBezTo>
                  <a:pt x="883527" y="4536031"/>
                  <a:pt x="732905" y="4481739"/>
                  <a:pt x="600265" y="4379190"/>
                </a:cubicBezTo>
                <a:cubicBezTo>
                  <a:pt x="328244" y="4170069"/>
                  <a:pt x="258552" y="3898612"/>
                  <a:pt x="240567" y="3773943"/>
                </a:cubicBezTo>
                <a:cubicBezTo>
                  <a:pt x="176496" y="3799079"/>
                  <a:pt x="110739" y="3823711"/>
                  <a:pt x="44420" y="3847338"/>
                </a:cubicBezTo>
                <a:lnTo>
                  <a:pt x="0" y="3862335"/>
                </a:lnTo>
                <a:lnTo>
                  <a:pt x="0" y="3808429"/>
                </a:lnTo>
                <a:lnTo>
                  <a:pt x="245063" y="3715631"/>
                </a:lnTo>
                <a:cubicBezTo>
                  <a:pt x="370957" y="3454230"/>
                  <a:pt x="521582" y="3040008"/>
                  <a:pt x="530575" y="2539322"/>
                </a:cubicBezTo>
                <a:cubicBezTo>
                  <a:pt x="535071" y="2332212"/>
                  <a:pt x="512590" y="2121079"/>
                  <a:pt x="467628" y="1915979"/>
                </a:cubicBezTo>
                <a:cubicBezTo>
                  <a:pt x="465378" y="1915979"/>
                  <a:pt x="465378" y="1915979"/>
                  <a:pt x="463131" y="1913969"/>
                </a:cubicBezTo>
                <a:cubicBezTo>
                  <a:pt x="383323" y="1891851"/>
                  <a:pt x="302952" y="1866716"/>
                  <a:pt x="222020" y="1838816"/>
                </a:cubicBezTo>
                <a:lnTo>
                  <a:pt x="0" y="1755502"/>
                </a:lnTo>
                <a:lnTo>
                  <a:pt x="0" y="1700353"/>
                </a:lnTo>
                <a:lnTo>
                  <a:pt x="15755" y="1706857"/>
                </a:lnTo>
                <a:cubicBezTo>
                  <a:pt x="101184" y="1612352"/>
                  <a:pt x="193358" y="1517844"/>
                  <a:pt x="272040" y="1433391"/>
                </a:cubicBezTo>
                <a:cubicBezTo>
                  <a:pt x="521582" y="1171989"/>
                  <a:pt x="780114" y="900534"/>
                  <a:pt x="1029656" y="532560"/>
                </a:cubicBezTo>
                <a:cubicBezTo>
                  <a:pt x="1116208" y="404876"/>
                  <a:pt x="1197140" y="264121"/>
                  <a:pt x="1273295" y="121355"/>
                </a:cubicBezTo>
                <a:close/>
              </a:path>
            </a:pathLst>
          </a:custGeom>
          <a:solidFill>
            <a:srgbClr val="F9F7F7">
              <a:alpha val="6275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descr="Spider" id="794" name="Google Shape;794;p33"/>
          <p:cNvSpPr/>
          <p:nvPr/>
        </p:nvSpPr>
        <p:spPr>
          <a:xfrm flipH="1" rot="-6358456">
            <a:off x="10668201" y="110014"/>
            <a:ext cx="519160" cy="597031"/>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blipFill>
          <a:blip r:embed="rId3">
            <a:alphaModFix/>
          </a:blip>
          <a:stretch>
            <a:fillRect/>
          </a:stretch>
        </a:blipFill>
      </p:bgPr>
    </p:bg>
    <p:spTree>
      <p:nvGrpSpPr>
        <p:cNvPr id="798" name="Shape 798"/>
        <p:cNvGrpSpPr/>
        <p:nvPr/>
      </p:nvGrpSpPr>
      <p:grpSpPr>
        <a:xfrm>
          <a:off x="0" y="0"/>
          <a:ext cx="0" cy="0"/>
          <a:chOff x="0" y="0"/>
          <a:chExt cx="0" cy="0"/>
        </a:xfrm>
      </p:grpSpPr>
      <p:sp>
        <p:nvSpPr>
          <p:cNvPr id="799" name="Google Shape;799;p34"/>
          <p:cNvSpPr txBox="1"/>
          <p:nvPr>
            <p:ph type="title"/>
          </p:nvPr>
        </p:nvSpPr>
        <p:spPr>
          <a:xfrm>
            <a:off x="572800" y="1150575"/>
            <a:ext cx="2816100" cy="44448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And the bigger the better</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03" name="Shape 803"/>
        <p:cNvGrpSpPr/>
        <p:nvPr/>
      </p:nvGrpSpPr>
      <p:grpSpPr>
        <a:xfrm>
          <a:off x="0" y="0"/>
          <a:ext cx="0" cy="0"/>
          <a:chOff x="0" y="0"/>
          <a:chExt cx="0" cy="0"/>
        </a:xfrm>
      </p:grpSpPr>
      <p:sp>
        <p:nvSpPr>
          <p:cNvPr id="804" name="Google Shape;804;p35"/>
          <p:cNvSpPr txBox="1"/>
          <p:nvPr>
            <p:ph idx="2" type="title"/>
          </p:nvPr>
        </p:nvSpPr>
        <p:spPr>
          <a:xfrm>
            <a:off x="415600" y="4409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Some facts about my cats.</a:t>
            </a:r>
            <a:endParaRPr/>
          </a:p>
        </p:txBody>
      </p:sp>
      <p:sp>
        <p:nvSpPr>
          <p:cNvPr id="805" name="Google Shape;805;p35"/>
          <p:cNvSpPr txBox="1"/>
          <p:nvPr>
            <p:ph idx="5" type="body"/>
          </p:nvPr>
        </p:nvSpPr>
        <p:spPr>
          <a:xfrm>
            <a:off x="6269900" y="36576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b="1" lang="en">
                <a:latin typeface="Karma"/>
                <a:ea typeface="Karma"/>
                <a:cs typeface="Karma"/>
                <a:sym typeface="Karma"/>
              </a:rPr>
              <a:t>Traveled by plane. Twice!</a:t>
            </a:r>
            <a:endParaRPr b="1">
              <a:latin typeface="Karma"/>
              <a:ea typeface="Karma"/>
              <a:cs typeface="Karma"/>
              <a:sym typeface="Karma"/>
            </a:endParaRPr>
          </a:p>
        </p:txBody>
      </p:sp>
      <p:sp>
        <p:nvSpPr>
          <p:cNvPr id="806" name="Google Shape;806;p35"/>
          <p:cNvSpPr txBox="1"/>
          <p:nvPr>
            <p:ph idx="6" type="body"/>
          </p:nvPr>
        </p:nvSpPr>
        <p:spPr>
          <a:xfrm>
            <a:off x="6269900" y="19153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b="1" lang="en">
                <a:latin typeface="Karma"/>
                <a:ea typeface="Karma"/>
                <a:cs typeface="Karma"/>
                <a:sym typeface="Karma"/>
              </a:rPr>
              <a:t>Of my cats are adorable.</a:t>
            </a:r>
            <a:endParaRPr b="1">
              <a:latin typeface="Karma"/>
              <a:ea typeface="Karma"/>
              <a:cs typeface="Karma"/>
              <a:sym typeface="Karma"/>
            </a:endParaRPr>
          </a:p>
        </p:txBody>
      </p:sp>
      <p:sp>
        <p:nvSpPr>
          <p:cNvPr id="807" name="Google Shape;807;p35"/>
          <p:cNvSpPr txBox="1"/>
          <p:nvPr>
            <p:ph type="title"/>
          </p:nvPr>
        </p:nvSpPr>
        <p:spPr>
          <a:xfrm>
            <a:off x="2703038" y="1918250"/>
            <a:ext cx="3510300" cy="12573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100%</a:t>
            </a:r>
            <a:endParaRPr/>
          </a:p>
        </p:txBody>
      </p:sp>
      <p:sp>
        <p:nvSpPr>
          <p:cNvPr id="808" name="Google Shape;808;p35"/>
          <p:cNvSpPr txBox="1"/>
          <p:nvPr>
            <p:ph idx="3" type="title"/>
          </p:nvPr>
        </p:nvSpPr>
        <p:spPr>
          <a:xfrm>
            <a:off x="2703038" y="3582888"/>
            <a:ext cx="3510300" cy="12573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25%</a:t>
            </a:r>
            <a:endParaRPr/>
          </a:p>
        </p:txBody>
      </p:sp>
      <p:sp>
        <p:nvSpPr>
          <p:cNvPr id="809" name="Google Shape;809;p35"/>
          <p:cNvSpPr txBox="1"/>
          <p:nvPr>
            <p:ph idx="4" type="title"/>
          </p:nvPr>
        </p:nvSpPr>
        <p:spPr>
          <a:xfrm>
            <a:off x="2703038" y="5247525"/>
            <a:ext cx="3510300" cy="1257300"/>
          </a:xfrm>
          <a:prstGeom prst="rect">
            <a:avLst/>
          </a:prstGeom>
        </p:spPr>
        <p:txBody>
          <a:bodyPr anchorCtr="0" anchor="b" bIns="121900" lIns="121900" spcFirstLastPara="1" rIns="121900" wrap="square" tIns="121900">
            <a:noAutofit/>
          </a:bodyPr>
          <a:lstStyle/>
          <a:p>
            <a:pPr indent="0" lvl="0" marL="0" rtl="0" algn="r">
              <a:spcBef>
                <a:spcPts val="0"/>
              </a:spcBef>
              <a:spcAft>
                <a:spcPts val="0"/>
              </a:spcAft>
              <a:buNone/>
            </a:pPr>
            <a:r>
              <a:rPr lang="en"/>
              <a:t>75%</a:t>
            </a:r>
            <a:endParaRPr/>
          </a:p>
        </p:txBody>
      </p:sp>
      <p:sp>
        <p:nvSpPr>
          <p:cNvPr id="810" name="Google Shape;810;p35"/>
          <p:cNvSpPr txBox="1"/>
          <p:nvPr>
            <p:ph idx="1" type="body"/>
          </p:nvPr>
        </p:nvSpPr>
        <p:spPr>
          <a:xfrm>
            <a:off x="6269900" y="5399925"/>
            <a:ext cx="5448600" cy="925200"/>
          </a:xfrm>
          <a:prstGeom prst="rect">
            <a:avLst/>
          </a:prstGeom>
        </p:spPr>
        <p:txBody>
          <a:bodyPr anchorCtr="0" anchor="b" bIns="121900" lIns="121900" spcFirstLastPara="1" rIns="121900" wrap="square" tIns="121900">
            <a:noAutofit/>
          </a:bodyPr>
          <a:lstStyle/>
          <a:p>
            <a:pPr indent="0" lvl="0" marL="0" rtl="0" algn="l">
              <a:spcBef>
                <a:spcPts val="0"/>
              </a:spcBef>
              <a:spcAft>
                <a:spcPts val="0"/>
              </a:spcAft>
              <a:buNone/>
            </a:pPr>
            <a:r>
              <a:rPr b="1" lang="en">
                <a:latin typeface="Karma"/>
                <a:ea typeface="Karma"/>
                <a:cs typeface="Karma"/>
                <a:sym typeface="Karma"/>
              </a:rPr>
              <a:t>Are females.</a:t>
            </a:r>
            <a:endParaRPr b="1">
              <a:latin typeface="Karma"/>
              <a:ea typeface="Karma"/>
              <a:cs typeface="Karma"/>
              <a:sym typeface="Karma"/>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14" name="Shape 814"/>
        <p:cNvGrpSpPr/>
        <p:nvPr/>
      </p:nvGrpSpPr>
      <p:grpSpPr>
        <a:xfrm>
          <a:off x="0" y="0"/>
          <a:ext cx="0" cy="0"/>
          <a:chOff x="0" y="0"/>
          <a:chExt cx="0" cy="0"/>
        </a:xfrm>
      </p:grpSpPr>
      <p:sp>
        <p:nvSpPr>
          <p:cNvPr id="815" name="Google Shape;815;p36"/>
          <p:cNvSpPr txBox="1"/>
          <p:nvPr>
            <p:ph type="title"/>
          </p:nvPr>
        </p:nvSpPr>
        <p:spPr>
          <a:xfrm>
            <a:off x="6442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Let’s review some facts.</a:t>
            </a:r>
            <a:endParaRPr/>
          </a:p>
        </p:txBody>
      </p:sp>
      <p:sp>
        <p:nvSpPr>
          <p:cNvPr id="816" name="Google Shape;816;p36"/>
          <p:cNvSpPr txBox="1"/>
          <p:nvPr>
            <p:ph idx="1" type="subTitle"/>
          </p:nvPr>
        </p:nvSpPr>
        <p:spPr>
          <a:xfrm>
            <a:off x="644200" y="170640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a:t>
            </a:r>
            <a:endParaRPr/>
          </a:p>
        </p:txBody>
      </p:sp>
      <p:sp>
        <p:nvSpPr>
          <p:cNvPr id="817" name="Google Shape;817;p36"/>
          <p:cNvSpPr txBox="1"/>
          <p:nvPr>
            <p:ph idx="8" type="body"/>
          </p:nvPr>
        </p:nvSpPr>
        <p:spPr>
          <a:xfrm>
            <a:off x="4495587" y="5104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818" name="Google Shape;818;p36"/>
          <p:cNvSpPr txBox="1"/>
          <p:nvPr>
            <p:ph idx="2" type="subTitle"/>
          </p:nvPr>
        </p:nvSpPr>
        <p:spPr>
          <a:xfrm>
            <a:off x="644200" y="31821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a:t>
            </a:r>
            <a:endParaRPr/>
          </a:p>
        </p:txBody>
      </p:sp>
      <p:sp>
        <p:nvSpPr>
          <p:cNvPr id="819" name="Google Shape;819;p36"/>
          <p:cNvSpPr txBox="1"/>
          <p:nvPr>
            <p:ph idx="13" type="body"/>
          </p:nvPr>
        </p:nvSpPr>
        <p:spPr>
          <a:xfrm>
            <a:off x="644200" y="2132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Elephants can sense storms.</a:t>
            </a:r>
            <a:endParaRPr/>
          </a:p>
          <a:p>
            <a:pPr indent="0" lvl="0" marL="0" rtl="0" algn="l">
              <a:spcBef>
                <a:spcPts val="2100"/>
              </a:spcBef>
              <a:spcAft>
                <a:spcPts val="2100"/>
              </a:spcAft>
              <a:buNone/>
            </a:pPr>
            <a:r>
              <a:t/>
            </a:r>
            <a:endParaRPr/>
          </a:p>
        </p:txBody>
      </p:sp>
      <p:sp>
        <p:nvSpPr>
          <p:cNvPr id="820" name="Google Shape;820;p36"/>
          <p:cNvSpPr txBox="1"/>
          <p:nvPr>
            <p:ph idx="3" type="subTitle"/>
          </p:nvPr>
        </p:nvSpPr>
        <p:spPr>
          <a:xfrm>
            <a:off x="644200" y="46875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a:t>
            </a:r>
            <a:endParaRPr/>
          </a:p>
        </p:txBody>
      </p:sp>
      <p:sp>
        <p:nvSpPr>
          <p:cNvPr id="821" name="Google Shape;821;p36"/>
          <p:cNvSpPr txBox="1"/>
          <p:nvPr>
            <p:ph idx="15" type="body"/>
          </p:nvPr>
        </p:nvSpPr>
        <p:spPr>
          <a:xfrm>
            <a:off x="644200" y="3580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Dogs can smell your feelings.</a:t>
            </a:r>
            <a:endParaRPr/>
          </a:p>
        </p:txBody>
      </p:sp>
      <p:sp>
        <p:nvSpPr>
          <p:cNvPr id="822" name="Google Shape;822;p36"/>
          <p:cNvSpPr txBox="1"/>
          <p:nvPr>
            <p:ph idx="4" type="subTitle"/>
          </p:nvPr>
        </p:nvSpPr>
        <p:spPr>
          <a:xfrm>
            <a:off x="4495587" y="172375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a:t>
            </a:r>
            <a:endParaRPr/>
          </a:p>
        </p:txBody>
      </p:sp>
      <p:sp>
        <p:nvSpPr>
          <p:cNvPr id="823" name="Google Shape;823;p36"/>
          <p:cNvSpPr txBox="1"/>
          <p:nvPr>
            <p:ph idx="5" type="subTitle"/>
          </p:nvPr>
        </p:nvSpPr>
        <p:spPr>
          <a:xfrm>
            <a:off x="4495587" y="3182125"/>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Kangaroos</a:t>
            </a:r>
            <a:endParaRPr/>
          </a:p>
        </p:txBody>
      </p:sp>
      <p:sp>
        <p:nvSpPr>
          <p:cNvPr id="824" name="Google Shape;824;p36"/>
          <p:cNvSpPr txBox="1"/>
          <p:nvPr>
            <p:ph idx="6" type="subTitle"/>
          </p:nvPr>
        </p:nvSpPr>
        <p:spPr>
          <a:xfrm>
            <a:off x="4495587" y="4687580"/>
            <a:ext cx="32505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a:t>
            </a:r>
            <a:endParaRPr/>
          </a:p>
        </p:txBody>
      </p:sp>
      <p:sp>
        <p:nvSpPr>
          <p:cNvPr id="825" name="Google Shape;825;p36"/>
          <p:cNvSpPr txBox="1"/>
          <p:nvPr>
            <p:ph idx="7" type="body"/>
          </p:nvPr>
        </p:nvSpPr>
        <p:spPr>
          <a:xfrm>
            <a:off x="4495587" y="21326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826" name="Google Shape;826;p36"/>
          <p:cNvSpPr txBox="1"/>
          <p:nvPr>
            <p:ph idx="9" type="body"/>
          </p:nvPr>
        </p:nvSpPr>
        <p:spPr>
          <a:xfrm>
            <a:off x="4495587" y="3580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Clr>
                <a:schemeClr val="dk1"/>
              </a:buClr>
              <a:buSzPts val="1100"/>
              <a:buFont typeface="Arial"/>
              <a:buNone/>
            </a:pPr>
            <a:r>
              <a:rPr lang="en"/>
              <a:t>There are more kangaroos than humans in Australia.</a:t>
            </a:r>
            <a:endParaRPr/>
          </a:p>
          <a:p>
            <a:pPr indent="0" lvl="0" marL="0" rtl="0" algn="l">
              <a:spcBef>
                <a:spcPts val="2100"/>
              </a:spcBef>
              <a:spcAft>
                <a:spcPts val="2100"/>
              </a:spcAft>
              <a:buNone/>
            </a:pPr>
            <a:r>
              <a:t/>
            </a:r>
            <a:endParaRPr/>
          </a:p>
        </p:txBody>
      </p:sp>
      <p:sp>
        <p:nvSpPr>
          <p:cNvPr id="827" name="Google Shape;827;p36"/>
          <p:cNvSpPr txBox="1"/>
          <p:nvPr>
            <p:ph idx="14" type="body"/>
          </p:nvPr>
        </p:nvSpPr>
        <p:spPr>
          <a:xfrm>
            <a:off x="644200" y="5104400"/>
            <a:ext cx="3250500" cy="8340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Cats use their whiskers as feelers to determine if a space is too small to squeeze through.</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1" name="Shape 831"/>
        <p:cNvGrpSpPr/>
        <p:nvPr/>
      </p:nvGrpSpPr>
      <p:grpSpPr>
        <a:xfrm>
          <a:off x="0" y="0"/>
          <a:ext cx="0" cy="0"/>
          <a:chOff x="0" y="0"/>
          <a:chExt cx="0" cy="0"/>
        </a:xfrm>
      </p:grpSpPr>
      <p:sp>
        <p:nvSpPr>
          <p:cNvPr id="832" name="Google Shape;832;p37"/>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This is our dream team!</a:t>
            </a:r>
            <a:endParaRPr/>
          </a:p>
        </p:txBody>
      </p:sp>
      <p:sp>
        <p:nvSpPr>
          <p:cNvPr id="833" name="Google Shape;833;p37"/>
          <p:cNvSpPr txBox="1"/>
          <p:nvPr>
            <p:ph idx="1" type="subTitle"/>
          </p:nvPr>
        </p:nvSpPr>
        <p:spPr>
          <a:xfrm>
            <a:off x="5056206" y="1729975"/>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Carlos V.</a:t>
            </a:r>
            <a:endParaRPr/>
          </a:p>
        </p:txBody>
      </p:sp>
      <p:sp>
        <p:nvSpPr>
          <p:cNvPr id="834" name="Google Shape;834;p37"/>
          <p:cNvSpPr txBox="1"/>
          <p:nvPr>
            <p:ph idx="2" type="subTitle"/>
          </p:nvPr>
        </p:nvSpPr>
        <p:spPr>
          <a:xfrm>
            <a:off x="5056206" y="3334868"/>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Mariel S.</a:t>
            </a:r>
            <a:endParaRPr/>
          </a:p>
        </p:txBody>
      </p:sp>
      <p:sp>
        <p:nvSpPr>
          <p:cNvPr id="835" name="Google Shape;835;p37"/>
          <p:cNvSpPr txBox="1"/>
          <p:nvPr>
            <p:ph idx="3" type="subTitle"/>
          </p:nvPr>
        </p:nvSpPr>
        <p:spPr>
          <a:xfrm>
            <a:off x="5056206" y="4939762"/>
            <a:ext cx="6406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Oscar M.</a:t>
            </a:r>
            <a:endParaRPr/>
          </a:p>
        </p:txBody>
      </p:sp>
      <p:pic>
        <p:nvPicPr>
          <p:cNvPr id="836" name="Google Shape;836;p37"/>
          <p:cNvPicPr preferRelativeResize="0"/>
          <p:nvPr/>
        </p:nvPicPr>
        <p:blipFill>
          <a:blip r:embed="rId3">
            <a:alphaModFix/>
          </a:blip>
          <a:stretch>
            <a:fillRect/>
          </a:stretch>
        </p:blipFill>
        <p:spPr>
          <a:xfrm>
            <a:off x="3406180" y="1543142"/>
            <a:ext cx="1458900" cy="1482000"/>
          </a:xfrm>
          <a:prstGeom prst="ellipse">
            <a:avLst/>
          </a:prstGeom>
          <a:noFill/>
          <a:ln>
            <a:noFill/>
          </a:ln>
        </p:spPr>
      </p:pic>
      <p:pic>
        <p:nvPicPr>
          <p:cNvPr id="837" name="Google Shape;837;p37"/>
          <p:cNvPicPr preferRelativeResize="0"/>
          <p:nvPr/>
        </p:nvPicPr>
        <p:blipFill>
          <a:blip r:embed="rId4">
            <a:alphaModFix/>
          </a:blip>
          <a:stretch>
            <a:fillRect/>
          </a:stretch>
        </p:blipFill>
        <p:spPr>
          <a:xfrm>
            <a:off x="3406180" y="3160492"/>
            <a:ext cx="1458900" cy="1479000"/>
          </a:xfrm>
          <a:prstGeom prst="ellipse">
            <a:avLst/>
          </a:prstGeom>
          <a:noFill/>
          <a:ln>
            <a:noFill/>
          </a:ln>
        </p:spPr>
      </p:pic>
      <p:pic>
        <p:nvPicPr>
          <p:cNvPr id="838" name="Google Shape;838;p37"/>
          <p:cNvPicPr preferRelativeResize="0"/>
          <p:nvPr/>
        </p:nvPicPr>
        <p:blipFill>
          <a:blip r:embed="rId5">
            <a:alphaModFix/>
          </a:blip>
          <a:stretch>
            <a:fillRect/>
          </a:stretch>
        </p:blipFill>
        <p:spPr>
          <a:xfrm>
            <a:off x="3406175" y="4775669"/>
            <a:ext cx="1458900" cy="1479000"/>
          </a:xfrm>
          <a:prstGeom prst="ellipse">
            <a:avLst/>
          </a:prstGeom>
          <a:noFill/>
          <a:ln>
            <a:noFill/>
          </a:ln>
        </p:spPr>
      </p:pic>
      <p:sp>
        <p:nvSpPr>
          <p:cNvPr id="839" name="Google Shape;839;p37"/>
          <p:cNvSpPr txBox="1"/>
          <p:nvPr>
            <p:ph idx="4" type="body"/>
          </p:nvPr>
        </p:nvSpPr>
        <p:spPr>
          <a:xfrm>
            <a:off x="5056200" y="2167925"/>
            <a:ext cx="64068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40" name="Google Shape;840;p37"/>
          <p:cNvSpPr txBox="1"/>
          <p:nvPr>
            <p:ph idx="5" type="body"/>
          </p:nvPr>
        </p:nvSpPr>
        <p:spPr>
          <a:xfrm>
            <a:off x="5056200" y="3761388"/>
            <a:ext cx="64068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sp>
        <p:nvSpPr>
          <p:cNvPr id="841" name="Google Shape;841;p37"/>
          <p:cNvSpPr txBox="1"/>
          <p:nvPr>
            <p:ph idx="6" type="body"/>
          </p:nvPr>
        </p:nvSpPr>
        <p:spPr>
          <a:xfrm>
            <a:off x="5056200" y="5353050"/>
            <a:ext cx="64077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 Aenean commodo ligula eget dolor.</a:t>
            </a:r>
            <a:endParaRPr/>
          </a:p>
        </p:txBody>
      </p:sp>
      <p:grpSp>
        <p:nvGrpSpPr>
          <p:cNvPr id="842" name="Google Shape;842;p37"/>
          <p:cNvGrpSpPr/>
          <p:nvPr/>
        </p:nvGrpSpPr>
        <p:grpSpPr>
          <a:xfrm rot="-1798264">
            <a:off x="2868162" y="798519"/>
            <a:ext cx="1542542" cy="1442142"/>
            <a:chOff x="9243935" y="3763180"/>
            <a:chExt cx="2758039" cy="2578526"/>
          </a:xfrm>
        </p:grpSpPr>
        <p:grpSp>
          <p:nvGrpSpPr>
            <p:cNvPr id="843" name="Google Shape;843;p37"/>
            <p:cNvGrpSpPr/>
            <p:nvPr/>
          </p:nvGrpSpPr>
          <p:grpSpPr>
            <a:xfrm>
              <a:off x="9243935" y="3763180"/>
              <a:ext cx="2758039" cy="2578526"/>
              <a:chOff x="5059738" y="5442564"/>
              <a:chExt cx="832515" cy="778329"/>
            </a:xfrm>
          </p:grpSpPr>
          <p:sp>
            <p:nvSpPr>
              <p:cNvPr id="844" name="Google Shape;844;p37"/>
              <p:cNvSpPr/>
              <p:nvPr/>
            </p:nvSpPr>
            <p:spPr>
              <a:xfrm>
                <a:off x="5252751" y="5962147"/>
                <a:ext cx="453390" cy="152400"/>
              </a:xfrm>
              <a:custGeom>
                <a:rect b="b" l="l" r="r" t="t"/>
                <a:pathLst>
                  <a:path extrusionOk="0" h="152400" w="453390">
                    <a:moveTo>
                      <a:pt x="179070" y="0"/>
                    </a:moveTo>
                    <a:lnTo>
                      <a:pt x="274320" y="0"/>
                    </a:lnTo>
                    <a:cubicBezTo>
                      <a:pt x="290513" y="0"/>
                      <a:pt x="302895" y="12382"/>
                      <a:pt x="302895" y="28575"/>
                    </a:cubicBezTo>
                    <a:lnTo>
                      <a:pt x="302895" y="34290"/>
                    </a:lnTo>
                    <a:cubicBezTo>
                      <a:pt x="347663" y="31433"/>
                      <a:pt x="391478" y="25717"/>
                      <a:pt x="435293" y="17145"/>
                    </a:cubicBezTo>
                    <a:lnTo>
                      <a:pt x="453390" y="91440"/>
                    </a:lnTo>
                    <a:cubicBezTo>
                      <a:pt x="403860" y="100965"/>
                      <a:pt x="353378" y="107633"/>
                      <a:pt x="302895" y="110490"/>
                    </a:cubicBezTo>
                    <a:lnTo>
                      <a:pt x="302895" y="123825"/>
                    </a:lnTo>
                    <a:cubicBezTo>
                      <a:pt x="302895" y="140017"/>
                      <a:pt x="290513" y="152400"/>
                      <a:pt x="274320" y="152400"/>
                    </a:cubicBezTo>
                    <a:lnTo>
                      <a:pt x="179070" y="152400"/>
                    </a:lnTo>
                    <a:cubicBezTo>
                      <a:pt x="162878" y="152400"/>
                      <a:pt x="150495" y="140017"/>
                      <a:pt x="150495" y="123825"/>
                    </a:cubicBezTo>
                    <a:lnTo>
                      <a:pt x="150495" y="110490"/>
                    </a:lnTo>
                    <a:cubicBezTo>
                      <a:pt x="99060" y="107633"/>
                      <a:pt x="52388" y="98108"/>
                      <a:pt x="0" y="83820"/>
                    </a:cubicBezTo>
                    <a:lnTo>
                      <a:pt x="17145" y="9525"/>
                    </a:lnTo>
                    <a:cubicBezTo>
                      <a:pt x="64770" y="22860"/>
                      <a:pt x="104775" y="31433"/>
                      <a:pt x="150495" y="34290"/>
                    </a:cubicBezTo>
                    <a:lnTo>
                      <a:pt x="150495" y="28575"/>
                    </a:lnTo>
                    <a:cubicBezTo>
                      <a:pt x="150495" y="12382"/>
                      <a:pt x="162878" y="0"/>
                      <a:pt x="179070" y="0"/>
                    </a:cubicBezTo>
                    <a:close/>
                  </a:path>
                </a:pathLst>
              </a:custGeom>
              <a:solidFill>
                <a:srgbClr val="F789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 sz="1800">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845" name="Google Shape;845;p37"/>
              <p:cNvSpPr/>
              <p:nvPr/>
            </p:nvSpPr>
            <p:spPr>
              <a:xfrm>
                <a:off x="5059738" y="5442564"/>
                <a:ext cx="832515" cy="778329"/>
              </a:xfrm>
              <a:custGeom>
                <a:rect b="b" l="l" r="r" t="t"/>
                <a:pathLst>
                  <a:path extrusionOk="0" h="778329" w="832515">
                    <a:moveTo>
                      <a:pt x="625793" y="530441"/>
                    </a:moveTo>
                    <a:lnTo>
                      <a:pt x="537210" y="328511"/>
                    </a:lnTo>
                    <a:cubicBezTo>
                      <a:pt x="503873" y="252311"/>
                      <a:pt x="507683" y="165633"/>
                      <a:pt x="547688" y="92291"/>
                    </a:cubicBezTo>
                    <a:lnTo>
                      <a:pt x="586740" y="21806"/>
                    </a:lnTo>
                    <a:cubicBezTo>
                      <a:pt x="590550" y="15138"/>
                      <a:pt x="587693" y="5613"/>
                      <a:pt x="581025" y="1803"/>
                    </a:cubicBezTo>
                    <a:cubicBezTo>
                      <a:pt x="577215" y="-102"/>
                      <a:pt x="572453" y="-1054"/>
                      <a:pt x="567690" y="1803"/>
                    </a:cubicBezTo>
                    <a:lnTo>
                      <a:pt x="534353" y="17996"/>
                    </a:lnTo>
                    <a:cubicBezTo>
                      <a:pt x="401955" y="81813"/>
                      <a:pt x="302895" y="198971"/>
                      <a:pt x="261938" y="339941"/>
                    </a:cubicBezTo>
                    <a:lnTo>
                      <a:pt x="207645" y="522821"/>
                    </a:lnTo>
                    <a:lnTo>
                      <a:pt x="207645" y="522821"/>
                    </a:lnTo>
                    <a:cubicBezTo>
                      <a:pt x="92393" y="548538"/>
                      <a:pt x="0" y="599973"/>
                      <a:pt x="0" y="648551"/>
                    </a:cubicBezTo>
                    <a:cubicBezTo>
                      <a:pt x="0" y="682841"/>
                      <a:pt x="42863" y="715226"/>
                      <a:pt x="107633" y="739038"/>
                    </a:cubicBezTo>
                    <a:cubicBezTo>
                      <a:pt x="117158" y="742848"/>
                      <a:pt x="127635" y="741896"/>
                      <a:pt x="136208" y="738086"/>
                    </a:cubicBezTo>
                    <a:lnTo>
                      <a:pt x="178118" y="719036"/>
                    </a:lnTo>
                    <a:lnTo>
                      <a:pt x="170498" y="747611"/>
                    </a:lnTo>
                    <a:cubicBezTo>
                      <a:pt x="169545" y="752373"/>
                      <a:pt x="172403" y="758088"/>
                      <a:pt x="177165" y="759041"/>
                    </a:cubicBezTo>
                    <a:cubicBezTo>
                      <a:pt x="177165" y="759041"/>
                      <a:pt x="177165" y="759041"/>
                      <a:pt x="177165" y="759041"/>
                    </a:cubicBezTo>
                    <a:cubicBezTo>
                      <a:pt x="255270" y="776186"/>
                      <a:pt x="335280" y="781901"/>
                      <a:pt x="415290" y="776186"/>
                    </a:cubicBezTo>
                    <a:cubicBezTo>
                      <a:pt x="652463" y="757136"/>
                      <a:pt x="832485" y="701891"/>
                      <a:pt x="832485" y="639026"/>
                    </a:cubicBezTo>
                    <a:cubicBezTo>
                      <a:pt x="834390" y="568541"/>
                      <a:pt x="746760" y="544728"/>
                      <a:pt x="625793" y="530441"/>
                    </a:cubicBezTo>
                    <a:close/>
                    <a:moveTo>
                      <a:pt x="493395" y="629501"/>
                    </a:moveTo>
                    <a:lnTo>
                      <a:pt x="493395" y="642836"/>
                    </a:lnTo>
                    <a:cubicBezTo>
                      <a:pt x="493395" y="659028"/>
                      <a:pt x="481013" y="671411"/>
                      <a:pt x="464820" y="671411"/>
                    </a:cubicBezTo>
                    <a:lnTo>
                      <a:pt x="369570" y="671411"/>
                    </a:lnTo>
                    <a:cubicBezTo>
                      <a:pt x="353378" y="671411"/>
                      <a:pt x="340995" y="659028"/>
                      <a:pt x="340995" y="642836"/>
                    </a:cubicBezTo>
                    <a:lnTo>
                      <a:pt x="340995" y="629501"/>
                    </a:lnTo>
                    <a:cubicBezTo>
                      <a:pt x="289560" y="626644"/>
                      <a:pt x="242888" y="617119"/>
                      <a:pt x="190500" y="602831"/>
                    </a:cubicBezTo>
                    <a:lnTo>
                      <a:pt x="207645" y="528536"/>
                    </a:lnTo>
                    <a:cubicBezTo>
                      <a:pt x="255270" y="541871"/>
                      <a:pt x="295275" y="550444"/>
                      <a:pt x="340995" y="553301"/>
                    </a:cubicBezTo>
                    <a:lnTo>
                      <a:pt x="340995" y="547586"/>
                    </a:lnTo>
                    <a:cubicBezTo>
                      <a:pt x="340995" y="531393"/>
                      <a:pt x="353378" y="519011"/>
                      <a:pt x="369570" y="519011"/>
                    </a:cubicBezTo>
                    <a:lnTo>
                      <a:pt x="464820" y="519011"/>
                    </a:lnTo>
                    <a:cubicBezTo>
                      <a:pt x="481013" y="519011"/>
                      <a:pt x="493395" y="531393"/>
                      <a:pt x="493395" y="547586"/>
                    </a:cubicBezTo>
                    <a:lnTo>
                      <a:pt x="493395" y="553301"/>
                    </a:lnTo>
                    <a:cubicBezTo>
                      <a:pt x="538163" y="550444"/>
                      <a:pt x="581978" y="544728"/>
                      <a:pt x="625793" y="536156"/>
                    </a:cubicBezTo>
                    <a:lnTo>
                      <a:pt x="643890" y="610451"/>
                    </a:lnTo>
                    <a:cubicBezTo>
                      <a:pt x="594360" y="619976"/>
                      <a:pt x="543878" y="626644"/>
                      <a:pt x="493395" y="6295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846" name="Google Shape;846;p37"/>
              <p:cNvSpPr/>
              <p:nvPr/>
            </p:nvSpPr>
            <p:spPr>
              <a:xfrm>
                <a:off x="5438834" y="5999675"/>
                <a:ext cx="76200" cy="76200"/>
              </a:xfrm>
              <a:custGeom>
                <a:rect b="b" l="l" r="r" t="t"/>
                <a:pathLst>
                  <a:path extrusionOk="0" h="76200" w="76200">
                    <a:moveTo>
                      <a:pt x="0" y="0"/>
                    </a:moveTo>
                    <a:lnTo>
                      <a:pt x="76200" y="0"/>
                    </a:lnTo>
                    <a:lnTo>
                      <a:pt x="76200" y="76200"/>
                    </a:lnTo>
                    <a:lnTo>
                      <a:pt x="0" y="762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847" name="Google Shape;847;p37"/>
            <p:cNvSpPr/>
            <p:nvPr/>
          </p:nvSpPr>
          <p:spPr>
            <a:xfrm flipH="1" rot="-9450524">
              <a:off x="10287790" y="3853877"/>
              <a:ext cx="388681" cy="1734041"/>
            </a:xfrm>
            <a:custGeom>
              <a:rect b="b" l="l" r="r" t="t"/>
              <a:pathLst>
                <a:path extrusionOk="0" h="1124313" w="252012">
                  <a:moveTo>
                    <a:pt x="42101" y="5600"/>
                  </a:moveTo>
                  <a:cubicBezTo>
                    <a:pt x="30671" y="14173"/>
                    <a:pt x="-21334" y="477732"/>
                    <a:pt x="9794" y="664170"/>
                  </a:cubicBezTo>
                  <a:cubicBezTo>
                    <a:pt x="40922" y="850608"/>
                    <a:pt x="170767" y="1129942"/>
                    <a:pt x="228869" y="1124227"/>
                  </a:cubicBezTo>
                  <a:cubicBezTo>
                    <a:pt x="286972" y="1118512"/>
                    <a:pt x="221249" y="1028977"/>
                    <a:pt x="188864" y="868005"/>
                  </a:cubicBezTo>
                  <a:cubicBezTo>
                    <a:pt x="157432" y="707032"/>
                    <a:pt x="174569" y="519263"/>
                    <a:pt x="183376" y="389162"/>
                  </a:cubicBezTo>
                  <a:cubicBezTo>
                    <a:pt x="192183" y="259061"/>
                    <a:pt x="105918" y="-44882"/>
                    <a:pt x="42101" y="5600"/>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51" name="Shape 851"/>
        <p:cNvGrpSpPr/>
        <p:nvPr/>
      </p:nvGrpSpPr>
      <p:grpSpPr>
        <a:xfrm>
          <a:off x="0" y="0"/>
          <a:ext cx="0" cy="0"/>
          <a:chOff x="0" y="0"/>
          <a:chExt cx="0" cy="0"/>
        </a:xfrm>
      </p:grpSpPr>
      <p:sp>
        <p:nvSpPr>
          <p:cNvPr id="852" name="Google Shape;852;p38"/>
          <p:cNvSpPr txBox="1"/>
          <p:nvPr>
            <p:ph type="title"/>
          </p:nvPr>
        </p:nvSpPr>
        <p:spPr>
          <a:xfrm>
            <a:off x="415600" y="6695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This is an editable world map.</a:t>
            </a:r>
            <a:endParaRPr/>
          </a:p>
        </p:txBody>
      </p:sp>
      <p:sp>
        <p:nvSpPr>
          <p:cNvPr id="853" name="Google Shape;853;p38"/>
          <p:cNvSpPr txBox="1"/>
          <p:nvPr>
            <p:ph idx="1" type="subTitle"/>
          </p:nvPr>
        </p:nvSpPr>
        <p:spPr>
          <a:xfrm>
            <a:off x="8225931" y="2110975"/>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Showcase places</a:t>
            </a:r>
            <a:endParaRPr/>
          </a:p>
        </p:txBody>
      </p:sp>
      <p:sp>
        <p:nvSpPr>
          <p:cNvPr id="854" name="Google Shape;854;p38"/>
          <p:cNvSpPr txBox="1"/>
          <p:nvPr>
            <p:ph idx="2" type="subTitle"/>
          </p:nvPr>
        </p:nvSpPr>
        <p:spPr>
          <a:xfrm>
            <a:off x="8225931" y="4255157"/>
            <a:ext cx="33978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100% Editable</a:t>
            </a:r>
            <a:endParaRPr/>
          </a:p>
        </p:txBody>
      </p:sp>
      <p:grpSp>
        <p:nvGrpSpPr>
          <p:cNvPr id="855" name="Google Shape;855;p38"/>
          <p:cNvGrpSpPr/>
          <p:nvPr/>
        </p:nvGrpSpPr>
        <p:grpSpPr>
          <a:xfrm>
            <a:off x="95072" y="2144788"/>
            <a:ext cx="7944879" cy="3615709"/>
            <a:chOff x="275475" y="1342375"/>
            <a:chExt cx="7012250" cy="3021400"/>
          </a:xfrm>
        </p:grpSpPr>
        <p:sp>
          <p:nvSpPr>
            <p:cNvPr id="856" name="Google Shape;856;p38"/>
            <p:cNvSpPr/>
            <p:nvPr/>
          </p:nvSpPr>
          <p:spPr>
            <a:xfrm>
              <a:off x="4871175" y="2237375"/>
              <a:ext cx="257375" cy="209425"/>
            </a:xfrm>
            <a:custGeom>
              <a:rect b="b" l="l" r="r" t="t"/>
              <a:pathLst>
                <a:path extrusionOk="0" h="8377" w="10295">
                  <a:moveTo>
                    <a:pt x="10100" y="993"/>
                  </a:moveTo>
                  <a:lnTo>
                    <a:pt x="9324" y="993"/>
                  </a:lnTo>
                  <a:lnTo>
                    <a:pt x="8788" y="913"/>
                  </a:lnTo>
                  <a:lnTo>
                    <a:pt x="8434" y="1335"/>
                  </a:lnTo>
                  <a:lnTo>
                    <a:pt x="8126" y="1427"/>
                  </a:lnTo>
                  <a:lnTo>
                    <a:pt x="7921" y="1621"/>
                  </a:lnTo>
                  <a:lnTo>
                    <a:pt x="7544" y="1313"/>
                  </a:lnTo>
                  <a:lnTo>
                    <a:pt x="7407" y="548"/>
                  </a:lnTo>
                  <a:lnTo>
                    <a:pt x="7179" y="502"/>
                  </a:lnTo>
                  <a:lnTo>
                    <a:pt x="7179" y="217"/>
                  </a:lnTo>
                  <a:lnTo>
                    <a:pt x="6722" y="0"/>
                  </a:lnTo>
                  <a:lnTo>
                    <a:pt x="6471" y="331"/>
                  </a:lnTo>
                  <a:lnTo>
                    <a:pt x="6506" y="708"/>
                  </a:lnTo>
                  <a:lnTo>
                    <a:pt x="6414" y="833"/>
                  </a:lnTo>
                  <a:lnTo>
                    <a:pt x="5958" y="822"/>
                  </a:lnTo>
                  <a:lnTo>
                    <a:pt x="5832" y="1244"/>
                  </a:lnTo>
                  <a:lnTo>
                    <a:pt x="5536" y="1061"/>
                  </a:lnTo>
                  <a:lnTo>
                    <a:pt x="5068" y="1358"/>
                  </a:lnTo>
                  <a:lnTo>
                    <a:pt x="4805" y="1244"/>
                  </a:lnTo>
                  <a:lnTo>
                    <a:pt x="4189" y="1050"/>
                  </a:lnTo>
                  <a:lnTo>
                    <a:pt x="3778" y="1050"/>
                  </a:lnTo>
                  <a:lnTo>
                    <a:pt x="3550" y="1016"/>
                  </a:lnTo>
                  <a:lnTo>
                    <a:pt x="3139" y="776"/>
                  </a:lnTo>
                  <a:lnTo>
                    <a:pt x="3093" y="1107"/>
                  </a:lnTo>
                  <a:lnTo>
                    <a:pt x="2511" y="1278"/>
                  </a:lnTo>
                  <a:lnTo>
                    <a:pt x="2523" y="2020"/>
                  </a:lnTo>
                  <a:lnTo>
                    <a:pt x="2169" y="2305"/>
                  </a:lnTo>
                  <a:lnTo>
                    <a:pt x="1598" y="2431"/>
                  </a:lnTo>
                  <a:lnTo>
                    <a:pt x="1541" y="2853"/>
                  </a:lnTo>
                  <a:lnTo>
                    <a:pt x="982" y="2967"/>
                  </a:lnTo>
                  <a:lnTo>
                    <a:pt x="138" y="2625"/>
                  </a:lnTo>
                  <a:lnTo>
                    <a:pt x="69" y="3766"/>
                  </a:lnTo>
                  <a:lnTo>
                    <a:pt x="1" y="4439"/>
                  </a:lnTo>
                  <a:lnTo>
                    <a:pt x="354" y="4565"/>
                  </a:lnTo>
                  <a:lnTo>
                    <a:pt x="126" y="5067"/>
                  </a:lnTo>
                  <a:lnTo>
                    <a:pt x="514" y="5798"/>
                  </a:lnTo>
                  <a:lnTo>
                    <a:pt x="674" y="6368"/>
                  </a:lnTo>
                  <a:lnTo>
                    <a:pt x="1279" y="6528"/>
                  </a:lnTo>
                  <a:lnTo>
                    <a:pt x="1439" y="7099"/>
                  </a:lnTo>
                  <a:lnTo>
                    <a:pt x="879" y="7920"/>
                  </a:lnTo>
                  <a:lnTo>
                    <a:pt x="2249" y="8377"/>
                  </a:lnTo>
                  <a:lnTo>
                    <a:pt x="3002" y="8251"/>
                  </a:lnTo>
                  <a:lnTo>
                    <a:pt x="3481" y="8365"/>
                  </a:lnTo>
                  <a:lnTo>
                    <a:pt x="3607" y="8160"/>
                  </a:lnTo>
                  <a:lnTo>
                    <a:pt x="4143" y="8240"/>
                  </a:lnTo>
                  <a:lnTo>
                    <a:pt x="5091" y="7863"/>
                  </a:lnTo>
                  <a:lnTo>
                    <a:pt x="4976" y="7099"/>
                  </a:lnTo>
                  <a:lnTo>
                    <a:pt x="5307" y="6585"/>
                  </a:lnTo>
                  <a:lnTo>
                    <a:pt x="5878" y="6585"/>
                  </a:lnTo>
                  <a:lnTo>
                    <a:pt x="5901" y="6334"/>
                  </a:lnTo>
                  <a:lnTo>
                    <a:pt x="6471" y="6208"/>
                  </a:lnTo>
                  <a:lnTo>
                    <a:pt x="6768" y="6300"/>
                  </a:lnTo>
                  <a:lnTo>
                    <a:pt x="7019" y="6037"/>
                  </a:lnTo>
                  <a:lnTo>
                    <a:pt x="6859" y="5501"/>
                  </a:lnTo>
                  <a:lnTo>
                    <a:pt x="7076" y="4953"/>
                  </a:lnTo>
                  <a:lnTo>
                    <a:pt x="7498" y="4725"/>
                  </a:lnTo>
                  <a:lnTo>
                    <a:pt x="7076" y="4131"/>
                  </a:lnTo>
                  <a:lnTo>
                    <a:pt x="7795" y="4154"/>
                  </a:lnTo>
                  <a:lnTo>
                    <a:pt x="7932" y="3823"/>
                  </a:lnTo>
                  <a:lnTo>
                    <a:pt x="7818" y="3469"/>
                  </a:lnTo>
                  <a:lnTo>
                    <a:pt x="8103" y="3081"/>
                  </a:lnTo>
                  <a:lnTo>
                    <a:pt x="7898" y="2625"/>
                  </a:lnTo>
                  <a:lnTo>
                    <a:pt x="7624" y="2226"/>
                  </a:lnTo>
                  <a:lnTo>
                    <a:pt x="7966" y="1826"/>
                  </a:lnTo>
                  <a:lnTo>
                    <a:pt x="8731" y="1643"/>
                  </a:lnTo>
                  <a:lnTo>
                    <a:pt x="9553" y="1529"/>
                  </a:lnTo>
                  <a:lnTo>
                    <a:pt x="9895" y="1358"/>
                  </a:lnTo>
                  <a:lnTo>
                    <a:pt x="10294" y="12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7" name="Google Shape;857;p38"/>
            <p:cNvSpPr/>
            <p:nvPr/>
          </p:nvSpPr>
          <p:spPr>
            <a:xfrm>
              <a:off x="3951650" y="3212825"/>
              <a:ext cx="249075" cy="306150"/>
            </a:xfrm>
            <a:custGeom>
              <a:rect b="b" l="l" r="r" t="t"/>
              <a:pathLst>
                <a:path extrusionOk="0" h="12246" w="9963">
                  <a:moveTo>
                    <a:pt x="3857" y="1313"/>
                  </a:moveTo>
                  <a:lnTo>
                    <a:pt x="1484" y="1301"/>
                  </a:lnTo>
                  <a:lnTo>
                    <a:pt x="1221" y="1404"/>
                  </a:lnTo>
                  <a:lnTo>
                    <a:pt x="970" y="1381"/>
                  </a:lnTo>
                  <a:lnTo>
                    <a:pt x="651" y="1518"/>
                  </a:lnTo>
                  <a:lnTo>
                    <a:pt x="571" y="1689"/>
                  </a:lnTo>
                  <a:lnTo>
                    <a:pt x="970" y="2260"/>
                  </a:lnTo>
                  <a:lnTo>
                    <a:pt x="1130" y="2865"/>
                  </a:lnTo>
                  <a:lnTo>
                    <a:pt x="1358" y="3744"/>
                  </a:lnTo>
                  <a:lnTo>
                    <a:pt x="1119" y="4109"/>
                  </a:lnTo>
                  <a:lnTo>
                    <a:pt x="1073" y="4291"/>
                  </a:lnTo>
                  <a:lnTo>
                    <a:pt x="1256" y="4839"/>
                  </a:lnTo>
                  <a:lnTo>
                    <a:pt x="1472" y="5387"/>
                  </a:lnTo>
                  <a:lnTo>
                    <a:pt x="1701" y="5706"/>
                  </a:lnTo>
                  <a:lnTo>
                    <a:pt x="1746" y="6220"/>
                  </a:lnTo>
                  <a:lnTo>
                    <a:pt x="1644" y="6905"/>
                  </a:lnTo>
                  <a:lnTo>
                    <a:pt x="1381" y="7304"/>
                  </a:lnTo>
                  <a:lnTo>
                    <a:pt x="913" y="7909"/>
                  </a:lnTo>
                  <a:lnTo>
                    <a:pt x="731" y="8274"/>
                  </a:lnTo>
                  <a:lnTo>
                    <a:pt x="457" y="9084"/>
                  </a:lnTo>
                  <a:lnTo>
                    <a:pt x="411" y="9472"/>
                  </a:lnTo>
                  <a:lnTo>
                    <a:pt x="126" y="10317"/>
                  </a:lnTo>
                  <a:lnTo>
                    <a:pt x="0" y="11104"/>
                  </a:lnTo>
                  <a:lnTo>
                    <a:pt x="69" y="11675"/>
                  </a:lnTo>
                  <a:lnTo>
                    <a:pt x="457" y="11504"/>
                  </a:lnTo>
                  <a:lnTo>
                    <a:pt x="925" y="11355"/>
                  </a:lnTo>
                  <a:lnTo>
                    <a:pt x="1438" y="11367"/>
                  </a:lnTo>
                  <a:lnTo>
                    <a:pt x="1895" y="11789"/>
                  </a:lnTo>
                  <a:lnTo>
                    <a:pt x="2032" y="11732"/>
                  </a:lnTo>
                  <a:lnTo>
                    <a:pt x="5238" y="11686"/>
                  </a:lnTo>
                  <a:lnTo>
                    <a:pt x="5763" y="12109"/>
                  </a:lnTo>
                  <a:lnTo>
                    <a:pt x="7681" y="12246"/>
                  </a:lnTo>
                  <a:lnTo>
                    <a:pt x="9141" y="11880"/>
                  </a:lnTo>
                  <a:lnTo>
                    <a:pt x="8651" y="11310"/>
                  </a:lnTo>
                  <a:lnTo>
                    <a:pt x="8137" y="10568"/>
                  </a:lnTo>
                  <a:lnTo>
                    <a:pt x="8251" y="7681"/>
                  </a:lnTo>
                  <a:lnTo>
                    <a:pt x="9906" y="7692"/>
                  </a:lnTo>
                  <a:lnTo>
                    <a:pt x="9826" y="7373"/>
                  </a:lnTo>
                  <a:lnTo>
                    <a:pt x="9963" y="7030"/>
                  </a:lnTo>
                  <a:lnTo>
                    <a:pt x="9826" y="6608"/>
                  </a:lnTo>
                  <a:lnTo>
                    <a:pt x="9929" y="6174"/>
                  </a:lnTo>
                  <a:lnTo>
                    <a:pt x="9860" y="5889"/>
                  </a:lnTo>
                  <a:lnTo>
                    <a:pt x="9484" y="5832"/>
                  </a:lnTo>
                  <a:lnTo>
                    <a:pt x="8993" y="5980"/>
                  </a:lnTo>
                  <a:lnTo>
                    <a:pt x="8651" y="5946"/>
                  </a:lnTo>
                  <a:lnTo>
                    <a:pt x="8445" y="6037"/>
                  </a:lnTo>
                  <a:lnTo>
                    <a:pt x="8514" y="4953"/>
                  </a:lnTo>
                  <a:lnTo>
                    <a:pt x="8251" y="4622"/>
                  </a:lnTo>
                  <a:lnTo>
                    <a:pt x="8206" y="4052"/>
                  </a:lnTo>
                  <a:lnTo>
                    <a:pt x="8331" y="3515"/>
                  </a:lnTo>
                  <a:lnTo>
                    <a:pt x="8160" y="3173"/>
                  </a:lnTo>
                  <a:lnTo>
                    <a:pt x="8160" y="2602"/>
                  </a:lnTo>
                  <a:lnTo>
                    <a:pt x="7190" y="2602"/>
                  </a:lnTo>
                  <a:lnTo>
                    <a:pt x="7258" y="2271"/>
                  </a:lnTo>
                  <a:lnTo>
                    <a:pt x="6847" y="2271"/>
                  </a:lnTo>
                  <a:lnTo>
                    <a:pt x="6802" y="2431"/>
                  </a:lnTo>
                  <a:lnTo>
                    <a:pt x="6323" y="2465"/>
                  </a:lnTo>
                  <a:lnTo>
                    <a:pt x="6106" y="3002"/>
                  </a:lnTo>
                  <a:lnTo>
                    <a:pt x="5980" y="3230"/>
                  </a:lnTo>
                  <a:lnTo>
                    <a:pt x="5546" y="3093"/>
                  </a:lnTo>
                  <a:lnTo>
                    <a:pt x="5284" y="3230"/>
                  </a:lnTo>
                  <a:lnTo>
                    <a:pt x="4748" y="3298"/>
                  </a:lnTo>
                  <a:lnTo>
                    <a:pt x="4451" y="2831"/>
                  </a:lnTo>
                  <a:lnTo>
                    <a:pt x="4268" y="2522"/>
                  </a:lnTo>
                  <a:lnTo>
                    <a:pt x="4040" y="1986"/>
                  </a:lnTo>
                  <a:close/>
                  <a:moveTo>
                    <a:pt x="742" y="1130"/>
                  </a:moveTo>
                  <a:lnTo>
                    <a:pt x="776" y="742"/>
                  </a:lnTo>
                  <a:lnTo>
                    <a:pt x="902" y="503"/>
                  </a:lnTo>
                  <a:lnTo>
                    <a:pt x="1187" y="320"/>
                  </a:lnTo>
                  <a:lnTo>
                    <a:pt x="902" y="0"/>
                  </a:lnTo>
                  <a:lnTo>
                    <a:pt x="651" y="160"/>
                  </a:lnTo>
                  <a:lnTo>
                    <a:pt x="331" y="548"/>
                  </a:lnTo>
                  <a:lnTo>
                    <a:pt x="537" y="12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8" name="Google Shape;858;p38"/>
            <p:cNvSpPr/>
            <p:nvPr/>
          </p:nvSpPr>
          <p:spPr>
            <a:xfrm>
              <a:off x="4073750" y="2143225"/>
              <a:ext cx="34275" cy="68200"/>
            </a:xfrm>
            <a:custGeom>
              <a:rect b="b" l="l" r="r" t="t"/>
              <a:pathLst>
                <a:path extrusionOk="0" h="2728" w="1371">
                  <a:moveTo>
                    <a:pt x="286" y="0"/>
                  </a:moveTo>
                  <a:lnTo>
                    <a:pt x="1" y="445"/>
                  </a:lnTo>
                  <a:lnTo>
                    <a:pt x="69" y="719"/>
                  </a:lnTo>
                  <a:lnTo>
                    <a:pt x="69" y="719"/>
                  </a:lnTo>
                  <a:lnTo>
                    <a:pt x="217" y="856"/>
                  </a:lnTo>
                  <a:lnTo>
                    <a:pt x="138" y="1130"/>
                  </a:lnTo>
                  <a:lnTo>
                    <a:pt x="126" y="1746"/>
                  </a:lnTo>
                  <a:lnTo>
                    <a:pt x="229" y="2168"/>
                  </a:lnTo>
                  <a:lnTo>
                    <a:pt x="651" y="2477"/>
                  </a:lnTo>
                  <a:lnTo>
                    <a:pt x="685" y="2671"/>
                  </a:lnTo>
                  <a:lnTo>
                    <a:pt x="822" y="2728"/>
                  </a:lnTo>
                  <a:lnTo>
                    <a:pt x="1130" y="2294"/>
                  </a:lnTo>
                  <a:lnTo>
                    <a:pt x="1142" y="1997"/>
                  </a:lnTo>
                  <a:lnTo>
                    <a:pt x="1370" y="1872"/>
                  </a:lnTo>
                  <a:lnTo>
                    <a:pt x="1370" y="1643"/>
                  </a:lnTo>
                  <a:lnTo>
                    <a:pt x="1039" y="1415"/>
                  </a:lnTo>
                  <a:lnTo>
                    <a:pt x="914" y="1039"/>
                  </a:lnTo>
                  <a:lnTo>
                    <a:pt x="971" y="742"/>
                  </a:lnTo>
                  <a:lnTo>
                    <a:pt x="971" y="742"/>
                  </a:lnTo>
                  <a:lnTo>
                    <a:pt x="902" y="411"/>
                  </a:lnTo>
                  <a:lnTo>
                    <a:pt x="708" y="331"/>
                  </a:lnTo>
                  <a:lnTo>
                    <a:pt x="526" y="103"/>
                  </a:lnTo>
                  <a:lnTo>
                    <a:pt x="343" y="1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59" name="Google Shape;859;p38"/>
            <p:cNvSpPr/>
            <p:nvPr/>
          </p:nvSpPr>
          <p:spPr>
            <a:xfrm>
              <a:off x="4728800" y="2520950"/>
              <a:ext cx="92750" cy="80775"/>
            </a:xfrm>
            <a:custGeom>
              <a:rect b="b" l="l" r="r" t="t"/>
              <a:pathLst>
                <a:path extrusionOk="0" h="3231" w="3710">
                  <a:moveTo>
                    <a:pt x="3527" y="320"/>
                  </a:moveTo>
                  <a:lnTo>
                    <a:pt x="3345" y="1"/>
                  </a:lnTo>
                  <a:lnTo>
                    <a:pt x="2911" y="560"/>
                  </a:lnTo>
                  <a:lnTo>
                    <a:pt x="2386" y="1142"/>
                  </a:lnTo>
                  <a:lnTo>
                    <a:pt x="1918" y="1758"/>
                  </a:lnTo>
                  <a:lnTo>
                    <a:pt x="1439" y="1724"/>
                  </a:lnTo>
                  <a:lnTo>
                    <a:pt x="788" y="1701"/>
                  </a:lnTo>
                  <a:lnTo>
                    <a:pt x="184" y="1838"/>
                  </a:lnTo>
                  <a:lnTo>
                    <a:pt x="149" y="1599"/>
                  </a:lnTo>
                  <a:lnTo>
                    <a:pt x="1" y="1644"/>
                  </a:lnTo>
                  <a:lnTo>
                    <a:pt x="58" y="1861"/>
                  </a:lnTo>
                  <a:lnTo>
                    <a:pt x="435" y="2774"/>
                  </a:lnTo>
                  <a:lnTo>
                    <a:pt x="2831" y="3230"/>
                  </a:lnTo>
                  <a:lnTo>
                    <a:pt x="2968" y="3036"/>
                  </a:lnTo>
                  <a:lnTo>
                    <a:pt x="2957" y="2671"/>
                  </a:lnTo>
                  <a:lnTo>
                    <a:pt x="3151" y="2295"/>
                  </a:lnTo>
                  <a:lnTo>
                    <a:pt x="3117" y="1930"/>
                  </a:lnTo>
                  <a:lnTo>
                    <a:pt x="3459" y="1747"/>
                  </a:lnTo>
                  <a:lnTo>
                    <a:pt x="3299" y="1621"/>
                  </a:lnTo>
                  <a:lnTo>
                    <a:pt x="3311" y="1028"/>
                  </a:lnTo>
                  <a:lnTo>
                    <a:pt x="3710" y="10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0" name="Google Shape;860;p38"/>
            <p:cNvSpPr/>
            <p:nvPr/>
          </p:nvSpPr>
          <p:spPr>
            <a:xfrm>
              <a:off x="2369900" y="3607675"/>
              <a:ext cx="310150" cy="748675"/>
            </a:xfrm>
            <a:custGeom>
              <a:rect b="b" l="l" r="r" t="t"/>
              <a:pathLst>
                <a:path extrusionOk="0" h="29947" w="12406">
                  <a:moveTo>
                    <a:pt x="10283" y="29901"/>
                  </a:moveTo>
                  <a:lnTo>
                    <a:pt x="10409" y="29467"/>
                  </a:lnTo>
                  <a:lnTo>
                    <a:pt x="9370" y="29262"/>
                  </a:lnTo>
                  <a:lnTo>
                    <a:pt x="8263" y="28748"/>
                  </a:lnTo>
                  <a:lnTo>
                    <a:pt x="7659" y="28086"/>
                  </a:lnTo>
                  <a:lnTo>
                    <a:pt x="7225" y="27687"/>
                  </a:lnTo>
                  <a:lnTo>
                    <a:pt x="8069" y="29615"/>
                  </a:lnTo>
                  <a:lnTo>
                    <a:pt x="8777" y="29615"/>
                  </a:lnTo>
                  <a:lnTo>
                    <a:pt x="9199" y="29638"/>
                  </a:lnTo>
                  <a:lnTo>
                    <a:pt x="9667" y="29946"/>
                  </a:lnTo>
                  <a:close/>
                  <a:moveTo>
                    <a:pt x="3094" y="218"/>
                  </a:moveTo>
                  <a:lnTo>
                    <a:pt x="2032" y="1"/>
                  </a:lnTo>
                  <a:lnTo>
                    <a:pt x="1462" y="811"/>
                  </a:lnTo>
                  <a:lnTo>
                    <a:pt x="1587" y="1039"/>
                  </a:lnTo>
                  <a:lnTo>
                    <a:pt x="1427" y="1987"/>
                  </a:lnTo>
                  <a:lnTo>
                    <a:pt x="629" y="2443"/>
                  </a:lnTo>
                  <a:lnTo>
                    <a:pt x="857" y="3949"/>
                  </a:lnTo>
                  <a:lnTo>
                    <a:pt x="731" y="4235"/>
                  </a:lnTo>
                  <a:lnTo>
                    <a:pt x="1017" y="4589"/>
                  </a:lnTo>
                  <a:lnTo>
                    <a:pt x="560" y="5159"/>
                  </a:lnTo>
                  <a:lnTo>
                    <a:pt x="195" y="6004"/>
                  </a:lnTo>
                  <a:lnTo>
                    <a:pt x="58" y="6837"/>
                  </a:lnTo>
                  <a:lnTo>
                    <a:pt x="309" y="7715"/>
                  </a:lnTo>
                  <a:lnTo>
                    <a:pt x="1" y="8640"/>
                  </a:lnTo>
                  <a:lnTo>
                    <a:pt x="708" y="10203"/>
                  </a:lnTo>
                  <a:lnTo>
                    <a:pt x="937" y="10374"/>
                  </a:lnTo>
                  <a:lnTo>
                    <a:pt x="1119" y="11208"/>
                  </a:lnTo>
                  <a:lnTo>
                    <a:pt x="891" y="12098"/>
                  </a:lnTo>
                  <a:lnTo>
                    <a:pt x="1085" y="12862"/>
                  </a:lnTo>
                  <a:lnTo>
                    <a:pt x="674" y="13479"/>
                  </a:lnTo>
                  <a:lnTo>
                    <a:pt x="891" y="14323"/>
                  </a:lnTo>
                  <a:lnTo>
                    <a:pt x="1359" y="15225"/>
                  </a:lnTo>
                  <a:lnTo>
                    <a:pt x="1005" y="15567"/>
                  </a:lnTo>
                  <a:lnTo>
                    <a:pt x="1051" y="16377"/>
                  </a:lnTo>
                  <a:lnTo>
                    <a:pt x="1142" y="17290"/>
                  </a:lnTo>
                  <a:lnTo>
                    <a:pt x="1621" y="18374"/>
                  </a:lnTo>
                  <a:lnTo>
                    <a:pt x="1393" y="18546"/>
                  </a:lnTo>
                  <a:lnTo>
                    <a:pt x="1907" y="19561"/>
                  </a:lnTo>
                  <a:lnTo>
                    <a:pt x="2340" y="19881"/>
                  </a:lnTo>
                  <a:lnTo>
                    <a:pt x="2226" y="20257"/>
                  </a:lnTo>
                  <a:lnTo>
                    <a:pt x="2626" y="20440"/>
                  </a:lnTo>
                  <a:lnTo>
                    <a:pt x="2820" y="20771"/>
                  </a:lnTo>
                  <a:lnTo>
                    <a:pt x="2557" y="20931"/>
                  </a:lnTo>
                  <a:lnTo>
                    <a:pt x="2820" y="21456"/>
                  </a:lnTo>
                  <a:lnTo>
                    <a:pt x="2968" y="22620"/>
                  </a:lnTo>
                  <a:lnTo>
                    <a:pt x="2877" y="23384"/>
                  </a:lnTo>
                  <a:lnTo>
                    <a:pt x="3128" y="23841"/>
                  </a:lnTo>
                  <a:lnTo>
                    <a:pt x="3116" y="24389"/>
                  </a:lnTo>
                  <a:lnTo>
                    <a:pt x="2728" y="24777"/>
                  </a:lnTo>
                  <a:lnTo>
                    <a:pt x="3174" y="25724"/>
                  </a:lnTo>
                  <a:lnTo>
                    <a:pt x="3539" y="26032"/>
                  </a:lnTo>
                  <a:lnTo>
                    <a:pt x="3984" y="25975"/>
                  </a:lnTo>
                  <a:lnTo>
                    <a:pt x="4246" y="26637"/>
                  </a:lnTo>
                  <a:lnTo>
                    <a:pt x="4737" y="27150"/>
                  </a:lnTo>
                  <a:lnTo>
                    <a:pt x="6449" y="27265"/>
                  </a:lnTo>
                  <a:lnTo>
                    <a:pt x="7134" y="27390"/>
                  </a:lnTo>
                  <a:lnTo>
                    <a:pt x="7453" y="27447"/>
                  </a:lnTo>
                  <a:lnTo>
                    <a:pt x="6780" y="26934"/>
                  </a:lnTo>
                  <a:lnTo>
                    <a:pt x="6198" y="26032"/>
                  </a:lnTo>
                  <a:lnTo>
                    <a:pt x="6323" y="25621"/>
                  </a:lnTo>
                  <a:lnTo>
                    <a:pt x="6825" y="25267"/>
                  </a:lnTo>
                  <a:lnTo>
                    <a:pt x="6894" y="24240"/>
                  </a:lnTo>
                  <a:lnTo>
                    <a:pt x="7567" y="23738"/>
                  </a:lnTo>
                  <a:lnTo>
                    <a:pt x="7533" y="22939"/>
                  </a:lnTo>
                  <a:lnTo>
                    <a:pt x="6791" y="22757"/>
                  </a:lnTo>
                  <a:lnTo>
                    <a:pt x="5878" y="22106"/>
                  </a:lnTo>
                  <a:lnTo>
                    <a:pt x="5867" y="21444"/>
                  </a:lnTo>
                  <a:lnTo>
                    <a:pt x="6278" y="20999"/>
                  </a:lnTo>
                  <a:lnTo>
                    <a:pt x="6951" y="20988"/>
                  </a:lnTo>
                  <a:lnTo>
                    <a:pt x="6985" y="20508"/>
                  </a:lnTo>
                  <a:lnTo>
                    <a:pt x="6814" y="19641"/>
                  </a:lnTo>
                  <a:lnTo>
                    <a:pt x="7225" y="19082"/>
                  </a:lnTo>
                  <a:lnTo>
                    <a:pt x="7807" y="18819"/>
                  </a:lnTo>
                  <a:lnTo>
                    <a:pt x="7453" y="18363"/>
                  </a:lnTo>
                  <a:lnTo>
                    <a:pt x="7134" y="18648"/>
                  </a:lnTo>
                  <a:lnTo>
                    <a:pt x="6563" y="18374"/>
                  </a:lnTo>
                  <a:lnTo>
                    <a:pt x="6209" y="17484"/>
                  </a:lnTo>
                  <a:lnTo>
                    <a:pt x="6426" y="17256"/>
                  </a:lnTo>
                  <a:lnTo>
                    <a:pt x="7225" y="17587"/>
                  </a:lnTo>
                  <a:lnTo>
                    <a:pt x="7932" y="17461"/>
                  </a:lnTo>
                  <a:lnTo>
                    <a:pt x="8298" y="17142"/>
                  </a:lnTo>
                  <a:lnTo>
                    <a:pt x="8035" y="16708"/>
                  </a:lnTo>
                  <a:lnTo>
                    <a:pt x="8024" y="16024"/>
                  </a:lnTo>
                  <a:lnTo>
                    <a:pt x="7738" y="15476"/>
                  </a:lnTo>
                  <a:lnTo>
                    <a:pt x="8560" y="15567"/>
                  </a:lnTo>
                  <a:lnTo>
                    <a:pt x="10021" y="15373"/>
                  </a:lnTo>
                  <a:lnTo>
                    <a:pt x="11002" y="14894"/>
                  </a:lnTo>
                  <a:lnTo>
                    <a:pt x="11470" y="13707"/>
                  </a:lnTo>
                  <a:lnTo>
                    <a:pt x="11436" y="13250"/>
                  </a:lnTo>
                  <a:lnTo>
                    <a:pt x="10877" y="12851"/>
                  </a:lnTo>
                  <a:lnTo>
                    <a:pt x="10865" y="12212"/>
                  </a:lnTo>
                  <a:lnTo>
                    <a:pt x="9747" y="11424"/>
                  </a:lnTo>
                  <a:lnTo>
                    <a:pt x="9701" y="10957"/>
                  </a:lnTo>
                  <a:lnTo>
                    <a:pt x="9644" y="10352"/>
                  </a:lnTo>
                  <a:lnTo>
                    <a:pt x="9781" y="10158"/>
                  </a:lnTo>
                  <a:lnTo>
                    <a:pt x="9621" y="9256"/>
                  </a:lnTo>
                  <a:lnTo>
                    <a:pt x="9667" y="8332"/>
                  </a:lnTo>
                  <a:lnTo>
                    <a:pt x="9736" y="7601"/>
                  </a:lnTo>
                  <a:lnTo>
                    <a:pt x="10580" y="6380"/>
                  </a:lnTo>
                  <a:lnTo>
                    <a:pt x="11333" y="5490"/>
                  </a:lnTo>
                  <a:lnTo>
                    <a:pt x="11801" y="5125"/>
                  </a:lnTo>
                  <a:lnTo>
                    <a:pt x="12406" y="4623"/>
                  </a:lnTo>
                  <a:lnTo>
                    <a:pt x="12326" y="3892"/>
                  </a:lnTo>
                  <a:lnTo>
                    <a:pt x="11892" y="3367"/>
                  </a:lnTo>
                  <a:lnTo>
                    <a:pt x="11516" y="3539"/>
                  </a:lnTo>
                  <a:lnTo>
                    <a:pt x="11470" y="4349"/>
                  </a:lnTo>
                  <a:lnTo>
                    <a:pt x="10865" y="5034"/>
                  </a:lnTo>
                  <a:lnTo>
                    <a:pt x="10261" y="5193"/>
                  </a:lnTo>
                  <a:lnTo>
                    <a:pt x="9382" y="5045"/>
                  </a:lnTo>
                  <a:lnTo>
                    <a:pt x="8560" y="4794"/>
                  </a:lnTo>
                  <a:lnTo>
                    <a:pt x="9165" y="3424"/>
                  </a:lnTo>
                  <a:lnTo>
                    <a:pt x="9005" y="3025"/>
                  </a:lnTo>
                  <a:lnTo>
                    <a:pt x="8161" y="2671"/>
                  </a:lnTo>
                  <a:lnTo>
                    <a:pt x="7134" y="1998"/>
                  </a:lnTo>
                  <a:lnTo>
                    <a:pt x="6483" y="1850"/>
                  </a:lnTo>
                  <a:lnTo>
                    <a:pt x="4885" y="366"/>
                  </a:lnTo>
                  <a:lnTo>
                    <a:pt x="4737" y="183"/>
                  </a:lnTo>
                  <a:lnTo>
                    <a:pt x="3847" y="138"/>
                  </a:lnTo>
                  <a:lnTo>
                    <a:pt x="3619" y="8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1" name="Google Shape;861;p38"/>
            <p:cNvSpPr/>
            <p:nvPr/>
          </p:nvSpPr>
          <p:spPr>
            <a:xfrm>
              <a:off x="4521975" y="2175175"/>
              <a:ext cx="63650" cy="56500"/>
            </a:xfrm>
            <a:custGeom>
              <a:rect b="b" l="l" r="r" t="t"/>
              <a:pathLst>
                <a:path extrusionOk="0" h="2260" w="2546">
                  <a:moveTo>
                    <a:pt x="2545" y="2237"/>
                  </a:moveTo>
                  <a:lnTo>
                    <a:pt x="2408" y="1609"/>
                  </a:lnTo>
                  <a:lnTo>
                    <a:pt x="2054" y="1450"/>
                  </a:lnTo>
                  <a:lnTo>
                    <a:pt x="1701" y="1210"/>
                  </a:lnTo>
                  <a:lnTo>
                    <a:pt x="1838" y="925"/>
                  </a:lnTo>
                  <a:lnTo>
                    <a:pt x="1404" y="605"/>
                  </a:lnTo>
                  <a:lnTo>
                    <a:pt x="1495" y="400"/>
                  </a:lnTo>
                  <a:lnTo>
                    <a:pt x="1187" y="240"/>
                  </a:lnTo>
                  <a:lnTo>
                    <a:pt x="982" y="0"/>
                  </a:lnTo>
                  <a:lnTo>
                    <a:pt x="0" y="137"/>
                  </a:lnTo>
                  <a:lnTo>
                    <a:pt x="183" y="457"/>
                  </a:lnTo>
                  <a:lnTo>
                    <a:pt x="183" y="890"/>
                  </a:lnTo>
                  <a:lnTo>
                    <a:pt x="788" y="1107"/>
                  </a:lnTo>
                  <a:lnTo>
                    <a:pt x="1130" y="1381"/>
                  </a:lnTo>
                  <a:lnTo>
                    <a:pt x="1267" y="1347"/>
                  </a:lnTo>
                  <a:lnTo>
                    <a:pt x="1529" y="1598"/>
                  </a:lnTo>
                  <a:lnTo>
                    <a:pt x="1849" y="1598"/>
                  </a:lnTo>
                  <a:lnTo>
                    <a:pt x="1883" y="1735"/>
                  </a:lnTo>
                  <a:lnTo>
                    <a:pt x="2283" y="22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2" name="Google Shape;862;p38"/>
            <p:cNvSpPr/>
            <p:nvPr/>
          </p:nvSpPr>
          <p:spPr>
            <a:xfrm>
              <a:off x="5901700" y="3354050"/>
              <a:ext cx="798875" cy="747525"/>
            </a:xfrm>
            <a:custGeom>
              <a:rect b="b" l="l" r="r" t="t"/>
              <a:pathLst>
                <a:path extrusionOk="0" h="29901" w="31955">
                  <a:moveTo>
                    <a:pt x="19778" y="27390"/>
                  </a:moveTo>
                  <a:lnTo>
                    <a:pt x="19344" y="27321"/>
                  </a:lnTo>
                  <a:lnTo>
                    <a:pt x="19082" y="27732"/>
                  </a:lnTo>
                  <a:lnTo>
                    <a:pt x="18990" y="28508"/>
                  </a:lnTo>
                  <a:lnTo>
                    <a:pt x="18694" y="29079"/>
                  </a:lnTo>
                  <a:lnTo>
                    <a:pt x="18625" y="29832"/>
                  </a:lnTo>
                  <a:lnTo>
                    <a:pt x="19047" y="29855"/>
                  </a:lnTo>
                  <a:lnTo>
                    <a:pt x="19162" y="29900"/>
                  </a:lnTo>
                  <a:lnTo>
                    <a:pt x="20109" y="29284"/>
                  </a:lnTo>
                  <a:lnTo>
                    <a:pt x="20189" y="29535"/>
                  </a:lnTo>
                  <a:lnTo>
                    <a:pt x="20759" y="28828"/>
                  </a:lnTo>
                  <a:lnTo>
                    <a:pt x="21216" y="28519"/>
                  </a:lnTo>
                  <a:lnTo>
                    <a:pt x="21855" y="27481"/>
                  </a:lnTo>
                  <a:lnTo>
                    <a:pt x="21455" y="27401"/>
                  </a:lnTo>
                  <a:lnTo>
                    <a:pt x="20771" y="27572"/>
                  </a:lnTo>
                  <a:lnTo>
                    <a:pt x="20291" y="27709"/>
                  </a:lnTo>
                  <a:close/>
                  <a:moveTo>
                    <a:pt x="26922" y="2808"/>
                  </a:moveTo>
                  <a:lnTo>
                    <a:pt x="26990" y="2488"/>
                  </a:lnTo>
                  <a:lnTo>
                    <a:pt x="27013" y="1975"/>
                  </a:lnTo>
                  <a:lnTo>
                    <a:pt x="26785" y="1518"/>
                  </a:lnTo>
                  <a:lnTo>
                    <a:pt x="26796" y="1130"/>
                  </a:lnTo>
                  <a:lnTo>
                    <a:pt x="26614" y="1016"/>
                  </a:lnTo>
                  <a:lnTo>
                    <a:pt x="26625" y="457"/>
                  </a:lnTo>
                  <a:lnTo>
                    <a:pt x="26454" y="0"/>
                  </a:lnTo>
                  <a:lnTo>
                    <a:pt x="26123" y="343"/>
                  </a:lnTo>
                  <a:lnTo>
                    <a:pt x="26066" y="594"/>
                  </a:lnTo>
                  <a:lnTo>
                    <a:pt x="25849" y="1096"/>
                  </a:lnTo>
                  <a:lnTo>
                    <a:pt x="25598" y="1587"/>
                  </a:lnTo>
                  <a:lnTo>
                    <a:pt x="25678" y="1883"/>
                  </a:lnTo>
                  <a:lnTo>
                    <a:pt x="25507" y="2066"/>
                  </a:lnTo>
                  <a:lnTo>
                    <a:pt x="25290" y="2751"/>
                  </a:lnTo>
                  <a:lnTo>
                    <a:pt x="25313" y="3276"/>
                  </a:lnTo>
                  <a:lnTo>
                    <a:pt x="25210" y="3538"/>
                  </a:lnTo>
                  <a:lnTo>
                    <a:pt x="25256" y="3983"/>
                  </a:lnTo>
                  <a:lnTo>
                    <a:pt x="24879" y="4691"/>
                  </a:lnTo>
                  <a:lnTo>
                    <a:pt x="24697" y="5193"/>
                  </a:lnTo>
                  <a:lnTo>
                    <a:pt x="24457" y="5604"/>
                  </a:lnTo>
                  <a:lnTo>
                    <a:pt x="24206" y="6094"/>
                  </a:lnTo>
                  <a:lnTo>
                    <a:pt x="23624" y="6391"/>
                  </a:lnTo>
                  <a:lnTo>
                    <a:pt x="22928" y="6094"/>
                  </a:lnTo>
                  <a:lnTo>
                    <a:pt x="22859" y="5809"/>
                  </a:lnTo>
                  <a:lnTo>
                    <a:pt x="22494" y="5581"/>
                  </a:lnTo>
                  <a:lnTo>
                    <a:pt x="22266" y="5581"/>
                  </a:lnTo>
                  <a:lnTo>
                    <a:pt x="21798" y="5033"/>
                  </a:lnTo>
                  <a:lnTo>
                    <a:pt x="21444" y="4725"/>
                  </a:lnTo>
                  <a:lnTo>
                    <a:pt x="20885" y="4440"/>
                  </a:lnTo>
                  <a:lnTo>
                    <a:pt x="20326" y="3938"/>
                  </a:lnTo>
                  <a:lnTo>
                    <a:pt x="20314" y="3675"/>
                  </a:lnTo>
                  <a:lnTo>
                    <a:pt x="20668" y="3241"/>
                  </a:lnTo>
                  <a:lnTo>
                    <a:pt x="20976" y="2785"/>
                  </a:lnTo>
                  <a:lnTo>
                    <a:pt x="20930" y="2408"/>
                  </a:lnTo>
                  <a:lnTo>
                    <a:pt x="21204" y="2386"/>
                  </a:lnTo>
                  <a:lnTo>
                    <a:pt x="21558" y="2020"/>
                  </a:lnTo>
                  <a:lnTo>
                    <a:pt x="21843" y="1541"/>
                  </a:lnTo>
                  <a:lnTo>
                    <a:pt x="21524" y="1085"/>
                  </a:lnTo>
                  <a:lnTo>
                    <a:pt x="21319" y="1256"/>
                  </a:lnTo>
                  <a:lnTo>
                    <a:pt x="21033" y="1187"/>
                  </a:lnTo>
                  <a:lnTo>
                    <a:pt x="20531" y="1438"/>
                  </a:lnTo>
                  <a:lnTo>
                    <a:pt x="20075" y="1153"/>
                  </a:lnTo>
                  <a:lnTo>
                    <a:pt x="19835" y="1256"/>
                  </a:lnTo>
                  <a:lnTo>
                    <a:pt x="19184" y="1027"/>
                  </a:lnTo>
                  <a:lnTo>
                    <a:pt x="18808" y="639"/>
                  </a:lnTo>
                  <a:lnTo>
                    <a:pt x="18306" y="423"/>
                  </a:lnTo>
                  <a:lnTo>
                    <a:pt x="17861" y="560"/>
                  </a:lnTo>
                  <a:lnTo>
                    <a:pt x="18420" y="856"/>
                  </a:lnTo>
                  <a:lnTo>
                    <a:pt x="18374" y="1313"/>
                  </a:lnTo>
                  <a:lnTo>
                    <a:pt x="17689" y="1484"/>
                  </a:lnTo>
                  <a:lnTo>
                    <a:pt x="17290" y="1381"/>
                  </a:lnTo>
                  <a:lnTo>
                    <a:pt x="16776" y="1701"/>
                  </a:lnTo>
                  <a:lnTo>
                    <a:pt x="16366" y="2226"/>
                  </a:lnTo>
                  <a:lnTo>
                    <a:pt x="16446" y="2443"/>
                  </a:lnTo>
                  <a:lnTo>
                    <a:pt x="16069" y="2682"/>
                  </a:lnTo>
                  <a:lnTo>
                    <a:pt x="15578" y="3413"/>
                  </a:lnTo>
                  <a:lnTo>
                    <a:pt x="15669" y="3903"/>
                  </a:lnTo>
                  <a:lnTo>
                    <a:pt x="15179" y="3823"/>
                  </a:lnTo>
                  <a:lnTo>
                    <a:pt x="14677" y="3823"/>
                  </a:lnTo>
                  <a:lnTo>
                    <a:pt x="14323" y="3276"/>
                  </a:lnTo>
                  <a:lnTo>
                    <a:pt x="13798" y="2865"/>
                  </a:lnTo>
                  <a:lnTo>
                    <a:pt x="13398" y="2979"/>
                  </a:lnTo>
                  <a:lnTo>
                    <a:pt x="13022" y="3105"/>
                  </a:lnTo>
                  <a:lnTo>
                    <a:pt x="12988" y="3333"/>
                  </a:lnTo>
                  <a:lnTo>
                    <a:pt x="12645" y="3241"/>
                  </a:lnTo>
                  <a:lnTo>
                    <a:pt x="12600" y="3493"/>
                  </a:lnTo>
                  <a:lnTo>
                    <a:pt x="12166" y="3652"/>
                  </a:lnTo>
                  <a:lnTo>
                    <a:pt x="11926" y="4006"/>
                  </a:lnTo>
                  <a:lnTo>
                    <a:pt x="11424" y="4451"/>
                  </a:lnTo>
                  <a:lnTo>
                    <a:pt x="11230" y="5136"/>
                  </a:lnTo>
                  <a:lnTo>
                    <a:pt x="10899" y="4953"/>
                  </a:lnTo>
                  <a:lnTo>
                    <a:pt x="10591" y="5387"/>
                  </a:lnTo>
                  <a:lnTo>
                    <a:pt x="10796" y="5821"/>
                  </a:lnTo>
                  <a:lnTo>
                    <a:pt x="10431" y="5992"/>
                  </a:lnTo>
                  <a:lnTo>
                    <a:pt x="10226" y="5204"/>
                  </a:lnTo>
                  <a:lnTo>
                    <a:pt x="9541" y="5980"/>
                  </a:lnTo>
                  <a:lnTo>
                    <a:pt x="9427" y="6471"/>
                  </a:lnTo>
                  <a:lnTo>
                    <a:pt x="9336" y="6836"/>
                  </a:lnTo>
                  <a:lnTo>
                    <a:pt x="8788" y="7304"/>
                  </a:lnTo>
                  <a:lnTo>
                    <a:pt x="8503" y="7783"/>
                  </a:lnTo>
                  <a:lnTo>
                    <a:pt x="8000" y="8183"/>
                  </a:lnTo>
                  <a:lnTo>
                    <a:pt x="7133" y="8457"/>
                  </a:lnTo>
                  <a:lnTo>
                    <a:pt x="6688" y="8434"/>
                  </a:lnTo>
                  <a:lnTo>
                    <a:pt x="6483" y="8514"/>
                  </a:lnTo>
                  <a:lnTo>
                    <a:pt x="6323" y="8719"/>
                  </a:lnTo>
                  <a:lnTo>
                    <a:pt x="5821" y="8811"/>
                  </a:lnTo>
                  <a:lnTo>
                    <a:pt x="5147" y="9153"/>
                  </a:lnTo>
                  <a:lnTo>
                    <a:pt x="4953" y="9039"/>
                  </a:lnTo>
                  <a:lnTo>
                    <a:pt x="4577" y="9119"/>
                  </a:lnTo>
                  <a:lnTo>
                    <a:pt x="3926" y="9438"/>
                  </a:lnTo>
                  <a:lnTo>
                    <a:pt x="3470" y="9826"/>
                  </a:lnTo>
                  <a:lnTo>
                    <a:pt x="2785" y="10123"/>
                  </a:lnTo>
                  <a:lnTo>
                    <a:pt x="2340" y="10751"/>
                  </a:lnTo>
                  <a:lnTo>
                    <a:pt x="2397" y="10066"/>
                  </a:lnTo>
                  <a:lnTo>
                    <a:pt x="1963" y="10728"/>
                  </a:lnTo>
                  <a:lnTo>
                    <a:pt x="1941" y="11253"/>
                  </a:lnTo>
                  <a:lnTo>
                    <a:pt x="1758" y="11709"/>
                  </a:lnTo>
                  <a:lnTo>
                    <a:pt x="1541" y="11926"/>
                  </a:lnTo>
                  <a:lnTo>
                    <a:pt x="1359" y="12451"/>
                  </a:lnTo>
                  <a:lnTo>
                    <a:pt x="1484" y="12725"/>
                  </a:lnTo>
                  <a:lnTo>
                    <a:pt x="1507" y="13010"/>
                  </a:lnTo>
                  <a:lnTo>
                    <a:pt x="1735" y="13729"/>
                  </a:lnTo>
                  <a:lnTo>
                    <a:pt x="1632" y="14197"/>
                  </a:lnTo>
                  <a:lnTo>
                    <a:pt x="1484" y="13832"/>
                  </a:lnTo>
                  <a:lnTo>
                    <a:pt x="1165" y="13581"/>
                  </a:lnTo>
                  <a:lnTo>
                    <a:pt x="1222" y="14425"/>
                  </a:lnTo>
                  <a:lnTo>
                    <a:pt x="971" y="14026"/>
                  </a:lnTo>
                  <a:lnTo>
                    <a:pt x="993" y="14425"/>
                  </a:lnTo>
                  <a:lnTo>
                    <a:pt x="1244" y="15133"/>
                  </a:lnTo>
                  <a:lnTo>
                    <a:pt x="1165" y="15852"/>
                  </a:lnTo>
                  <a:lnTo>
                    <a:pt x="1404" y="16206"/>
                  </a:lnTo>
                  <a:lnTo>
                    <a:pt x="1347" y="16480"/>
                  </a:lnTo>
                  <a:lnTo>
                    <a:pt x="1473" y="17062"/>
                  </a:lnTo>
                  <a:lnTo>
                    <a:pt x="1290" y="17575"/>
                  </a:lnTo>
                  <a:lnTo>
                    <a:pt x="1244" y="18089"/>
                  </a:lnTo>
                  <a:lnTo>
                    <a:pt x="1347" y="19013"/>
                  </a:lnTo>
                  <a:lnTo>
                    <a:pt x="1244" y="19549"/>
                  </a:lnTo>
                  <a:lnTo>
                    <a:pt x="936" y="20177"/>
                  </a:lnTo>
                  <a:lnTo>
                    <a:pt x="845" y="20497"/>
                  </a:lnTo>
                  <a:lnTo>
                    <a:pt x="628" y="20713"/>
                  </a:lnTo>
                  <a:lnTo>
                    <a:pt x="217" y="20828"/>
                  </a:lnTo>
                  <a:lnTo>
                    <a:pt x="1" y="21353"/>
                  </a:lnTo>
                  <a:lnTo>
                    <a:pt x="343" y="21524"/>
                  </a:lnTo>
                  <a:lnTo>
                    <a:pt x="914" y="22117"/>
                  </a:lnTo>
                  <a:lnTo>
                    <a:pt x="1427" y="22117"/>
                  </a:lnTo>
                  <a:lnTo>
                    <a:pt x="1975" y="22151"/>
                  </a:lnTo>
                  <a:lnTo>
                    <a:pt x="2443" y="21855"/>
                  </a:lnTo>
                  <a:lnTo>
                    <a:pt x="2933" y="21604"/>
                  </a:lnTo>
                  <a:lnTo>
                    <a:pt x="3127" y="21638"/>
                  </a:lnTo>
                  <a:lnTo>
                    <a:pt x="3767" y="21159"/>
                  </a:lnTo>
                  <a:lnTo>
                    <a:pt x="4314" y="21113"/>
                  </a:lnTo>
                  <a:lnTo>
                    <a:pt x="4896" y="21010"/>
                  </a:lnTo>
                  <a:lnTo>
                    <a:pt x="5501" y="21181"/>
                  </a:lnTo>
                  <a:lnTo>
                    <a:pt x="6015" y="21102"/>
                  </a:lnTo>
                  <a:lnTo>
                    <a:pt x="6665" y="21067"/>
                  </a:lnTo>
                  <a:lnTo>
                    <a:pt x="7099" y="20702"/>
                  </a:lnTo>
                  <a:lnTo>
                    <a:pt x="7418" y="20234"/>
                  </a:lnTo>
                  <a:lnTo>
                    <a:pt x="8160" y="20017"/>
                  </a:lnTo>
                  <a:lnTo>
                    <a:pt x="9153" y="19561"/>
                  </a:lnTo>
                  <a:lnTo>
                    <a:pt x="9861" y="19618"/>
                  </a:lnTo>
                  <a:lnTo>
                    <a:pt x="10842" y="19310"/>
                  </a:lnTo>
                  <a:lnTo>
                    <a:pt x="11961" y="18990"/>
                  </a:lnTo>
                  <a:lnTo>
                    <a:pt x="13353" y="18899"/>
                  </a:lnTo>
                  <a:lnTo>
                    <a:pt x="13923" y="19344"/>
                  </a:lnTo>
                  <a:lnTo>
                    <a:pt x="14460" y="19378"/>
                  </a:lnTo>
                  <a:lnTo>
                    <a:pt x="15213" y="19915"/>
                  </a:lnTo>
                  <a:lnTo>
                    <a:pt x="14985" y="20131"/>
                  </a:lnTo>
                  <a:lnTo>
                    <a:pt x="15236" y="20474"/>
                  </a:lnTo>
                  <a:lnTo>
                    <a:pt x="15430" y="21124"/>
                  </a:lnTo>
                  <a:lnTo>
                    <a:pt x="15202" y="21615"/>
                  </a:lnTo>
                  <a:lnTo>
                    <a:pt x="15612" y="21980"/>
                  </a:lnTo>
                  <a:lnTo>
                    <a:pt x="16229" y="21250"/>
                  </a:lnTo>
                  <a:lnTo>
                    <a:pt x="16834" y="20953"/>
                  </a:lnTo>
                  <a:lnTo>
                    <a:pt x="17792" y="20166"/>
                  </a:lnTo>
                  <a:lnTo>
                    <a:pt x="17564" y="20839"/>
                  </a:lnTo>
                  <a:lnTo>
                    <a:pt x="17085" y="21296"/>
                  </a:lnTo>
                  <a:lnTo>
                    <a:pt x="16719" y="21832"/>
                  </a:lnTo>
                  <a:lnTo>
                    <a:pt x="16092" y="22323"/>
                  </a:lnTo>
                  <a:lnTo>
                    <a:pt x="16834" y="22151"/>
                  </a:lnTo>
                  <a:lnTo>
                    <a:pt x="17507" y="21524"/>
                  </a:lnTo>
                  <a:lnTo>
                    <a:pt x="17381" y="22208"/>
                  </a:lnTo>
                  <a:lnTo>
                    <a:pt x="16925" y="22654"/>
                  </a:lnTo>
                  <a:lnTo>
                    <a:pt x="17598" y="22768"/>
                  </a:lnTo>
                  <a:lnTo>
                    <a:pt x="17781" y="23144"/>
                  </a:lnTo>
                  <a:lnTo>
                    <a:pt x="17724" y="23612"/>
                  </a:lnTo>
                  <a:lnTo>
                    <a:pt x="17507" y="24308"/>
                  </a:lnTo>
                  <a:lnTo>
                    <a:pt x="17712" y="24879"/>
                  </a:lnTo>
                  <a:lnTo>
                    <a:pt x="18283" y="25153"/>
                  </a:lnTo>
                  <a:lnTo>
                    <a:pt x="18682" y="25210"/>
                  </a:lnTo>
                  <a:lnTo>
                    <a:pt x="19025" y="25347"/>
                  </a:lnTo>
                  <a:lnTo>
                    <a:pt x="19515" y="25609"/>
                  </a:lnTo>
                  <a:lnTo>
                    <a:pt x="20542" y="24936"/>
                  </a:lnTo>
                  <a:lnTo>
                    <a:pt x="21045" y="24765"/>
                  </a:lnTo>
                  <a:lnTo>
                    <a:pt x="20657" y="25244"/>
                  </a:lnTo>
                  <a:lnTo>
                    <a:pt x="21033" y="25404"/>
                  </a:lnTo>
                  <a:lnTo>
                    <a:pt x="21421" y="25803"/>
                  </a:lnTo>
                  <a:lnTo>
                    <a:pt x="22083" y="25415"/>
                  </a:lnTo>
                  <a:lnTo>
                    <a:pt x="22631" y="25062"/>
                  </a:lnTo>
                  <a:lnTo>
                    <a:pt x="23532" y="24674"/>
                  </a:lnTo>
                  <a:lnTo>
                    <a:pt x="24388" y="24651"/>
                  </a:lnTo>
                  <a:lnTo>
                    <a:pt x="24982" y="24320"/>
                  </a:lnTo>
                  <a:lnTo>
                    <a:pt x="25107" y="24034"/>
                  </a:lnTo>
                  <a:lnTo>
                    <a:pt x="25541" y="23395"/>
                  </a:lnTo>
                  <a:lnTo>
                    <a:pt x="26100" y="22711"/>
                  </a:lnTo>
                  <a:lnTo>
                    <a:pt x="26614" y="22254"/>
                  </a:lnTo>
                  <a:lnTo>
                    <a:pt x="27241" y="21455"/>
                  </a:lnTo>
                  <a:lnTo>
                    <a:pt x="27709" y="21010"/>
                  </a:lnTo>
                  <a:lnTo>
                    <a:pt x="28337" y="20303"/>
                  </a:lnTo>
                  <a:lnTo>
                    <a:pt x="29102" y="19858"/>
                  </a:lnTo>
                  <a:lnTo>
                    <a:pt x="29821" y="19024"/>
                  </a:lnTo>
                  <a:lnTo>
                    <a:pt x="30266" y="18385"/>
                  </a:lnTo>
                  <a:lnTo>
                    <a:pt x="30460" y="17872"/>
                  </a:lnTo>
                  <a:lnTo>
                    <a:pt x="31007" y="17062"/>
                  </a:lnTo>
                  <a:lnTo>
                    <a:pt x="31304" y="16651"/>
                  </a:lnTo>
                  <a:lnTo>
                    <a:pt x="31658" y="15829"/>
                  </a:lnTo>
                  <a:lnTo>
                    <a:pt x="31555" y="15064"/>
                  </a:lnTo>
                  <a:lnTo>
                    <a:pt x="31806" y="14505"/>
                  </a:lnTo>
                  <a:lnTo>
                    <a:pt x="31955" y="13980"/>
                  </a:lnTo>
                  <a:lnTo>
                    <a:pt x="31955" y="13250"/>
                  </a:lnTo>
                  <a:lnTo>
                    <a:pt x="31555" y="12520"/>
                  </a:lnTo>
                  <a:lnTo>
                    <a:pt x="31293" y="12166"/>
                  </a:lnTo>
                  <a:lnTo>
                    <a:pt x="30871" y="11607"/>
                  </a:lnTo>
                  <a:lnTo>
                    <a:pt x="30973" y="10659"/>
                  </a:lnTo>
                  <a:lnTo>
                    <a:pt x="30756" y="10796"/>
                  </a:lnTo>
                  <a:lnTo>
                    <a:pt x="30528" y="10397"/>
                  </a:lnTo>
                  <a:lnTo>
                    <a:pt x="30174" y="10602"/>
                  </a:lnTo>
                  <a:lnTo>
                    <a:pt x="30095" y="9609"/>
                  </a:lnTo>
                  <a:lnTo>
                    <a:pt x="29775" y="9039"/>
                  </a:lnTo>
                  <a:lnTo>
                    <a:pt x="29923" y="8833"/>
                  </a:lnTo>
                  <a:lnTo>
                    <a:pt x="29478" y="8434"/>
                  </a:lnTo>
                  <a:lnTo>
                    <a:pt x="29022" y="8000"/>
                  </a:lnTo>
                  <a:lnTo>
                    <a:pt x="28269" y="7532"/>
                  </a:lnTo>
                  <a:lnTo>
                    <a:pt x="28132" y="6916"/>
                  </a:lnTo>
                  <a:lnTo>
                    <a:pt x="28326" y="6448"/>
                  </a:lnTo>
                  <a:lnTo>
                    <a:pt x="28269" y="5661"/>
                  </a:lnTo>
                  <a:lnTo>
                    <a:pt x="28075" y="5558"/>
                  </a:lnTo>
                  <a:lnTo>
                    <a:pt x="28052" y="5102"/>
                  </a:lnTo>
                  <a:lnTo>
                    <a:pt x="28017" y="4326"/>
                  </a:lnTo>
                  <a:lnTo>
                    <a:pt x="28177" y="3926"/>
                  </a:lnTo>
                  <a:lnTo>
                    <a:pt x="27846" y="3561"/>
                  </a:lnTo>
                  <a:lnTo>
                    <a:pt x="27652" y="3184"/>
                  </a:lnTo>
                  <a:lnTo>
                    <a:pt x="27093" y="35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3" name="Google Shape;863;p38"/>
            <p:cNvSpPr/>
            <p:nvPr/>
          </p:nvSpPr>
          <p:spPr>
            <a:xfrm>
              <a:off x="3889450" y="2003125"/>
              <a:ext cx="130975" cy="57950"/>
            </a:xfrm>
            <a:custGeom>
              <a:rect b="b" l="l" r="r" t="t"/>
              <a:pathLst>
                <a:path extrusionOk="0" h="2318" w="5239">
                  <a:moveTo>
                    <a:pt x="5193" y="400"/>
                  </a:moveTo>
                  <a:lnTo>
                    <a:pt x="4862" y="229"/>
                  </a:lnTo>
                  <a:lnTo>
                    <a:pt x="4531" y="275"/>
                  </a:lnTo>
                  <a:lnTo>
                    <a:pt x="3960" y="1"/>
                  </a:lnTo>
                  <a:lnTo>
                    <a:pt x="3721" y="69"/>
                  </a:lnTo>
                  <a:lnTo>
                    <a:pt x="3344" y="434"/>
                  </a:lnTo>
                  <a:lnTo>
                    <a:pt x="2808" y="149"/>
                  </a:lnTo>
                  <a:lnTo>
                    <a:pt x="2591" y="560"/>
                  </a:lnTo>
                  <a:lnTo>
                    <a:pt x="2351" y="674"/>
                  </a:lnTo>
                  <a:lnTo>
                    <a:pt x="2488" y="1245"/>
                  </a:lnTo>
                  <a:lnTo>
                    <a:pt x="2431" y="1404"/>
                  </a:lnTo>
                  <a:lnTo>
                    <a:pt x="2191" y="1210"/>
                  </a:lnTo>
                  <a:lnTo>
                    <a:pt x="1849" y="1188"/>
                  </a:lnTo>
                  <a:lnTo>
                    <a:pt x="1358" y="1359"/>
                  </a:lnTo>
                  <a:lnTo>
                    <a:pt x="731" y="1313"/>
                  </a:lnTo>
                  <a:lnTo>
                    <a:pt x="651" y="1541"/>
                  </a:lnTo>
                  <a:lnTo>
                    <a:pt x="286" y="1302"/>
                  </a:lnTo>
                  <a:lnTo>
                    <a:pt x="69" y="1347"/>
                  </a:lnTo>
                  <a:lnTo>
                    <a:pt x="92" y="1496"/>
                  </a:lnTo>
                  <a:lnTo>
                    <a:pt x="0" y="1724"/>
                  </a:lnTo>
                  <a:lnTo>
                    <a:pt x="320" y="1884"/>
                  </a:lnTo>
                  <a:lnTo>
                    <a:pt x="696" y="1918"/>
                  </a:lnTo>
                  <a:lnTo>
                    <a:pt x="1130" y="2044"/>
                  </a:lnTo>
                  <a:lnTo>
                    <a:pt x="1210" y="1872"/>
                  </a:lnTo>
                  <a:lnTo>
                    <a:pt x="1895" y="1713"/>
                  </a:lnTo>
                  <a:lnTo>
                    <a:pt x="2077" y="2032"/>
                  </a:lnTo>
                  <a:lnTo>
                    <a:pt x="3104" y="2260"/>
                  </a:lnTo>
                  <a:lnTo>
                    <a:pt x="3698" y="2317"/>
                  </a:lnTo>
                  <a:lnTo>
                    <a:pt x="4040" y="2112"/>
                  </a:lnTo>
                  <a:lnTo>
                    <a:pt x="4656" y="2101"/>
                  </a:lnTo>
                  <a:lnTo>
                    <a:pt x="4782" y="1941"/>
                  </a:lnTo>
                  <a:lnTo>
                    <a:pt x="4976" y="1370"/>
                  </a:lnTo>
                  <a:lnTo>
                    <a:pt x="4816" y="1188"/>
                  </a:lnTo>
                  <a:lnTo>
                    <a:pt x="5216" y="1188"/>
                  </a:lnTo>
                  <a:lnTo>
                    <a:pt x="5239" y="811"/>
                  </a:lnTo>
                  <a:lnTo>
                    <a:pt x="5147" y="5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4" name="Google Shape;864;p38"/>
            <p:cNvSpPr/>
            <p:nvPr/>
          </p:nvSpPr>
          <p:spPr>
            <a:xfrm>
              <a:off x="4546500" y="2161475"/>
              <a:ext cx="104725" cy="81050"/>
            </a:xfrm>
            <a:custGeom>
              <a:rect b="b" l="l" r="r" t="t"/>
              <a:pathLst>
                <a:path extrusionOk="0" h="3242" w="4189">
                  <a:moveTo>
                    <a:pt x="286" y="1895"/>
                  </a:moveTo>
                  <a:lnTo>
                    <a:pt x="149" y="1929"/>
                  </a:lnTo>
                  <a:lnTo>
                    <a:pt x="320" y="2272"/>
                  </a:lnTo>
                  <a:lnTo>
                    <a:pt x="777" y="2682"/>
                  </a:lnTo>
                  <a:lnTo>
                    <a:pt x="1302" y="2808"/>
                  </a:lnTo>
                  <a:lnTo>
                    <a:pt x="902" y="2283"/>
                  </a:lnTo>
                  <a:lnTo>
                    <a:pt x="879" y="2135"/>
                  </a:lnTo>
                  <a:lnTo>
                    <a:pt x="548" y="2135"/>
                  </a:lnTo>
                  <a:close/>
                  <a:moveTo>
                    <a:pt x="1769" y="571"/>
                  </a:moveTo>
                  <a:lnTo>
                    <a:pt x="1165" y="23"/>
                  </a:lnTo>
                  <a:lnTo>
                    <a:pt x="948" y="1"/>
                  </a:lnTo>
                  <a:lnTo>
                    <a:pt x="788" y="126"/>
                  </a:lnTo>
                  <a:lnTo>
                    <a:pt x="1245" y="617"/>
                  </a:lnTo>
                  <a:lnTo>
                    <a:pt x="1165" y="708"/>
                  </a:lnTo>
                  <a:lnTo>
                    <a:pt x="765" y="651"/>
                  </a:lnTo>
                  <a:lnTo>
                    <a:pt x="160" y="400"/>
                  </a:lnTo>
                  <a:lnTo>
                    <a:pt x="1" y="537"/>
                  </a:lnTo>
                  <a:lnTo>
                    <a:pt x="206" y="788"/>
                  </a:lnTo>
                  <a:lnTo>
                    <a:pt x="514" y="936"/>
                  </a:lnTo>
                  <a:lnTo>
                    <a:pt x="423" y="1153"/>
                  </a:lnTo>
                  <a:lnTo>
                    <a:pt x="857" y="1473"/>
                  </a:lnTo>
                  <a:lnTo>
                    <a:pt x="720" y="1758"/>
                  </a:lnTo>
                  <a:lnTo>
                    <a:pt x="1073" y="1998"/>
                  </a:lnTo>
                  <a:lnTo>
                    <a:pt x="1427" y="2157"/>
                  </a:lnTo>
                  <a:lnTo>
                    <a:pt x="1564" y="2785"/>
                  </a:lnTo>
                  <a:lnTo>
                    <a:pt x="2317" y="2112"/>
                  </a:lnTo>
                  <a:lnTo>
                    <a:pt x="2591" y="2043"/>
                  </a:lnTo>
                  <a:lnTo>
                    <a:pt x="2854" y="2306"/>
                  </a:lnTo>
                  <a:lnTo>
                    <a:pt x="2682" y="2751"/>
                  </a:lnTo>
                  <a:lnTo>
                    <a:pt x="3230" y="3242"/>
                  </a:lnTo>
                  <a:lnTo>
                    <a:pt x="3413" y="3196"/>
                  </a:lnTo>
                  <a:lnTo>
                    <a:pt x="3299" y="2739"/>
                  </a:lnTo>
                  <a:lnTo>
                    <a:pt x="3538" y="2523"/>
                  </a:lnTo>
                  <a:lnTo>
                    <a:pt x="3595" y="2214"/>
                  </a:lnTo>
                  <a:lnTo>
                    <a:pt x="3584" y="1496"/>
                  </a:lnTo>
                  <a:lnTo>
                    <a:pt x="4189" y="1427"/>
                  </a:lnTo>
                  <a:lnTo>
                    <a:pt x="3904" y="1187"/>
                  </a:lnTo>
                  <a:lnTo>
                    <a:pt x="3538" y="1153"/>
                  </a:lnTo>
                  <a:lnTo>
                    <a:pt x="3048" y="514"/>
                  </a:lnTo>
                  <a:lnTo>
                    <a:pt x="2557" y="58"/>
                  </a:lnTo>
                  <a:lnTo>
                    <a:pt x="2557" y="58"/>
                  </a:lnTo>
                  <a:lnTo>
                    <a:pt x="2192" y="411"/>
                  </a:lnTo>
                  <a:lnTo>
                    <a:pt x="2112"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5" name="Google Shape;865;p38"/>
            <p:cNvSpPr/>
            <p:nvPr/>
          </p:nvSpPr>
          <p:spPr>
            <a:xfrm>
              <a:off x="4302575" y="3165450"/>
              <a:ext cx="34825" cy="48250"/>
            </a:xfrm>
            <a:custGeom>
              <a:rect b="b" l="l" r="r" t="t"/>
              <a:pathLst>
                <a:path extrusionOk="0" h="1930" w="1393">
                  <a:moveTo>
                    <a:pt x="1221" y="412"/>
                  </a:moveTo>
                  <a:lnTo>
                    <a:pt x="1176" y="58"/>
                  </a:lnTo>
                  <a:lnTo>
                    <a:pt x="1176" y="58"/>
                  </a:lnTo>
                  <a:lnTo>
                    <a:pt x="742" y="1"/>
                  </a:lnTo>
                  <a:lnTo>
                    <a:pt x="502" y="514"/>
                  </a:lnTo>
                  <a:lnTo>
                    <a:pt x="0" y="446"/>
                  </a:lnTo>
                  <a:lnTo>
                    <a:pt x="206" y="857"/>
                  </a:lnTo>
                  <a:lnTo>
                    <a:pt x="217" y="1017"/>
                  </a:lnTo>
                  <a:lnTo>
                    <a:pt x="502" y="1884"/>
                  </a:lnTo>
                  <a:lnTo>
                    <a:pt x="491" y="1930"/>
                  </a:lnTo>
                  <a:lnTo>
                    <a:pt x="571" y="1907"/>
                  </a:lnTo>
                  <a:lnTo>
                    <a:pt x="879" y="1587"/>
                  </a:lnTo>
                  <a:lnTo>
                    <a:pt x="1187" y="1108"/>
                  </a:lnTo>
                  <a:lnTo>
                    <a:pt x="1392" y="914"/>
                  </a:lnTo>
                  <a:lnTo>
                    <a:pt x="1392" y="62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6" name="Google Shape;866;p38"/>
            <p:cNvSpPr/>
            <p:nvPr/>
          </p:nvSpPr>
          <p:spPr>
            <a:xfrm>
              <a:off x="3764775" y="1949775"/>
              <a:ext cx="63350" cy="42825"/>
            </a:xfrm>
            <a:custGeom>
              <a:rect b="b" l="l" r="r" t="t"/>
              <a:pathLst>
                <a:path extrusionOk="0" h="1713" w="2534">
                  <a:moveTo>
                    <a:pt x="1689" y="1"/>
                  </a:moveTo>
                  <a:lnTo>
                    <a:pt x="1062" y="183"/>
                  </a:lnTo>
                  <a:lnTo>
                    <a:pt x="548" y="115"/>
                  </a:lnTo>
                  <a:lnTo>
                    <a:pt x="548" y="115"/>
                  </a:lnTo>
                  <a:lnTo>
                    <a:pt x="0" y="286"/>
                  </a:lnTo>
                  <a:lnTo>
                    <a:pt x="103" y="594"/>
                  </a:lnTo>
                  <a:lnTo>
                    <a:pt x="422" y="606"/>
                  </a:lnTo>
                  <a:lnTo>
                    <a:pt x="765" y="948"/>
                  </a:lnTo>
                  <a:lnTo>
                    <a:pt x="1244" y="1370"/>
                  </a:lnTo>
                  <a:lnTo>
                    <a:pt x="1598" y="1302"/>
                  </a:lnTo>
                  <a:lnTo>
                    <a:pt x="2226" y="1712"/>
                  </a:lnTo>
                  <a:lnTo>
                    <a:pt x="2283" y="1210"/>
                  </a:lnTo>
                  <a:lnTo>
                    <a:pt x="2477" y="1176"/>
                  </a:lnTo>
                  <a:lnTo>
                    <a:pt x="2534" y="583"/>
                  </a:lnTo>
                  <a:lnTo>
                    <a:pt x="2134" y="37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7" name="Google Shape;867;p38"/>
            <p:cNvSpPr/>
            <p:nvPr/>
          </p:nvSpPr>
          <p:spPr>
            <a:xfrm>
              <a:off x="3736525" y="2834500"/>
              <a:ext cx="60500" cy="138400"/>
            </a:xfrm>
            <a:custGeom>
              <a:rect b="b" l="l" r="r" t="t"/>
              <a:pathLst>
                <a:path extrusionOk="0" h="5536" w="2420">
                  <a:moveTo>
                    <a:pt x="2271" y="526"/>
                  </a:moveTo>
                  <a:lnTo>
                    <a:pt x="1667" y="1"/>
                  </a:lnTo>
                  <a:lnTo>
                    <a:pt x="1381" y="1"/>
                  </a:lnTo>
                  <a:lnTo>
                    <a:pt x="1107" y="275"/>
                  </a:lnTo>
                  <a:lnTo>
                    <a:pt x="936" y="537"/>
                  </a:lnTo>
                  <a:lnTo>
                    <a:pt x="548" y="628"/>
                  </a:lnTo>
                  <a:lnTo>
                    <a:pt x="377" y="1028"/>
                  </a:lnTo>
                  <a:lnTo>
                    <a:pt x="103" y="1131"/>
                  </a:lnTo>
                  <a:lnTo>
                    <a:pt x="0" y="1599"/>
                  </a:lnTo>
                  <a:lnTo>
                    <a:pt x="251" y="1872"/>
                  </a:lnTo>
                  <a:lnTo>
                    <a:pt x="537" y="2192"/>
                  </a:lnTo>
                  <a:lnTo>
                    <a:pt x="560" y="2637"/>
                  </a:lnTo>
                  <a:lnTo>
                    <a:pt x="719" y="2820"/>
                  </a:lnTo>
                  <a:lnTo>
                    <a:pt x="697" y="4908"/>
                  </a:lnTo>
                  <a:lnTo>
                    <a:pt x="891" y="5536"/>
                  </a:lnTo>
                  <a:lnTo>
                    <a:pt x="1552" y="5422"/>
                  </a:lnTo>
                  <a:lnTo>
                    <a:pt x="1587" y="3961"/>
                  </a:lnTo>
                  <a:lnTo>
                    <a:pt x="1575" y="3379"/>
                  </a:lnTo>
                  <a:lnTo>
                    <a:pt x="1712" y="2808"/>
                  </a:lnTo>
                  <a:lnTo>
                    <a:pt x="1963" y="2534"/>
                  </a:lnTo>
                  <a:lnTo>
                    <a:pt x="2351" y="1964"/>
                  </a:lnTo>
                  <a:lnTo>
                    <a:pt x="2260" y="1724"/>
                  </a:lnTo>
                  <a:lnTo>
                    <a:pt x="2420" y="1370"/>
                  </a:lnTo>
                  <a:lnTo>
                    <a:pt x="2249" y="8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8" name="Google Shape;868;p38"/>
            <p:cNvSpPr/>
            <p:nvPr/>
          </p:nvSpPr>
          <p:spPr>
            <a:xfrm>
              <a:off x="3612125" y="2769175"/>
              <a:ext cx="152375" cy="124975"/>
            </a:xfrm>
            <a:custGeom>
              <a:rect b="b" l="l" r="r" t="t"/>
              <a:pathLst>
                <a:path extrusionOk="0" h="4999" w="6095">
                  <a:moveTo>
                    <a:pt x="4668" y="172"/>
                  </a:moveTo>
                  <a:lnTo>
                    <a:pt x="4155" y="172"/>
                  </a:lnTo>
                  <a:lnTo>
                    <a:pt x="3961" y="0"/>
                  </a:lnTo>
                  <a:lnTo>
                    <a:pt x="3527" y="126"/>
                  </a:lnTo>
                  <a:lnTo>
                    <a:pt x="2785" y="503"/>
                  </a:lnTo>
                  <a:lnTo>
                    <a:pt x="2625" y="788"/>
                  </a:lnTo>
                  <a:lnTo>
                    <a:pt x="2021" y="1199"/>
                  </a:lnTo>
                  <a:lnTo>
                    <a:pt x="1906" y="1427"/>
                  </a:lnTo>
                  <a:lnTo>
                    <a:pt x="1576" y="1610"/>
                  </a:lnTo>
                  <a:lnTo>
                    <a:pt x="1188" y="1484"/>
                  </a:lnTo>
                  <a:lnTo>
                    <a:pt x="959" y="1712"/>
                  </a:lnTo>
                  <a:lnTo>
                    <a:pt x="845" y="2340"/>
                  </a:lnTo>
                  <a:lnTo>
                    <a:pt x="206" y="3082"/>
                  </a:lnTo>
                  <a:lnTo>
                    <a:pt x="229" y="3401"/>
                  </a:lnTo>
                  <a:lnTo>
                    <a:pt x="1" y="3778"/>
                  </a:lnTo>
                  <a:lnTo>
                    <a:pt x="58" y="4314"/>
                  </a:lnTo>
                  <a:lnTo>
                    <a:pt x="423" y="4508"/>
                  </a:lnTo>
                  <a:lnTo>
                    <a:pt x="560" y="4805"/>
                  </a:lnTo>
                  <a:lnTo>
                    <a:pt x="914" y="4999"/>
                  </a:lnTo>
                  <a:lnTo>
                    <a:pt x="1188" y="4771"/>
                  </a:lnTo>
                  <a:lnTo>
                    <a:pt x="1576" y="4736"/>
                  </a:lnTo>
                  <a:lnTo>
                    <a:pt x="2112" y="4965"/>
                  </a:lnTo>
                  <a:lnTo>
                    <a:pt x="1998" y="4280"/>
                  </a:lnTo>
                  <a:lnTo>
                    <a:pt x="2032" y="3766"/>
                  </a:lnTo>
                  <a:lnTo>
                    <a:pt x="3413" y="3721"/>
                  </a:lnTo>
                  <a:lnTo>
                    <a:pt x="3755" y="3801"/>
                  </a:lnTo>
                  <a:lnTo>
                    <a:pt x="4018" y="3652"/>
                  </a:lnTo>
                  <a:lnTo>
                    <a:pt x="4383" y="3721"/>
                  </a:lnTo>
                  <a:lnTo>
                    <a:pt x="5079" y="3744"/>
                  </a:lnTo>
                  <a:lnTo>
                    <a:pt x="5353" y="3641"/>
                  </a:lnTo>
                  <a:lnTo>
                    <a:pt x="5524" y="3241"/>
                  </a:lnTo>
                  <a:lnTo>
                    <a:pt x="5912" y="3150"/>
                  </a:lnTo>
                  <a:lnTo>
                    <a:pt x="6083" y="2888"/>
                  </a:lnTo>
                  <a:lnTo>
                    <a:pt x="6095" y="2260"/>
                  </a:lnTo>
                  <a:lnTo>
                    <a:pt x="5182" y="2055"/>
                  </a:lnTo>
                  <a:lnTo>
                    <a:pt x="5159" y="1610"/>
                  </a:lnTo>
                  <a:lnTo>
                    <a:pt x="4714" y="1028"/>
                  </a:lnTo>
                  <a:lnTo>
                    <a:pt x="4600" y="6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69" name="Google Shape;869;p38"/>
            <p:cNvSpPr/>
            <p:nvPr/>
          </p:nvSpPr>
          <p:spPr>
            <a:xfrm>
              <a:off x="5438375" y="2512125"/>
              <a:ext cx="102725" cy="130975"/>
            </a:xfrm>
            <a:custGeom>
              <a:rect b="b" l="l" r="r" t="t"/>
              <a:pathLst>
                <a:path extrusionOk="0" h="5239" w="4109">
                  <a:moveTo>
                    <a:pt x="4040" y="3994"/>
                  </a:moveTo>
                  <a:lnTo>
                    <a:pt x="3401" y="2545"/>
                  </a:lnTo>
                  <a:lnTo>
                    <a:pt x="3184" y="2568"/>
                  </a:lnTo>
                  <a:lnTo>
                    <a:pt x="3161" y="3138"/>
                  </a:lnTo>
                  <a:lnTo>
                    <a:pt x="2659" y="2671"/>
                  </a:lnTo>
                  <a:lnTo>
                    <a:pt x="2819" y="2146"/>
                  </a:lnTo>
                  <a:lnTo>
                    <a:pt x="3161" y="2100"/>
                  </a:lnTo>
                  <a:lnTo>
                    <a:pt x="3390" y="1335"/>
                  </a:lnTo>
                  <a:lnTo>
                    <a:pt x="2899" y="1176"/>
                  </a:lnTo>
                  <a:lnTo>
                    <a:pt x="2191" y="1198"/>
                  </a:lnTo>
                  <a:lnTo>
                    <a:pt x="1415" y="1073"/>
                  </a:lnTo>
                  <a:lnTo>
                    <a:pt x="1244" y="445"/>
                  </a:lnTo>
                  <a:lnTo>
                    <a:pt x="856" y="388"/>
                  </a:lnTo>
                  <a:lnTo>
                    <a:pt x="171" y="0"/>
                  </a:lnTo>
                  <a:lnTo>
                    <a:pt x="0" y="616"/>
                  </a:lnTo>
                  <a:lnTo>
                    <a:pt x="662" y="1096"/>
                  </a:lnTo>
                  <a:lnTo>
                    <a:pt x="217" y="1438"/>
                  </a:lnTo>
                  <a:lnTo>
                    <a:pt x="103" y="1769"/>
                  </a:lnTo>
                  <a:lnTo>
                    <a:pt x="628" y="2009"/>
                  </a:lnTo>
                  <a:lnTo>
                    <a:pt x="571" y="2556"/>
                  </a:lnTo>
                  <a:lnTo>
                    <a:pt x="947" y="3241"/>
                  </a:lnTo>
                  <a:lnTo>
                    <a:pt x="1176" y="3983"/>
                  </a:lnTo>
                  <a:lnTo>
                    <a:pt x="1484" y="4063"/>
                  </a:lnTo>
                  <a:lnTo>
                    <a:pt x="1735" y="4166"/>
                  </a:lnTo>
                  <a:lnTo>
                    <a:pt x="1815" y="3994"/>
                  </a:lnTo>
                  <a:lnTo>
                    <a:pt x="2168" y="4177"/>
                  </a:lnTo>
                  <a:lnTo>
                    <a:pt x="2362" y="3675"/>
                  </a:lnTo>
                  <a:lnTo>
                    <a:pt x="2226" y="3310"/>
                  </a:lnTo>
                  <a:lnTo>
                    <a:pt x="2956" y="3332"/>
                  </a:lnTo>
                  <a:lnTo>
                    <a:pt x="3355" y="3869"/>
                  </a:lnTo>
                  <a:lnTo>
                    <a:pt x="3572" y="4302"/>
                  </a:lnTo>
                  <a:lnTo>
                    <a:pt x="3686" y="4759"/>
                  </a:lnTo>
                  <a:lnTo>
                    <a:pt x="3972" y="5238"/>
                  </a:lnTo>
                  <a:lnTo>
                    <a:pt x="3812" y="4508"/>
                  </a:lnTo>
                  <a:lnTo>
                    <a:pt x="4109" y="464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0" name="Google Shape;870;p38"/>
            <p:cNvSpPr/>
            <p:nvPr/>
          </p:nvSpPr>
          <p:spPr>
            <a:xfrm>
              <a:off x="4126250" y="2109550"/>
              <a:ext cx="111850" cy="65925"/>
            </a:xfrm>
            <a:custGeom>
              <a:rect b="b" l="l" r="r" t="t"/>
              <a:pathLst>
                <a:path extrusionOk="0" h="2637" w="4474">
                  <a:moveTo>
                    <a:pt x="4474" y="468"/>
                  </a:moveTo>
                  <a:lnTo>
                    <a:pt x="4040" y="366"/>
                  </a:lnTo>
                  <a:lnTo>
                    <a:pt x="3470" y="58"/>
                  </a:lnTo>
                  <a:lnTo>
                    <a:pt x="2648" y="252"/>
                  </a:lnTo>
                  <a:lnTo>
                    <a:pt x="2317" y="480"/>
                  </a:lnTo>
                  <a:lnTo>
                    <a:pt x="1256" y="434"/>
                  </a:lnTo>
                  <a:lnTo>
                    <a:pt x="685" y="297"/>
                  </a:lnTo>
                  <a:lnTo>
                    <a:pt x="411" y="366"/>
                  </a:lnTo>
                  <a:lnTo>
                    <a:pt x="149" y="0"/>
                  </a:lnTo>
                  <a:lnTo>
                    <a:pt x="0" y="194"/>
                  </a:lnTo>
                  <a:lnTo>
                    <a:pt x="92" y="525"/>
                  </a:lnTo>
                  <a:lnTo>
                    <a:pt x="491" y="891"/>
                  </a:lnTo>
                  <a:lnTo>
                    <a:pt x="251" y="1165"/>
                  </a:lnTo>
                  <a:lnTo>
                    <a:pt x="149" y="1450"/>
                  </a:lnTo>
                  <a:lnTo>
                    <a:pt x="240" y="1553"/>
                  </a:lnTo>
                  <a:lnTo>
                    <a:pt x="137" y="1678"/>
                  </a:lnTo>
                  <a:lnTo>
                    <a:pt x="537" y="1963"/>
                  </a:lnTo>
                  <a:lnTo>
                    <a:pt x="651" y="2545"/>
                  </a:lnTo>
                  <a:lnTo>
                    <a:pt x="1187" y="2580"/>
                  </a:lnTo>
                  <a:lnTo>
                    <a:pt x="1746" y="2329"/>
                  </a:lnTo>
                  <a:lnTo>
                    <a:pt x="2306" y="2637"/>
                  </a:lnTo>
                  <a:lnTo>
                    <a:pt x="2956" y="2545"/>
                  </a:lnTo>
                  <a:lnTo>
                    <a:pt x="2922" y="2123"/>
                  </a:lnTo>
                  <a:lnTo>
                    <a:pt x="3630" y="1838"/>
                  </a:lnTo>
                  <a:lnTo>
                    <a:pt x="4269" y="1952"/>
                  </a:lnTo>
                  <a:lnTo>
                    <a:pt x="3972" y="1450"/>
                  </a:lnTo>
                  <a:lnTo>
                    <a:pt x="4154" y="82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1" name="Google Shape;871;p38"/>
            <p:cNvSpPr/>
            <p:nvPr/>
          </p:nvSpPr>
          <p:spPr>
            <a:xfrm>
              <a:off x="4004425" y="2087575"/>
              <a:ext cx="71075" cy="56800"/>
            </a:xfrm>
            <a:custGeom>
              <a:rect b="b" l="l" r="r" t="t"/>
              <a:pathLst>
                <a:path extrusionOk="0" h="2272" w="2843">
                  <a:moveTo>
                    <a:pt x="879" y="1"/>
                  </a:moveTo>
                  <a:lnTo>
                    <a:pt x="548" y="24"/>
                  </a:lnTo>
                  <a:lnTo>
                    <a:pt x="400" y="206"/>
                  </a:lnTo>
                  <a:lnTo>
                    <a:pt x="137" y="1"/>
                  </a:lnTo>
                  <a:lnTo>
                    <a:pt x="0" y="366"/>
                  </a:lnTo>
                  <a:lnTo>
                    <a:pt x="388" y="777"/>
                  </a:lnTo>
                  <a:lnTo>
                    <a:pt x="571" y="1051"/>
                  </a:lnTo>
                  <a:lnTo>
                    <a:pt x="925" y="1370"/>
                  </a:lnTo>
                  <a:lnTo>
                    <a:pt x="1210" y="1576"/>
                  </a:lnTo>
                  <a:lnTo>
                    <a:pt x="1530" y="1929"/>
                  </a:lnTo>
                  <a:lnTo>
                    <a:pt x="2203" y="2272"/>
                  </a:lnTo>
                  <a:lnTo>
                    <a:pt x="2260" y="1781"/>
                  </a:lnTo>
                  <a:lnTo>
                    <a:pt x="2477" y="1587"/>
                  </a:lnTo>
                  <a:lnTo>
                    <a:pt x="2602" y="1496"/>
                  </a:lnTo>
                  <a:lnTo>
                    <a:pt x="2774" y="1462"/>
                  </a:lnTo>
                  <a:lnTo>
                    <a:pt x="2842" y="1051"/>
                  </a:lnTo>
                  <a:lnTo>
                    <a:pt x="2454" y="720"/>
                  </a:lnTo>
                  <a:lnTo>
                    <a:pt x="2602" y="332"/>
                  </a:lnTo>
                  <a:lnTo>
                    <a:pt x="2340" y="332"/>
                  </a:lnTo>
                  <a:lnTo>
                    <a:pt x="2340" y="332"/>
                  </a:lnTo>
                  <a:lnTo>
                    <a:pt x="1998" y="138"/>
                  </a:lnTo>
                  <a:lnTo>
                    <a:pt x="1507"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2" name="Google Shape;872;p38"/>
            <p:cNvSpPr/>
            <p:nvPr/>
          </p:nvSpPr>
          <p:spPr>
            <a:xfrm>
              <a:off x="4117700" y="1848775"/>
              <a:ext cx="158350" cy="104450"/>
            </a:xfrm>
            <a:custGeom>
              <a:rect b="b" l="l" r="r" t="t"/>
              <a:pathLst>
                <a:path extrusionOk="0" h="4178" w="6334">
                  <a:moveTo>
                    <a:pt x="3561" y="218"/>
                  </a:moveTo>
                  <a:lnTo>
                    <a:pt x="2819" y="1"/>
                  </a:lnTo>
                  <a:lnTo>
                    <a:pt x="2168" y="332"/>
                  </a:lnTo>
                  <a:lnTo>
                    <a:pt x="1792" y="469"/>
                  </a:lnTo>
                  <a:lnTo>
                    <a:pt x="1917" y="845"/>
                  </a:lnTo>
                  <a:lnTo>
                    <a:pt x="1427" y="1131"/>
                  </a:lnTo>
                  <a:lnTo>
                    <a:pt x="1347" y="1610"/>
                  </a:lnTo>
                  <a:lnTo>
                    <a:pt x="662" y="1929"/>
                  </a:lnTo>
                  <a:lnTo>
                    <a:pt x="11" y="1929"/>
                  </a:lnTo>
                  <a:lnTo>
                    <a:pt x="91" y="2306"/>
                  </a:lnTo>
                  <a:lnTo>
                    <a:pt x="342" y="2637"/>
                  </a:lnTo>
                  <a:lnTo>
                    <a:pt x="377" y="2979"/>
                  </a:lnTo>
                  <a:lnTo>
                    <a:pt x="0" y="3151"/>
                  </a:lnTo>
                  <a:lnTo>
                    <a:pt x="263" y="3561"/>
                  </a:lnTo>
                  <a:lnTo>
                    <a:pt x="342" y="3949"/>
                  </a:lnTo>
                  <a:lnTo>
                    <a:pt x="651" y="3904"/>
                  </a:lnTo>
                  <a:lnTo>
                    <a:pt x="993" y="3675"/>
                  </a:lnTo>
                  <a:lnTo>
                    <a:pt x="1518" y="3653"/>
                  </a:lnTo>
                  <a:lnTo>
                    <a:pt x="2237" y="3721"/>
                  </a:lnTo>
                  <a:lnTo>
                    <a:pt x="3036" y="3938"/>
                  </a:lnTo>
                  <a:lnTo>
                    <a:pt x="3572" y="3949"/>
                  </a:lnTo>
                  <a:lnTo>
                    <a:pt x="3857" y="4075"/>
                  </a:lnTo>
                  <a:lnTo>
                    <a:pt x="4086" y="3927"/>
                  </a:lnTo>
                  <a:lnTo>
                    <a:pt x="4302" y="4132"/>
                  </a:lnTo>
                  <a:lnTo>
                    <a:pt x="4919" y="4098"/>
                  </a:lnTo>
                  <a:lnTo>
                    <a:pt x="5204" y="4178"/>
                  </a:lnTo>
                  <a:lnTo>
                    <a:pt x="5170" y="3733"/>
                  </a:lnTo>
                  <a:lnTo>
                    <a:pt x="5341" y="3539"/>
                  </a:lnTo>
                  <a:lnTo>
                    <a:pt x="5934" y="3493"/>
                  </a:lnTo>
                  <a:lnTo>
                    <a:pt x="5934" y="3493"/>
                  </a:lnTo>
                  <a:lnTo>
                    <a:pt x="5649" y="2934"/>
                  </a:lnTo>
                  <a:lnTo>
                    <a:pt x="5432" y="2648"/>
                  </a:lnTo>
                  <a:lnTo>
                    <a:pt x="5546" y="2569"/>
                  </a:lnTo>
                  <a:lnTo>
                    <a:pt x="6106" y="2591"/>
                  </a:lnTo>
                  <a:lnTo>
                    <a:pt x="6334" y="2409"/>
                  </a:lnTo>
                  <a:lnTo>
                    <a:pt x="6083" y="2180"/>
                  </a:lnTo>
                  <a:lnTo>
                    <a:pt x="5603" y="2021"/>
                  </a:lnTo>
                  <a:lnTo>
                    <a:pt x="5615" y="1861"/>
                  </a:lnTo>
                  <a:lnTo>
                    <a:pt x="5295" y="1713"/>
                  </a:lnTo>
                  <a:lnTo>
                    <a:pt x="4770" y="1153"/>
                  </a:lnTo>
                  <a:lnTo>
                    <a:pt x="4862" y="925"/>
                  </a:lnTo>
                  <a:lnTo>
                    <a:pt x="4713" y="514"/>
                  </a:lnTo>
                  <a:lnTo>
                    <a:pt x="4029" y="309"/>
                  </a:lnTo>
                  <a:lnTo>
                    <a:pt x="3698" y="4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3" name="Google Shape;873;p38"/>
            <p:cNvSpPr/>
            <p:nvPr/>
          </p:nvSpPr>
          <p:spPr>
            <a:xfrm>
              <a:off x="1953075" y="2692425"/>
              <a:ext cx="29125" cy="59375"/>
            </a:xfrm>
            <a:custGeom>
              <a:rect b="b" l="l" r="r" t="t"/>
              <a:pathLst>
                <a:path extrusionOk="0" h="2375" w="1165">
                  <a:moveTo>
                    <a:pt x="229" y="2374"/>
                  </a:moveTo>
                  <a:lnTo>
                    <a:pt x="434" y="2055"/>
                  </a:lnTo>
                  <a:lnTo>
                    <a:pt x="571" y="2032"/>
                  </a:lnTo>
                  <a:lnTo>
                    <a:pt x="765" y="1792"/>
                  </a:lnTo>
                  <a:lnTo>
                    <a:pt x="902" y="1336"/>
                  </a:lnTo>
                  <a:lnTo>
                    <a:pt x="857" y="1244"/>
                  </a:lnTo>
                  <a:lnTo>
                    <a:pt x="982" y="914"/>
                  </a:lnTo>
                  <a:lnTo>
                    <a:pt x="937" y="777"/>
                  </a:lnTo>
                  <a:lnTo>
                    <a:pt x="1119" y="389"/>
                  </a:lnTo>
                  <a:lnTo>
                    <a:pt x="1165" y="138"/>
                  </a:lnTo>
                  <a:lnTo>
                    <a:pt x="1005" y="138"/>
                  </a:lnTo>
                  <a:lnTo>
                    <a:pt x="1016" y="1"/>
                  </a:lnTo>
                  <a:lnTo>
                    <a:pt x="879" y="1"/>
                  </a:lnTo>
                  <a:lnTo>
                    <a:pt x="514" y="560"/>
                  </a:lnTo>
                  <a:lnTo>
                    <a:pt x="389" y="446"/>
                  </a:lnTo>
                  <a:lnTo>
                    <a:pt x="286" y="491"/>
                  </a:lnTo>
                  <a:lnTo>
                    <a:pt x="275" y="628"/>
                  </a:lnTo>
                  <a:lnTo>
                    <a:pt x="172" y="1347"/>
                  </a:lnTo>
                  <a:lnTo>
                    <a:pt x="1" y="23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4" name="Google Shape;874;p38"/>
            <p:cNvSpPr/>
            <p:nvPr/>
          </p:nvSpPr>
          <p:spPr>
            <a:xfrm>
              <a:off x="2335100" y="3333800"/>
              <a:ext cx="250800" cy="297300"/>
            </a:xfrm>
            <a:custGeom>
              <a:rect b="b" l="l" r="r" t="t"/>
              <a:pathLst>
                <a:path extrusionOk="0" h="11892" w="10032">
                  <a:moveTo>
                    <a:pt x="9655" y="9438"/>
                  </a:moveTo>
                  <a:lnTo>
                    <a:pt x="9884" y="9255"/>
                  </a:lnTo>
                  <a:lnTo>
                    <a:pt x="9769" y="8742"/>
                  </a:lnTo>
                  <a:lnTo>
                    <a:pt x="9963" y="8342"/>
                  </a:lnTo>
                  <a:lnTo>
                    <a:pt x="10032" y="7635"/>
                  </a:lnTo>
                  <a:lnTo>
                    <a:pt x="9804" y="7064"/>
                  </a:lnTo>
                  <a:lnTo>
                    <a:pt x="9347" y="6813"/>
                  </a:lnTo>
                  <a:lnTo>
                    <a:pt x="9233" y="6448"/>
                  </a:lnTo>
                  <a:lnTo>
                    <a:pt x="9313" y="5934"/>
                  </a:lnTo>
                  <a:lnTo>
                    <a:pt x="7795" y="5889"/>
                  </a:lnTo>
                  <a:lnTo>
                    <a:pt x="7407" y="4839"/>
                  </a:lnTo>
                  <a:lnTo>
                    <a:pt x="7635" y="4816"/>
                  </a:lnTo>
                  <a:lnTo>
                    <a:pt x="7590" y="4417"/>
                  </a:lnTo>
                  <a:lnTo>
                    <a:pt x="7419" y="4166"/>
                  </a:lnTo>
                  <a:lnTo>
                    <a:pt x="7350" y="3641"/>
                  </a:lnTo>
                  <a:lnTo>
                    <a:pt x="6882" y="3367"/>
                  </a:lnTo>
                  <a:lnTo>
                    <a:pt x="6380" y="3378"/>
                  </a:lnTo>
                  <a:lnTo>
                    <a:pt x="6026" y="3104"/>
                  </a:lnTo>
                  <a:lnTo>
                    <a:pt x="5479" y="2933"/>
                  </a:lnTo>
                  <a:lnTo>
                    <a:pt x="5136" y="2591"/>
                  </a:lnTo>
                  <a:lnTo>
                    <a:pt x="4235" y="2454"/>
                  </a:lnTo>
                  <a:lnTo>
                    <a:pt x="3322" y="1643"/>
                  </a:lnTo>
                  <a:lnTo>
                    <a:pt x="3367" y="1027"/>
                  </a:lnTo>
                  <a:lnTo>
                    <a:pt x="3242" y="673"/>
                  </a:lnTo>
                  <a:lnTo>
                    <a:pt x="3299" y="0"/>
                  </a:lnTo>
                  <a:lnTo>
                    <a:pt x="2260" y="160"/>
                  </a:lnTo>
                  <a:lnTo>
                    <a:pt x="1861" y="479"/>
                  </a:lnTo>
                  <a:lnTo>
                    <a:pt x="1176" y="856"/>
                  </a:lnTo>
                  <a:lnTo>
                    <a:pt x="1016" y="1130"/>
                  </a:lnTo>
                  <a:lnTo>
                    <a:pt x="605" y="1153"/>
                  </a:lnTo>
                  <a:lnTo>
                    <a:pt x="1" y="1073"/>
                  </a:lnTo>
                  <a:lnTo>
                    <a:pt x="788" y="2534"/>
                  </a:lnTo>
                  <a:lnTo>
                    <a:pt x="628" y="2842"/>
                  </a:lnTo>
                  <a:lnTo>
                    <a:pt x="640" y="3481"/>
                  </a:lnTo>
                  <a:lnTo>
                    <a:pt x="685" y="4245"/>
                  </a:lnTo>
                  <a:lnTo>
                    <a:pt x="411" y="4702"/>
                  </a:lnTo>
                  <a:lnTo>
                    <a:pt x="583" y="5044"/>
                  </a:lnTo>
                  <a:lnTo>
                    <a:pt x="434" y="5352"/>
                  </a:lnTo>
                  <a:lnTo>
                    <a:pt x="834" y="6106"/>
                  </a:lnTo>
                  <a:lnTo>
                    <a:pt x="434" y="7087"/>
                  </a:lnTo>
                  <a:lnTo>
                    <a:pt x="868" y="7703"/>
                  </a:lnTo>
                  <a:lnTo>
                    <a:pt x="1039" y="8354"/>
                  </a:lnTo>
                  <a:lnTo>
                    <a:pt x="1496" y="8742"/>
                  </a:lnTo>
                  <a:lnTo>
                    <a:pt x="1347" y="9632"/>
                  </a:lnTo>
                  <a:lnTo>
                    <a:pt x="1872" y="10636"/>
                  </a:lnTo>
                  <a:lnTo>
                    <a:pt x="2317" y="11892"/>
                  </a:lnTo>
                  <a:lnTo>
                    <a:pt x="2854" y="11766"/>
                  </a:lnTo>
                  <a:lnTo>
                    <a:pt x="3424" y="10956"/>
                  </a:lnTo>
                  <a:lnTo>
                    <a:pt x="4486" y="11173"/>
                  </a:lnTo>
                  <a:lnTo>
                    <a:pt x="5011" y="11823"/>
                  </a:lnTo>
                  <a:lnTo>
                    <a:pt x="5239" y="11093"/>
                  </a:lnTo>
                  <a:lnTo>
                    <a:pt x="6140" y="11138"/>
                  </a:lnTo>
                  <a:lnTo>
                    <a:pt x="6277" y="11321"/>
                  </a:lnTo>
                  <a:lnTo>
                    <a:pt x="6494" y="10237"/>
                  </a:lnTo>
                  <a:lnTo>
                    <a:pt x="6460" y="9758"/>
                  </a:lnTo>
                  <a:lnTo>
                    <a:pt x="6768" y="8959"/>
                  </a:lnTo>
                  <a:lnTo>
                    <a:pt x="8115" y="8685"/>
                  </a:lnTo>
                  <a:lnTo>
                    <a:pt x="8845" y="8696"/>
                  </a:lnTo>
                  <a:lnTo>
                    <a:pt x="9621" y="916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5" name="Google Shape;875;p38"/>
            <p:cNvSpPr/>
            <p:nvPr/>
          </p:nvSpPr>
          <p:spPr>
            <a:xfrm>
              <a:off x="2242375" y="2993125"/>
              <a:ext cx="784625" cy="885325"/>
            </a:xfrm>
            <a:custGeom>
              <a:rect b="b" l="l" r="r" t="t"/>
              <a:pathLst>
                <a:path extrusionOk="0" h="35413" w="31385">
                  <a:moveTo>
                    <a:pt x="13844" y="3037"/>
                  </a:moveTo>
                  <a:lnTo>
                    <a:pt x="13638" y="3071"/>
                  </a:lnTo>
                  <a:lnTo>
                    <a:pt x="13193" y="3002"/>
                  </a:lnTo>
                  <a:lnTo>
                    <a:pt x="12942" y="3242"/>
                  </a:lnTo>
                  <a:lnTo>
                    <a:pt x="12566" y="3402"/>
                  </a:lnTo>
                  <a:lnTo>
                    <a:pt x="12326" y="3425"/>
                  </a:lnTo>
                  <a:lnTo>
                    <a:pt x="12223" y="3607"/>
                  </a:lnTo>
                  <a:lnTo>
                    <a:pt x="11835" y="3573"/>
                  </a:lnTo>
                  <a:lnTo>
                    <a:pt x="11344" y="3139"/>
                  </a:lnTo>
                  <a:lnTo>
                    <a:pt x="11299" y="2729"/>
                  </a:lnTo>
                  <a:lnTo>
                    <a:pt x="11093" y="2261"/>
                  </a:lnTo>
                  <a:lnTo>
                    <a:pt x="11242" y="1485"/>
                  </a:lnTo>
                  <a:lnTo>
                    <a:pt x="11470" y="1176"/>
                  </a:lnTo>
                  <a:lnTo>
                    <a:pt x="11299" y="743"/>
                  </a:lnTo>
                  <a:lnTo>
                    <a:pt x="11025" y="617"/>
                  </a:lnTo>
                  <a:lnTo>
                    <a:pt x="11139" y="218"/>
                  </a:lnTo>
                  <a:lnTo>
                    <a:pt x="10956" y="1"/>
                  </a:lnTo>
                  <a:lnTo>
                    <a:pt x="10546" y="47"/>
                  </a:lnTo>
                  <a:lnTo>
                    <a:pt x="10648" y="298"/>
                  </a:lnTo>
                  <a:lnTo>
                    <a:pt x="10340" y="640"/>
                  </a:lnTo>
                  <a:lnTo>
                    <a:pt x="9427" y="982"/>
                  </a:lnTo>
                  <a:lnTo>
                    <a:pt x="8857" y="1131"/>
                  </a:lnTo>
                  <a:lnTo>
                    <a:pt x="8617" y="1348"/>
                  </a:lnTo>
                  <a:lnTo>
                    <a:pt x="7989" y="1119"/>
                  </a:lnTo>
                  <a:lnTo>
                    <a:pt x="7384" y="1005"/>
                  </a:lnTo>
                  <a:lnTo>
                    <a:pt x="7247" y="1085"/>
                  </a:lnTo>
                  <a:lnTo>
                    <a:pt x="7590" y="1313"/>
                  </a:lnTo>
                  <a:lnTo>
                    <a:pt x="7544" y="1930"/>
                  </a:lnTo>
                  <a:lnTo>
                    <a:pt x="7647" y="2500"/>
                  </a:lnTo>
                  <a:lnTo>
                    <a:pt x="8332" y="2569"/>
                  </a:lnTo>
                  <a:lnTo>
                    <a:pt x="8377" y="2774"/>
                  </a:lnTo>
                  <a:lnTo>
                    <a:pt x="7784" y="3025"/>
                  </a:lnTo>
                  <a:lnTo>
                    <a:pt x="7693" y="3413"/>
                  </a:lnTo>
                  <a:lnTo>
                    <a:pt x="7362" y="3550"/>
                  </a:lnTo>
                  <a:lnTo>
                    <a:pt x="6757" y="3767"/>
                  </a:lnTo>
                  <a:lnTo>
                    <a:pt x="6608" y="4041"/>
                  </a:lnTo>
                  <a:lnTo>
                    <a:pt x="5981" y="4109"/>
                  </a:lnTo>
                  <a:lnTo>
                    <a:pt x="5547" y="3630"/>
                  </a:lnTo>
                  <a:lnTo>
                    <a:pt x="5387" y="3744"/>
                  </a:lnTo>
                  <a:lnTo>
                    <a:pt x="5250" y="3196"/>
                  </a:lnTo>
                  <a:lnTo>
                    <a:pt x="5022" y="2911"/>
                  </a:lnTo>
                  <a:lnTo>
                    <a:pt x="4748" y="3231"/>
                  </a:lnTo>
                  <a:lnTo>
                    <a:pt x="3196" y="3208"/>
                  </a:lnTo>
                  <a:lnTo>
                    <a:pt x="3196" y="3767"/>
                  </a:lnTo>
                  <a:lnTo>
                    <a:pt x="3664" y="3870"/>
                  </a:lnTo>
                  <a:lnTo>
                    <a:pt x="3641" y="4212"/>
                  </a:lnTo>
                  <a:lnTo>
                    <a:pt x="3481" y="4121"/>
                  </a:lnTo>
                  <a:lnTo>
                    <a:pt x="3025" y="4269"/>
                  </a:lnTo>
                  <a:lnTo>
                    <a:pt x="3025" y="4920"/>
                  </a:lnTo>
                  <a:lnTo>
                    <a:pt x="3379" y="5262"/>
                  </a:lnTo>
                  <a:lnTo>
                    <a:pt x="3504" y="5776"/>
                  </a:lnTo>
                  <a:lnTo>
                    <a:pt x="3493" y="6175"/>
                  </a:lnTo>
                  <a:lnTo>
                    <a:pt x="3185" y="8663"/>
                  </a:lnTo>
                  <a:lnTo>
                    <a:pt x="2454" y="8617"/>
                  </a:lnTo>
                  <a:lnTo>
                    <a:pt x="2352" y="8766"/>
                  </a:lnTo>
                  <a:lnTo>
                    <a:pt x="1701" y="8937"/>
                  </a:lnTo>
                  <a:lnTo>
                    <a:pt x="811" y="9542"/>
                  </a:lnTo>
                  <a:lnTo>
                    <a:pt x="754" y="9975"/>
                  </a:lnTo>
                  <a:lnTo>
                    <a:pt x="571" y="10283"/>
                  </a:lnTo>
                  <a:lnTo>
                    <a:pt x="674" y="10774"/>
                  </a:lnTo>
                  <a:lnTo>
                    <a:pt x="195" y="11048"/>
                  </a:lnTo>
                  <a:lnTo>
                    <a:pt x="218" y="11425"/>
                  </a:lnTo>
                  <a:lnTo>
                    <a:pt x="1" y="11584"/>
                  </a:lnTo>
                  <a:lnTo>
                    <a:pt x="366" y="12417"/>
                  </a:lnTo>
                  <a:lnTo>
                    <a:pt x="845" y="12954"/>
                  </a:lnTo>
                  <a:lnTo>
                    <a:pt x="697" y="13353"/>
                  </a:lnTo>
                  <a:lnTo>
                    <a:pt x="1222" y="13399"/>
                  </a:lnTo>
                  <a:lnTo>
                    <a:pt x="1553" y="13878"/>
                  </a:lnTo>
                  <a:lnTo>
                    <a:pt x="2249" y="13912"/>
                  </a:lnTo>
                  <a:lnTo>
                    <a:pt x="2877" y="13365"/>
                  </a:lnTo>
                  <a:lnTo>
                    <a:pt x="2911" y="14757"/>
                  </a:lnTo>
                  <a:lnTo>
                    <a:pt x="3276" y="14848"/>
                  </a:lnTo>
                  <a:lnTo>
                    <a:pt x="3710" y="14700"/>
                  </a:lnTo>
                  <a:lnTo>
                    <a:pt x="4303" y="14780"/>
                  </a:lnTo>
                  <a:lnTo>
                    <a:pt x="4725" y="14757"/>
                  </a:lnTo>
                  <a:lnTo>
                    <a:pt x="4874" y="14483"/>
                  </a:lnTo>
                  <a:lnTo>
                    <a:pt x="5558" y="14106"/>
                  </a:lnTo>
                  <a:lnTo>
                    <a:pt x="5958" y="13787"/>
                  </a:lnTo>
                  <a:lnTo>
                    <a:pt x="7008" y="13627"/>
                  </a:lnTo>
                  <a:lnTo>
                    <a:pt x="6951" y="14300"/>
                  </a:lnTo>
                  <a:lnTo>
                    <a:pt x="7076" y="14654"/>
                  </a:lnTo>
                  <a:lnTo>
                    <a:pt x="7031" y="15270"/>
                  </a:lnTo>
                  <a:lnTo>
                    <a:pt x="7944" y="16081"/>
                  </a:lnTo>
                  <a:lnTo>
                    <a:pt x="8845" y="16218"/>
                  </a:lnTo>
                  <a:lnTo>
                    <a:pt x="9188" y="16560"/>
                  </a:lnTo>
                  <a:lnTo>
                    <a:pt x="9724" y="16731"/>
                  </a:lnTo>
                  <a:lnTo>
                    <a:pt x="10089" y="17005"/>
                  </a:lnTo>
                  <a:lnTo>
                    <a:pt x="10580" y="16994"/>
                  </a:lnTo>
                  <a:lnTo>
                    <a:pt x="11059" y="17268"/>
                  </a:lnTo>
                  <a:lnTo>
                    <a:pt x="11128" y="17793"/>
                  </a:lnTo>
                  <a:lnTo>
                    <a:pt x="11299" y="18044"/>
                  </a:lnTo>
                  <a:lnTo>
                    <a:pt x="11344" y="18443"/>
                  </a:lnTo>
                  <a:lnTo>
                    <a:pt x="11116" y="18466"/>
                  </a:lnTo>
                  <a:lnTo>
                    <a:pt x="11493" y="19516"/>
                  </a:lnTo>
                  <a:lnTo>
                    <a:pt x="13022" y="19561"/>
                  </a:lnTo>
                  <a:lnTo>
                    <a:pt x="12942" y="20075"/>
                  </a:lnTo>
                  <a:lnTo>
                    <a:pt x="13056" y="20440"/>
                  </a:lnTo>
                  <a:lnTo>
                    <a:pt x="13513" y="20691"/>
                  </a:lnTo>
                  <a:lnTo>
                    <a:pt x="13741" y="21262"/>
                  </a:lnTo>
                  <a:lnTo>
                    <a:pt x="13661" y="21969"/>
                  </a:lnTo>
                  <a:lnTo>
                    <a:pt x="13478" y="22369"/>
                  </a:lnTo>
                  <a:lnTo>
                    <a:pt x="13593" y="22882"/>
                  </a:lnTo>
                  <a:lnTo>
                    <a:pt x="13364" y="23065"/>
                  </a:lnTo>
                  <a:lnTo>
                    <a:pt x="13638" y="23579"/>
                  </a:lnTo>
                  <a:lnTo>
                    <a:pt x="13695" y="24811"/>
                  </a:lnTo>
                  <a:lnTo>
                    <a:pt x="14551" y="24982"/>
                  </a:lnTo>
                  <a:lnTo>
                    <a:pt x="14848" y="24811"/>
                  </a:lnTo>
                  <a:lnTo>
                    <a:pt x="15407" y="25051"/>
                  </a:lnTo>
                  <a:lnTo>
                    <a:pt x="15578" y="25325"/>
                  </a:lnTo>
                  <a:lnTo>
                    <a:pt x="15715" y="26146"/>
                  </a:lnTo>
                  <a:lnTo>
                    <a:pt x="15852" y="26511"/>
                  </a:lnTo>
                  <a:lnTo>
                    <a:pt x="16138" y="26546"/>
                  </a:lnTo>
                  <a:lnTo>
                    <a:pt x="16423" y="26397"/>
                  </a:lnTo>
                  <a:lnTo>
                    <a:pt x="16720" y="26569"/>
                  </a:lnTo>
                  <a:lnTo>
                    <a:pt x="16765" y="27059"/>
                  </a:lnTo>
                  <a:lnTo>
                    <a:pt x="16720" y="27607"/>
                  </a:lnTo>
                  <a:lnTo>
                    <a:pt x="16617" y="28121"/>
                  </a:lnTo>
                  <a:lnTo>
                    <a:pt x="16993" y="27949"/>
                  </a:lnTo>
                  <a:lnTo>
                    <a:pt x="17427" y="28474"/>
                  </a:lnTo>
                  <a:lnTo>
                    <a:pt x="17507" y="29205"/>
                  </a:lnTo>
                  <a:lnTo>
                    <a:pt x="16902" y="29707"/>
                  </a:lnTo>
                  <a:lnTo>
                    <a:pt x="16434" y="30072"/>
                  </a:lnTo>
                  <a:lnTo>
                    <a:pt x="15681" y="30962"/>
                  </a:lnTo>
                  <a:lnTo>
                    <a:pt x="14837" y="32183"/>
                  </a:lnTo>
                  <a:lnTo>
                    <a:pt x="15316" y="32081"/>
                  </a:lnTo>
                  <a:lnTo>
                    <a:pt x="16206" y="32788"/>
                  </a:lnTo>
                  <a:lnTo>
                    <a:pt x="16480" y="32754"/>
                  </a:lnTo>
                  <a:lnTo>
                    <a:pt x="17359" y="33336"/>
                  </a:lnTo>
                  <a:lnTo>
                    <a:pt x="18043" y="33838"/>
                  </a:lnTo>
                  <a:lnTo>
                    <a:pt x="18591" y="34454"/>
                  </a:lnTo>
                  <a:lnTo>
                    <a:pt x="18317" y="34877"/>
                  </a:lnTo>
                  <a:lnTo>
                    <a:pt x="18614" y="35413"/>
                  </a:lnTo>
                  <a:lnTo>
                    <a:pt x="19025" y="34877"/>
                  </a:lnTo>
                  <a:lnTo>
                    <a:pt x="19242" y="34021"/>
                  </a:lnTo>
                  <a:lnTo>
                    <a:pt x="19698" y="33598"/>
                  </a:lnTo>
                  <a:lnTo>
                    <a:pt x="20257" y="32879"/>
                  </a:lnTo>
                  <a:lnTo>
                    <a:pt x="20896" y="31282"/>
                  </a:lnTo>
                  <a:lnTo>
                    <a:pt x="21387" y="30791"/>
                  </a:lnTo>
                  <a:lnTo>
                    <a:pt x="21501" y="30346"/>
                  </a:lnTo>
                  <a:lnTo>
                    <a:pt x="21536" y="29433"/>
                  </a:lnTo>
                  <a:lnTo>
                    <a:pt x="21353" y="28931"/>
                  </a:lnTo>
                  <a:lnTo>
                    <a:pt x="21399" y="28246"/>
                  </a:lnTo>
                  <a:lnTo>
                    <a:pt x="21981" y="27345"/>
                  </a:lnTo>
                  <a:lnTo>
                    <a:pt x="22836" y="26626"/>
                  </a:lnTo>
                  <a:lnTo>
                    <a:pt x="23692" y="26363"/>
                  </a:lnTo>
                  <a:lnTo>
                    <a:pt x="24206" y="25952"/>
                  </a:lnTo>
                  <a:lnTo>
                    <a:pt x="25416" y="25610"/>
                  </a:lnTo>
                  <a:lnTo>
                    <a:pt x="26260" y="25610"/>
                  </a:lnTo>
                  <a:lnTo>
                    <a:pt x="26420" y="25062"/>
                  </a:lnTo>
                  <a:lnTo>
                    <a:pt x="27013" y="24663"/>
                  </a:lnTo>
                  <a:lnTo>
                    <a:pt x="27105" y="23738"/>
                  </a:lnTo>
                  <a:lnTo>
                    <a:pt x="27835" y="22551"/>
                  </a:lnTo>
                  <a:lnTo>
                    <a:pt x="27904" y="21342"/>
                  </a:lnTo>
                  <a:lnTo>
                    <a:pt x="28132" y="20977"/>
                  </a:lnTo>
                  <a:lnTo>
                    <a:pt x="28177" y="20383"/>
                  </a:lnTo>
                  <a:lnTo>
                    <a:pt x="28326" y="18979"/>
                  </a:lnTo>
                  <a:lnTo>
                    <a:pt x="28189" y="17279"/>
                  </a:lnTo>
                  <a:lnTo>
                    <a:pt x="28383" y="16606"/>
                  </a:lnTo>
                  <a:lnTo>
                    <a:pt x="28588" y="16594"/>
                  </a:lnTo>
                  <a:lnTo>
                    <a:pt x="29147" y="15807"/>
                  </a:lnTo>
                  <a:lnTo>
                    <a:pt x="29615" y="14780"/>
                  </a:lnTo>
                  <a:lnTo>
                    <a:pt x="30711" y="13524"/>
                  </a:lnTo>
                  <a:lnTo>
                    <a:pt x="31099" y="12931"/>
                  </a:lnTo>
                  <a:lnTo>
                    <a:pt x="31384" y="11425"/>
                  </a:lnTo>
                  <a:lnTo>
                    <a:pt x="31236" y="10877"/>
                  </a:lnTo>
                  <a:lnTo>
                    <a:pt x="30951" y="9713"/>
                  </a:lnTo>
                  <a:lnTo>
                    <a:pt x="30654" y="9427"/>
                  </a:lnTo>
                  <a:lnTo>
                    <a:pt x="29969" y="9405"/>
                  </a:lnTo>
                  <a:lnTo>
                    <a:pt x="29353" y="9131"/>
                  </a:lnTo>
                  <a:lnTo>
                    <a:pt x="28314" y="8115"/>
                  </a:lnTo>
                  <a:lnTo>
                    <a:pt x="27116" y="7362"/>
                  </a:lnTo>
                  <a:lnTo>
                    <a:pt x="25918" y="7407"/>
                  </a:lnTo>
                  <a:lnTo>
                    <a:pt x="24366" y="6917"/>
                  </a:lnTo>
                  <a:lnTo>
                    <a:pt x="23441" y="7202"/>
                  </a:lnTo>
                  <a:lnTo>
                    <a:pt x="23555" y="6711"/>
                  </a:lnTo>
                  <a:lnTo>
                    <a:pt x="23167" y="6164"/>
                  </a:lnTo>
                  <a:lnTo>
                    <a:pt x="21821" y="5627"/>
                  </a:lnTo>
                  <a:lnTo>
                    <a:pt x="20817" y="5296"/>
                  </a:lnTo>
                  <a:lnTo>
                    <a:pt x="20212" y="5878"/>
                  </a:lnTo>
                  <a:lnTo>
                    <a:pt x="20166" y="4977"/>
                  </a:lnTo>
                  <a:lnTo>
                    <a:pt x="18762" y="4840"/>
                  </a:lnTo>
                  <a:lnTo>
                    <a:pt x="18511" y="4554"/>
                  </a:lnTo>
                  <a:lnTo>
                    <a:pt x="19116" y="3813"/>
                  </a:lnTo>
                  <a:lnTo>
                    <a:pt x="19105" y="3185"/>
                  </a:lnTo>
                  <a:lnTo>
                    <a:pt x="18671" y="3037"/>
                  </a:lnTo>
                  <a:lnTo>
                    <a:pt x="18249" y="1439"/>
                  </a:lnTo>
                  <a:lnTo>
                    <a:pt x="18055" y="948"/>
                  </a:lnTo>
                  <a:lnTo>
                    <a:pt x="17792" y="982"/>
                  </a:lnTo>
                  <a:lnTo>
                    <a:pt x="17290" y="1816"/>
                  </a:lnTo>
                  <a:lnTo>
                    <a:pt x="17028" y="2489"/>
                  </a:lnTo>
                  <a:lnTo>
                    <a:pt x="16731" y="2831"/>
                  </a:lnTo>
                  <a:lnTo>
                    <a:pt x="16343" y="2900"/>
                  </a:lnTo>
                  <a:lnTo>
                    <a:pt x="16229" y="2637"/>
                  </a:lnTo>
                  <a:lnTo>
                    <a:pt x="16058" y="2603"/>
                  </a:lnTo>
                  <a:lnTo>
                    <a:pt x="15807" y="2854"/>
                  </a:lnTo>
                  <a:lnTo>
                    <a:pt x="15464" y="2671"/>
                  </a:lnTo>
                  <a:lnTo>
                    <a:pt x="15008" y="2466"/>
                  </a:lnTo>
                  <a:lnTo>
                    <a:pt x="14620" y="2569"/>
                  </a:lnTo>
                  <a:lnTo>
                    <a:pt x="14289" y="2489"/>
                  </a:lnTo>
                  <a:lnTo>
                    <a:pt x="14220" y="2740"/>
                  </a:lnTo>
                  <a:lnTo>
                    <a:pt x="14346" y="2923"/>
                  </a:lnTo>
                  <a:lnTo>
                    <a:pt x="14277" y="31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80709C"/>
                </a:solidFill>
                <a:latin typeface="Calibri"/>
                <a:ea typeface="Calibri"/>
                <a:cs typeface="Calibri"/>
                <a:sym typeface="Calibri"/>
              </a:endParaRPr>
            </a:p>
          </p:txBody>
        </p:sp>
        <p:sp>
          <p:nvSpPr>
            <p:cNvPr id="876" name="Google Shape;876;p38"/>
            <p:cNvSpPr/>
            <p:nvPr/>
          </p:nvSpPr>
          <p:spPr>
            <a:xfrm>
              <a:off x="6007825" y="2988575"/>
              <a:ext cx="23725" cy="32825"/>
            </a:xfrm>
            <a:custGeom>
              <a:rect b="b" l="l" r="r" t="t"/>
              <a:pathLst>
                <a:path extrusionOk="0" h="1313" w="949">
                  <a:moveTo>
                    <a:pt x="1" y="845"/>
                  </a:moveTo>
                  <a:lnTo>
                    <a:pt x="377" y="1313"/>
                  </a:lnTo>
                  <a:lnTo>
                    <a:pt x="537" y="993"/>
                  </a:lnTo>
                  <a:lnTo>
                    <a:pt x="925" y="1027"/>
                  </a:lnTo>
                  <a:lnTo>
                    <a:pt x="937" y="434"/>
                  </a:lnTo>
                  <a:lnTo>
                    <a:pt x="948" y="0"/>
                  </a:lnTo>
                  <a:lnTo>
                    <a:pt x="298"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7" name="Google Shape;877;p38"/>
            <p:cNvSpPr/>
            <p:nvPr/>
          </p:nvSpPr>
          <p:spPr>
            <a:xfrm>
              <a:off x="5443775" y="2469900"/>
              <a:ext cx="64800" cy="36250"/>
            </a:xfrm>
            <a:custGeom>
              <a:rect b="b" l="l" r="r" t="t"/>
              <a:pathLst>
                <a:path extrusionOk="0" h="1450" w="2592">
                  <a:moveTo>
                    <a:pt x="2146" y="491"/>
                  </a:moveTo>
                  <a:lnTo>
                    <a:pt x="1758" y="228"/>
                  </a:lnTo>
                  <a:lnTo>
                    <a:pt x="1348" y="217"/>
                  </a:lnTo>
                  <a:lnTo>
                    <a:pt x="743" y="0"/>
                  </a:lnTo>
                  <a:lnTo>
                    <a:pt x="378" y="228"/>
                  </a:lnTo>
                  <a:lnTo>
                    <a:pt x="1" y="913"/>
                  </a:lnTo>
                  <a:lnTo>
                    <a:pt x="47" y="1084"/>
                  </a:lnTo>
                  <a:lnTo>
                    <a:pt x="834" y="1449"/>
                  </a:lnTo>
                  <a:lnTo>
                    <a:pt x="1291" y="1301"/>
                  </a:lnTo>
                  <a:lnTo>
                    <a:pt x="1964" y="1358"/>
                  </a:lnTo>
                  <a:lnTo>
                    <a:pt x="2592" y="1335"/>
                  </a:lnTo>
                  <a:lnTo>
                    <a:pt x="2534" y="7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8" name="Google Shape;878;p38"/>
            <p:cNvSpPr/>
            <p:nvPr/>
          </p:nvSpPr>
          <p:spPr>
            <a:xfrm>
              <a:off x="4109700" y="3512675"/>
              <a:ext cx="189175" cy="208300"/>
            </a:xfrm>
            <a:custGeom>
              <a:rect b="b" l="l" r="r" t="t"/>
              <a:pathLst>
                <a:path extrusionOk="0" h="8332" w="7567">
                  <a:moveTo>
                    <a:pt x="4440" y="80"/>
                  </a:moveTo>
                  <a:lnTo>
                    <a:pt x="4292" y="1"/>
                  </a:lnTo>
                  <a:lnTo>
                    <a:pt x="3835" y="217"/>
                  </a:lnTo>
                  <a:lnTo>
                    <a:pt x="3607" y="217"/>
                  </a:lnTo>
                  <a:lnTo>
                    <a:pt x="3082" y="571"/>
                  </a:lnTo>
                  <a:lnTo>
                    <a:pt x="2797" y="206"/>
                  </a:lnTo>
                  <a:lnTo>
                    <a:pt x="1575" y="514"/>
                  </a:lnTo>
                  <a:lnTo>
                    <a:pt x="982" y="548"/>
                  </a:lnTo>
                  <a:lnTo>
                    <a:pt x="856" y="3789"/>
                  </a:lnTo>
                  <a:lnTo>
                    <a:pt x="92" y="3812"/>
                  </a:lnTo>
                  <a:lnTo>
                    <a:pt x="1" y="6448"/>
                  </a:lnTo>
                  <a:lnTo>
                    <a:pt x="206" y="6597"/>
                  </a:lnTo>
                  <a:lnTo>
                    <a:pt x="628" y="7464"/>
                  </a:lnTo>
                  <a:lnTo>
                    <a:pt x="525" y="8012"/>
                  </a:lnTo>
                  <a:lnTo>
                    <a:pt x="685" y="8331"/>
                  </a:lnTo>
                  <a:lnTo>
                    <a:pt x="1256" y="8240"/>
                  </a:lnTo>
                  <a:lnTo>
                    <a:pt x="1655" y="7841"/>
                  </a:lnTo>
                  <a:lnTo>
                    <a:pt x="2043" y="7567"/>
                  </a:lnTo>
                  <a:lnTo>
                    <a:pt x="2260" y="7122"/>
                  </a:lnTo>
                  <a:lnTo>
                    <a:pt x="2637" y="6905"/>
                  </a:lnTo>
                  <a:lnTo>
                    <a:pt x="2968" y="7019"/>
                  </a:lnTo>
                  <a:lnTo>
                    <a:pt x="3321" y="7282"/>
                  </a:lnTo>
                  <a:lnTo>
                    <a:pt x="3949" y="7327"/>
                  </a:lnTo>
                  <a:lnTo>
                    <a:pt x="4463" y="7110"/>
                  </a:lnTo>
                  <a:lnTo>
                    <a:pt x="4554" y="6825"/>
                  </a:lnTo>
                  <a:lnTo>
                    <a:pt x="4725" y="6391"/>
                  </a:lnTo>
                  <a:lnTo>
                    <a:pt x="5147" y="6323"/>
                  </a:lnTo>
                  <a:lnTo>
                    <a:pt x="5398" y="5981"/>
                  </a:lnTo>
                  <a:lnTo>
                    <a:pt x="5684" y="5364"/>
                  </a:lnTo>
                  <a:lnTo>
                    <a:pt x="6426" y="4702"/>
                  </a:lnTo>
                  <a:lnTo>
                    <a:pt x="7567" y="4029"/>
                  </a:lnTo>
                  <a:lnTo>
                    <a:pt x="7076" y="3618"/>
                  </a:lnTo>
                  <a:lnTo>
                    <a:pt x="6483" y="3481"/>
                  </a:lnTo>
                  <a:lnTo>
                    <a:pt x="6266" y="2899"/>
                  </a:lnTo>
                  <a:lnTo>
                    <a:pt x="6277" y="2580"/>
                  </a:lnTo>
                  <a:lnTo>
                    <a:pt x="5946" y="2488"/>
                  </a:lnTo>
                  <a:lnTo>
                    <a:pt x="5090" y="1484"/>
                  </a:lnTo>
                  <a:lnTo>
                    <a:pt x="4862" y="959"/>
                  </a:lnTo>
                  <a:lnTo>
                    <a:pt x="4714" y="79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79" name="Google Shape;879;p38"/>
            <p:cNvSpPr/>
            <p:nvPr/>
          </p:nvSpPr>
          <p:spPr>
            <a:xfrm>
              <a:off x="4010425" y="2859325"/>
              <a:ext cx="258775" cy="201175"/>
            </a:xfrm>
            <a:custGeom>
              <a:rect b="b" l="l" r="r" t="t"/>
              <a:pathLst>
                <a:path extrusionOk="0" h="8047" w="10351">
                  <a:moveTo>
                    <a:pt x="7521" y="2283"/>
                  </a:moveTo>
                  <a:lnTo>
                    <a:pt x="7452" y="2249"/>
                  </a:lnTo>
                  <a:lnTo>
                    <a:pt x="7167" y="1986"/>
                  </a:lnTo>
                  <a:lnTo>
                    <a:pt x="7121" y="1701"/>
                  </a:lnTo>
                  <a:lnTo>
                    <a:pt x="7235" y="1336"/>
                  </a:lnTo>
                  <a:lnTo>
                    <a:pt x="7235" y="959"/>
                  </a:lnTo>
                  <a:lnTo>
                    <a:pt x="6768" y="389"/>
                  </a:lnTo>
                  <a:lnTo>
                    <a:pt x="6665" y="1"/>
                  </a:lnTo>
                  <a:lnTo>
                    <a:pt x="6174" y="160"/>
                  </a:lnTo>
                  <a:lnTo>
                    <a:pt x="5775" y="514"/>
                  </a:lnTo>
                  <a:lnTo>
                    <a:pt x="5204" y="1519"/>
                  </a:lnTo>
                  <a:lnTo>
                    <a:pt x="4462" y="1929"/>
                  </a:lnTo>
                  <a:lnTo>
                    <a:pt x="3686" y="1872"/>
                  </a:lnTo>
                  <a:lnTo>
                    <a:pt x="3458" y="1964"/>
                  </a:lnTo>
                  <a:lnTo>
                    <a:pt x="3538" y="2283"/>
                  </a:lnTo>
                  <a:lnTo>
                    <a:pt x="3127" y="2603"/>
                  </a:lnTo>
                  <a:lnTo>
                    <a:pt x="2796" y="2956"/>
                  </a:lnTo>
                  <a:lnTo>
                    <a:pt x="1792" y="3299"/>
                  </a:lnTo>
                  <a:lnTo>
                    <a:pt x="1586" y="3105"/>
                  </a:lnTo>
                  <a:lnTo>
                    <a:pt x="1461" y="3071"/>
                  </a:lnTo>
                  <a:lnTo>
                    <a:pt x="1312" y="3310"/>
                  </a:lnTo>
                  <a:lnTo>
                    <a:pt x="651" y="3367"/>
                  </a:lnTo>
                  <a:lnTo>
                    <a:pt x="263" y="4303"/>
                  </a:lnTo>
                  <a:lnTo>
                    <a:pt x="57" y="4451"/>
                  </a:lnTo>
                  <a:lnTo>
                    <a:pt x="0" y="5170"/>
                  </a:lnTo>
                  <a:lnTo>
                    <a:pt x="91" y="5558"/>
                  </a:lnTo>
                  <a:lnTo>
                    <a:pt x="34" y="5821"/>
                  </a:lnTo>
                  <a:lnTo>
                    <a:pt x="400" y="6300"/>
                  </a:lnTo>
                  <a:lnTo>
                    <a:pt x="479" y="6620"/>
                  </a:lnTo>
                  <a:lnTo>
                    <a:pt x="776" y="7076"/>
                  </a:lnTo>
                  <a:lnTo>
                    <a:pt x="1141" y="7384"/>
                  </a:lnTo>
                  <a:lnTo>
                    <a:pt x="1187" y="7795"/>
                  </a:lnTo>
                  <a:lnTo>
                    <a:pt x="1278" y="8046"/>
                  </a:lnTo>
                  <a:lnTo>
                    <a:pt x="1689" y="7213"/>
                  </a:lnTo>
                  <a:lnTo>
                    <a:pt x="2157" y="6722"/>
                  </a:lnTo>
                  <a:lnTo>
                    <a:pt x="2705" y="6882"/>
                  </a:lnTo>
                  <a:lnTo>
                    <a:pt x="3218" y="6939"/>
                  </a:lnTo>
                  <a:lnTo>
                    <a:pt x="3287" y="6300"/>
                  </a:lnTo>
                  <a:lnTo>
                    <a:pt x="3595" y="5844"/>
                  </a:lnTo>
                  <a:lnTo>
                    <a:pt x="4029" y="5558"/>
                  </a:lnTo>
                  <a:lnTo>
                    <a:pt x="4679" y="5855"/>
                  </a:lnTo>
                  <a:lnTo>
                    <a:pt x="5193" y="6197"/>
                  </a:lnTo>
                  <a:lnTo>
                    <a:pt x="5786" y="6277"/>
                  </a:lnTo>
                  <a:lnTo>
                    <a:pt x="6379" y="6449"/>
                  </a:lnTo>
                  <a:lnTo>
                    <a:pt x="6608" y="5912"/>
                  </a:lnTo>
                  <a:lnTo>
                    <a:pt x="6722" y="5844"/>
                  </a:lnTo>
                  <a:lnTo>
                    <a:pt x="7098" y="5924"/>
                  </a:lnTo>
                  <a:lnTo>
                    <a:pt x="7977" y="5479"/>
                  </a:lnTo>
                  <a:lnTo>
                    <a:pt x="8297" y="5673"/>
                  </a:lnTo>
                  <a:lnTo>
                    <a:pt x="8548" y="5638"/>
                  </a:lnTo>
                  <a:lnTo>
                    <a:pt x="8673" y="5421"/>
                  </a:lnTo>
                  <a:lnTo>
                    <a:pt x="8959" y="5342"/>
                  </a:lnTo>
                  <a:lnTo>
                    <a:pt x="9575" y="5444"/>
                  </a:lnTo>
                  <a:lnTo>
                    <a:pt x="10088" y="5456"/>
                  </a:lnTo>
                  <a:lnTo>
                    <a:pt x="10351" y="5364"/>
                  </a:lnTo>
                  <a:lnTo>
                    <a:pt x="10214" y="5068"/>
                  </a:lnTo>
                  <a:lnTo>
                    <a:pt x="9621" y="4714"/>
                  </a:lnTo>
                  <a:lnTo>
                    <a:pt x="9404" y="4166"/>
                  </a:lnTo>
                  <a:lnTo>
                    <a:pt x="9061" y="3790"/>
                  </a:lnTo>
                  <a:lnTo>
                    <a:pt x="8525" y="3299"/>
                  </a:lnTo>
                  <a:lnTo>
                    <a:pt x="8502" y="3013"/>
                  </a:lnTo>
                  <a:lnTo>
                    <a:pt x="8068" y="26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0" name="Google Shape;880;p38"/>
            <p:cNvSpPr/>
            <p:nvPr/>
          </p:nvSpPr>
          <p:spPr>
            <a:xfrm>
              <a:off x="1465200" y="1347225"/>
              <a:ext cx="1519000" cy="811125"/>
            </a:xfrm>
            <a:custGeom>
              <a:rect b="b" l="l" r="r" t="t"/>
              <a:pathLst>
                <a:path extrusionOk="0" h="32445" w="60760">
                  <a:moveTo>
                    <a:pt x="44931" y="28451"/>
                  </a:moveTo>
                  <a:lnTo>
                    <a:pt x="44828" y="28017"/>
                  </a:lnTo>
                  <a:lnTo>
                    <a:pt x="44474" y="28291"/>
                  </a:lnTo>
                  <a:lnTo>
                    <a:pt x="44543" y="28588"/>
                  </a:lnTo>
                  <a:lnTo>
                    <a:pt x="45342" y="28964"/>
                  </a:lnTo>
                  <a:lnTo>
                    <a:pt x="45615" y="28907"/>
                  </a:lnTo>
                  <a:lnTo>
                    <a:pt x="46083" y="28553"/>
                  </a:lnTo>
                  <a:lnTo>
                    <a:pt x="45410" y="28565"/>
                  </a:lnTo>
                  <a:close/>
                  <a:moveTo>
                    <a:pt x="46985" y="26180"/>
                  </a:moveTo>
                  <a:lnTo>
                    <a:pt x="47008" y="26020"/>
                  </a:lnTo>
                  <a:lnTo>
                    <a:pt x="46426" y="25655"/>
                  </a:lnTo>
                  <a:lnTo>
                    <a:pt x="45581" y="25426"/>
                  </a:lnTo>
                  <a:lnTo>
                    <a:pt x="45307" y="25506"/>
                  </a:lnTo>
                  <a:lnTo>
                    <a:pt x="45809" y="25917"/>
                  </a:lnTo>
                  <a:lnTo>
                    <a:pt x="46620" y="26191"/>
                  </a:lnTo>
                  <a:close/>
                  <a:moveTo>
                    <a:pt x="3425" y="26705"/>
                  </a:moveTo>
                  <a:lnTo>
                    <a:pt x="3459" y="26225"/>
                  </a:lnTo>
                  <a:lnTo>
                    <a:pt x="3002" y="25849"/>
                  </a:lnTo>
                  <a:lnTo>
                    <a:pt x="2945" y="25438"/>
                  </a:lnTo>
                  <a:lnTo>
                    <a:pt x="2934" y="25141"/>
                  </a:lnTo>
                  <a:lnTo>
                    <a:pt x="2340" y="25038"/>
                  </a:lnTo>
                  <a:lnTo>
                    <a:pt x="1998" y="24913"/>
                  </a:lnTo>
                  <a:lnTo>
                    <a:pt x="1416" y="24708"/>
                  </a:lnTo>
                  <a:lnTo>
                    <a:pt x="1222" y="24924"/>
                  </a:lnTo>
                  <a:lnTo>
                    <a:pt x="1131" y="25392"/>
                  </a:lnTo>
                  <a:lnTo>
                    <a:pt x="1747" y="25552"/>
                  </a:lnTo>
                  <a:lnTo>
                    <a:pt x="1690" y="25814"/>
                  </a:lnTo>
                  <a:lnTo>
                    <a:pt x="2101" y="26123"/>
                  </a:lnTo>
                  <a:lnTo>
                    <a:pt x="2101" y="26442"/>
                  </a:lnTo>
                  <a:lnTo>
                    <a:pt x="3002" y="26842"/>
                  </a:lnTo>
                  <a:close/>
                  <a:moveTo>
                    <a:pt x="51379" y="24787"/>
                  </a:moveTo>
                  <a:lnTo>
                    <a:pt x="51926" y="24240"/>
                  </a:lnTo>
                  <a:lnTo>
                    <a:pt x="52132" y="24000"/>
                  </a:lnTo>
                  <a:lnTo>
                    <a:pt x="51835" y="23954"/>
                  </a:lnTo>
                  <a:lnTo>
                    <a:pt x="51128" y="24262"/>
                  </a:lnTo>
                  <a:lnTo>
                    <a:pt x="50534" y="24765"/>
                  </a:lnTo>
                  <a:lnTo>
                    <a:pt x="49381" y="26168"/>
                  </a:lnTo>
                  <a:lnTo>
                    <a:pt x="48617" y="26693"/>
                  </a:lnTo>
                  <a:lnTo>
                    <a:pt x="48845" y="26933"/>
                  </a:lnTo>
                  <a:lnTo>
                    <a:pt x="48309" y="27252"/>
                  </a:lnTo>
                  <a:lnTo>
                    <a:pt x="48332" y="27515"/>
                  </a:lnTo>
                  <a:lnTo>
                    <a:pt x="49701" y="27538"/>
                  </a:lnTo>
                  <a:lnTo>
                    <a:pt x="50477" y="27492"/>
                  </a:lnTo>
                  <a:lnTo>
                    <a:pt x="51105" y="27709"/>
                  </a:lnTo>
                  <a:lnTo>
                    <a:pt x="50477" y="28120"/>
                  </a:lnTo>
                  <a:lnTo>
                    <a:pt x="50888" y="28143"/>
                  </a:lnTo>
                  <a:lnTo>
                    <a:pt x="51926" y="27378"/>
                  </a:lnTo>
                  <a:lnTo>
                    <a:pt x="52098" y="27492"/>
                  </a:lnTo>
                  <a:lnTo>
                    <a:pt x="51744" y="28222"/>
                  </a:lnTo>
                  <a:lnTo>
                    <a:pt x="52177" y="28394"/>
                  </a:lnTo>
                  <a:lnTo>
                    <a:pt x="52497" y="28359"/>
                  </a:lnTo>
                  <a:lnTo>
                    <a:pt x="52999" y="27572"/>
                  </a:lnTo>
                  <a:lnTo>
                    <a:pt x="52931" y="27024"/>
                  </a:lnTo>
                  <a:lnTo>
                    <a:pt x="52976" y="26545"/>
                  </a:lnTo>
                  <a:lnTo>
                    <a:pt x="52440" y="26705"/>
                  </a:lnTo>
                  <a:lnTo>
                    <a:pt x="52839" y="26054"/>
                  </a:lnTo>
                  <a:lnTo>
                    <a:pt x="52234" y="25780"/>
                  </a:lnTo>
                  <a:lnTo>
                    <a:pt x="51846" y="25997"/>
                  </a:lnTo>
                  <a:lnTo>
                    <a:pt x="51287" y="25757"/>
                  </a:lnTo>
                  <a:lnTo>
                    <a:pt x="51630" y="25449"/>
                  </a:lnTo>
                  <a:lnTo>
                    <a:pt x="51219" y="25267"/>
                  </a:lnTo>
                  <a:lnTo>
                    <a:pt x="50671" y="25552"/>
                  </a:lnTo>
                  <a:close/>
                  <a:moveTo>
                    <a:pt x="480" y="21763"/>
                  </a:moveTo>
                  <a:lnTo>
                    <a:pt x="206" y="22048"/>
                  </a:lnTo>
                  <a:lnTo>
                    <a:pt x="1" y="22414"/>
                  </a:lnTo>
                  <a:lnTo>
                    <a:pt x="138" y="22688"/>
                  </a:lnTo>
                  <a:lnTo>
                    <a:pt x="47" y="23087"/>
                  </a:lnTo>
                  <a:lnTo>
                    <a:pt x="149" y="23486"/>
                  </a:lnTo>
                  <a:lnTo>
                    <a:pt x="423" y="23486"/>
                  </a:lnTo>
                  <a:lnTo>
                    <a:pt x="389" y="22790"/>
                  </a:lnTo>
                  <a:lnTo>
                    <a:pt x="1405" y="21797"/>
                  </a:lnTo>
                  <a:lnTo>
                    <a:pt x="708" y="21877"/>
                  </a:lnTo>
                  <a:close/>
                  <a:moveTo>
                    <a:pt x="40548" y="15053"/>
                  </a:moveTo>
                  <a:lnTo>
                    <a:pt x="40491" y="14882"/>
                  </a:lnTo>
                  <a:lnTo>
                    <a:pt x="40240" y="14870"/>
                  </a:lnTo>
                  <a:lnTo>
                    <a:pt x="39852" y="15110"/>
                  </a:lnTo>
                  <a:lnTo>
                    <a:pt x="39795" y="15167"/>
                  </a:lnTo>
                  <a:lnTo>
                    <a:pt x="39807" y="15407"/>
                  </a:lnTo>
                  <a:lnTo>
                    <a:pt x="40046" y="15486"/>
                  </a:lnTo>
                  <a:close/>
                  <a:moveTo>
                    <a:pt x="39179" y="14596"/>
                  </a:moveTo>
                  <a:lnTo>
                    <a:pt x="39293" y="14437"/>
                  </a:lnTo>
                  <a:lnTo>
                    <a:pt x="38437" y="14425"/>
                  </a:lnTo>
                  <a:lnTo>
                    <a:pt x="37730" y="14813"/>
                  </a:lnTo>
                  <a:lnTo>
                    <a:pt x="37730" y="15030"/>
                  </a:lnTo>
                  <a:lnTo>
                    <a:pt x="38163" y="15053"/>
                  </a:lnTo>
                  <a:close/>
                  <a:moveTo>
                    <a:pt x="38734" y="12234"/>
                  </a:moveTo>
                  <a:lnTo>
                    <a:pt x="38346" y="12154"/>
                  </a:lnTo>
                  <a:lnTo>
                    <a:pt x="37638" y="12896"/>
                  </a:lnTo>
                  <a:lnTo>
                    <a:pt x="37125" y="13524"/>
                  </a:lnTo>
                  <a:lnTo>
                    <a:pt x="36303" y="13923"/>
                  </a:lnTo>
                  <a:lnTo>
                    <a:pt x="37205" y="13843"/>
                  </a:lnTo>
                  <a:lnTo>
                    <a:pt x="37091" y="14322"/>
                  </a:lnTo>
                  <a:lnTo>
                    <a:pt x="38266" y="13900"/>
                  </a:lnTo>
                  <a:lnTo>
                    <a:pt x="39145" y="13467"/>
                  </a:lnTo>
                  <a:lnTo>
                    <a:pt x="39259" y="13843"/>
                  </a:lnTo>
                  <a:lnTo>
                    <a:pt x="40103" y="14026"/>
                  </a:lnTo>
                  <a:lnTo>
                    <a:pt x="40799" y="13775"/>
                  </a:lnTo>
                  <a:lnTo>
                    <a:pt x="40526" y="13512"/>
                  </a:lnTo>
                  <a:lnTo>
                    <a:pt x="40046" y="13569"/>
                  </a:lnTo>
                  <a:lnTo>
                    <a:pt x="40229" y="13181"/>
                  </a:lnTo>
                  <a:lnTo>
                    <a:pt x="39704" y="12942"/>
                  </a:lnTo>
                  <a:lnTo>
                    <a:pt x="39213" y="12668"/>
                  </a:lnTo>
                  <a:lnTo>
                    <a:pt x="39008" y="12462"/>
                  </a:lnTo>
                  <a:lnTo>
                    <a:pt x="38608" y="12588"/>
                  </a:lnTo>
                  <a:close/>
                  <a:moveTo>
                    <a:pt x="45102" y="11059"/>
                  </a:moveTo>
                  <a:lnTo>
                    <a:pt x="45627" y="10819"/>
                  </a:lnTo>
                  <a:lnTo>
                    <a:pt x="45764" y="10716"/>
                  </a:lnTo>
                  <a:lnTo>
                    <a:pt x="45969" y="10385"/>
                  </a:lnTo>
                  <a:lnTo>
                    <a:pt x="45638" y="10180"/>
                  </a:lnTo>
                  <a:lnTo>
                    <a:pt x="45045" y="10271"/>
                  </a:lnTo>
                  <a:lnTo>
                    <a:pt x="44497" y="10716"/>
                  </a:lnTo>
                  <a:lnTo>
                    <a:pt x="44394" y="11093"/>
                  </a:lnTo>
                  <a:close/>
                  <a:moveTo>
                    <a:pt x="34568" y="9529"/>
                  </a:moveTo>
                  <a:lnTo>
                    <a:pt x="34454" y="9244"/>
                  </a:lnTo>
                  <a:lnTo>
                    <a:pt x="34409" y="9107"/>
                  </a:lnTo>
                  <a:lnTo>
                    <a:pt x="34180" y="8959"/>
                  </a:lnTo>
                  <a:lnTo>
                    <a:pt x="33758" y="8753"/>
                  </a:lnTo>
                  <a:lnTo>
                    <a:pt x="33062" y="9073"/>
                  </a:lnTo>
                  <a:lnTo>
                    <a:pt x="32343" y="9324"/>
                  </a:lnTo>
                  <a:lnTo>
                    <a:pt x="32845" y="9666"/>
                  </a:lnTo>
                  <a:lnTo>
                    <a:pt x="33382" y="9575"/>
                  </a:lnTo>
                  <a:lnTo>
                    <a:pt x="33975" y="9803"/>
                  </a:lnTo>
                  <a:close/>
                  <a:moveTo>
                    <a:pt x="37764" y="9233"/>
                  </a:moveTo>
                  <a:lnTo>
                    <a:pt x="36817" y="9096"/>
                  </a:lnTo>
                  <a:lnTo>
                    <a:pt x="37638" y="8719"/>
                  </a:lnTo>
                  <a:lnTo>
                    <a:pt x="37581" y="7863"/>
                  </a:lnTo>
                  <a:lnTo>
                    <a:pt x="37307" y="7532"/>
                  </a:lnTo>
                  <a:lnTo>
                    <a:pt x="36668" y="7418"/>
                  </a:lnTo>
                  <a:lnTo>
                    <a:pt x="35516" y="7966"/>
                  </a:lnTo>
                  <a:lnTo>
                    <a:pt x="34728" y="8788"/>
                  </a:lnTo>
                  <a:lnTo>
                    <a:pt x="35139" y="9096"/>
                  </a:lnTo>
                  <a:lnTo>
                    <a:pt x="35367" y="9564"/>
                  </a:lnTo>
                  <a:lnTo>
                    <a:pt x="34466" y="10351"/>
                  </a:lnTo>
                  <a:lnTo>
                    <a:pt x="34009" y="10317"/>
                  </a:lnTo>
                  <a:lnTo>
                    <a:pt x="33130" y="10944"/>
                  </a:lnTo>
                  <a:lnTo>
                    <a:pt x="33724" y="10203"/>
                  </a:lnTo>
                  <a:lnTo>
                    <a:pt x="33039" y="9952"/>
                  </a:lnTo>
                  <a:lnTo>
                    <a:pt x="32400" y="10077"/>
                  </a:lnTo>
                  <a:lnTo>
                    <a:pt x="32058" y="10556"/>
                  </a:lnTo>
                  <a:lnTo>
                    <a:pt x="31213" y="10545"/>
                  </a:lnTo>
                  <a:lnTo>
                    <a:pt x="30186" y="10659"/>
                  </a:lnTo>
                  <a:lnTo>
                    <a:pt x="29467" y="10317"/>
                  </a:lnTo>
                  <a:lnTo>
                    <a:pt x="28748" y="10374"/>
                  </a:lnTo>
                  <a:lnTo>
                    <a:pt x="28531" y="9963"/>
                  </a:lnTo>
                  <a:lnTo>
                    <a:pt x="28235" y="9780"/>
                  </a:lnTo>
                  <a:lnTo>
                    <a:pt x="27698" y="9849"/>
                  </a:lnTo>
                  <a:lnTo>
                    <a:pt x="26956" y="9895"/>
                  </a:lnTo>
                  <a:lnTo>
                    <a:pt x="26329" y="10146"/>
                  </a:lnTo>
                  <a:lnTo>
                    <a:pt x="26614" y="10477"/>
                  </a:lnTo>
                  <a:lnTo>
                    <a:pt x="25610" y="10876"/>
                  </a:lnTo>
                  <a:lnTo>
                    <a:pt x="25416" y="10408"/>
                  </a:lnTo>
                  <a:lnTo>
                    <a:pt x="24788" y="10545"/>
                  </a:lnTo>
                  <a:lnTo>
                    <a:pt x="23099" y="10636"/>
                  </a:lnTo>
                  <a:lnTo>
                    <a:pt x="22186" y="10465"/>
                  </a:lnTo>
                  <a:lnTo>
                    <a:pt x="23396" y="10089"/>
                  </a:lnTo>
                  <a:lnTo>
                    <a:pt x="22996" y="9689"/>
                  </a:lnTo>
                  <a:lnTo>
                    <a:pt x="22369" y="9746"/>
                  </a:lnTo>
                  <a:lnTo>
                    <a:pt x="21707" y="9609"/>
                  </a:lnTo>
                  <a:lnTo>
                    <a:pt x="20634" y="9335"/>
                  </a:lnTo>
                  <a:lnTo>
                    <a:pt x="20086" y="9004"/>
                  </a:lnTo>
                  <a:lnTo>
                    <a:pt x="19447" y="8959"/>
                  </a:lnTo>
                  <a:lnTo>
                    <a:pt x="18979" y="9187"/>
                  </a:lnTo>
                  <a:lnTo>
                    <a:pt x="18135" y="9324"/>
                  </a:lnTo>
                  <a:lnTo>
                    <a:pt x="18694" y="8730"/>
                  </a:lnTo>
                  <a:lnTo>
                    <a:pt x="17347" y="9244"/>
                  </a:lnTo>
                  <a:lnTo>
                    <a:pt x="17153" y="8582"/>
                  </a:lnTo>
                  <a:lnTo>
                    <a:pt x="16857" y="8491"/>
                  </a:lnTo>
                  <a:lnTo>
                    <a:pt x="16309" y="8845"/>
                  </a:lnTo>
                  <a:lnTo>
                    <a:pt x="15670" y="9016"/>
                  </a:lnTo>
                  <a:lnTo>
                    <a:pt x="15636" y="8708"/>
                  </a:lnTo>
                  <a:lnTo>
                    <a:pt x="14472" y="8902"/>
                  </a:lnTo>
                  <a:lnTo>
                    <a:pt x="13216" y="9233"/>
                  </a:lnTo>
                  <a:lnTo>
                    <a:pt x="12474" y="9153"/>
                  </a:lnTo>
                  <a:lnTo>
                    <a:pt x="11470" y="9381"/>
                  </a:lnTo>
                  <a:lnTo>
                    <a:pt x="10591" y="9701"/>
                  </a:lnTo>
                  <a:lnTo>
                    <a:pt x="10066" y="9632"/>
                  </a:lnTo>
                  <a:lnTo>
                    <a:pt x="9587" y="9267"/>
                  </a:lnTo>
                  <a:lnTo>
                    <a:pt x="8754" y="9073"/>
                  </a:lnTo>
                  <a:lnTo>
                    <a:pt x="8754" y="9073"/>
                  </a:lnTo>
                  <a:lnTo>
                    <a:pt x="5285" y="11960"/>
                  </a:lnTo>
                  <a:lnTo>
                    <a:pt x="229" y="16582"/>
                  </a:lnTo>
                  <a:lnTo>
                    <a:pt x="834" y="16593"/>
                  </a:lnTo>
                  <a:lnTo>
                    <a:pt x="1222" y="16822"/>
                  </a:lnTo>
                  <a:lnTo>
                    <a:pt x="1302" y="17198"/>
                  </a:lnTo>
                  <a:lnTo>
                    <a:pt x="1336" y="17746"/>
                  </a:lnTo>
                  <a:lnTo>
                    <a:pt x="2420" y="17278"/>
                  </a:lnTo>
                  <a:lnTo>
                    <a:pt x="3333" y="17004"/>
                  </a:lnTo>
                  <a:lnTo>
                    <a:pt x="3253" y="17438"/>
                  </a:lnTo>
                  <a:lnTo>
                    <a:pt x="3356" y="17780"/>
                  </a:lnTo>
                  <a:lnTo>
                    <a:pt x="3596" y="18168"/>
                  </a:lnTo>
                  <a:lnTo>
                    <a:pt x="3447" y="18762"/>
                  </a:lnTo>
                  <a:lnTo>
                    <a:pt x="3231" y="19732"/>
                  </a:lnTo>
                  <a:lnTo>
                    <a:pt x="3881" y="20280"/>
                  </a:lnTo>
                  <a:lnTo>
                    <a:pt x="3447" y="20805"/>
                  </a:lnTo>
                  <a:lnTo>
                    <a:pt x="2717" y="21215"/>
                  </a:lnTo>
                  <a:lnTo>
                    <a:pt x="2717" y="21215"/>
                  </a:lnTo>
                  <a:lnTo>
                    <a:pt x="2363" y="21660"/>
                  </a:lnTo>
                  <a:lnTo>
                    <a:pt x="2660" y="22288"/>
                  </a:lnTo>
                  <a:lnTo>
                    <a:pt x="2215" y="22984"/>
                  </a:lnTo>
                  <a:lnTo>
                    <a:pt x="2797" y="23361"/>
                  </a:lnTo>
                  <a:lnTo>
                    <a:pt x="2283" y="23886"/>
                  </a:lnTo>
                  <a:lnTo>
                    <a:pt x="2101" y="24673"/>
                  </a:lnTo>
                  <a:lnTo>
                    <a:pt x="3082" y="25027"/>
                  </a:lnTo>
                  <a:lnTo>
                    <a:pt x="3310" y="25415"/>
                  </a:lnTo>
                  <a:lnTo>
                    <a:pt x="4086" y="26282"/>
                  </a:lnTo>
                  <a:lnTo>
                    <a:pt x="4189" y="26282"/>
                  </a:lnTo>
                  <a:lnTo>
                    <a:pt x="6163" y="26282"/>
                  </a:lnTo>
                  <a:lnTo>
                    <a:pt x="8252" y="26282"/>
                  </a:lnTo>
                  <a:lnTo>
                    <a:pt x="8937" y="26282"/>
                  </a:lnTo>
                  <a:lnTo>
                    <a:pt x="11071" y="26282"/>
                  </a:lnTo>
                  <a:lnTo>
                    <a:pt x="13148" y="26282"/>
                  </a:lnTo>
                  <a:lnTo>
                    <a:pt x="15236" y="26282"/>
                  </a:lnTo>
                  <a:lnTo>
                    <a:pt x="17347" y="26282"/>
                  </a:lnTo>
                  <a:lnTo>
                    <a:pt x="19733" y="26282"/>
                  </a:lnTo>
                  <a:lnTo>
                    <a:pt x="22129" y="26282"/>
                  </a:lnTo>
                  <a:lnTo>
                    <a:pt x="23567" y="26282"/>
                  </a:lnTo>
                  <a:lnTo>
                    <a:pt x="23761" y="25940"/>
                  </a:lnTo>
                  <a:lnTo>
                    <a:pt x="23989" y="25940"/>
                  </a:lnTo>
                  <a:lnTo>
                    <a:pt x="23875" y="26419"/>
                  </a:lnTo>
                  <a:lnTo>
                    <a:pt x="24012" y="26568"/>
                  </a:lnTo>
                  <a:lnTo>
                    <a:pt x="24469" y="26625"/>
                  </a:lnTo>
                  <a:lnTo>
                    <a:pt x="25131" y="26762"/>
                  </a:lnTo>
                  <a:lnTo>
                    <a:pt x="25667" y="27036"/>
                  </a:lnTo>
                  <a:lnTo>
                    <a:pt x="26295" y="26921"/>
                  </a:lnTo>
                  <a:lnTo>
                    <a:pt x="27048" y="27150"/>
                  </a:lnTo>
                  <a:lnTo>
                    <a:pt x="27048" y="27150"/>
                  </a:lnTo>
                  <a:lnTo>
                    <a:pt x="27504" y="26807"/>
                  </a:lnTo>
                  <a:lnTo>
                    <a:pt x="27961" y="26670"/>
                  </a:lnTo>
                  <a:lnTo>
                    <a:pt x="28223" y="26454"/>
                  </a:lnTo>
                  <a:lnTo>
                    <a:pt x="28440" y="26339"/>
                  </a:lnTo>
                  <a:lnTo>
                    <a:pt x="29011" y="26511"/>
                  </a:lnTo>
                  <a:lnTo>
                    <a:pt x="29479" y="26533"/>
                  </a:lnTo>
                  <a:lnTo>
                    <a:pt x="29593" y="26648"/>
                  </a:lnTo>
                  <a:lnTo>
                    <a:pt x="29604" y="27150"/>
                  </a:lnTo>
                  <a:lnTo>
                    <a:pt x="30346" y="27298"/>
                  </a:lnTo>
                  <a:lnTo>
                    <a:pt x="30106" y="27538"/>
                  </a:lnTo>
                  <a:lnTo>
                    <a:pt x="30277" y="27812"/>
                  </a:lnTo>
                  <a:lnTo>
                    <a:pt x="30004" y="28131"/>
                  </a:lnTo>
                  <a:lnTo>
                    <a:pt x="30266" y="28245"/>
                  </a:lnTo>
                  <a:lnTo>
                    <a:pt x="29992" y="28553"/>
                  </a:lnTo>
                  <a:lnTo>
                    <a:pt x="29992" y="28553"/>
                  </a:lnTo>
                  <a:lnTo>
                    <a:pt x="30163" y="28576"/>
                  </a:lnTo>
                  <a:lnTo>
                    <a:pt x="30346" y="28451"/>
                  </a:lnTo>
                  <a:lnTo>
                    <a:pt x="30414" y="28645"/>
                  </a:lnTo>
                  <a:lnTo>
                    <a:pt x="30905" y="28747"/>
                  </a:lnTo>
                  <a:lnTo>
                    <a:pt x="31441" y="28759"/>
                  </a:lnTo>
                  <a:lnTo>
                    <a:pt x="31989" y="28850"/>
                  </a:lnTo>
                  <a:lnTo>
                    <a:pt x="32560" y="29021"/>
                  </a:lnTo>
                  <a:lnTo>
                    <a:pt x="32674" y="29307"/>
                  </a:lnTo>
                  <a:lnTo>
                    <a:pt x="32868" y="29980"/>
                  </a:lnTo>
                  <a:lnTo>
                    <a:pt x="32526" y="30265"/>
                  </a:lnTo>
                  <a:lnTo>
                    <a:pt x="31989" y="30151"/>
                  </a:lnTo>
                  <a:lnTo>
                    <a:pt x="31841" y="29603"/>
                  </a:lnTo>
                  <a:lnTo>
                    <a:pt x="31715" y="30163"/>
                  </a:lnTo>
                  <a:lnTo>
                    <a:pt x="31179" y="30642"/>
                  </a:lnTo>
                  <a:lnTo>
                    <a:pt x="31065" y="31064"/>
                  </a:lnTo>
                  <a:lnTo>
                    <a:pt x="30905" y="31304"/>
                  </a:lnTo>
                  <a:lnTo>
                    <a:pt x="30323" y="31589"/>
                  </a:lnTo>
                  <a:lnTo>
                    <a:pt x="30323" y="31589"/>
                  </a:lnTo>
                  <a:lnTo>
                    <a:pt x="29787" y="32068"/>
                  </a:lnTo>
                  <a:lnTo>
                    <a:pt x="29501" y="32388"/>
                  </a:lnTo>
                  <a:lnTo>
                    <a:pt x="29889" y="32445"/>
                  </a:lnTo>
                  <a:lnTo>
                    <a:pt x="30528" y="32160"/>
                  </a:lnTo>
                  <a:lnTo>
                    <a:pt x="30951" y="31909"/>
                  </a:lnTo>
                  <a:lnTo>
                    <a:pt x="31179" y="31874"/>
                  </a:lnTo>
                  <a:lnTo>
                    <a:pt x="31544" y="31954"/>
                  </a:lnTo>
                  <a:lnTo>
                    <a:pt x="31784" y="31829"/>
                  </a:lnTo>
                  <a:lnTo>
                    <a:pt x="32183" y="31715"/>
                  </a:lnTo>
                  <a:lnTo>
                    <a:pt x="32857" y="31600"/>
                  </a:lnTo>
                  <a:lnTo>
                    <a:pt x="32857" y="31600"/>
                  </a:lnTo>
                  <a:lnTo>
                    <a:pt x="32857" y="31600"/>
                  </a:lnTo>
                  <a:lnTo>
                    <a:pt x="32902" y="31338"/>
                  </a:lnTo>
                  <a:lnTo>
                    <a:pt x="32857" y="31361"/>
                  </a:lnTo>
                  <a:lnTo>
                    <a:pt x="32617" y="31395"/>
                  </a:lnTo>
                  <a:lnTo>
                    <a:pt x="32354" y="31315"/>
                  </a:lnTo>
                  <a:lnTo>
                    <a:pt x="32685" y="31018"/>
                  </a:lnTo>
                  <a:lnTo>
                    <a:pt x="32959" y="30916"/>
                  </a:lnTo>
                  <a:lnTo>
                    <a:pt x="33518" y="30790"/>
                  </a:lnTo>
                  <a:lnTo>
                    <a:pt x="34169" y="30665"/>
                  </a:lnTo>
                  <a:lnTo>
                    <a:pt x="34431" y="30824"/>
                  </a:lnTo>
                  <a:lnTo>
                    <a:pt x="34694" y="30630"/>
                  </a:lnTo>
                  <a:lnTo>
                    <a:pt x="34968" y="30516"/>
                  </a:lnTo>
                  <a:lnTo>
                    <a:pt x="35093" y="30573"/>
                  </a:lnTo>
                  <a:lnTo>
                    <a:pt x="35105" y="30585"/>
                  </a:lnTo>
                  <a:lnTo>
                    <a:pt x="36063" y="29991"/>
                  </a:lnTo>
                  <a:lnTo>
                    <a:pt x="36451" y="29820"/>
                  </a:lnTo>
                  <a:lnTo>
                    <a:pt x="37547" y="29820"/>
                  </a:lnTo>
                  <a:lnTo>
                    <a:pt x="38882" y="29820"/>
                  </a:lnTo>
                  <a:lnTo>
                    <a:pt x="39019" y="29592"/>
                  </a:lnTo>
                  <a:lnTo>
                    <a:pt x="39259" y="29546"/>
                  </a:lnTo>
                  <a:lnTo>
                    <a:pt x="39624" y="29421"/>
                  </a:lnTo>
                  <a:lnTo>
                    <a:pt x="40001" y="29021"/>
                  </a:lnTo>
                  <a:lnTo>
                    <a:pt x="40457" y="28325"/>
                  </a:lnTo>
                  <a:lnTo>
                    <a:pt x="41245" y="27652"/>
                  </a:lnTo>
                  <a:lnTo>
                    <a:pt x="41404" y="27892"/>
                  </a:lnTo>
                  <a:lnTo>
                    <a:pt x="41929" y="27732"/>
                  </a:lnTo>
                  <a:lnTo>
                    <a:pt x="42146" y="27994"/>
                  </a:lnTo>
                  <a:lnTo>
                    <a:pt x="41747" y="29204"/>
                  </a:lnTo>
                  <a:lnTo>
                    <a:pt x="42043" y="29706"/>
                  </a:lnTo>
                  <a:lnTo>
                    <a:pt x="42888" y="29592"/>
                  </a:lnTo>
                  <a:lnTo>
                    <a:pt x="44041" y="29558"/>
                  </a:lnTo>
                  <a:lnTo>
                    <a:pt x="42557" y="30288"/>
                  </a:lnTo>
                  <a:lnTo>
                    <a:pt x="42340" y="31030"/>
                  </a:lnTo>
                  <a:lnTo>
                    <a:pt x="42876" y="31098"/>
                  </a:lnTo>
                  <a:lnTo>
                    <a:pt x="43881" y="30459"/>
                  </a:lnTo>
                  <a:lnTo>
                    <a:pt x="44714" y="30117"/>
                  </a:lnTo>
                  <a:lnTo>
                    <a:pt x="46449" y="29592"/>
                  </a:lnTo>
                  <a:lnTo>
                    <a:pt x="47521" y="29010"/>
                  </a:lnTo>
                  <a:lnTo>
                    <a:pt x="47156" y="28690"/>
                  </a:lnTo>
                  <a:lnTo>
                    <a:pt x="47293" y="28051"/>
                  </a:lnTo>
                  <a:lnTo>
                    <a:pt x="46277" y="29044"/>
                  </a:lnTo>
                  <a:lnTo>
                    <a:pt x="45056" y="29158"/>
                  </a:lnTo>
                  <a:lnTo>
                    <a:pt x="44269" y="28725"/>
                  </a:lnTo>
                  <a:lnTo>
                    <a:pt x="44257" y="28063"/>
                  </a:lnTo>
                  <a:lnTo>
                    <a:pt x="44337" y="27093"/>
                  </a:lnTo>
                  <a:lnTo>
                    <a:pt x="45216" y="26511"/>
                  </a:lnTo>
                  <a:lnTo>
                    <a:pt x="44737" y="26066"/>
                  </a:lnTo>
                  <a:lnTo>
                    <a:pt x="43653" y="26145"/>
                  </a:lnTo>
                  <a:lnTo>
                    <a:pt x="41929" y="26887"/>
                  </a:lnTo>
                  <a:lnTo>
                    <a:pt x="40377" y="28063"/>
                  </a:lnTo>
                  <a:lnTo>
                    <a:pt x="39715" y="28200"/>
                  </a:lnTo>
                  <a:lnTo>
                    <a:pt x="40834" y="27389"/>
                  </a:lnTo>
                  <a:lnTo>
                    <a:pt x="42272" y="26203"/>
                  </a:lnTo>
                  <a:lnTo>
                    <a:pt x="43299" y="25826"/>
                  </a:lnTo>
                  <a:lnTo>
                    <a:pt x="44109" y="25198"/>
                  </a:lnTo>
                  <a:lnTo>
                    <a:pt x="44851" y="25118"/>
                  </a:lnTo>
                  <a:lnTo>
                    <a:pt x="45901" y="25141"/>
                  </a:lnTo>
                  <a:lnTo>
                    <a:pt x="47327" y="25324"/>
                  </a:lnTo>
                  <a:lnTo>
                    <a:pt x="48548" y="25175"/>
                  </a:lnTo>
                  <a:lnTo>
                    <a:pt x="49667" y="24456"/>
                  </a:lnTo>
                  <a:lnTo>
                    <a:pt x="50899" y="24137"/>
                  </a:lnTo>
                  <a:lnTo>
                    <a:pt x="51504" y="23840"/>
                  </a:lnTo>
                  <a:lnTo>
                    <a:pt x="52098" y="23509"/>
                  </a:lnTo>
                  <a:lnTo>
                    <a:pt x="52383" y="22539"/>
                  </a:lnTo>
                  <a:lnTo>
                    <a:pt x="52234" y="22208"/>
                  </a:lnTo>
                  <a:lnTo>
                    <a:pt x="51744" y="22094"/>
                  </a:lnTo>
                  <a:lnTo>
                    <a:pt x="51744" y="21375"/>
                  </a:lnTo>
                  <a:lnTo>
                    <a:pt x="51413" y="21101"/>
                  </a:lnTo>
                  <a:lnTo>
                    <a:pt x="50431" y="20873"/>
                  </a:lnTo>
                  <a:lnTo>
                    <a:pt x="50032" y="20382"/>
                  </a:lnTo>
                  <a:lnTo>
                    <a:pt x="49347" y="19903"/>
                  </a:lnTo>
                  <a:lnTo>
                    <a:pt x="49838" y="19378"/>
                  </a:lnTo>
                  <a:lnTo>
                    <a:pt x="49553" y="18362"/>
                  </a:lnTo>
                  <a:lnTo>
                    <a:pt x="49176" y="17290"/>
                  </a:lnTo>
                  <a:lnTo>
                    <a:pt x="49039" y="16548"/>
                  </a:lnTo>
                  <a:lnTo>
                    <a:pt x="48423" y="16936"/>
                  </a:lnTo>
                  <a:lnTo>
                    <a:pt x="47361" y="17860"/>
                  </a:lnTo>
                  <a:lnTo>
                    <a:pt x="46209" y="18317"/>
                  </a:lnTo>
                  <a:lnTo>
                    <a:pt x="45981" y="17837"/>
                  </a:lnTo>
                  <a:lnTo>
                    <a:pt x="45456" y="17689"/>
                  </a:lnTo>
                  <a:lnTo>
                    <a:pt x="45764" y="16651"/>
                  </a:lnTo>
                  <a:lnTo>
                    <a:pt x="46140" y="15954"/>
                  </a:lnTo>
                  <a:lnTo>
                    <a:pt x="45045" y="15874"/>
                  </a:lnTo>
                  <a:lnTo>
                    <a:pt x="45022" y="15566"/>
                  </a:lnTo>
                  <a:lnTo>
                    <a:pt x="44508" y="15098"/>
                  </a:lnTo>
                  <a:lnTo>
                    <a:pt x="44086" y="14813"/>
                  </a:lnTo>
                  <a:lnTo>
                    <a:pt x="43447" y="15019"/>
                  </a:lnTo>
                  <a:lnTo>
                    <a:pt x="42842" y="14950"/>
                  </a:lnTo>
                  <a:lnTo>
                    <a:pt x="41906" y="14722"/>
                  </a:lnTo>
                  <a:lnTo>
                    <a:pt x="41347" y="14904"/>
                  </a:lnTo>
                  <a:lnTo>
                    <a:pt x="40799" y="16194"/>
                  </a:lnTo>
                  <a:lnTo>
                    <a:pt x="40663" y="16947"/>
                  </a:lnTo>
                  <a:lnTo>
                    <a:pt x="39407" y="17815"/>
                  </a:lnTo>
                  <a:lnTo>
                    <a:pt x="39852" y="18465"/>
                  </a:lnTo>
                  <a:lnTo>
                    <a:pt x="39921" y="19173"/>
                  </a:lnTo>
                  <a:lnTo>
                    <a:pt x="39681" y="19743"/>
                  </a:lnTo>
                  <a:lnTo>
                    <a:pt x="39008" y="20325"/>
                  </a:lnTo>
                  <a:lnTo>
                    <a:pt x="37935" y="20930"/>
                  </a:lnTo>
                  <a:lnTo>
                    <a:pt x="36657" y="21330"/>
                  </a:lnTo>
                  <a:lnTo>
                    <a:pt x="36896" y="21786"/>
                  </a:lnTo>
                  <a:lnTo>
                    <a:pt x="36577" y="23155"/>
                  </a:lnTo>
                  <a:lnTo>
                    <a:pt x="35778" y="24057"/>
                  </a:lnTo>
                  <a:lnTo>
                    <a:pt x="35128" y="24320"/>
                  </a:lnTo>
                  <a:lnTo>
                    <a:pt x="34500" y="23498"/>
                  </a:lnTo>
                  <a:lnTo>
                    <a:pt x="34489" y="22528"/>
                  </a:lnTo>
                  <a:lnTo>
                    <a:pt x="34728" y="21672"/>
                  </a:lnTo>
                  <a:lnTo>
                    <a:pt x="35242" y="20930"/>
                  </a:lnTo>
                  <a:lnTo>
                    <a:pt x="34557" y="20839"/>
                  </a:lnTo>
                  <a:lnTo>
                    <a:pt x="33484" y="20782"/>
                  </a:lnTo>
                  <a:lnTo>
                    <a:pt x="32971" y="20428"/>
                  </a:lnTo>
                  <a:lnTo>
                    <a:pt x="32286" y="20200"/>
                  </a:lnTo>
                  <a:lnTo>
                    <a:pt x="32046" y="19789"/>
                  </a:lnTo>
                  <a:lnTo>
                    <a:pt x="31578" y="19469"/>
                  </a:lnTo>
                  <a:lnTo>
                    <a:pt x="30574" y="19104"/>
                  </a:lnTo>
                  <a:lnTo>
                    <a:pt x="29558" y="19275"/>
                  </a:lnTo>
                  <a:lnTo>
                    <a:pt x="29661" y="18636"/>
                  </a:lnTo>
                  <a:lnTo>
                    <a:pt x="29878" y="17849"/>
                  </a:lnTo>
                  <a:lnTo>
                    <a:pt x="29022" y="17700"/>
                  </a:lnTo>
                  <a:lnTo>
                    <a:pt x="29718" y="16730"/>
                  </a:lnTo>
                  <a:lnTo>
                    <a:pt x="30414" y="16080"/>
                  </a:lnTo>
                  <a:lnTo>
                    <a:pt x="31761" y="15156"/>
                  </a:lnTo>
                  <a:lnTo>
                    <a:pt x="32982" y="14494"/>
                  </a:lnTo>
                  <a:lnTo>
                    <a:pt x="33781" y="14391"/>
                  </a:lnTo>
                  <a:lnTo>
                    <a:pt x="34203" y="13866"/>
                  </a:lnTo>
                  <a:lnTo>
                    <a:pt x="34922" y="13524"/>
                  </a:lnTo>
                  <a:lnTo>
                    <a:pt x="35835" y="13467"/>
                  </a:lnTo>
                  <a:lnTo>
                    <a:pt x="36942" y="12930"/>
                  </a:lnTo>
                  <a:lnTo>
                    <a:pt x="37353" y="12588"/>
                  </a:lnTo>
                  <a:lnTo>
                    <a:pt x="38403" y="11914"/>
                  </a:lnTo>
                  <a:lnTo>
                    <a:pt x="38859" y="11515"/>
                  </a:lnTo>
                  <a:lnTo>
                    <a:pt x="39316" y="11755"/>
                  </a:lnTo>
                  <a:lnTo>
                    <a:pt x="40252" y="11629"/>
                  </a:lnTo>
                  <a:lnTo>
                    <a:pt x="41792" y="11081"/>
                  </a:lnTo>
                  <a:lnTo>
                    <a:pt x="42112" y="10705"/>
                  </a:lnTo>
                  <a:lnTo>
                    <a:pt x="41998" y="10283"/>
                  </a:lnTo>
                  <a:lnTo>
                    <a:pt x="42717" y="9872"/>
                  </a:lnTo>
                  <a:lnTo>
                    <a:pt x="42956" y="9484"/>
                  </a:lnTo>
                  <a:lnTo>
                    <a:pt x="42454" y="9118"/>
                  </a:lnTo>
                  <a:lnTo>
                    <a:pt x="41690" y="9004"/>
                  </a:lnTo>
                  <a:lnTo>
                    <a:pt x="40902" y="8947"/>
                  </a:lnTo>
                  <a:lnTo>
                    <a:pt x="40252" y="9792"/>
                  </a:lnTo>
                  <a:lnTo>
                    <a:pt x="39316" y="10442"/>
                  </a:lnTo>
                  <a:lnTo>
                    <a:pt x="38289" y="11013"/>
                  </a:lnTo>
                  <a:lnTo>
                    <a:pt x="38106" y="10488"/>
                  </a:lnTo>
                  <a:lnTo>
                    <a:pt x="38711" y="9917"/>
                  </a:lnTo>
                  <a:lnTo>
                    <a:pt x="38391" y="9415"/>
                  </a:lnTo>
                  <a:lnTo>
                    <a:pt x="37148" y="10020"/>
                  </a:lnTo>
                  <a:close/>
                  <a:moveTo>
                    <a:pt x="26991" y="6539"/>
                  </a:moveTo>
                  <a:lnTo>
                    <a:pt x="26591" y="6391"/>
                  </a:lnTo>
                  <a:lnTo>
                    <a:pt x="24583" y="6847"/>
                  </a:lnTo>
                  <a:lnTo>
                    <a:pt x="23852" y="7133"/>
                  </a:lnTo>
                  <a:lnTo>
                    <a:pt x="22745" y="7692"/>
                  </a:lnTo>
                  <a:lnTo>
                    <a:pt x="23510" y="7897"/>
                  </a:lnTo>
                  <a:lnTo>
                    <a:pt x="24400" y="7875"/>
                  </a:lnTo>
                  <a:lnTo>
                    <a:pt x="22757" y="8183"/>
                  </a:lnTo>
                  <a:lnTo>
                    <a:pt x="22757" y="8445"/>
                  </a:lnTo>
                  <a:lnTo>
                    <a:pt x="23556" y="8468"/>
                  </a:lnTo>
                  <a:lnTo>
                    <a:pt x="24834" y="8411"/>
                  </a:lnTo>
                  <a:lnTo>
                    <a:pt x="25770" y="8582"/>
                  </a:lnTo>
                  <a:lnTo>
                    <a:pt x="24879" y="8719"/>
                  </a:lnTo>
                  <a:lnTo>
                    <a:pt x="24092" y="8673"/>
                  </a:lnTo>
                  <a:lnTo>
                    <a:pt x="23088" y="8810"/>
                  </a:lnTo>
                  <a:lnTo>
                    <a:pt x="22608" y="8890"/>
                  </a:lnTo>
                  <a:lnTo>
                    <a:pt x="22700" y="9495"/>
                  </a:lnTo>
                  <a:lnTo>
                    <a:pt x="23293" y="9404"/>
                  </a:lnTo>
                  <a:lnTo>
                    <a:pt x="23887" y="9621"/>
                  </a:lnTo>
                  <a:lnTo>
                    <a:pt x="23841" y="9974"/>
                  </a:lnTo>
                  <a:lnTo>
                    <a:pt x="24948" y="9906"/>
                  </a:lnTo>
                  <a:lnTo>
                    <a:pt x="26546" y="9792"/>
                  </a:lnTo>
                  <a:lnTo>
                    <a:pt x="27892" y="9529"/>
                  </a:lnTo>
                  <a:lnTo>
                    <a:pt x="28600" y="9472"/>
                  </a:lnTo>
                  <a:lnTo>
                    <a:pt x="29422" y="9689"/>
                  </a:lnTo>
                  <a:lnTo>
                    <a:pt x="30380" y="9803"/>
                  </a:lnTo>
                  <a:lnTo>
                    <a:pt x="30814" y="9529"/>
                  </a:lnTo>
                  <a:lnTo>
                    <a:pt x="30722" y="9233"/>
                  </a:lnTo>
                  <a:lnTo>
                    <a:pt x="31715" y="9176"/>
                  </a:lnTo>
                  <a:lnTo>
                    <a:pt x="32092" y="8833"/>
                  </a:lnTo>
                  <a:lnTo>
                    <a:pt x="31373" y="8479"/>
                  </a:lnTo>
                  <a:lnTo>
                    <a:pt x="30768" y="8103"/>
                  </a:lnTo>
                  <a:lnTo>
                    <a:pt x="31111" y="7589"/>
                  </a:lnTo>
                  <a:lnTo>
                    <a:pt x="31499" y="6870"/>
                  </a:lnTo>
                  <a:lnTo>
                    <a:pt x="31190" y="6585"/>
                  </a:lnTo>
                  <a:lnTo>
                    <a:pt x="30757" y="6448"/>
                  </a:lnTo>
                  <a:lnTo>
                    <a:pt x="30163" y="6562"/>
                  </a:lnTo>
                  <a:lnTo>
                    <a:pt x="29764" y="7327"/>
                  </a:lnTo>
                  <a:lnTo>
                    <a:pt x="29148" y="7623"/>
                  </a:lnTo>
                  <a:lnTo>
                    <a:pt x="29467" y="6893"/>
                  </a:lnTo>
                  <a:lnTo>
                    <a:pt x="29216" y="6653"/>
                  </a:lnTo>
                  <a:lnTo>
                    <a:pt x="28178" y="7041"/>
                  </a:lnTo>
                  <a:lnTo>
                    <a:pt x="27812" y="6665"/>
                  </a:lnTo>
                  <a:lnTo>
                    <a:pt x="26329" y="6882"/>
                  </a:lnTo>
                  <a:close/>
                  <a:moveTo>
                    <a:pt x="32571" y="6323"/>
                  </a:moveTo>
                  <a:lnTo>
                    <a:pt x="32332" y="6163"/>
                  </a:lnTo>
                  <a:lnTo>
                    <a:pt x="31556" y="6197"/>
                  </a:lnTo>
                  <a:lnTo>
                    <a:pt x="31259" y="6300"/>
                  </a:lnTo>
                  <a:lnTo>
                    <a:pt x="31578" y="6813"/>
                  </a:lnTo>
                  <a:close/>
                  <a:moveTo>
                    <a:pt x="47932" y="6551"/>
                  </a:moveTo>
                  <a:lnTo>
                    <a:pt x="47304" y="6151"/>
                  </a:lnTo>
                  <a:lnTo>
                    <a:pt x="46106" y="6083"/>
                  </a:lnTo>
                  <a:lnTo>
                    <a:pt x="45809" y="6128"/>
                  </a:lnTo>
                  <a:lnTo>
                    <a:pt x="45570" y="6380"/>
                  </a:lnTo>
                  <a:lnTo>
                    <a:pt x="45855" y="6779"/>
                  </a:lnTo>
                  <a:lnTo>
                    <a:pt x="45981" y="6825"/>
                  </a:lnTo>
                  <a:lnTo>
                    <a:pt x="46665" y="6722"/>
                  </a:lnTo>
                  <a:lnTo>
                    <a:pt x="47247" y="6733"/>
                  </a:lnTo>
                  <a:lnTo>
                    <a:pt x="47841" y="6756"/>
                  </a:lnTo>
                  <a:close/>
                  <a:moveTo>
                    <a:pt x="42317" y="6505"/>
                  </a:moveTo>
                  <a:lnTo>
                    <a:pt x="43128" y="6049"/>
                  </a:lnTo>
                  <a:lnTo>
                    <a:pt x="41530" y="6243"/>
                  </a:lnTo>
                  <a:lnTo>
                    <a:pt x="40708" y="6539"/>
                  </a:lnTo>
                  <a:lnTo>
                    <a:pt x="39692" y="7190"/>
                  </a:lnTo>
                  <a:lnTo>
                    <a:pt x="39225" y="7932"/>
                  </a:lnTo>
                  <a:lnTo>
                    <a:pt x="40023" y="7954"/>
                  </a:lnTo>
                  <a:lnTo>
                    <a:pt x="39145" y="8274"/>
                  </a:lnTo>
                  <a:lnTo>
                    <a:pt x="39407" y="8548"/>
                  </a:lnTo>
                  <a:lnTo>
                    <a:pt x="40252" y="8662"/>
                  </a:lnTo>
                  <a:lnTo>
                    <a:pt x="41290" y="8879"/>
                  </a:lnTo>
                  <a:lnTo>
                    <a:pt x="43253" y="9050"/>
                  </a:lnTo>
                  <a:lnTo>
                    <a:pt x="44383" y="8959"/>
                  </a:lnTo>
                  <a:lnTo>
                    <a:pt x="44839" y="8730"/>
                  </a:lnTo>
                  <a:lnTo>
                    <a:pt x="45125" y="8993"/>
                  </a:lnTo>
                  <a:lnTo>
                    <a:pt x="45593" y="9039"/>
                  </a:lnTo>
                  <a:lnTo>
                    <a:pt x="45878" y="9507"/>
                  </a:lnTo>
                  <a:lnTo>
                    <a:pt x="45387" y="9701"/>
                  </a:lnTo>
                  <a:lnTo>
                    <a:pt x="46391" y="9963"/>
                  </a:lnTo>
                  <a:lnTo>
                    <a:pt x="47053" y="10328"/>
                  </a:lnTo>
                  <a:lnTo>
                    <a:pt x="47122" y="10602"/>
                  </a:lnTo>
                  <a:lnTo>
                    <a:pt x="47065" y="10944"/>
                  </a:lnTo>
                  <a:lnTo>
                    <a:pt x="45844" y="11720"/>
                  </a:lnTo>
                  <a:lnTo>
                    <a:pt x="45387" y="12097"/>
                  </a:lnTo>
                  <a:lnTo>
                    <a:pt x="45410" y="12382"/>
                  </a:lnTo>
                  <a:lnTo>
                    <a:pt x="44098" y="12485"/>
                  </a:lnTo>
                  <a:lnTo>
                    <a:pt x="42956" y="12496"/>
                  </a:lnTo>
                  <a:lnTo>
                    <a:pt x="42180" y="13101"/>
                  </a:lnTo>
                  <a:lnTo>
                    <a:pt x="42523" y="13375"/>
                  </a:lnTo>
                  <a:lnTo>
                    <a:pt x="44383" y="13238"/>
                  </a:lnTo>
                  <a:lnTo>
                    <a:pt x="44508" y="13010"/>
                  </a:lnTo>
                  <a:lnTo>
                    <a:pt x="45182" y="13398"/>
                  </a:lnTo>
                  <a:lnTo>
                    <a:pt x="45855" y="13809"/>
                  </a:lnTo>
                  <a:lnTo>
                    <a:pt x="45513" y="14037"/>
                  </a:lnTo>
                  <a:lnTo>
                    <a:pt x="46049" y="14437"/>
                  </a:lnTo>
                  <a:lnTo>
                    <a:pt x="47133" y="14916"/>
                  </a:lnTo>
                  <a:lnTo>
                    <a:pt x="48662" y="15235"/>
                  </a:lnTo>
                  <a:lnTo>
                    <a:pt x="48708" y="14950"/>
                  </a:lnTo>
                  <a:lnTo>
                    <a:pt x="48309" y="14459"/>
                  </a:lnTo>
                  <a:lnTo>
                    <a:pt x="47807" y="13752"/>
                  </a:lnTo>
                  <a:lnTo>
                    <a:pt x="49016" y="14414"/>
                  </a:lnTo>
                  <a:lnTo>
                    <a:pt x="49690" y="14631"/>
                  </a:lnTo>
                  <a:lnTo>
                    <a:pt x="50203" y="14037"/>
                  </a:lnTo>
                  <a:lnTo>
                    <a:pt x="50203" y="13238"/>
                  </a:lnTo>
                  <a:lnTo>
                    <a:pt x="50066" y="13033"/>
                  </a:lnTo>
                  <a:lnTo>
                    <a:pt x="49439" y="12668"/>
                  </a:lnTo>
                  <a:lnTo>
                    <a:pt x="49050" y="12200"/>
                  </a:lnTo>
                  <a:lnTo>
                    <a:pt x="49381" y="11743"/>
                  </a:lnTo>
                  <a:lnTo>
                    <a:pt x="50203" y="11641"/>
                  </a:lnTo>
                  <a:lnTo>
                    <a:pt x="50751" y="12417"/>
                  </a:lnTo>
                  <a:lnTo>
                    <a:pt x="51322" y="12759"/>
                  </a:lnTo>
                  <a:lnTo>
                    <a:pt x="52839" y="11835"/>
                  </a:lnTo>
                  <a:lnTo>
                    <a:pt x="53319" y="11275"/>
                  </a:lnTo>
                  <a:lnTo>
                    <a:pt x="52406" y="11230"/>
                  </a:lnTo>
                  <a:lnTo>
                    <a:pt x="51949" y="10499"/>
                  </a:lnTo>
                  <a:lnTo>
                    <a:pt x="51105" y="10328"/>
                  </a:lnTo>
                  <a:lnTo>
                    <a:pt x="49998" y="9837"/>
                  </a:lnTo>
                  <a:lnTo>
                    <a:pt x="51287" y="9472"/>
                  </a:lnTo>
                  <a:lnTo>
                    <a:pt x="51173" y="8765"/>
                  </a:lnTo>
                  <a:lnTo>
                    <a:pt x="50854" y="8468"/>
                  </a:lnTo>
                  <a:lnTo>
                    <a:pt x="49678" y="8160"/>
                  </a:lnTo>
                  <a:lnTo>
                    <a:pt x="49404" y="7692"/>
                  </a:lnTo>
                  <a:lnTo>
                    <a:pt x="48240" y="7863"/>
                  </a:lnTo>
                  <a:lnTo>
                    <a:pt x="48389" y="7532"/>
                  </a:lnTo>
                  <a:lnTo>
                    <a:pt x="47875" y="7178"/>
                  </a:lnTo>
                  <a:lnTo>
                    <a:pt x="46905" y="6813"/>
                  </a:lnTo>
                  <a:lnTo>
                    <a:pt x="46163" y="7110"/>
                  </a:lnTo>
                  <a:lnTo>
                    <a:pt x="44885" y="7327"/>
                  </a:lnTo>
                  <a:lnTo>
                    <a:pt x="45353" y="6836"/>
                  </a:lnTo>
                  <a:lnTo>
                    <a:pt x="45022" y="6083"/>
                  </a:lnTo>
                  <a:lnTo>
                    <a:pt x="43367" y="6380"/>
                  </a:lnTo>
                  <a:lnTo>
                    <a:pt x="42352" y="6962"/>
                  </a:lnTo>
                  <a:close/>
                  <a:moveTo>
                    <a:pt x="35185" y="6026"/>
                  </a:moveTo>
                  <a:lnTo>
                    <a:pt x="34169" y="6368"/>
                  </a:lnTo>
                  <a:lnTo>
                    <a:pt x="34295" y="6847"/>
                  </a:lnTo>
                  <a:lnTo>
                    <a:pt x="33245" y="6756"/>
                  </a:lnTo>
                  <a:lnTo>
                    <a:pt x="33005" y="6996"/>
                  </a:lnTo>
                  <a:lnTo>
                    <a:pt x="33827" y="7555"/>
                  </a:lnTo>
                  <a:lnTo>
                    <a:pt x="33952" y="7840"/>
                  </a:lnTo>
                  <a:lnTo>
                    <a:pt x="34443" y="7909"/>
                  </a:lnTo>
                  <a:lnTo>
                    <a:pt x="35641" y="7623"/>
                  </a:lnTo>
                  <a:lnTo>
                    <a:pt x="36360" y="6950"/>
                  </a:lnTo>
                  <a:lnTo>
                    <a:pt x="35824" y="6642"/>
                  </a:lnTo>
                  <a:lnTo>
                    <a:pt x="36680" y="6300"/>
                  </a:lnTo>
                  <a:lnTo>
                    <a:pt x="36748" y="6083"/>
                  </a:lnTo>
                  <a:lnTo>
                    <a:pt x="35675" y="6163"/>
                  </a:lnTo>
                  <a:close/>
                  <a:moveTo>
                    <a:pt x="38369" y="6790"/>
                  </a:moveTo>
                  <a:lnTo>
                    <a:pt x="39168" y="6653"/>
                  </a:lnTo>
                  <a:lnTo>
                    <a:pt x="40594" y="6014"/>
                  </a:lnTo>
                  <a:lnTo>
                    <a:pt x="39715" y="5843"/>
                  </a:lnTo>
                  <a:lnTo>
                    <a:pt x="38608" y="5809"/>
                  </a:lnTo>
                  <a:lnTo>
                    <a:pt x="37867" y="6014"/>
                  </a:lnTo>
                  <a:lnTo>
                    <a:pt x="37262" y="6311"/>
                  </a:lnTo>
                  <a:lnTo>
                    <a:pt x="36908" y="6676"/>
                  </a:lnTo>
                  <a:lnTo>
                    <a:pt x="36657" y="7327"/>
                  </a:lnTo>
                  <a:lnTo>
                    <a:pt x="37262" y="7350"/>
                  </a:lnTo>
                  <a:close/>
                  <a:moveTo>
                    <a:pt x="22004" y="7818"/>
                  </a:moveTo>
                  <a:lnTo>
                    <a:pt x="22369" y="7498"/>
                  </a:lnTo>
                  <a:lnTo>
                    <a:pt x="23670" y="6984"/>
                  </a:lnTo>
                  <a:lnTo>
                    <a:pt x="25644" y="6471"/>
                  </a:lnTo>
                  <a:lnTo>
                    <a:pt x="26557" y="6277"/>
                  </a:lnTo>
                  <a:lnTo>
                    <a:pt x="26329" y="5980"/>
                  </a:lnTo>
                  <a:lnTo>
                    <a:pt x="26055" y="5763"/>
                  </a:lnTo>
                  <a:lnTo>
                    <a:pt x="24708" y="5740"/>
                  </a:lnTo>
                  <a:lnTo>
                    <a:pt x="24126" y="5581"/>
                  </a:lnTo>
                  <a:lnTo>
                    <a:pt x="22129" y="5695"/>
                  </a:lnTo>
                  <a:lnTo>
                    <a:pt x="22083" y="6140"/>
                  </a:lnTo>
                  <a:lnTo>
                    <a:pt x="20999" y="6608"/>
                  </a:lnTo>
                  <a:lnTo>
                    <a:pt x="19949" y="7156"/>
                  </a:lnTo>
                  <a:lnTo>
                    <a:pt x="19333" y="7464"/>
                  </a:lnTo>
                  <a:lnTo>
                    <a:pt x="20178" y="7852"/>
                  </a:lnTo>
                  <a:lnTo>
                    <a:pt x="20086" y="8183"/>
                  </a:lnTo>
                  <a:close/>
                  <a:moveTo>
                    <a:pt x="39704" y="5216"/>
                  </a:moveTo>
                  <a:lnTo>
                    <a:pt x="39750" y="4987"/>
                  </a:lnTo>
                  <a:lnTo>
                    <a:pt x="39544" y="4736"/>
                  </a:lnTo>
                  <a:lnTo>
                    <a:pt x="38563" y="4930"/>
                  </a:lnTo>
                  <a:lnTo>
                    <a:pt x="37935" y="5238"/>
                  </a:lnTo>
                  <a:lnTo>
                    <a:pt x="38391" y="5421"/>
                  </a:lnTo>
                  <a:lnTo>
                    <a:pt x="39122" y="5478"/>
                  </a:lnTo>
                  <a:close/>
                  <a:moveTo>
                    <a:pt x="38460" y="3983"/>
                  </a:moveTo>
                  <a:lnTo>
                    <a:pt x="38300" y="4086"/>
                  </a:lnTo>
                  <a:lnTo>
                    <a:pt x="37615" y="4040"/>
                  </a:lnTo>
                  <a:lnTo>
                    <a:pt x="36531" y="4268"/>
                  </a:lnTo>
                  <a:lnTo>
                    <a:pt x="35995" y="4257"/>
                  </a:lnTo>
                  <a:lnTo>
                    <a:pt x="35379" y="4793"/>
                  </a:lnTo>
                  <a:lnTo>
                    <a:pt x="36326" y="4736"/>
                  </a:lnTo>
                  <a:lnTo>
                    <a:pt x="35835" y="5158"/>
                  </a:lnTo>
                  <a:lnTo>
                    <a:pt x="36292" y="5273"/>
                  </a:lnTo>
                  <a:lnTo>
                    <a:pt x="37262" y="5193"/>
                  </a:lnTo>
                  <a:lnTo>
                    <a:pt x="38095" y="4668"/>
                  </a:lnTo>
                  <a:lnTo>
                    <a:pt x="38494" y="4314"/>
                  </a:lnTo>
                  <a:close/>
                  <a:moveTo>
                    <a:pt x="32879" y="4337"/>
                  </a:moveTo>
                  <a:lnTo>
                    <a:pt x="33142" y="4017"/>
                  </a:lnTo>
                  <a:lnTo>
                    <a:pt x="32697" y="3937"/>
                  </a:lnTo>
                  <a:lnTo>
                    <a:pt x="31887" y="4188"/>
                  </a:lnTo>
                  <a:lnTo>
                    <a:pt x="31784" y="4850"/>
                  </a:lnTo>
                  <a:lnTo>
                    <a:pt x="30917" y="4793"/>
                  </a:lnTo>
                  <a:lnTo>
                    <a:pt x="30517" y="4382"/>
                  </a:lnTo>
                  <a:lnTo>
                    <a:pt x="29342" y="4154"/>
                  </a:lnTo>
                  <a:lnTo>
                    <a:pt x="28577" y="4360"/>
                  </a:lnTo>
                  <a:lnTo>
                    <a:pt x="26922" y="5044"/>
                  </a:lnTo>
                  <a:lnTo>
                    <a:pt x="27504" y="5158"/>
                  </a:lnTo>
                  <a:lnTo>
                    <a:pt x="30049" y="5079"/>
                  </a:lnTo>
                  <a:lnTo>
                    <a:pt x="28531" y="5398"/>
                  </a:lnTo>
                  <a:lnTo>
                    <a:pt x="28315" y="5626"/>
                  </a:lnTo>
                  <a:lnTo>
                    <a:pt x="29159" y="5615"/>
                  </a:lnTo>
                  <a:lnTo>
                    <a:pt x="30905" y="5295"/>
                  </a:lnTo>
                  <a:lnTo>
                    <a:pt x="32868" y="5181"/>
                  </a:lnTo>
                  <a:lnTo>
                    <a:pt x="33598" y="4850"/>
                  </a:lnTo>
                  <a:lnTo>
                    <a:pt x="33929" y="4508"/>
                  </a:lnTo>
                  <a:lnTo>
                    <a:pt x="33393" y="4485"/>
                  </a:lnTo>
                  <a:lnTo>
                    <a:pt x="32788" y="4599"/>
                  </a:lnTo>
                  <a:close/>
                  <a:moveTo>
                    <a:pt x="40754" y="3732"/>
                  </a:moveTo>
                  <a:lnTo>
                    <a:pt x="39750" y="3686"/>
                  </a:lnTo>
                  <a:lnTo>
                    <a:pt x="39202" y="3972"/>
                  </a:lnTo>
                  <a:lnTo>
                    <a:pt x="39578" y="4188"/>
                  </a:lnTo>
                  <a:lnTo>
                    <a:pt x="40571" y="4268"/>
                  </a:lnTo>
                  <a:lnTo>
                    <a:pt x="40777" y="4565"/>
                  </a:lnTo>
                  <a:lnTo>
                    <a:pt x="40457" y="4907"/>
                  </a:lnTo>
                  <a:lnTo>
                    <a:pt x="40240" y="5307"/>
                  </a:lnTo>
                  <a:lnTo>
                    <a:pt x="41461" y="5535"/>
                  </a:lnTo>
                  <a:lnTo>
                    <a:pt x="42237" y="5626"/>
                  </a:lnTo>
                  <a:lnTo>
                    <a:pt x="43379" y="5615"/>
                  </a:lnTo>
                  <a:lnTo>
                    <a:pt x="45045" y="5501"/>
                  </a:lnTo>
                  <a:lnTo>
                    <a:pt x="45650" y="5581"/>
                  </a:lnTo>
                  <a:lnTo>
                    <a:pt x="46608" y="5444"/>
                  </a:lnTo>
                  <a:lnTo>
                    <a:pt x="47110" y="5238"/>
                  </a:lnTo>
                  <a:lnTo>
                    <a:pt x="47247" y="4953"/>
                  </a:lnTo>
                  <a:lnTo>
                    <a:pt x="46928" y="4679"/>
                  </a:lnTo>
                  <a:lnTo>
                    <a:pt x="46095" y="4645"/>
                  </a:lnTo>
                  <a:lnTo>
                    <a:pt x="44954" y="4702"/>
                  </a:lnTo>
                  <a:lnTo>
                    <a:pt x="43961" y="4850"/>
                  </a:lnTo>
                  <a:lnTo>
                    <a:pt x="43230" y="4793"/>
                  </a:lnTo>
                  <a:lnTo>
                    <a:pt x="42546" y="4759"/>
                  </a:lnTo>
                  <a:lnTo>
                    <a:pt x="42374" y="4599"/>
                  </a:lnTo>
                  <a:lnTo>
                    <a:pt x="41929" y="4439"/>
                  </a:lnTo>
                  <a:lnTo>
                    <a:pt x="42329" y="4166"/>
                  </a:lnTo>
                  <a:lnTo>
                    <a:pt x="42135" y="3937"/>
                  </a:lnTo>
                  <a:lnTo>
                    <a:pt x="41085" y="3960"/>
                  </a:lnTo>
                  <a:close/>
                  <a:moveTo>
                    <a:pt x="30061" y="3355"/>
                  </a:moveTo>
                  <a:lnTo>
                    <a:pt x="29205" y="3458"/>
                  </a:lnTo>
                  <a:lnTo>
                    <a:pt x="28417" y="3447"/>
                  </a:lnTo>
                  <a:lnTo>
                    <a:pt x="26694" y="3880"/>
                  </a:lnTo>
                  <a:lnTo>
                    <a:pt x="25039" y="4417"/>
                  </a:lnTo>
                  <a:lnTo>
                    <a:pt x="25039" y="4417"/>
                  </a:lnTo>
                  <a:lnTo>
                    <a:pt x="25553" y="4554"/>
                  </a:lnTo>
                  <a:lnTo>
                    <a:pt x="26546" y="4451"/>
                  </a:lnTo>
                  <a:lnTo>
                    <a:pt x="27949" y="4154"/>
                  </a:lnTo>
                  <a:lnTo>
                    <a:pt x="28486" y="4109"/>
                  </a:lnTo>
                  <a:lnTo>
                    <a:pt x="29227" y="3880"/>
                  </a:lnTo>
                  <a:close/>
                  <a:moveTo>
                    <a:pt x="41541" y="3447"/>
                  </a:moveTo>
                  <a:lnTo>
                    <a:pt x="41690" y="3367"/>
                  </a:lnTo>
                  <a:lnTo>
                    <a:pt x="41473" y="3241"/>
                  </a:lnTo>
                  <a:lnTo>
                    <a:pt x="40446" y="3230"/>
                  </a:lnTo>
                  <a:lnTo>
                    <a:pt x="40354" y="3412"/>
                  </a:lnTo>
                  <a:lnTo>
                    <a:pt x="41267" y="3458"/>
                  </a:lnTo>
                  <a:close/>
                  <a:moveTo>
                    <a:pt x="33210" y="3333"/>
                  </a:moveTo>
                  <a:lnTo>
                    <a:pt x="33667" y="3127"/>
                  </a:lnTo>
                  <a:lnTo>
                    <a:pt x="33085" y="3013"/>
                  </a:lnTo>
                  <a:lnTo>
                    <a:pt x="32240" y="3081"/>
                  </a:lnTo>
                  <a:lnTo>
                    <a:pt x="31521" y="3298"/>
                  </a:lnTo>
                  <a:lnTo>
                    <a:pt x="31989" y="3515"/>
                  </a:lnTo>
                  <a:close/>
                  <a:moveTo>
                    <a:pt x="34329" y="2728"/>
                  </a:moveTo>
                  <a:lnTo>
                    <a:pt x="33861" y="2602"/>
                  </a:lnTo>
                  <a:lnTo>
                    <a:pt x="33621" y="2568"/>
                  </a:lnTo>
                  <a:lnTo>
                    <a:pt x="32811" y="2762"/>
                  </a:lnTo>
                  <a:lnTo>
                    <a:pt x="32674" y="2853"/>
                  </a:lnTo>
                  <a:lnTo>
                    <a:pt x="33530" y="2853"/>
                  </a:lnTo>
                  <a:close/>
                  <a:moveTo>
                    <a:pt x="40948" y="3081"/>
                  </a:moveTo>
                  <a:lnTo>
                    <a:pt x="41370" y="2842"/>
                  </a:lnTo>
                  <a:lnTo>
                    <a:pt x="41039" y="2614"/>
                  </a:lnTo>
                  <a:lnTo>
                    <a:pt x="40799" y="2568"/>
                  </a:lnTo>
                  <a:lnTo>
                    <a:pt x="40172" y="2556"/>
                  </a:lnTo>
                  <a:lnTo>
                    <a:pt x="39875" y="2819"/>
                  </a:lnTo>
                  <a:lnTo>
                    <a:pt x="39772" y="3070"/>
                  </a:lnTo>
                  <a:lnTo>
                    <a:pt x="40001" y="3230"/>
                  </a:lnTo>
                  <a:close/>
                  <a:moveTo>
                    <a:pt x="38985" y="2910"/>
                  </a:moveTo>
                  <a:lnTo>
                    <a:pt x="39008" y="2602"/>
                  </a:lnTo>
                  <a:lnTo>
                    <a:pt x="37946" y="2362"/>
                  </a:lnTo>
                  <a:lnTo>
                    <a:pt x="37079" y="2271"/>
                  </a:lnTo>
                  <a:lnTo>
                    <a:pt x="36782" y="2511"/>
                  </a:lnTo>
                  <a:lnTo>
                    <a:pt x="37182" y="2671"/>
                  </a:lnTo>
                  <a:lnTo>
                    <a:pt x="36417" y="2876"/>
                  </a:lnTo>
                  <a:lnTo>
                    <a:pt x="37524" y="2899"/>
                  </a:lnTo>
                  <a:lnTo>
                    <a:pt x="38095" y="3116"/>
                  </a:lnTo>
                  <a:lnTo>
                    <a:pt x="38837" y="3184"/>
                  </a:lnTo>
                  <a:close/>
                  <a:moveTo>
                    <a:pt x="46654" y="2043"/>
                  </a:moveTo>
                  <a:lnTo>
                    <a:pt x="46734" y="1644"/>
                  </a:lnTo>
                  <a:lnTo>
                    <a:pt x="46060" y="1529"/>
                  </a:lnTo>
                  <a:lnTo>
                    <a:pt x="45399" y="1404"/>
                  </a:lnTo>
                  <a:lnTo>
                    <a:pt x="45170" y="1084"/>
                  </a:lnTo>
                  <a:lnTo>
                    <a:pt x="43995" y="1119"/>
                  </a:lnTo>
                  <a:lnTo>
                    <a:pt x="44041" y="1244"/>
                  </a:lnTo>
                  <a:lnTo>
                    <a:pt x="43481" y="1290"/>
                  </a:lnTo>
                  <a:lnTo>
                    <a:pt x="42899" y="1472"/>
                  </a:lnTo>
                  <a:lnTo>
                    <a:pt x="42203" y="1746"/>
                  </a:lnTo>
                  <a:lnTo>
                    <a:pt x="42158" y="2020"/>
                  </a:lnTo>
                  <a:lnTo>
                    <a:pt x="42443" y="2226"/>
                  </a:lnTo>
                  <a:lnTo>
                    <a:pt x="43367" y="2226"/>
                  </a:lnTo>
                  <a:lnTo>
                    <a:pt x="42751" y="2397"/>
                  </a:lnTo>
                  <a:lnTo>
                    <a:pt x="42454" y="2625"/>
                  </a:lnTo>
                  <a:lnTo>
                    <a:pt x="42682" y="2899"/>
                  </a:lnTo>
                  <a:lnTo>
                    <a:pt x="43641" y="2990"/>
                  </a:lnTo>
                  <a:lnTo>
                    <a:pt x="44611" y="2933"/>
                  </a:lnTo>
                  <a:lnTo>
                    <a:pt x="46106" y="2442"/>
                  </a:lnTo>
                  <a:lnTo>
                    <a:pt x="47019" y="2260"/>
                  </a:lnTo>
                  <a:close/>
                  <a:moveTo>
                    <a:pt x="57849" y="80"/>
                  </a:moveTo>
                  <a:lnTo>
                    <a:pt x="56845" y="46"/>
                  </a:lnTo>
                  <a:lnTo>
                    <a:pt x="55864" y="0"/>
                  </a:lnTo>
                  <a:lnTo>
                    <a:pt x="54414" y="91"/>
                  </a:lnTo>
                  <a:lnTo>
                    <a:pt x="54209" y="34"/>
                  </a:lnTo>
                  <a:lnTo>
                    <a:pt x="52748" y="57"/>
                  </a:lnTo>
                  <a:lnTo>
                    <a:pt x="51835" y="114"/>
                  </a:lnTo>
                  <a:lnTo>
                    <a:pt x="51105" y="206"/>
                  </a:lnTo>
                  <a:lnTo>
                    <a:pt x="50386" y="491"/>
                  </a:lnTo>
                  <a:lnTo>
                    <a:pt x="50066" y="343"/>
                  </a:lnTo>
                  <a:lnTo>
                    <a:pt x="49507" y="320"/>
                  </a:lnTo>
                  <a:lnTo>
                    <a:pt x="48548" y="514"/>
                  </a:lnTo>
                  <a:lnTo>
                    <a:pt x="47498" y="605"/>
                  </a:lnTo>
                  <a:lnTo>
                    <a:pt x="46905" y="616"/>
                  </a:lnTo>
                  <a:lnTo>
                    <a:pt x="46049" y="731"/>
                  </a:lnTo>
                  <a:lnTo>
                    <a:pt x="45901" y="913"/>
                  </a:lnTo>
                  <a:lnTo>
                    <a:pt x="46254" y="1084"/>
                  </a:lnTo>
                  <a:lnTo>
                    <a:pt x="46369" y="1313"/>
                  </a:lnTo>
                  <a:lnTo>
                    <a:pt x="46996" y="1529"/>
                  </a:lnTo>
                  <a:lnTo>
                    <a:pt x="48765" y="1484"/>
                  </a:lnTo>
                  <a:lnTo>
                    <a:pt x="49792" y="1564"/>
                  </a:lnTo>
                  <a:lnTo>
                    <a:pt x="48765" y="1769"/>
                  </a:lnTo>
                  <a:lnTo>
                    <a:pt x="48446" y="1712"/>
                  </a:lnTo>
                  <a:lnTo>
                    <a:pt x="47122" y="1689"/>
                  </a:lnTo>
                  <a:lnTo>
                    <a:pt x="46962" y="1997"/>
                  </a:lnTo>
                  <a:lnTo>
                    <a:pt x="47396" y="2248"/>
                  </a:lnTo>
                  <a:lnTo>
                    <a:pt x="46996" y="2477"/>
                  </a:lnTo>
                  <a:lnTo>
                    <a:pt x="45924" y="2625"/>
                  </a:lnTo>
                  <a:lnTo>
                    <a:pt x="45227" y="2876"/>
                  </a:lnTo>
                  <a:lnTo>
                    <a:pt x="45912" y="3002"/>
                  </a:lnTo>
                  <a:lnTo>
                    <a:pt x="46152" y="3424"/>
                  </a:lnTo>
                  <a:lnTo>
                    <a:pt x="45079" y="3139"/>
                  </a:lnTo>
                  <a:lnTo>
                    <a:pt x="44725" y="3184"/>
                  </a:lnTo>
                  <a:lnTo>
                    <a:pt x="44440" y="3675"/>
                  </a:lnTo>
                  <a:lnTo>
                    <a:pt x="43299" y="3823"/>
                  </a:lnTo>
                  <a:lnTo>
                    <a:pt x="43013" y="4154"/>
                  </a:lnTo>
                  <a:lnTo>
                    <a:pt x="43972" y="4200"/>
                  </a:lnTo>
                  <a:lnTo>
                    <a:pt x="44668" y="4280"/>
                  </a:lnTo>
                  <a:lnTo>
                    <a:pt x="46334" y="4166"/>
                  </a:lnTo>
                  <a:lnTo>
                    <a:pt x="47533" y="4371"/>
                  </a:lnTo>
                  <a:lnTo>
                    <a:pt x="49336" y="3937"/>
                  </a:lnTo>
                  <a:lnTo>
                    <a:pt x="49473" y="3789"/>
                  </a:lnTo>
                  <a:lnTo>
                    <a:pt x="48560" y="3812"/>
                  </a:lnTo>
                  <a:lnTo>
                    <a:pt x="48640" y="3652"/>
                  </a:lnTo>
                  <a:lnTo>
                    <a:pt x="49564" y="3458"/>
                  </a:lnTo>
                  <a:lnTo>
                    <a:pt x="50078" y="3184"/>
                  </a:lnTo>
                  <a:lnTo>
                    <a:pt x="51048" y="3002"/>
                  </a:lnTo>
                  <a:lnTo>
                    <a:pt x="51755" y="2773"/>
                  </a:lnTo>
                  <a:lnTo>
                    <a:pt x="51641" y="2454"/>
                  </a:lnTo>
                  <a:lnTo>
                    <a:pt x="52120" y="2340"/>
                  </a:lnTo>
                  <a:lnTo>
                    <a:pt x="51504" y="2260"/>
                  </a:lnTo>
                  <a:lnTo>
                    <a:pt x="53090" y="2203"/>
                  </a:lnTo>
                  <a:lnTo>
                    <a:pt x="53547" y="2077"/>
                  </a:lnTo>
                  <a:lnTo>
                    <a:pt x="54665" y="1963"/>
                  </a:lnTo>
                  <a:lnTo>
                    <a:pt x="56001" y="1461"/>
                  </a:lnTo>
                  <a:lnTo>
                    <a:pt x="56971" y="1301"/>
                  </a:lnTo>
                  <a:lnTo>
                    <a:pt x="58431" y="947"/>
                  </a:lnTo>
                  <a:lnTo>
                    <a:pt x="57381" y="947"/>
                  </a:lnTo>
                  <a:lnTo>
                    <a:pt x="57941" y="822"/>
                  </a:lnTo>
                  <a:lnTo>
                    <a:pt x="59219" y="708"/>
                  </a:lnTo>
                  <a:lnTo>
                    <a:pt x="60600" y="479"/>
                  </a:lnTo>
                  <a:lnTo>
                    <a:pt x="60759" y="320"/>
                  </a:lnTo>
                  <a:lnTo>
                    <a:pt x="60018" y="171"/>
                  </a:lnTo>
                  <a:lnTo>
                    <a:pt x="59059" y="1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1" name="Google Shape;881;p38"/>
            <p:cNvSpPr/>
            <p:nvPr/>
          </p:nvSpPr>
          <p:spPr>
            <a:xfrm>
              <a:off x="3828675" y="2029950"/>
              <a:ext cx="78200" cy="45675"/>
            </a:xfrm>
            <a:custGeom>
              <a:rect b="b" l="l" r="r" t="t"/>
              <a:pathLst>
                <a:path extrusionOk="0" h="1827" w="3128">
                  <a:moveTo>
                    <a:pt x="2500" y="274"/>
                  </a:moveTo>
                  <a:lnTo>
                    <a:pt x="1724" y="0"/>
                  </a:lnTo>
                  <a:lnTo>
                    <a:pt x="1587" y="195"/>
                  </a:lnTo>
                  <a:lnTo>
                    <a:pt x="982" y="195"/>
                  </a:lnTo>
                  <a:lnTo>
                    <a:pt x="799" y="343"/>
                  </a:lnTo>
                  <a:lnTo>
                    <a:pt x="468" y="252"/>
                  </a:lnTo>
                  <a:lnTo>
                    <a:pt x="503" y="480"/>
                  </a:lnTo>
                  <a:lnTo>
                    <a:pt x="1" y="982"/>
                  </a:lnTo>
                  <a:lnTo>
                    <a:pt x="1" y="1381"/>
                  </a:lnTo>
                  <a:lnTo>
                    <a:pt x="343" y="1256"/>
                  </a:lnTo>
                  <a:lnTo>
                    <a:pt x="605" y="1644"/>
                  </a:lnTo>
                  <a:lnTo>
                    <a:pt x="913" y="1826"/>
                  </a:lnTo>
                  <a:lnTo>
                    <a:pt x="1256" y="1781"/>
                  </a:lnTo>
                  <a:lnTo>
                    <a:pt x="1644" y="1484"/>
                  </a:lnTo>
                  <a:lnTo>
                    <a:pt x="1769" y="1621"/>
                  </a:lnTo>
                  <a:lnTo>
                    <a:pt x="2112" y="1598"/>
                  </a:lnTo>
                  <a:lnTo>
                    <a:pt x="2237" y="1244"/>
                  </a:lnTo>
                  <a:lnTo>
                    <a:pt x="2785" y="1359"/>
                  </a:lnTo>
                  <a:lnTo>
                    <a:pt x="3082" y="1199"/>
                  </a:lnTo>
                  <a:lnTo>
                    <a:pt x="3127" y="845"/>
                  </a:lnTo>
                  <a:lnTo>
                    <a:pt x="2751" y="811"/>
                  </a:lnTo>
                  <a:lnTo>
                    <a:pt x="2431" y="651"/>
                  </a:lnTo>
                  <a:lnTo>
                    <a:pt x="2523" y="4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2" name="Google Shape;882;p38"/>
            <p:cNvSpPr/>
            <p:nvPr/>
          </p:nvSpPr>
          <p:spPr>
            <a:xfrm>
              <a:off x="2331975" y="3510975"/>
              <a:ext cx="267625" cy="852800"/>
            </a:xfrm>
            <a:custGeom>
              <a:rect b="b" l="l" r="r" t="t"/>
              <a:pathLst>
                <a:path extrusionOk="0" h="34112" w="10705">
                  <a:moveTo>
                    <a:pt x="8742" y="31555"/>
                  </a:moveTo>
                  <a:lnTo>
                    <a:pt x="8217" y="31452"/>
                  </a:lnTo>
                  <a:lnTo>
                    <a:pt x="7749" y="31817"/>
                  </a:lnTo>
                  <a:lnTo>
                    <a:pt x="7772" y="32399"/>
                  </a:lnTo>
                  <a:lnTo>
                    <a:pt x="7601" y="32799"/>
                  </a:lnTo>
                  <a:lnTo>
                    <a:pt x="6574" y="32479"/>
                  </a:lnTo>
                  <a:lnTo>
                    <a:pt x="5341" y="31909"/>
                  </a:lnTo>
                  <a:lnTo>
                    <a:pt x="4702" y="31726"/>
                  </a:lnTo>
                  <a:lnTo>
                    <a:pt x="6083" y="32696"/>
                  </a:lnTo>
                  <a:lnTo>
                    <a:pt x="6984" y="33152"/>
                  </a:lnTo>
                  <a:lnTo>
                    <a:pt x="8057" y="33643"/>
                  </a:lnTo>
                  <a:lnTo>
                    <a:pt x="8810" y="33769"/>
                  </a:lnTo>
                  <a:lnTo>
                    <a:pt x="9427" y="34020"/>
                  </a:lnTo>
                  <a:lnTo>
                    <a:pt x="9849" y="34088"/>
                  </a:lnTo>
                  <a:lnTo>
                    <a:pt x="10180" y="34111"/>
                  </a:lnTo>
                  <a:lnTo>
                    <a:pt x="10636" y="33849"/>
                  </a:lnTo>
                  <a:lnTo>
                    <a:pt x="10705" y="33506"/>
                  </a:lnTo>
                  <a:lnTo>
                    <a:pt x="10294" y="33483"/>
                  </a:lnTo>
                  <a:lnTo>
                    <a:pt x="9586" y="33483"/>
                  </a:lnTo>
                  <a:close/>
                  <a:moveTo>
                    <a:pt x="1997" y="3549"/>
                  </a:moveTo>
                  <a:lnTo>
                    <a:pt x="1472" y="2545"/>
                  </a:lnTo>
                  <a:lnTo>
                    <a:pt x="1621" y="1655"/>
                  </a:lnTo>
                  <a:lnTo>
                    <a:pt x="1164" y="1267"/>
                  </a:lnTo>
                  <a:lnTo>
                    <a:pt x="993" y="616"/>
                  </a:lnTo>
                  <a:lnTo>
                    <a:pt x="548" y="0"/>
                  </a:lnTo>
                  <a:lnTo>
                    <a:pt x="377" y="468"/>
                  </a:lnTo>
                  <a:lnTo>
                    <a:pt x="0" y="696"/>
                  </a:lnTo>
                  <a:lnTo>
                    <a:pt x="297" y="1986"/>
                  </a:lnTo>
                  <a:lnTo>
                    <a:pt x="514" y="3469"/>
                  </a:lnTo>
                  <a:lnTo>
                    <a:pt x="491" y="5489"/>
                  </a:lnTo>
                  <a:lnTo>
                    <a:pt x="491" y="7372"/>
                  </a:lnTo>
                  <a:lnTo>
                    <a:pt x="628" y="9130"/>
                  </a:lnTo>
                  <a:lnTo>
                    <a:pt x="354" y="10248"/>
                  </a:lnTo>
                  <a:lnTo>
                    <a:pt x="651" y="11355"/>
                  </a:lnTo>
                  <a:lnTo>
                    <a:pt x="582" y="12108"/>
                  </a:lnTo>
                  <a:lnTo>
                    <a:pt x="1039" y="13466"/>
                  </a:lnTo>
                  <a:lnTo>
                    <a:pt x="1027" y="14825"/>
                  </a:lnTo>
                  <a:lnTo>
                    <a:pt x="856" y="16274"/>
                  </a:lnTo>
                  <a:lnTo>
                    <a:pt x="765" y="17769"/>
                  </a:lnTo>
                  <a:lnTo>
                    <a:pt x="468" y="17803"/>
                  </a:lnTo>
                  <a:lnTo>
                    <a:pt x="810" y="18842"/>
                  </a:lnTo>
                  <a:lnTo>
                    <a:pt x="1278" y="19743"/>
                  </a:lnTo>
                  <a:lnTo>
                    <a:pt x="1119" y="20359"/>
                  </a:lnTo>
                  <a:lnTo>
                    <a:pt x="1392" y="22014"/>
                  </a:lnTo>
                  <a:lnTo>
                    <a:pt x="1609" y="23270"/>
                  </a:lnTo>
                  <a:lnTo>
                    <a:pt x="2111" y="23395"/>
                  </a:lnTo>
                  <a:lnTo>
                    <a:pt x="1952" y="22299"/>
                  </a:lnTo>
                  <a:lnTo>
                    <a:pt x="2522" y="22528"/>
                  </a:lnTo>
                  <a:lnTo>
                    <a:pt x="2773" y="24331"/>
                  </a:lnTo>
                  <a:lnTo>
                    <a:pt x="1860" y="24034"/>
                  </a:lnTo>
                  <a:lnTo>
                    <a:pt x="2146" y="25495"/>
                  </a:lnTo>
                  <a:lnTo>
                    <a:pt x="1769" y="26271"/>
                  </a:lnTo>
                  <a:lnTo>
                    <a:pt x="2933" y="26533"/>
                  </a:lnTo>
                  <a:lnTo>
                    <a:pt x="2454" y="27218"/>
                  </a:lnTo>
                  <a:lnTo>
                    <a:pt x="2477" y="28074"/>
                  </a:lnTo>
                  <a:lnTo>
                    <a:pt x="3196" y="29580"/>
                  </a:lnTo>
                  <a:lnTo>
                    <a:pt x="3789" y="30174"/>
                  </a:lnTo>
                  <a:lnTo>
                    <a:pt x="3823" y="30687"/>
                  </a:lnTo>
                  <a:lnTo>
                    <a:pt x="4291" y="31224"/>
                  </a:lnTo>
                  <a:lnTo>
                    <a:pt x="5364" y="31726"/>
                  </a:lnTo>
                  <a:lnTo>
                    <a:pt x="5364" y="31726"/>
                  </a:lnTo>
                  <a:lnTo>
                    <a:pt x="6414" y="32319"/>
                  </a:lnTo>
                  <a:lnTo>
                    <a:pt x="7304" y="32605"/>
                  </a:lnTo>
                  <a:lnTo>
                    <a:pt x="7589" y="32593"/>
                  </a:lnTo>
                  <a:lnTo>
                    <a:pt x="7327" y="31783"/>
                  </a:lnTo>
                  <a:lnTo>
                    <a:pt x="7817" y="31463"/>
                  </a:lnTo>
                  <a:lnTo>
                    <a:pt x="8057" y="31258"/>
                  </a:lnTo>
                  <a:lnTo>
                    <a:pt x="8651" y="31258"/>
                  </a:lnTo>
                  <a:lnTo>
                    <a:pt x="7966" y="31121"/>
                  </a:lnTo>
                  <a:lnTo>
                    <a:pt x="6254" y="31007"/>
                  </a:lnTo>
                  <a:lnTo>
                    <a:pt x="5763" y="30493"/>
                  </a:lnTo>
                  <a:lnTo>
                    <a:pt x="5501" y="29843"/>
                  </a:lnTo>
                  <a:lnTo>
                    <a:pt x="5056" y="29900"/>
                  </a:lnTo>
                  <a:lnTo>
                    <a:pt x="4691" y="29580"/>
                  </a:lnTo>
                  <a:lnTo>
                    <a:pt x="4245" y="28645"/>
                  </a:lnTo>
                  <a:lnTo>
                    <a:pt x="4633" y="28257"/>
                  </a:lnTo>
                  <a:lnTo>
                    <a:pt x="4645" y="27697"/>
                  </a:lnTo>
                  <a:lnTo>
                    <a:pt x="4394" y="27241"/>
                  </a:lnTo>
                  <a:lnTo>
                    <a:pt x="4497" y="26488"/>
                  </a:lnTo>
                  <a:lnTo>
                    <a:pt x="4337" y="25324"/>
                  </a:lnTo>
                  <a:lnTo>
                    <a:pt x="4074" y="24787"/>
                  </a:lnTo>
                  <a:lnTo>
                    <a:pt x="4337" y="24639"/>
                  </a:lnTo>
                  <a:lnTo>
                    <a:pt x="4154" y="24308"/>
                  </a:lnTo>
                  <a:lnTo>
                    <a:pt x="3755" y="24125"/>
                  </a:lnTo>
                  <a:lnTo>
                    <a:pt x="3869" y="23749"/>
                  </a:lnTo>
                  <a:lnTo>
                    <a:pt x="3424" y="23418"/>
                  </a:lnTo>
                  <a:lnTo>
                    <a:pt x="2910" y="22414"/>
                  </a:lnTo>
                  <a:lnTo>
                    <a:pt x="3138" y="22242"/>
                  </a:lnTo>
                  <a:lnTo>
                    <a:pt x="2671" y="21158"/>
                  </a:lnTo>
                  <a:lnTo>
                    <a:pt x="2568" y="20245"/>
                  </a:lnTo>
                  <a:lnTo>
                    <a:pt x="2522" y="19424"/>
                  </a:lnTo>
                  <a:lnTo>
                    <a:pt x="2876" y="19081"/>
                  </a:lnTo>
                  <a:lnTo>
                    <a:pt x="2408" y="18191"/>
                  </a:lnTo>
                  <a:lnTo>
                    <a:pt x="2191" y="17347"/>
                  </a:lnTo>
                  <a:lnTo>
                    <a:pt x="2614" y="16730"/>
                  </a:lnTo>
                  <a:lnTo>
                    <a:pt x="2408" y="15966"/>
                  </a:lnTo>
                  <a:lnTo>
                    <a:pt x="2636" y="15076"/>
                  </a:lnTo>
                  <a:lnTo>
                    <a:pt x="2454" y="14231"/>
                  </a:lnTo>
                  <a:lnTo>
                    <a:pt x="2225" y="14060"/>
                  </a:lnTo>
                  <a:lnTo>
                    <a:pt x="1529" y="12508"/>
                  </a:lnTo>
                  <a:lnTo>
                    <a:pt x="1826" y="11583"/>
                  </a:lnTo>
                  <a:lnTo>
                    <a:pt x="1586" y="10693"/>
                  </a:lnTo>
                  <a:lnTo>
                    <a:pt x="1712" y="9872"/>
                  </a:lnTo>
                  <a:lnTo>
                    <a:pt x="2077" y="9027"/>
                  </a:lnTo>
                  <a:lnTo>
                    <a:pt x="2534" y="8457"/>
                  </a:lnTo>
                  <a:lnTo>
                    <a:pt x="2248" y="8103"/>
                  </a:lnTo>
                  <a:lnTo>
                    <a:pt x="2385" y="7817"/>
                  </a:lnTo>
                  <a:lnTo>
                    <a:pt x="2157" y="6300"/>
                  </a:lnTo>
                  <a:lnTo>
                    <a:pt x="2956" y="5843"/>
                  </a:lnTo>
                  <a:lnTo>
                    <a:pt x="3104" y="4907"/>
                  </a:lnTo>
                  <a:lnTo>
                    <a:pt x="2979" y="4679"/>
                  </a:lnTo>
                  <a:lnTo>
                    <a:pt x="2442" y="48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3" name="Google Shape;883;p38"/>
            <p:cNvSpPr/>
            <p:nvPr/>
          </p:nvSpPr>
          <p:spPr>
            <a:xfrm>
              <a:off x="5085725" y="1906425"/>
              <a:ext cx="1024275" cy="792875"/>
            </a:xfrm>
            <a:custGeom>
              <a:rect b="b" l="l" r="r" t="t"/>
              <a:pathLst>
                <a:path extrusionOk="0" h="31715" w="40971">
                  <a:moveTo>
                    <a:pt x="32514" y="31269"/>
                  </a:moveTo>
                  <a:lnTo>
                    <a:pt x="32605" y="30756"/>
                  </a:lnTo>
                  <a:lnTo>
                    <a:pt x="32891" y="30356"/>
                  </a:lnTo>
                  <a:lnTo>
                    <a:pt x="32662" y="30003"/>
                  </a:lnTo>
                  <a:lnTo>
                    <a:pt x="32206" y="29991"/>
                  </a:lnTo>
                  <a:lnTo>
                    <a:pt x="31373" y="30242"/>
                  </a:lnTo>
                  <a:lnTo>
                    <a:pt x="31065" y="30642"/>
                  </a:lnTo>
                  <a:lnTo>
                    <a:pt x="31202" y="31429"/>
                  </a:lnTo>
                  <a:lnTo>
                    <a:pt x="31898" y="31714"/>
                  </a:lnTo>
                  <a:close/>
                  <a:moveTo>
                    <a:pt x="34397" y="3241"/>
                  </a:moveTo>
                  <a:lnTo>
                    <a:pt x="33530" y="2374"/>
                  </a:lnTo>
                  <a:lnTo>
                    <a:pt x="32902" y="1849"/>
                  </a:lnTo>
                  <a:lnTo>
                    <a:pt x="32354" y="1461"/>
                  </a:lnTo>
                  <a:lnTo>
                    <a:pt x="31259" y="593"/>
                  </a:lnTo>
                  <a:lnTo>
                    <a:pt x="30414" y="263"/>
                  </a:lnTo>
                  <a:lnTo>
                    <a:pt x="29204" y="0"/>
                  </a:lnTo>
                  <a:lnTo>
                    <a:pt x="28326" y="34"/>
                  </a:lnTo>
                  <a:lnTo>
                    <a:pt x="27595" y="194"/>
                  </a:lnTo>
                  <a:lnTo>
                    <a:pt x="27356" y="616"/>
                  </a:lnTo>
                  <a:lnTo>
                    <a:pt x="27881" y="833"/>
                  </a:lnTo>
                  <a:lnTo>
                    <a:pt x="28234" y="1301"/>
                  </a:lnTo>
                  <a:lnTo>
                    <a:pt x="28063" y="1586"/>
                  </a:lnTo>
                  <a:lnTo>
                    <a:pt x="28075" y="2511"/>
                  </a:lnTo>
                  <a:lnTo>
                    <a:pt x="28349" y="2899"/>
                  </a:lnTo>
                  <a:lnTo>
                    <a:pt x="27721" y="3458"/>
                  </a:lnTo>
                  <a:lnTo>
                    <a:pt x="26682" y="3127"/>
                  </a:lnTo>
                  <a:lnTo>
                    <a:pt x="26762" y="3789"/>
                  </a:lnTo>
                  <a:lnTo>
                    <a:pt x="26808" y="4668"/>
                  </a:lnTo>
                  <a:lnTo>
                    <a:pt x="27196" y="5044"/>
                  </a:lnTo>
                  <a:lnTo>
                    <a:pt x="27538" y="4930"/>
                  </a:lnTo>
                  <a:lnTo>
                    <a:pt x="28303" y="5067"/>
                  </a:lnTo>
                  <a:lnTo>
                    <a:pt x="28668" y="4736"/>
                  </a:lnTo>
                  <a:lnTo>
                    <a:pt x="29387" y="5021"/>
                  </a:lnTo>
                  <a:lnTo>
                    <a:pt x="30414" y="5638"/>
                  </a:lnTo>
                  <a:lnTo>
                    <a:pt x="30517" y="5957"/>
                  </a:lnTo>
                  <a:lnTo>
                    <a:pt x="29901" y="5854"/>
                  </a:lnTo>
                  <a:lnTo>
                    <a:pt x="28931" y="5969"/>
                  </a:lnTo>
                  <a:lnTo>
                    <a:pt x="28588" y="6220"/>
                  </a:lnTo>
                  <a:lnTo>
                    <a:pt x="28394" y="6813"/>
                  </a:lnTo>
                  <a:lnTo>
                    <a:pt x="27493" y="7155"/>
                  </a:lnTo>
                  <a:lnTo>
                    <a:pt x="27048" y="7623"/>
                  </a:lnTo>
                  <a:lnTo>
                    <a:pt x="26214" y="7441"/>
                  </a:lnTo>
                  <a:lnTo>
                    <a:pt x="25758" y="7361"/>
                  </a:lnTo>
                  <a:lnTo>
                    <a:pt x="25701" y="7931"/>
                  </a:lnTo>
                  <a:lnTo>
                    <a:pt x="26112" y="8262"/>
                  </a:lnTo>
                  <a:lnTo>
                    <a:pt x="26386" y="8559"/>
                  </a:lnTo>
                  <a:lnTo>
                    <a:pt x="26020" y="8844"/>
                  </a:lnTo>
                  <a:lnTo>
                    <a:pt x="25758" y="9324"/>
                  </a:lnTo>
                  <a:lnTo>
                    <a:pt x="25050" y="9632"/>
                  </a:lnTo>
                  <a:lnTo>
                    <a:pt x="23989" y="9666"/>
                  </a:lnTo>
                  <a:lnTo>
                    <a:pt x="22951" y="9974"/>
                  </a:lnTo>
                  <a:lnTo>
                    <a:pt x="22323" y="10442"/>
                  </a:lnTo>
                  <a:lnTo>
                    <a:pt x="21866" y="10157"/>
                  </a:lnTo>
                  <a:lnTo>
                    <a:pt x="20988" y="10180"/>
                  </a:lnTo>
                  <a:lnTo>
                    <a:pt x="19664" y="9632"/>
                  </a:lnTo>
                  <a:lnTo>
                    <a:pt x="18876" y="9506"/>
                  </a:lnTo>
                  <a:lnTo>
                    <a:pt x="17963" y="9620"/>
                  </a:lnTo>
                  <a:lnTo>
                    <a:pt x="16366" y="9438"/>
                  </a:lnTo>
                  <a:lnTo>
                    <a:pt x="15578" y="9449"/>
                  </a:lnTo>
                  <a:lnTo>
                    <a:pt x="14905" y="8936"/>
                  </a:lnTo>
                  <a:lnTo>
                    <a:pt x="14209" y="8125"/>
                  </a:lnTo>
                  <a:lnTo>
                    <a:pt x="13730" y="8023"/>
                  </a:lnTo>
                  <a:lnTo>
                    <a:pt x="12600" y="7475"/>
                  </a:lnTo>
                  <a:lnTo>
                    <a:pt x="11573" y="7349"/>
                  </a:lnTo>
                  <a:lnTo>
                    <a:pt x="10660" y="7213"/>
                  </a:lnTo>
                  <a:lnTo>
                    <a:pt x="10226" y="6825"/>
                  </a:lnTo>
                  <a:lnTo>
                    <a:pt x="10043" y="5786"/>
                  </a:lnTo>
                  <a:lnTo>
                    <a:pt x="9222" y="5067"/>
                  </a:lnTo>
                  <a:lnTo>
                    <a:pt x="8058" y="4736"/>
                  </a:lnTo>
                  <a:lnTo>
                    <a:pt x="7247" y="4268"/>
                  </a:lnTo>
                  <a:lnTo>
                    <a:pt x="6779" y="3641"/>
                  </a:lnTo>
                  <a:lnTo>
                    <a:pt x="6540" y="3709"/>
                  </a:lnTo>
                  <a:lnTo>
                    <a:pt x="6277" y="4314"/>
                  </a:lnTo>
                  <a:lnTo>
                    <a:pt x="5741" y="4394"/>
                  </a:lnTo>
                  <a:lnTo>
                    <a:pt x="6095" y="5284"/>
                  </a:lnTo>
                  <a:lnTo>
                    <a:pt x="5867" y="5683"/>
                  </a:lnTo>
                  <a:lnTo>
                    <a:pt x="4337" y="5398"/>
                  </a:lnTo>
                  <a:lnTo>
                    <a:pt x="4486" y="6984"/>
                  </a:lnTo>
                  <a:lnTo>
                    <a:pt x="4200" y="7178"/>
                  </a:lnTo>
                  <a:lnTo>
                    <a:pt x="2911" y="7521"/>
                  </a:lnTo>
                  <a:lnTo>
                    <a:pt x="4155" y="9050"/>
                  </a:lnTo>
                  <a:lnTo>
                    <a:pt x="3744" y="9278"/>
                  </a:lnTo>
                  <a:lnTo>
                    <a:pt x="3984" y="9780"/>
                  </a:lnTo>
                  <a:lnTo>
                    <a:pt x="3949" y="9974"/>
                  </a:lnTo>
                  <a:lnTo>
                    <a:pt x="2979" y="10465"/>
                  </a:lnTo>
                  <a:lnTo>
                    <a:pt x="2842" y="10807"/>
                  </a:lnTo>
                  <a:lnTo>
                    <a:pt x="1929" y="10921"/>
                  </a:lnTo>
                  <a:lnTo>
                    <a:pt x="1838" y="11492"/>
                  </a:lnTo>
                  <a:lnTo>
                    <a:pt x="1028" y="11355"/>
                  </a:lnTo>
                  <a:lnTo>
                    <a:pt x="571" y="11526"/>
                  </a:lnTo>
                  <a:lnTo>
                    <a:pt x="1" y="11960"/>
                  </a:lnTo>
                  <a:lnTo>
                    <a:pt x="160" y="12177"/>
                  </a:lnTo>
                  <a:lnTo>
                    <a:pt x="12" y="12382"/>
                  </a:lnTo>
                  <a:lnTo>
                    <a:pt x="446" y="13227"/>
                  </a:lnTo>
                  <a:lnTo>
                    <a:pt x="674" y="13147"/>
                  </a:lnTo>
                  <a:lnTo>
                    <a:pt x="1176" y="13341"/>
                  </a:lnTo>
                  <a:lnTo>
                    <a:pt x="1256" y="13695"/>
                  </a:lnTo>
                  <a:lnTo>
                    <a:pt x="1518" y="14231"/>
                  </a:lnTo>
                  <a:lnTo>
                    <a:pt x="1712" y="14493"/>
                  </a:lnTo>
                  <a:lnTo>
                    <a:pt x="2386" y="14927"/>
                  </a:lnTo>
                  <a:lnTo>
                    <a:pt x="2797" y="15635"/>
                  </a:lnTo>
                  <a:lnTo>
                    <a:pt x="4143" y="16011"/>
                  </a:lnTo>
                  <a:lnTo>
                    <a:pt x="5227" y="17084"/>
                  </a:lnTo>
                  <a:lnTo>
                    <a:pt x="5342" y="17826"/>
                  </a:lnTo>
                  <a:lnTo>
                    <a:pt x="5764" y="18294"/>
                  </a:lnTo>
                  <a:lnTo>
                    <a:pt x="5855" y="18762"/>
                  </a:lnTo>
                  <a:lnTo>
                    <a:pt x="5262" y="18636"/>
                  </a:lnTo>
                  <a:lnTo>
                    <a:pt x="5718" y="19629"/>
                  </a:lnTo>
                  <a:lnTo>
                    <a:pt x="6608" y="20200"/>
                  </a:lnTo>
                  <a:lnTo>
                    <a:pt x="7818" y="20827"/>
                  </a:lnTo>
                  <a:lnTo>
                    <a:pt x="8092" y="20622"/>
                  </a:lnTo>
                  <a:lnTo>
                    <a:pt x="8765" y="20907"/>
                  </a:lnTo>
                  <a:lnTo>
                    <a:pt x="9678" y="21489"/>
                  </a:lnTo>
                  <a:lnTo>
                    <a:pt x="10135" y="21615"/>
                  </a:lnTo>
                  <a:lnTo>
                    <a:pt x="10488" y="22060"/>
                  </a:lnTo>
                  <a:lnTo>
                    <a:pt x="11128" y="22231"/>
                  </a:lnTo>
                  <a:lnTo>
                    <a:pt x="11847" y="22630"/>
                  </a:lnTo>
                  <a:lnTo>
                    <a:pt x="12759" y="22847"/>
                  </a:lnTo>
                  <a:lnTo>
                    <a:pt x="13684" y="22927"/>
                  </a:lnTo>
                  <a:lnTo>
                    <a:pt x="14106" y="22733"/>
                  </a:lnTo>
                  <a:lnTo>
                    <a:pt x="14323" y="23452"/>
                  </a:lnTo>
                  <a:lnTo>
                    <a:pt x="14700" y="22767"/>
                  </a:lnTo>
                  <a:lnTo>
                    <a:pt x="15065" y="22539"/>
                  </a:lnTo>
                  <a:lnTo>
                    <a:pt x="15670" y="22756"/>
                  </a:lnTo>
                  <a:lnTo>
                    <a:pt x="16080" y="22767"/>
                  </a:lnTo>
                  <a:lnTo>
                    <a:pt x="16468" y="23030"/>
                  </a:lnTo>
                  <a:lnTo>
                    <a:pt x="17062" y="22916"/>
                  </a:lnTo>
                  <a:lnTo>
                    <a:pt x="17621" y="22231"/>
                  </a:lnTo>
                  <a:lnTo>
                    <a:pt x="18374" y="21660"/>
                  </a:lnTo>
                  <a:lnTo>
                    <a:pt x="19070" y="21877"/>
                  </a:lnTo>
                  <a:lnTo>
                    <a:pt x="19527" y="21501"/>
                  </a:lnTo>
                  <a:lnTo>
                    <a:pt x="20029" y="22060"/>
                  </a:lnTo>
                  <a:lnTo>
                    <a:pt x="19858" y="22448"/>
                  </a:lnTo>
                  <a:lnTo>
                    <a:pt x="20725" y="22573"/>
                  </a:lnTo>
                  <a:lnTo>
                    <a:pt x="21159" y="22516"/>
                  </a:lnTo>
                  <a:lnTo>
                    <a:pt x="21547" y="23041"/>
                  </a:lnTo>
                  <a:lnTo>
                    <a:pt x="21923" y="23258"/>
                  </a:lnTo>
                  <a:lnTo>
                    <a:pt x="22117" y="23954"/>
                  </a:lnTo>
                  <a:lnTo>
                    <a:pt x="22232" y="24707"/>
                  </a:lnTo>
                  <a:lnTo>
                    <a:pt x="21638" y="25472"/>
                  </a:lnTo>
                  <a:lnTo>
                    <a:pt x="21741" y="26533"/>
                  </a:lnTo>
                  <a:lnTo>
                    <a:pt x="22540" y="26396"/>
                  </a:lnTo>
                  <a:lnTo>
                    <a:pt x="22871" y="27218"/>
                  </a:lnTo>
                  <a:lnTo>
                    <a:pt x="23396" y="27412"/>
                  </a:lnTo>
                  <a:lnTo>
                    <a:pt x="23282" y="28154"/>
                  </a:lnTo>
                  <a:lnTo>
                    <a:pt x="23921" y="28496"/>
                  </a:lnTo>
                  <a:lnTo>
                    <a:pt x="24286" y="28667"/>
                  </a:lnTo>
                  <a:lnTo>
                    <a:pt x="24822" y="28405"/>
                  </a:lnTo>
                  <a:lnTo>
                    <a:pt x="24913" y="28782"/>
                  </a:lnTo>
                  <a:lnTo>
                    <a:pt x="25005" y="28987"/>
                  </a:lnTo>
                  <a:lnTo>
                    <a:pt x="25427" y="29010"/>
                  </a:lnTo>
                  <a:lnTo>
                    <a:pt x="25153" y="27983"/>
                  </a:lnTo>
                  <a:lnTo>
                    <a:pt x="25541" y="27834"/>
                  </a:lnTo>
                  <a:lnTo>
                    <a:pt x="25918" y="27617"/>
                  </a:lnTo>
                  <a:lnTo>
                    <a:pt x="26534" y="27617"/>
                  </a:lnTo>
                  <a:lnTo>
                    <a:pt x="27287" y="27526"/>
                  </a:lnTo>
                  <a:lnTo>
                    <a:pt x="27881" y="27035"/>
                  </a:lnTo>
                  <a:lnTo>
                    <a:pt x="28303" y="27378"/>
                  </a:lnTo>
                  <a:lnTo>
                    <a:pt x="29045" y="27538"/>
                  </a:lnTo>
                  <a:lnTo>
                    <a:pt x="29022" y="28063"/>
                  </a:lnTo>
                  <a:lnTo>
                    <a:pt x="29444" y="28439"/>
                  </a:lnTo>
                  <a:lnTo>
                    <a:pt x="30289" y="28667"/>
                  </a:lnTo>
                  <a:lnTo>
                    <a:pt x="30631" y="28519"/>
                  </a:lnTo>
                  <a:lnTo>
                    <a:pt x="31727" y="28804"/>
                  </a:lnTo>
                  <a:lnTo>
                    <a:pt x="31601" y="29158"/>
                  </a:lnTo>
                  <a:lnTo>
                    <a:pt x="31909" y="29820"/>
                  </a:lnTo>
                  <a:lnTo>
                    <a:pt x="32343" y="29763"/>
                  </a:lnTo>
                  <a:lnTo>
                    <a:pt x="32457" y="28804"/>
                  </a:lnTo>
                  <a:lnTo>
                    <a:pt x="33256" y="28679"/>
                  </a:lnTo>
                  <a:lnTo>
                    <a:pt x="34283" y="28222"/>
                  </a:lnTo>
                  <a:lnTo>
                    <a:pt x="34637" y="27766"/>
                  </a:lnTo>
                  <a:lnTo>
                    <a:pt x="34968" y="28063"/>
                  </a:lnTo>
                  <a:lnTo>
                    <a:pt x="35367" y="27652"/>
                  </a:lnTo>
                  <a:lnTo>
                    <a:pt x="36234" y="27549"/>
                  </a:lnTo>
                  <a:lnTo>
                    <a:pt x="37182" y="26796"/>
                  </a:lnTo>
                  <a:lnTo>
                    <a:pt x="38072" y="25951"/>
                  </a:lnTo>
                  <a:lnTo>
                    <a:pt x="38551" y="24867"/>
                  </a:lnTo>
                  <a:lnTo>
                    <a:pt x="38871" y="23669"/>
                  </a:lnTo>
                  <a:lnTo>
                    <a:pt x="39179" y="22687"/>
                  </a:lnTo>
                  <a:lnTo>
                    <a:pt x="39578" y="22619"/>
                  </a:lnTo>
                  <a:lnTo>
                    <a:pt x="39555" y="21889"/>
                  </a:lnTo>
                  <a:lnTo>
                    <a:pt x="39441" y="21158"/>
                  </a:lnTo>
                  <a:lnTo>
                    <a:pt x="38905" y="20873"/>
                  </a:lnTo>
                  <a:lnTo>
                    <a:pt x="38551" y="20394"/>
                  </a:lnTo>
                  <a:lnTo>
                    <a:pt x="38950" y="20143"/>
                  </a:lnTo>
                  <a:lnTo>
                    <a:pt x="38722" y="19481"/>
                  </a:lnTo>
                  <a:lnTo>
                    <a:pt x="37946" y="18773"/>
                  </a:lnTo>
                  <a:lnTo>
                    <a:pt x="37182" y="17951"/>
                  </a:lnTo>
                  <a:lnTo>
                    <a:pt x="36520" y="17050"/>
                  </a:lnTo>
                  <a:lnTo>
                    <a:pt x="35504" y="16548"/>
                  </a:lnTo>
                  <a:lnTo>
                    <a:pt x="35641" y="15897"/>
                  </a:lnTo>
                  <a:lnTo>
                    <a:pt x="36177" y="15441"/>
                  </a:lnTo>
                  <a:lnTo>
                    <a:pt x="36326" y="14939"/>
                  </a:lnTo>
                  <a:lnTo>
                    <a:pt x="37273" y="14687"/>
                  </a:lnTo>
                  <a:lnTo>
                    <a:pt x="36931" y="14197"/>
                  </a:lnTo>
                  <a:lnTo>
                    <a:pt x="36451" y="14174"/>
                  </a:lnTo>
                  <a:lnTo>
                    <a:pt x="35618" y="13809"/>
                  </a:lnTo>
                  <a:lnTo>
                    <a:pt x="35070" y="14471"/>
                  </a:lnTo>
                  <a:lnTo>
                    <a:pt x="34363" y="14197"/>
                  </a:lnTo>
                  <a:lnTo>
                    <a:pt x="34157" y="13786"/>
                  </a:lnTo>
                  <a:lnTo>
                    <a:pt x="33484" y="13638"/>
                  </a:lnTo>
                  <a:lnTo>
                    <a:pt x="32811" y="13010"/>
                  </a:lnTo>
                  <a:lnTo>
                    <a:pt x="32982" y="12588"/>
                  </a:lnTo>
                  <a:lnTo>
                    <a:pt x="33701" y="12542"/>
                  </a:lnTo>
                  <a:lnTo>
                    <a:pt x="33872" y="11960"/>
                  </a:lnTo>
                  <a:lnTo>
                    <a:pt x="34386" y="11332"/>
                  </a:lnTo>
                  <a:lnTo>
                    <a:pt x="34865" y="11013"/>
                  </a:lnTo>
                  <a:lnTo>
                    <a:pt x="35493" y="11492"/>
                  </a:lnTo>
                  <a:lnTo>
                    <a:pt x="35219" y="12086"/>
                  </a:lnTo>
                  <a:lnTo>
                    <a:pt x="35550" y="12439"/>
                  </a:lnTo>
                  <a:lnTo>
                    <a:pt x="35356" y="12873"/>
                  </a:lnTo>
                  <a:lnTo>
                    <a:pt x="36040" y="12610"/>
                  </a:lnTo>
                  <a:lnTo>
                    <a:pt x="36383" y="12200"/>
                  </a:lnTo>
                  <a:lnTo>
                    <a:pt x="37273" y="11926"/>
                  </a:lnTo>
                  <a:lnTo>
                    <a:pt x="37581" y="11355"/>
                  </a:lnTo>
                  <a:lnTo>
                    <a:pt x="38117" y="10876"/>
                  </a:lnTo>
                  <a:lnTo>
                    <a:pt x="38266" y="10248"/>
                  </a:lnTo>
                  <a:lnTo>
                    <a:pt x="38779" y="10533"/>
                  </a:lnTo>
                  <a:lnTo>
                    <a:pt x="39430" y="10556"/>
                  </a:lnTo>
                  <a:lnTo>
                    <a:pt x="39042" y="10088"/>
                  </a:lnTo>
                  <a:lnTo>
                    <a:pt x="39943" y="9723"/>
                  </a:lnTo>
                  <a:lnTo>
                    <a:pt x="39932" y="9221"/>
                  </a:lnTo>
                  <a:lnTo>
                    <a:pt x="40719" y="9735"/>
                  </a:lnTo>
                  <a:lnTo>
                    <a:pt x="40719" y="9735"/>
                  </a:lnTo>
                  <a:lnTo>
                    <a:pt x="40445" y="9290"/>
                  </a:lnTo>
                  <a:lnTo>
                    <a:pt x="40799" y="9278"/>
                  </a:lnTo>
                  <a:lnTo>
                    <a:pt x="40263" y="8240"/>
                  </a:lnTo>
                  <a:lnTo>
                    <a:pt x="39590" y="7475"/>
                  </a:lnTo>
                  <a:lnTo>
                    <a:pt x="40000" y="7167"/>
                  </a:lnTo>
                  <a:lnTo>
                    <a:pt x="40970" y="7327"/>
                  </a:lnTo>
                  <a:lnTo>
                    <a:pt x="40891" y="6471"/>
                  </a:lnTo>
                  <a:lnTo>
                    <a:pt x="40491" y="5501"/>
                  </a:lnTo>
                  <a:lnTo>
                    <a:pt x="40548" y="5170"/>
                  </a:lnTo>
                  <a:lnTo>
                    <a:pt x="40354" y="4371"/>
                  </a:lnTo>
                  <a:lnTo>
                    <a:pt x="39373" y="4622"/>
                  </a:lnTo>
                  <a:lnTo>
                    <a:pt x="39008" y="4987"/>
                  </a:lnTo>
                  <a:lnTo>
                    <a:pt x="37935" y="4987"/>
                  </a:lnTo>
                  <a:lnTo>
                    <a:pt x="37079" y="4154"/>
                  </a:lnTo>
                  <a:lnTo>
                    <a:pt x="35812" y="35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4" name="Google Shape;884;p38"/>
            <p:cNvSpPr/>
            <p:nvPr/>
          </p:nvSpPr>
          <p:spPr>
            <a:xfrm>
              <a:off x="3549350" y="2873300"/>
              <a:ext cx="120725" cy="140400"/>
            </a:xfrm>
            <a:custGeom>
              <a:rect b="b" l="l" r="r" t="t"/>
              <a:pathLst>
                <a:path extrusionOk="0" h="5616" w="4829">
                  <a:moveTo>
                    <a:pt x="2569" y="149"/>
                  </a:moveTo>
                  <a:lnTo>
                    <a:pt x="2249" y="275"/>
                  </a:lnTo>
                  <a:lnTo>
                    <a:pt x="2055" y="389"/>
                  </a:lnTo>
                  <a:lnTo>
                    <a:pt x="1930" y="1"/>
                  </a:lnTo>
                  <a:lnTo>
                    <a:pt x="1701" y="104"/>
                  </a:lnTo>
                  <a:lnTo>
                    <a:pt x="1564" y="81"/>
                  </a:lnTo>
                  <a:lnTo>
                    <a:pt x="1416" y="355"/>
                  </a:lnTo>
                  <a:lnTo>
                    <a:pt x="800" y="343"/>
                  </a:lnTo>
                  <a:lnTo>
                    <a:pt x="572" y="195"/>
                  </a:lnTo>
                  <a:lnTo>
                    <a:pt x="480" y="286"/>
                  </a:lnTo>
                  <a:lnTo>
                    <a:pt x="321" y="355"/>
                  </a:lnTo>
                  <a:lnTo>
                    <a:pt x="252" y="674"/>
                  </a:lnTo>
                  <a:lnTo>
                    <a:pt x="435" y="1039"/>
                  </a:lnTo>
                  <a:lnTo>
                    <a:pt x="617" y="1770"/>
                  </a:lnTo>
                  <a:lnTo>
                    <a:pt x="332" y="1884"/>
                  </a:lnTo>
                  <a:lnTo>
                    <a:pt x="252" y="2009"/>
                  </a:lnTo>
                  <a:lnTo>
                    <a:pt x="298" y="2181"/>
                  </a:lnTo>
                  <a:lnTo>
                    <a:pt x="263" y="2580"/>
                  </a:lnTo>
                  <a:lnTo>
                    <a:pt x="138" y="2580"/>
                  </a:lnTo>
                  <a:lnTo>
                    <a:pt x="92" y="2843"/>
                  </a:lnTo>
                  <a:lnTo>
                    <a:pt x="172" y="3276"/>
                  </a:lnTo>
                  <a:lnTo>
                    <a:pt x="1" y="3676"/>
                  </a:lnTo>
                  <a:lnTo>
                    <a:pt x="229" y="3938"/>
                  </a:lnTo>
                  <a:lnTo>
                    <a:pt x="492" y="3995"/>
                  </a:lnTo>
                  <a:lnTo>
                    <a:pt x="823" y="4383"/>
                  </a:lnTo>
                  <a:lnTo>
                    <a:pt x="845" y="4737"/>
                  </a:lnTo>
                  <a:lnTo>
                    <a:pt x="777" y="4851"/>
                  </a:lnTo>
                  <a:lnTo>
                    <a:pt x="709" y="5593"/>
                  </a:lnTo>
                  <a:lnTo>
                    <a:pt x="857" y="5616"/>
                  </a:lnTo>
                  <a:lnTo>
                    <a:pt x="1656" y="5273"/>
                  </a:lnTo>
                  <a:lnTo>
                    <a:pt x="2215" y="5022"/>
                  </a:lnTo>
                  <a:lnTo>
                    <a:pt x="3162" y="4862"/>
                  </a:lnTo>
                  <a:lnTo>
                    <a:pt x="3676" y="4851"/>
                  </a:lnTo>
                  <a:lnTo>
                    <a:pt x="4223" y="5034"/>
                  </a:lnTo>
                  <a:lnTo>
                    <a:pt x="4600" y="5022"/>
                  </a:lnTo>
                  <a:lnTo>
                    <a:pt x="4623" y="4668"/>
                  </a:lnTo>
                  <a:lnTo>
                    <a:pt x="4281" y="3881"/>
                  </a:lnTo>
                  <a:lnTo>
                    <a:pt x="4497" y="2854"/>
                  </a:lnTo>
                  <a:lnTo>
                    <a:pt x="4828" y="2101"/>
                  </a:lnTo>
                  <a:lnTo>
                    <a:pt x="4623" y="800"/>
                  </a:lnTo>
                  <a:lnTo>
                    <a:pt x="4087" y="571"/>
                  </a:lnTo>
                  <a:lnTo>
                    <a:pt x="3699" y="594"/>
                  </a:lnTo>
                  <a:lnTo>
                    <a:pt x="3425" y="823"/>
                  </a:lnTo>
                  <a:lnTo>
                    <a:pt x="3071" y="640"/>
                  </a:lnTo>
                  <a:lnTo>
                    <a:pt x="2934"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5" name="Google Shape;885;p38"/>
            <p:cNvSpPr/>
            <p:nvPr/>
          </p:nvSpPr>
          <p:spPr>
            <a:xfrm>
              <a:off x="3891450" y="2820250"/>
              <a:ext cx="150950" cy="252800"/>
            </a:xfrm>
            <a:custGeom>
              <a:rect b="b" l="l" r="r" t="t"/>
              <a:pathLst>
                <a:path extrusionOk="0" h="10112" w="6038">
                  <a:moveTo>
                    <a:pt x="5090" y="1792"/>
                  </a:moveTo>
                  <a:lnTo>
                    <a:pt x="5124" y="1187"/>
                  </a:lnTo>
                  <a:lnTo>
                    <a:pt x="5056" y="582"/>
                  </a:lnTo>
                  <a:lnTo>
                    <a:pt x="4736" y="0"/>
                  </a:lnTo>
                  <a:lnTo>
                    <a:pt x="4508" y="57"/>
                  </a:lnTo>
                  <a:lnTo>
                    <a:pt x="4485" y="343"/>
                  </a:lnTo>
                  <a:lnTo>
                    <a:pt x="4805" y="708"/>
                  </a:lnTo>
                  <a:lnTo>
                    <a:pt x="4725" y="868"/>
                  </a:lnTo>
                  <a:lnTo>
                    <a:pt x="4679" y="1164"/>
                  </a:lnTo>
                  <a:lnTo>
                    <a:pt x="4029" y="1883"/>
                  </a:lnTo>
                  <a:lnTo>
                    <a:pt x="3812" y="2454"/>
                  </a:lnTo>
                  <a:lnTo>
                    <a:pt x="3709" y="2922"/>
                  </a:lnTo>
                  <a:lnTo>
                    <a:pt x="3538" y="3127"/>
                  </a:lnTo>
                  <a:lnTo>
                    <a:pt x="3378" y="3766"/>
                  </a:lnTo>
                  <a:lnTo>
                    <a:pt x="2956" y="4131"/>
                  </a:lnTo>
                  <a:lnTo>
                    <a:pt x="2842" y="4588"/>
                  </a:lnTo>
                  <a:lnTo>
                    <a:pt x="2671" y="4965"/>
                  </a:lnTo>
                  <a:lnTo>
                    <a:pt x="2602" y="5330"/>
                  </a:lnTo>
                  <a:lnTo>
                    <a:pt x="2043" y="5649"/>
                  </a:lnTo>
                  <a:lnTo>
                    <a:pt x="1586" y="5273"/>
                  </a:lnTo>
                  <a:lnTo>
                    <a:pt x="1290" y="5295"/>
                  </a:lnTo>
                  <a:lnTo>
                    <a:pt x="810" y="5820"/>
                  </a:lnTo>
                  <a:lnTo>
                    <a:pt x="582" y="5832"/>
                  </a:lnTo>
                  <a:lnTo>
                    <a:pt x="206" y="6699"/>
                  </a:lnTo>
                  <a:lnTo>
                    <a:pt x="0" y="7350"/>
                  </a:lnTo>
                  <a:lnTo>
                    <a:pt x="0" y="7601"/>
                  </a:lnTo>
                  <a:lnTo>
                    <a:pt x="206" y="7726"/>
                  </a:lnTo>
                  <a:lnTo>
                    <a:pt x="354" y="8126"/>
                  </a:lnTo>
                  <a:lnTo>
                    <a:pt x="731" y="8285"/>
                  </a:lnTo>
                  <a:lnTo>
                    <a:pt x="1039" y="8890"/>
                  </a:lnTo>
                  <a:lnTo>
                    <a:pt x="925" y="9598"/>
                  </a:lnTo>
                  <a:lnTo>
                    <a:pt x="2237" y="9632"/>
                  </a:lnTo>
                  <a:lnTo>
                    <a:pt x="2614" y="9575"/>
                  </a:lnTo>
                  <a:lnTo>
                    <a:pt x="3093" y="9689"/>
                  </a:lnTo>
                  <a:lnTo>
                    <a:pt x="3584" y="9575"/>
                  </a:lnTo>
                  <a:lnTo>
                    <a:pt x="3686" y="9609"/>
                  </a:lnTo>
                  <a:lnTo>
                    <a:pt x="4691" y="9655"/>
                  </a:lnTo>
                  <a:lnTo>
                    <a:pt x="5341" y="9895"/>
                  </a:lnTo>
                  <a:lnTo>
                    <a:pt x="5980" y="10111"/>
                  </a:lnTo>
                  <a:lnTo>
                    <a:pt x="6037" y="9609"/>
                  </a:lnTo>
                  <a:lnTo>
                    <a:pt x="5946" y="9358"/>
                  </a:lnTo>
                  <a:lnTo>
                    <a:pt x="5912" y="8947"/>
                  </a:lnTo>
                  <a:lnTo>
                    <a:pt x="5535" y="8639"/>
                  </a:lnTo>
                  <a:lnTo>
                    <a:pt x="5238" y="8183"/>
                  </a:lnTo>
                  <a:lnTo>
                    <a:pt x="5170" y="7863"/>
                  </a:lnTo>
                  <a:lnTo>
                    <a:pt x="4793" y="7384"/>
                  </a:lnTo>
                  <a:lnTo>
                    <a:pt x="4850" y="7121"/>
                  </a:lnTo>
                  <a:lnTo>
                    <a:pt x="4770" y="6733"/>
                  </a:lnTo>
                  <a:lnTo>
                    <a:pt x="4828" y="6014"/>
                  </a:lnTo>
                  <a:lnTo>
                    <a:pt x="5022" y="5866"/>
                  </a:lnTo>
                  <a:lnTo>
                    <a:pt x="5410" y="4930"/>
                  </a:lnTo>
                  <a:lnTo>
                    <a:pt x="5535" y="4691"/>
                  </a:lnTo>
                  <a:lnTo>
                    <a:pt x="5284" y="4063"/>
                  </a:lnTo>
                  <a:lnTo>
                    <a:pt x="5170" y="3698"/>
                  </a:lnTo>
                  <a:lnTo>
                    <a:pt x="4805" y="3538"/>
                  </a:lnTo>
                  <a:lnTo>
                    <a:pt x="4337" y="3013"/>
                  </a:lnTo>
                  <a:lnTo>
                    <a:pt x="4508" y="2579"/>
                  </a:lnTo>
                  <a:lnTo>
                    <a:pt x="4862" y="2671"/>
                  </a:lnTo>
                  <a:lnTo>
                    <a:pt x="5090" y="2614"/>
                  </a:lnTo>
                  <a:lnTo>
                    <a:pt x="5535" y="26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6" name="Google Shape;886;p38"/>
            <p:cNvSpPr/>
            <p:nvPr/>
          </p:nvSpPr>
          <p:spPr>
            <a:xfrm>
              <a:off x="3965050" y="2992850"/>
              <a:ext cx="381200" cy="420000"/>
            </a:xfrm>
            <a:custGeom>
              <a:rect b="b" l="l" r="r" t="t"/>
              <a:pathLst>
                <a:path extrusionOk="0" h="16800" w="15248">
                  <a:moveTo>
                    <a:pt x="11390" y="103"/>
                  </a:moveTo>
                  <a:lnTo>
                    <a:pt x="10785" y="1"/>
                  </a:lnTo>
                  <a:lnTo>
                    <a:pt x="10500" y="80"/>
                  </a:lnTo>
                  <a:lnTo>
                    <a:pt x="10363" y="297"/>
                  </a:lnTo>
                  <a:lnTo>
                    <a:pt x="10112" y="332"/>
                  </a:lnTo>
                  <a:lnTo>
                    <a:pt x="9792" y="138"/>
                  </a:lnTo>
                  <a:lnTo>
                    <a:pt x="8913" y="583"/>
                  </a:lnTo>
                  <a:lnTo>
                    <a:pt x="8537" y="503"/>
                  </a:lnTo>
                  <a:lnTo>
                    <a:pt x="8423" y="571"/>
                  </a:lnTo>
                  <a:lnTo>
                    <a:pt x="8194" y="1108"/>
                  </a:lnTo>
                  <a:lnTo>
                    <a:pt x="7601" y="936"/>
                  </a:lnTo>
                  <a:lnTo>
                    <a:pt x="7019" y="856"/>
                  </a:lnTo>
                  <a:lnTo>
                    <a:pt x="6505" y="514"/>
                  </a:lnTo>
                  <a:lnTo>
                    <a:pt x="5844" y="206"/>
                  </a:lnTo>
                  <a:lnTo>
                    <a:pt x="5421" y="491"/>
                  </a:lnTo>
                  <a:lnTo>
                    <a:pt x="5102" y="959"/>
                  </a:lnTo>
                  <a:lnTo>
                    <a:pt x="5033" y="1598"/>
                  </a:lnTo>
                  <a:lnTo>
                    <a:pt x="4988" y="2135"/>
                  </a:lnTo>
                  <a:lnTo>
                    <a:pt x="4759" y="2625"/>
                  </a:lnTo>
                  <a:lnTo>
                    <a:pt x="4600" y="3196"/>
                  </a:lnTo>
                  <a:lnTo>
                    <a:pt x="4508" y="3995"/>
                  </a:lnTo>
                  <a:lnTo>
                    <a:pt x="4543" y="4508"/>
                  </a:lnTo>
                  <a:lnTo>
                    <a:pt x="4417" y="4817"/>
                  </a:lnTo>
                  <a:lnTo>
                    <a:pt x="4394" y="5159"/>
                  </a:lnTo>
                  <a:lnTo>
                    <a:pt x="4303" y="5444"/>
                  </a:lnTo>
                  <a:lnTo>
                    <a:pt x="3778" y="5889"/>
                  </a:lnTo>
                  <a:lnTo>
                    <a:pt x="3401" y="6346"/>
                  </a:lnTo>
                  <a:lnTo>
                    <a:pt x="3048" y="7236"/>
                  </a:lnTo>
                  <a:lnTo>
                    <a:pt x="3082" y="7989"/>
                  </a:lnTo>
                  <a:lnTo>
                    <a:pt x="2876" y="8274"/>
                  </a:lnTo>
                  <a:lnTo>
                    <a:pt x="2409" y="8719"/>
                  </a:lnTo>
                  <a:lnTo>
                    <a:pt x="1918" y="9290"/>
                  </a:lnTo>
                  <a:lnTo>
                    <a:pt x="1632" y="9130"/>
                  </a:lnTo>
                  <a:lnTo>
                    <a:pt x="1575" y="8868"/>
                  </a:lnTo>
                  <a:lnTo>
                    <a:pt x="1142" y="8856"/>
                  </a:lnTo>
                  <a:lnTo>
                    <a:pt x="868" y="9199"/>
                  </a:lnTo>
                  <a:lnTo>
                    <a:pt x="651" y="9119"/>
                  </a:lnTo>
                  <a:lnTo>
                    <a:pt x="366" y="9302"/>
                  </a:lnTo>
                  <a:lnTo>
                    <a:pt x="240" y="9541"/>
                  </a:lnTo>
                  <a:lnTo>
                    <a:pt x="206" y="9929"/>
                  </a:lnTo>
                  <a:lnTo>
                    <a:pt x="1" y="10032"/>
                  </a:lnTo>
                  <a:lnTo>
                    <a:pt x="115" y="10317"/>
                  </a:lnTo>
                  <a:lnTo>
                    <a:pt x="434" y="10180"/>
                  </a:lnTo>
                  <a:lnTo>
                    <a:pt x="685" y="10203"/>
                  </a:lnTo>
                  <a:lnTo>
                    <a:pt x="948" y="10100"/>
                  </a:lnTo>
                  <a:lnTo>
                    <a:pt x="3321" y="10112"/>
                  </a:lnTo>
                  <a:lnTo>
                    <a:pt x="3504" y="10785"/>
                  </a:lnTo>
                  <a:lnTo>
                    <a:pt x="3732" y="11321"/>
                  </a:lnTo>
                  <a:lnTo>
                    <a:pt x="3915" y="11630"/>
                  </a:lnTo>
                  <a:lnTo>
                    <a:pt x="4212" y="12097"/>
                  </a:lnTo>
                  <a:lnTo>
                    <a:pt x="4748" y="12029"/>
                  </a:lnTo>
                  <a:lnTo>
                    <a:pt x="5022" y="11892"/>
                  </a:lnTo>
                  <a:lnTo>
                    <a:pt x="5444" y="12029"/>
                  </a:lnTo>
                  <a:lnTo>
                    <a:pt x="5570" y="11801"/>
                  </a:lnTo>
                  <a:lnTo>
                    <a:pt x="5787" y="11264"/>
                  </a:lnTo>
                  <a:lnTo>
                    <a:pt x="6277" y="11230"/>
                  </a:lnTo>
                  <a:lnTo>
                    <a:pt x="6311" y="11070"/>
                  </a:lnTo>
                  <a:lnTo>
                    <a:pt x="6734" y="11070"/>
                  </a:lnTo>
                  <a:lnTo>
                    <a:pt x="6654" y="11401"/>
                  </a:lnTo>
                  <a:lnTo>
                    <a:pt x="7624" y="11401"/>
                  </a:lnTo>
                  <a:lnTo>
                    <a:pt x="7624" y="11972"/>
                  </a:lnTo>
                  <a:lnTo>
                    <a:pt x="7795" y="12314"/>
                  </a:lnTo>
                  <a:lnTo>
                    <a:pt x="7670" y="12851"/>
                  </a:lnTo>
                  <a:lnTo>
                    <a:pt x="7715" y="13421"/>
                  </a:lnTo>
                  <a:lnTo>
                    <a:pt x="7989" y="13752"/>
                  </a:lnTo>
                  <a:lnTo>
                    <a:pt x="7909" y="14836"/>
                  </a:lnTo>
                  <a:lnTo>
                    <a:pt x="8115" y="14745"/>
                  </a:lnTo>
                  <a:lnTo>
                    <a:pt x="8457" y="14779"/>
                  </a:lnTo>
                  <a:lnTo>
                    <a:pt x="8959" y="14631"/>
                  </a:lnTo>
                  <a:lnTo>
                    <a:pt x="9324" y="14688"/>
                  </a:lnTo>
                  <a:lnTo>
                    <a:pt x="9598" y="14699"/>
                  </a:lnTo>
                  <a:lnTo>
                    <a:pt x="9644" y="14985"/>
                  </a:lnTo>
                  <a:lnTo>
                    <a:pt x="10009" y="14973"/>
                  </a:lnTo>
                  <a:lnTo>
                    <a:pt x="10511" y="15065"/>
                  </a:lnTo>
                  <a:lnTo>
                    <a:pt x="10762" y="15464"/>
                  </a:lnTo>
                  <a:lnTo>
                    <a:pt x="11413" y="15590"/>
                  </a:lnTo>
                  <a:lnTo>
                    <a:pt x="11892" y="15304"/>
                  </a:lnTo>
                  <a:lnTo>
                    <a:pt x="12063" y="15784"/>
                  </a:lnTo>
                  <a:lnTo>
                    <a:pt x="12679" y="15898"/>
                  </a:lnTo>
                  <a:lnTo>
                    <a:pt x="12965" y="16297"/>
                  </a:lnTo>
                  <a:lnTo>
                    <a:pt x="13262" y="16799"/>
                  </a:lnTo>
                  <a:lnTo>
                    <a:pt x="13878" y="16799"/>
                  </a:lnTo>
                  <a:lnTo>
                    <a:pt x="13832" y="15818"/>
                  </a:lnTo>
                  <a:lnTo>
                    <a:pt x="13615" y="15989"/>
                  </a:lnTo>
                  <a:lnTo>
                    <a:pt x="13068" y="15635"/>
                  </a:lnTo>
                  <a:lnTo>
                    <a:pt x="12862" y="15475"/>
                  </a:lnTo>
                  <a:lnTo>
                    <a:pt x="12976" y="14563"/>
                  </a:lnTo>
                  <a:lnTo>
                    <a:pt x="13147" y="13490"/>
                  </a:lnTo>
                  <a:lnTo>
                    <a:pt x="12976" y="13090"/>
                  </a:lnTo>
                  <a:lnTo>
                    <a:pt x="13204" y="12508"/>
                  </a:lnTo>
                  <a:lnTo>
                    <a:pt x="13433" y="12406"/>
                  </a:lnTo>
                  <a:lnTo>
                    <a:pt x="14505" y="12246"/>
                  </a:lnTo>
                  <a:lnTo>
                    <a:pt x="14642" y="12291"/>
                  </a:lnTo>
                  <a:lnTo>
                    <a:pt x="14677" y="12132"/>
                  </a:lnTo>
                  <a:lnTo>
                    <a:pt x="14460" y="11892"/>
                  </a:lnTo>
                  <a:lnTo>
                    <a:pt x="14357" y="11390"/>
                  </a:lnTo>
                  <a:lnTo>
                    <a:pt x="13878" y="10899"/>
                  </a:lnTo>
                  <a:lnTo>
                    <a:pt x="13615" y="10249"/>
                  </a:lnTo>
                  <a:lnTo>
                    <a:pt x="13764" y="9872"/>
                  </a:lnTo>
                  <a:lnTo>
                    <a:pt x="13547" y="9359"/>
                  </a:lnTo>
                  <a:lnTo>
                    <a:pt x="13707" y="7898"/>
                  </a:lnTo>
                  <a:lnTo>
                    <a:pt x="13718" y="7909"/>
                  </a:lnTo>
                  <a:lnTo>
                    <a:pt x="13707" y="7761"/>
                  </a:lnTo>
                  <a:lnTo>
                    <a:pt x="13501" y="7339"/>
                  </a:lnTo>
                  <a:lnTo>
                    <a:pt x="13592" y="6848"/>
                  </a:lnTo>
                  <a:lnTo>
                    <a:pt x="13707" y="6791"/>
                  </a:lnTo>
                  <a:lnTo>
                    <a:pt x="13729" y="6243"/>
                  </a:lnTo>
                  <a:lnTo>
                    <a:pt x="13958" y="5992"/>
                  </a:lnTo>
                  <a:lnTo>
                    <a:pt x="13969" y="5307"/>
                  </a:lnTo>
                  <a:lnTo>
                    <a:pt x="14163" y="4965"/>
                  </a:lnTo>
                  <a:lnTo>
                    <a:pt x="14197" y="4234"/>
                  </a:lnTo>
                  <a:lnTo>
                    <a:pt x="14368" y="3801"/>
                  </a:lnTo>
                  <a:lnTo>
                    <a:pt x="14677" y="3333"/>
                  </a:lnTo>
                  <a:lnTo>
                    <a:pt x="14985" y="3093"/>
                  </a:lnTo>
                  <a:lnTo>
                    <a:pt x="15247" y="2762"/>
                  </a:lnTo>
                  <a:lnTo>
                    <a:pt x="14916" y="2648"/>
                  </a:lnTo>
                  <a:lnTo>
                    <a:pt x="14962" y="1575"/>
                  </a:lnTo>
                  <a:lnTo>
                    <a:pt x="14962" y="1575"/>
                  </a:lnTo>
                  <a:lnTo>
                    <a:pt x="14243" y="982"/>
                  </a:lnTo>
                  <a:lnTo>
                    <a:pt x="14049" y="594"/>
                  </a:lnTo>
                  <a:lnTo>
                    <a:pt x="13604" y="777"/>
                  </a:lnTo>
                  <a:lnTo>
                    <a:pt x="13227" y="720"/>
                  </a:lnTo>
                  <a:lnTo>
                    <a:pt x="13022" y="879"/>
                  </a:lnTo>
                  <a:lnTo>
                    <a:pt x="12657" y="765"/>
                  </a:lnTo>
                  <a:lnTo>
                    <a:pt x="12166" y="23"/>
                  </a:lnTo>
                  <a:lnTo>
                    <a:pt x="11903"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7" name="Google Shape;887;p38"/>
            <p:cNvSpPr/>
            <p:nvPr/>
          </p:nvSpPr>
          <p:spPr>
            <a:xfrm>
              <a:off x="3943375" y="3027375"/>
              <a:ext cx="147525" cy="198875"/>
            </a:xfrm>
            <a:custGeom>
              <a:rect b="b" l="l" r="r" t="t"/>
              <a:pathLst>
                <a:path extrusionOk="0" h="7955" w="5901">
                  <a:moveTo>
                    <a:pt x="5900" y="217"/>
                  </a:moveTo>
                  <a:lnTo>
                    <a:pt x="5387" y="160"/>
                  </a:lnTo>
                  <a:lnTo>
                    <a:pt x="4839" y="0"/>
                  </a:lnTo>
                  <a:lnTo>
                    <a:pt x="4371" y="480"/>
                  </a:lnTo>
                  <a:lnTo>
                    <a:pt x="3960" y="1324"/>
                  </a:lnTo>
                  <a:lnTo>
                    <a:pt x="3903" y="1826"/>
                  </a:lnTo>
                  <a:lnTo>
                    <a:pt x="3264" y="1610"/>
                  </a:lnTo>
                  <a:lnTo>
                    <a:pt x="2614" y="1370"/>
                  </a:lnTo>
                  <a:lnTo>
                    <a:pt x="1609" y="1324"/>
                  </a:lnTo>
                  <a:lnTo>
                    <a:pt x="1552" y="1724"/>
                  </a:lnTo>
                  <a:lnTo>
                    <a:pt x="1758" y="2192"/>
                  </a:lnTo>
                  <a:lnTo>
                    <a:pt x="2363" y="2123"/>
                  </a:lnTo>
                  <a:lnTo>
                    <a:pt x="2557" y="2294"/>
                  </a:lnTo>
                  <a:lnTo>
                    <a:pt x="2214" y="3356"/>
                  </a:lnTo>
                  <a:lnTo>
                    <a:pt x="2602" y="3892"/>
                  </a:lnTo>
                  <a:lnTo>
                    <a:pt x="2693" y="4588"/>
                  </a:lnTo>
                  <a:lnTo>
                    <a:pt x="2579" y="5204"/>
                  </a:lnTo>
                  <a:lnTo>
                    <a:pt x="2328" y="5638"/>
                  </a:lnTo>
                  <a:lnTo>
                    <a:pt x="1632" y="5592"/>
                  </a:lnTo>
                  <a:lnTo>
                    <a:pt x="1198" y="5159"/>
                  </a:lnTo>
                  <a:lnTo>
                    <a:pt x="1130" y="5558"/>
                  </a:lnTo>
                  <a:lnTo>
                    <a:pt x="594" y="5672"/>
                  </a:lnTo>
                  <a:lnTo>
                    <a:pt x="320" y="5901"/>
                  </a:lnTo>
                  <a:lnTo>
                    <a:pt x="616" y="6505"/>
                  </a:lnTo>
                  <a:lnTo>
                    <a:pt x="0" y="7008"/>
                  </a:lnTo>
                  <a:lnTo>
                    <a:pt x="662" y="7955"/>
                  </a:lnTo>
                  <a:lnTo>
                    <a:pt x="970" y="7578"/>
                  </a:lnTo>
                  <a:lnTo>
                    <a:pt x="1233" y="7418"/>
                  </a:lnTo>
                  <a:lnTo>
                    <a:pt x="1518" y="7726"/>
                  </a:lnTo>
                  <a:lnTo>
                    <a:pt x="1735" y="7818"/>
                  </a:lnTo>
                  <a:lnTo>
                    <a:pt x="1997" y="7475"/>
                  </a:lnTo>
                  <a:lnTo>
                    <a:pt x="2442" y="7487"/>
                  </a:lnTo>
                  <a:lnTo>
                    <a:pt x="2499" y="7749"/>
                  </a:lnTo>
                  <a:lnTo>
                    <a:pt x="2785" y="7898"/>
                  </a:lnTo>
                  <a:lnTo>
                    <a:pt x="3276" y="7327"/>
                  </a:lnTo>
                  <a:lnTo>
                    <a:pt x="3743" y="6893"/>
                  </a:lnTo>
                  <a:lnTo>
                    <a:pt x="3937" y="6608"/>
                  </a:lnTo>
                  <a:lnTo>
                    <a:pt x="3915" y="5843"/>
                  </a:lnTo>
                  <a:lnTo>
                    <a:pt x="4268" y="4965"/>
                  </a:lnTo>
                  <a:lnTo>
                    <a:pt x="4645" y="4508"/>
                  </a:lnTo>
                  <a:lnTo>
                    <a:pt x="5170" y="4063"/>
                  </a:lnTo>
                  <a:lnTo>
                    <a:pt x="5250" y="3778"/>
                  </a:lnTo>
                  <a:lnTo>
                    <a:pt x="5284" y="3436"/>
                  </a:lnTo>
                  <a:lnTo>
                    <a:pt x="5410" y="3127"/>
                  </a:lnTo>
                  <a:lnTo>
                    <a:pt x="5364" y="2614"/>
                  </a:lnTo>
                  <a:lnTo>
                    <a:pt x="5467" y="1815"/>
                  </a:lnTo>
                  <a:lnTo>
                    <a:pt x="5626" y="1244"/>
                  </a:lnTo>
                  <a:lnTo>
                    <a:pt x="5855" y="7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8" name="Google Shape;888;p38"/>
            <p:cNvSpPr/>
            <p:nvPr/>
          </p:nvSpPr>
          <p:spPr>
            <a:xfrm>
              <a:off x="2138250" y="2829950"/>
              <a:ext cx="242825" cy="379750"/>
            </a:xfrm>
            <a:custGeom>
              <a:rect b="b" l="l" r="r" t="t"/>
              <a:pathLst>
                <a:path extrusionOk="0" h="15190" w="9713">
                  <a:moveTo>
                    <a:pt x="6494" y="594"/>
                  </a:moveTo>
                  <a:lnTo>
                    <a:pt x="6665" y="297"/>
                  </a:lnTo>
                  <a:lnTo>
                    <a:pt x="6482" y="57"/>
                  </a:lnTo>
                  <a:lnTo>
                    <a:pt x="6197" y="0"/>
                  </a:lnTo>
                  <a:lnTo>
                    <a:pt x="5775" y="434"/>
                  </a:lnTo>
                  <a:lnTo>
                    <a:pt x="5455" y="639"/>
                  </a:lnTo>
                  <a:lnTo>
                    <a:pt x="4793" y="1096"/>
                  </a:lnTo>
                  <a:lnTo>
                    <a:pt x="4177" y="1027"/>
                  </a:lnTo>
                  <a:lnTo>
                    <a:pt x="4109" y="1210"/>
                  </a:lnTo>
                  <a:lnTo>
                    <a:pt x="3595" y="1221"/>
                  </a:lnTo>
                  <a:lnTo>
                    <a:pt x="3127" y="1655"/>
                  </a:lnTo>
                  <a:lnTo>
                    <a:pt x="2922" y="2420"/>
                  </a:lnTo>
                  <a:lnTo>
                    <a:pt x="2910" y="2716"/>
                  </a:lnTo>
                  <a:lnTo>
                    <a:pt x="2568" y="2819"/>
                  </a:lnTo>
                  <a:lnTo>
                    <a:pt x="1940" y="3447"/>
                  </a:lnTo>
                  <a:lnTo>
                    <a:pt x="1529" y="3424"/>
                  </a:lnTo>
                  <a:lnTo>
                    <a:pt x="1427" y="3549"/>
                  </a:lnTo>
                  <a:lnTo>
                    <a:pt x="1587" y="4086"/>
                  </a:lnTo>
                  <a:lnTo>
                    <a:pt x="1427" y="4360"/>
                  </a:lnTo>
                  <a:lnTo>
                    <a:pt x="1176" y="4291"/>
                  </a:lnTo>
                  <a:lnTo>
                    <a:pt x="1039" y="4725"/>
                  </a:lnTo>
                  <a:lnTo>
                    <a:pt x="1358" y="5216"/>
                  </a:lnTo>
                  <a:lnTo>
                    <a:pt x="1438" y="5980"/>
                  </a:lnTo>
                  <a:lnTo>
                    <a:pt x="1267" y="6208"/>
                  </a:lnTo>
                  <a:lnTo>
                    <a:pt x="1427" y="7053"/>
                  </a:lnTo>
                  <a:lnTo>
                    <a:pt x="1256" y="7578"/>
                  </a:lnTo>
                  <a:lnTo>
                    <a:pt x="1541" y="7795"/>
                  </a:lnTo>
                  <a:lnTo>
                    <a:pt x="1233" y="8263"/>
                  </a:lnTo>
                  <a:lnTo>
                    <a:pt x="868" y="8833"/>
                  </a:lnTo>
                  <a:lnTo>
                    <a:pt x="468" y="8890"/>
                  </a:lnTo>
                  <a:lnTo>
                    <a:pt x="274" y="9221"/>
                  </a:lnTo>
                  <a:lnTo>
                    <a:pt x="297" y="9678"/>
                  </a:lnTo>
                  <a:lnTo>
                    <a:pt x="0" y="9746"/>
                  </a:lnTo>
                  <a:lnTo>
                    <a:pt x="114" y="10032"/>
                  </a:lnTo>
                  <a:lnTo>
                    <a:pt x="913" y="10545"/>
                  </a:lnTo>
                  <a:lnTo>
                    <a:pt x="1062" y="10534"/>
                  </a:lnTo>
                  <a:lnTo>
                    <a:pt x="1256" y="10922"/>
                  </a:lnTo>
                  <a:lnTo>
                    <a:pt x="1929" y="11047"/>
                  </a:lnTo>
                  <a:lnTo>
                    <a:pt x="2157" y="10910"/>
                  </a:lnTo>
                  <a:lnTo>
                    <a:pt x="2557" y="11207"/>
                  </a:lnTo>
                  <a:lnTo>
                    <a:pt x="2899" y="11424"/>
                  </a:lnTo>
                  <a:lnTo>
                    <a:pt x="3116" y="11333"/>
                  </a:lnTo>
                  <a:lnTo>
                    <a:pt x="3641" y="11766"/>
                  </a:lnTo>
                  <a:lnTo>
                    <a:pt x="3892" y="12188"/>
                  </a:lnTo>
                  <a:lnTo>
                    <a:pt x="4280" y="12428"/>
                  </a:lnTo>
                  <a:lnTo>
                    <a:pt x="4771" y="13387"/>
                  </a:lnTo>
                  <a:lnTo>
                    <a:pt x="5364" y="13501"/>
                  </a:lnTo>
                  <a:lnTo>
                    <a:pt x="5798" y="13261"/>
                  </a:lnTo>
                  <a:lnTo>
                    <a:pt x="6094" y="13421"/>
                  </a:lnTo>
                  <a:lnTo>
                    <a:pt x="6562" y="13330"/>
                  </a:lnTo>
                  <a:lnTo>
                    <a:pt x="7190" y="13763"/>
                  </a:lnTo>
                  <a:lnTo>
                    <a:pt x="6688" y="14688"/>
                  </a:lnTo>
                  <a:lnTo>
                    <a:pt x="6939" y="14699"/>
                  </a:lnTo>
                  <a:lnTo>
                    <a:pt x="7350" y="15190"/>
                  </a:lnTo>
                  <a:lnTo>
                    <a:pt x="7658" y="12702"/>
                  </a:lnTo>
                  <a:lnTo>
                    <a:pt x="7681" y="12303"/>
                  </a:lnTo>
                  <a:lnTo>
                    <a:pt x="7544" y="11789"/>
                  </a:lnTo>
                  <a:lnTo>
                    <a:pt x="7190" y="11447"/>
                  </a:lnTo>
                  <a:lnTo>
                    <a:pt x="7190" y="10796"/>
                  </a:lnTo>
                  <a:lnTo>
                    <a:pt x="7646" y="10648"/>
                  </a:lnTo>
                  <a:lnTo>
                    <a:pt x="7806" y="10739"/>
                  </a:lnTo>
                  <a:lnTo>
                    <a:pt x="7829" y="10397"/>
                  </a:lnTo>
                  <a:lnTo>
                    <a:pt x="7361" y="10294"/>
                  </a:lnTo>
                  <a:lnTo>
                    <a:pt x="7361" y="9735"/>
                  </a:lnTo>
                  <a:lnTo>
                    <a:pt x="8913" y="9758"/>
                  </a:lnTo>
                  <a:lnTo>
                    <a:pt x="9187" y="9438"/>
                  </a:lnTo>
                  <a:lnTo>
                    <a:pt x="9415" y="9723"/>
                  </a:lnTo>
                  <a:lnTo>
                    <a:pt x="9564" y="10260"/>
                  </a:lnTo>
                  <a:lnTo>
                    <a:pt x="9712" y="10146"/>
                  </a:lnTo>
                  <a:lnTo>
                    <a:pt x="9472" y="9233"/>
                  </a:lnTo>
                  <a:lnTo>
                    <a:pt x="9278" y="8925"/>
                  </a:lnTo>
                  <a:lnTo>
                    <a:pt x="8993" y="8719"/>
                  </a:lnTo>
                  <a:lnTo>
                    <a:pt x="9404" y="8285"/>
                  </a:lnTo>
                  <a:lnTo>
                    <a:pt x="9370" y="8069"/>
                  </a:lnTo>
                  <a:lnTo>
                    <a:pt x="9164" y="7795"/>
                  </a:lnTo>
                  <a:lnTo>
                    <a:pt x="9016" y="7201"/>
                  </a:lnTo>
                  <a:lnTo>
                    <a:pt x="9084" y="6539"/>
                  </a:lnTo>
                  <a:lnTo>
                    <a:pt x="9278" y="6243"/>
                  </a:lnTo>
                  <a:lnTo>
                    <a:pt x="9450" y="5752"/>
                  </a:lnTo>
                  <a:lnTo>
                    <a:pt x="9164" y="5604"/>
                  </a:lnTo>
                  <a:lnTo>
                    <a:pt x="8708" y="5695"/>
                  </a:lnTo>
                  <a:lnTo>
                    <a:pt x="8137" y="5661"/>
                  </a:lnTo>
                  <a:lnTo>
                    <a:pt x="7806" y="5763"/>
                  </a:lnTo>
                  <a:lnTo>
                    <a:pt x="7258" y="4976"/>
                  </a:lnTo>
                  <a:lnTo>
                    <a:pt x="6802" y="4862"/>
                  </a:lnTo>
                  <a:lnTo>
                    <a:pt x="5775" y="4942"/>
                  </a:lnTo>
                  <a:lnTo>
                    <a:pt x="5592" y="4634"/>
                  </a:lnTo>
                  <a:lnTo>
                    <a:pt x="5410" y="4542"/>
                  </a:lnTo>
                  <a:lnTo>
                    <a:pt x="5375" y="4360"/>
                  </a:lnTo>
                  <a:lnTo>
                    <a:pt x="5490" y="4017"/>
                  </a:lnTo>
                  <a:lnTo>
                    <a:pt x="5432" y="3664"/>
                  </a:lnTo>
                  <a:lnTo>
                    <a:pt x="5284" y="3458"/>
                  </a:lnTo>
                  <a:lnTo>
                    <a:pt x="5193" y="3047"/>
                  </a:lnTo>
                  <a:lnTo>
                    <a:pt x="4782" y="2979"/>
                  </a:lnTo>
                  <a:lnTo>
                    <a:pt x="5033" y="2454"/>
                  </a:lnTo>
                  <a:lnTo>
                    <a:pt x="5170" y="1803"/>
                  </a:lnTo>
                  <a:lnTo>
                    <a:pt x="5421" y="1461"/>
                  </a:lnTo>
                  <a:lnTo>
                    <a:pt x="5741" y="1210"/>
                  </a:lnTo>
                  <a:lnTo>
                    <a:pt x="5969" y="75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89" name="Google Shape;889;p38"/>
            <p:cNvSpPr/>
            <p:nvPr/>
          </p:nvSpPr>
          <p:spPr>
            <a:xfrm>
              <a:off x="2008150" y="2857625"/>
              <a:ext cx="65650" cy="67625"/>
            </a:xfrm>
            <a:custGeom>
              <a:rect b="b" l="l" r="r" t="t"/>
              <a:pathLst>
                <a:path extrusionOk="0" h="2705" w="2626">
                  <a:moveTo>
                    <a:pt x="1826" y="263"/>
                  </a:moveTo>
                  <a:lnTo>
                    <a:pt x="1621" y="445"/>
                  </a:lnTo>
                  <a:lnTo>
                    <a:pt x="1381" y="388"/>
                  </a:lnTo>
                  <a:lnTo>
                    <a:pt x="1267" y="206"/>
                  </a:lnTo>
                  <a:lnTo>
                    <a:pt x="1027" y="126"/>
                  </a:lnTo>
                  <a:lnTo>
                    <a:pt x="822" y="240"/>
                  </a:lnTo>
                  <a:lnTo>
                    <a:pt x="331" y="0"/>
                  </a:lnTo>
                  <a:lnTo>
                    <a:pt x="194" y="114"/>
                  </a:lnTo>
                  <a:lnTo>
                    <a:pt x="0" y="286"/>
                  </a:lnTo>
                  <a:lnTo>
                    <a:pt x="217" y="411"/>
                  </a:lnTo>
                  <a:lnTo>
                    <a:pt x="80" y="696"/>
                  </a:lnTo>
                  <a:lnTo>
                    <a:pt x="69" y="982"/>
                  </a:lnTo>
                  <a:lnTo>
                    <a:pt x="171" y="1176"/>
                  </a:lnTo>
                  <a:lnTo>
                    <a:pt x="411" y="1256"/>
                  </a:lnTo>
                  <a:lnTo>
                    <a:pt x="582" y="1518"/>
                  </a:lnTo>
                  <a:lnTo>
                    <a:pt x="753" y="1290"/>
                  </a:lnTo>
                  <a:lnTo>
                    <a:pt x="708" y="1027"/>
                  </a:lnTo>
                  <a:lnTo>
                    <a:pt x="913" y="1187"/>
                  </a:lnTo>
                  <a:lnTo>
                    <a:pt x="959" y="1461"/>
                  </a:lnTo>
                  <a:lnTo>
                    <a:pt x="1221" y="1575"/>
                  </a:lnTo>
                  <a:lnTo>
                    <a:pt x="1530" y="1758"/>
                  </a:lnTo>
                  <a:lnTo>
                    <a:pt x="1735" y="1975"/>
                  </a:lnTo>
                  <a:lnTo>
                    <a:pt x="1758" y="2169"/>
                  </a:lnTo>
                  <a:lnTo>
                    <a:pt x="1655" y="2328"/>
                  </a:lnTo>
                  <a:lnTo>
                    <a:pt x="1815" y="2511"/>
                  </a:lnTo>
                  <a:lnTo>
                    <a:pt x="2226" y="2705"/>
                  </a:lnTo>
                  <a:lnTo>
                    <a:pt x="2283" y="2534"/>
                  </a:lnTo>
                  <a:lnTo>
                    <a:pt x="2351" y="2351"/>
                  </a:lnTo>
                  <a:lnTo>
                    <a:pt x="2340" y="2180"/>
                  </a:lnTo>
                  <a:lnTo>
                    <a:pt x="2454" y="2077"/>
                  </a:lnTo>
                  <a:lnTo>
                    <a:pt x="2294" y="1940"/>
                  </a:lnTo>
                  <a:lnTo>
                    <a:pt x="2306" y="1587"/>
                  </a:lnTo>
                  <a:lnTo>
                    <a:pt x="2625" y="1495"/>
                  </a:lnTo>
                  <a:lnTo>
                    <a:pt x="2283" y="1107"/>
                  </a:lnTo>
                  <a:lnTo>
                    <a:pt x="1997" y="7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0" name="Google Shape;890;p38"/>
            <p:cNvSpPr/>
            <p:nvPr/>
          </p:nvSpPr>
          <p:spPr>
            <a:xfrm>
              <a:off x="2054075" y="2586000"/>
              <a:ext cx="207450" cy="75650"/>
            </a:xfrm>
            <a:custGeom>
              <a:rect b="b" l="l" r="r" t="t"/>
              <a:pathLst>
                <a:path extrusionOk="0" h="3026" w="8298">
                  <a:moveTo>
                    <a:pt x="4257" y="377"/>
                  </a:moveTo>
                  <a:lnTo>
                    <a:pt x="3550" y="81"/>
                  </a:lnTo>
                  <a:lnTo>
                    <a:pt x="2945" y="69"/>
                  </a:lnTo>
                  <a:lnTo>
                    <a:pt x="2272" y="1"/>
                  </a:lnTo>
                  <a:lnTo>
                    <a:pt x="2066" y="92"/>
                  </a:lnTo>
                  <a:lnTo>
                    <a:pt x="1473" y="183"/>
                  </a:lnTo>
                  <a:lnTo>
                    <a:pt x="1039" y="366"/>
                  </a:lnTo>
                  <a:lnTo>
                    <a:pt x="651" y="571"/>
                  </a:lnTo>
                  <a:lnTo>
                    <a:pt x="446" y="891"/>
                  </a:lnTo>
                  <a:lnTo>
                    <a:pt x="1" y="1176"/>
                  </a:lnTo>
                  <a:lnTo>
                    <a:pt x="309" y="1268"/>
                  </a:lnTo>
                  <a:lnTo>
                    <a:pt x="731" y="1165"/>
                  </a:lnTo>
                  <a:lnTo>
                    <a:pt x="857" y="937"/>
                  </a:lnTo>
                  <a:lnTo>
                    <a:pt x="1188" y="925"/>
                  </a:lnTo>
                  <a:lnTo>
                    <a:pt x="1815" y="446"/>
                  </a:lnTo>
                  <a:lnTo>
                    <a:pt x="2580" y="492"/>
                  </a:lnTo>
                  <a:lnTo>
                    <a:pt x="2249" y="720"/>
                  </a:lnTo>
                  <a:lnTo>
                    <a:pt x="2511" y="914"/>
                  </a:lnTo>
                  <a:lnTo>
                    <a:pt x="3504" y="1051"/>
                  </a:lnTo>
                  <a:lnTo>
                    <a:pt x="3721" y="1233"/>
                  </a:lnTo>
                  <a:lnTo>
                    <a:pt x="4417" y="1484"/>
                  </a:lnTo>
                  <a:lnTo>
                    <a:pt x="4874" y="1450"/>
                  </a:lnTo>
                  <a:lnTo>
                    <a:pt x="4988" y="1964"/>
                  </a:lnTo>
                  <a:lnTo>
                    <a:pt x="5239" y="2226"/>
                  </a:lnTo>
                  <a:lnTo>
                    <a:pt x="5730" y="2283"/>
                  </a:lnTo>
                  <a:lnTo>
                    <a:pt x="6038" y="2523"/>
                  </a:lnTo>
                  <a:lnTo>
                    <a:pt x="5444" y="3025"/>
                  </a:lnTo>
                  <a:lnTo>
                    <a:pt x="6574" y="2934"/>
                  </a:lnTo>
                  <a:lnTo>
                    <a:pt x="7122" y="3002"/>
                  </a:lnTo>
                  <a:lnTo>
                    <a:pt x="7647" y="2968"/>
                  </a:lnTo>
                  <a:lnTo>
                    <a:pt x="8183" y="2854"/>
                  </a:lnTo>
                  <a:lnTo>
                    <a:pt x="8297" y="2637"/>
                  </a:lnTo>
                  <a:lnTo>
                    <a:pt x="7750" y="2260"/>
                  </a:lnTo>
                  <a:lnTo>
                    <a:pt x="7179" y="2215"/>
                  </a:lnTo>
                  <a:lnTo>
                    <a:pt x="7259" y="1975"/>
                  </a:lnTo>
                  <a:lnTo>
                    <a:pt x="6814" y="1793"/>
                  </a:lnTo>
                  <a:lnTo>
                    <a:pt x="6551" y="1793"/>
                  </a:lnTo>
                  <a:lnTo>
                    <a:pt x="6118" y="1393"/>
                  </a:lnTo>
                  <a:lnTo>
                    <a:pt x="5524" y="822"/>
                  </a:lnTo>
                  <a:lnTo>
                    <a:pt x="5262" y="606"/>
                  </a:lnTo>
                  <a:lnTo>
                    <a:pt x="4520" y="7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1" name="Google Shape;891;p38"/>
            <p:cNvSpPr/>
            <p:nvPr/>
          </p:nvSpPr>
          <p:spPr>
            <a:xfrm>
              <a:off x="3933950" y="1957475"/>
              <a:ext cx="116425" cy="56525"/>
            </a:xfrm>
            <a:custGeom>
              <a:rect b="b" l="l" r="r" t="t"/>
              <a:pathLst>
                <a:path extrusionOk="0" h="2261" w="4657">
                  <a:moveTo>
                    <a:pt x="1872" y="12"/>
                  </a:moveTo>
                  <a:lnTo>
                    <a:pt x="1564" y="104"/>
                  </a:lnTo>
                  <a:lnTo>
                    <a:pt x="1370" y="1"/>
                  </a:lnTo>
                  <a:lnTo>
                    <a:pt x="1210" y="172"/>
                  </a:lnTo>
                  <a:lnTo>
                    <a:pt x="731" y="343"/>
                  </a:lnTo>
                  <a:lnTo>
                    <a:pt x="480" y="560"/>
                  </a:lnTo>
                  <a:lnTo>
                    <a:pt x="1" y="743"/>
                  </a:lnTo>
                  <a:lnTo>
                    <a:pt x="138" y="1016"/>
                  </a:lnTo>
                  <a:lnTo>
                    <a:pt x="240" y="1382"/>
                  </a:lnTo>
                  <a:lnTo>
                    <a:pt x="605" y="1599"/>
                  </a:lnTo>
                  <a:lnTo>
                    <a:pt x="1028" y="1975"/>
                  </a:lnTo>
                  <a:lnTo>
                    <a:pt x="1564" y="2260"/>
                  </a:lnTo>
                  <a:lnTo>
                    <a:pt x="1941" y="1895"/>
                  </a:lnTo>
                  <a:lnTo>
                    <a:pt x="2180" y="1827"/>
                  </a:lnTo>
                  <a:lnTo>
                    <a:pt x="2751" y="2101"/>
                  </a:lnTo>
                  <a:lnTo>
                    <a:pt x="3082" y="2055"/>
                  </a:lnTo>
                  <a:lnTo>
                    <a:pt x="3401" y="2226"/>
                  </a:lnTo>
                  <a:lnTo>
                    <a:pt x="3493" y="2032"/>
                  </a:lnTo>
                  <a:lnTo>
                    <a:pt x="3801" y="2044"/>
                  </a:lnTo>
                  <a:lnTo>
                    <a:pt x="4029" y="1952"/>
                  </a:lnTo>
                  <a:lnTo>
                    <a:pt x="4052" y="1872"/>
                  </a:lnTo>
                  <a:lnTo>
                    <a:pt x="4177" y="1827"/>
                  </a:lnTo>
                  <a:lnTo>
                    <a:pt x="4200" y="1633"/>
                  </a:lnTo>
                  <a:lnTo>
                    <a:pt x="4360" y="1587"/>
                  </a:lnTo>
                  <a:lnTo>
                    <a:pt x="4451" y="1427"/>
                  </a:lnTo>
                  <a:lnTo>
                    <a:pt x="4657" y="1427"/>
                  </a:lnTo>
                  <a:lnTo>
                    <a:pt x="4292" y="982"/>
                  </a:lnTo>
                  <a:lnTo>
                    <a:pt x="3778" y="937"/>
                  </a:lnTo>
                  <a:lnTo>
                    <a:pt x="3675" y="651"/>
                  </a:lnTo>
                  <a:lnTo>
                    <a:pt x="3196" y="571"/>
                  </a:lnTo>
                  <a:lnTo>
                    <a:pt x="3105" y="788"/>
                  </a:lnTo>
                  <a:lnTo>
                    <a:pt x="2717" y="617"/>
                  </a:lnTo>
                  <a:lnTo>
                    <a:pt x="2740" y="377"/>
                  </a:lnTo>
                  <a:lnTo>
                    <a:pt x="2203" y="28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2" name="Google Shape;892;p38"/>
            <p:cNvSpPr/>
            <p:nvPr/>
          </p:nvSpPr>
          <p:spPr>
            <a:xfrm>
              <a:off x="3824100" y="1873900"/>
              <a:ext cx="156675" cy="167775"/>
            </a:xfrm>
            <a:custGeom>
              <a:rect b="b" l="l" r="r" t="t"/>
              <a:pathLst>
                <a:path extrusionOk="0" h="6711" w="6267">
                  <a:moveTo>
                    <a:pt x="5433" y="1050"/>
                  </a:moveTo>
                  <a:lnTo>
                    <a:pt x="5091" y="776"/>
                  </a:lnTo>
                  <a:lnTo>
                    <a:pt x="4303" y="434"/>
                  </a:lnTo>
                  <a:lnTo>
                    <a:pt x="3950" y="673"/>
                  </a:lnTo>
                  <a:lnTo>
                    <a:pt x="3276" y="833"/>
                  </a:lnTo>
                  <a:lnTo>
                    <a:pt x="3265" y="536"/>
                  </a:lnTo>
                  <a:lnTo>
                    <a:pt x="2569" y="331"/>
                  </a:lnTo>
                  <a:lnTo>
                    <a:pt x="2534" y="0"/>
                  </a:lnTo>
                  <a:lnTo>
                    <a:pt x="2112" y="137"/>
                  </a:lnTo>
                  <a:lnTo>
                    <a:pt x="1599" y="23"/>
                  </a:lnTo>
                  <a:lnTo>
                    <a:pt x="1656" y="502"/>
                  </a:lnTo>
                  <a:lnTo>
                    <a:pt x="1827" y="822"/>
                  </a:lnTo>
                  <a:lnTo>
                    <a:pt x="1393" y="1244"/>
                  </a:lnTo>
                  <a:lnTo>
                    <a:pt x="1256" y="1061"/>
                  </a:lnTo>
                  <a:lnTo>
                    <a:pt x="697" y="1107"/>
                  </a:lnTo>
                  <a:lnTo>
                    <a:pt x="572" y="1290"/>
                  </a:lnTo>
                  <a:lnTo>
                    <a:pt x="708" y="1575"/>
                  </a:lnTo>
                  <a:lnTo>
                    <a:pt x="572" y="2374"/>
                  </a:lnTo>
                  <a:lnTo>
                    <a:pt x="412" y="2705"/>
                  </a:lnTo>
                  <a:lnTo>
                    <a:pt x="1" y="2705"/>
                  </a:lnTo>
                  <a:lnTo>
                    <a:pt x="149" y="3618"/>
                  </a:lnTo>
                  <a:lnTo>
                    <a:pt x="104" y="4211"/>
                  </a:lnTo>
                  <a:lnTo>
                    <a:pt x="241" y="4417"/>
                  </a:lnTo>
                  <a:lnTo>
                    <a:pt x="206" y="4793"/>
                  </a:lnTo>
                  <a:lnTo>
                    <a:pt x="549" y="5033"/>
                  </a:lnTo>
                  <a:lnTo>
                    <a:pt x="1564" y="5193"/>
                  </a:lnTo>
                  <a:lnTo>
                    <a:pt x="1245" y="5797"/>
                  </a:lnTo>
                  <a:lnTo>
                    <a:pt x="1165" y="6437"/>
                  </a:lnTo>
                  <a:lnTo>
                    <a:pt x="1770" y="6437"/>
                  </a:lnTo>
                  <a:lnTo>
                    <a:pt x="1907" y="6242"/>
                  </a:lnTo>
                  <a:lnTo>
                    <a:pt x="2683" y="6505"/>
                  </a:lnTo>
                  <a:lnTo>
                    <a:pt x="2900" y="6471"/>
                  </a:lnTo>
                  <a:lnTo>
                    <a:pt x="3265" y="6710"/>
                  </a:lnTo>
                  <a:lnTo>
                    <a:pt x="3345" y="6482"/>
                  </a:lnTo>
                  <a:lnTo>
                    <a:pt x="3972" y="6528"/>
                  </a:lnTo>
                  <a:lnTo>
                    <a:pt x="4463" y="6357"/>
                  </a:lnTo>
                  <a:lnTo>
                    <a:pt x="4805" y="6379"/>
                  </a:lnTo>
                  <a:lnTo>
                    <a:pt x="5045" y="6562"/>
                  </a:lnTo>
                  <a:lnTo>
                    <a:pt x="5102" y="6414"/>
                  </a:lnTo>
                  <a:lnTo>
                    <a:pt x="4965" y="5843"/>
                  </a:lnTo>
                  <a:lnTo>
                    <a:pt x="5205" y="5729"/>
                  </a:lnTo>
                  <a:lnTo>
                    <a:pt x="5422" y="5307"/>
                  </a:lnTo>
                  <a:lnTo>
                    <a:pt x="5011" y="4942"/>
                  </a:lnTo>
                  <a:lnTo>
                    <a:pt x="4634" y="4725"/>
                  </a:lnTo>
                  <a:lnTo>
                    <a:pt x="4532" y="4359"/>
                  </a:lnTo>
                  <a:lnTo>
                    <a:pt x="4395" y="4086"/>
                  </a:lnTo>
                  <a:lnTo>
                    <a:pt x="4874" y="3903"/>
                  </a:lnTo>
                  <a:lnTo>
                    <a:pt x="5125" y="3686"/>
                  </a:lnTo>
                  <a:lnTo>
                    <a:pt x="5604" y="3515"/>
                  </a:lnTo>
                  <a:lnTo>
                    <a:pt x="5764" y="3344"/>
                  </a:lnTo>
                  <a:lnTo>
                    <a:pt x="5958" y="3447"/>
                  </a:lnTo>
                  <a:lnTo>
                    <a:pt x="6266" y="3355"/>
                  </a:lnTo>
                  <a:lnTo>
                    <a:pt x="5935" y="2796"/>
                  </a:lnTo>
                  <a:lnTo>
                    <a:pt x="5947" y="2499"/>
                  </a:lnTo>
                  <a:lnTo>
                    <a:pt x="5753" y="2031"/>
                  </a:lnTo>
                  <a:lnTo>
                    <a:pt x="5467" y="1712"/>
                  </a:lnTo>
                  <a:lnTo>
                    <a:pt x="5639" y="14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3" name="Google Shape;893;p38"/>
            <p:cNvSpPr/>
            <p:nvPr/>
          </p:nvSpPr>
          <p:spPr>
            <a:xfrm>
              <a:off x="4551075" y="2824225"/>
              <a:ext cx="32550" cy="39975"/>
            </a:xfrm>
            <a:custGeom>
              <a:rect b="b" l="l" r="r" t="t"/>
              <a:pathLst>
                <a:path extrusionOk="0" h="1599" w="1302">
                  <a:moveTo>
                    <a:pt x="1210" y="1108"/>
                  </a:moveTo>
                  <a:lnTo>
                    <a:pt x="845" y="868"/>
                  </a:lnTo>
                  <a:lnTo>
                    <a:pt x="1290" y="651"/>
                  </a:lnTo>
                  <a:lnTo>
                    <a:pt x="1301" y="263"/>
                  </a:lnTo>
                  <a:lnTo>
                    <a:pt x="1107" y="1"/>
                  </a:lnTo>
                  <a:lnTo>
                    <a:pt x="879" y="206"/>
                  </a:lnTo>
                  <a:lnTo>
                    <a:pt x="537" y="138"/>
                  </a:lnTo>
                  <a:lnTo>
                    <a:pt x="263" y="537"/>
                  </a:lnTo>
                  <a:lnTo>
                    <a:pt x="0" y="971"/>
                  </a:lnTo>
                  <a:lnTo>
                    <a:pt x="80" y="1211"/>
                  </a:lnTo>
                  <a:lnTo>
                    <a:pt x="103" y="1496"/>
                  </a:lnTo>
                  <a:lnTo>
                    <a:pt x="548" y="1507"/>
                  </a:lnTo>
                  <a:lnTo>
                    <a:pt x="731" y="1439"/>
                  </a:lnTo>
                  <a:lnTo>
                    <a:pt x="913" y="159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4" name="Google Shape;894;p38"/>
            <p:cNvSpPr/>
            <p:nvPr/>
          </p:nvSpPr>
          <p:spPr>
            <a:xfrm>
              <a:off x="3855200" y="1815675"/>
              <a:ext cx="77350" cy="62225"/>
            </a:xfrm>
            <a:custGeom>
              <a:rect b="b" l="l" r="r" t="t"/>
              <a:pathLst>
                <a:path extrusionOk="0" h="2489" w="3094">
                  <a:moveTo>
                    <a:pt x="3094" y="1793"/>
                  </a:moveTo>
                  <a:lnTo>
                    <a:pt x="2854" y="1370"/>
                  </a:lnTo>
                  <a:lnTo>
                    <a:pt x="1895" y="1656"/>
                  </a:lnTo>
                  <a:lnTo>
                    <a:pt x="2021" y="2009"/>
                  </a:lnTo>
                  <a:lnTo>
                    <a:pt x="2751" y="2489"/>
                  </a:lnTo>
                  <a:close/>
                  <a:moveTo>
                    <a:pt x="1861" y="1062"/>
                  </a:moveTo>
                  <a:lnTo>
                    <a:pt x="1496" y="937"/>
                  </a:lnTo>
                  <a:lnTo>
                    <a:pt x="1393" y="709"/>
                  </a:lnTo>
                  <a:lnTo>
                    <a:pt x="1576" y="423"/>
                  </a:lnTo>
                  <a:lnTo>
                    <a:pt x="1564" y="1"/>
                  </a:lnTo>
                  <a:lnTo>
                    <a:pt x="1051" y="229"/>
                  </a:lnTo>
                  <a:lnTo>
                    <a:pt x="834" y="469"/>
                  </a:lnTo>
                  <a:lnTo>
                    <a:pt x="263" y="526"/>
                  </a:lnTo>
                  <a:lnTo>
                    <a:pt x="92" y="766"/>
                  </a:lnTo>
                  <a:lnTo>
                    <a:pt x="1" y="994"/>
                  </a:lnTo>
                  <a:lnTo>
                    <a:pt x="58" y="1861"/>
                  </a:lnTo>
                  <a:lnTo>
                    <a:pt x="355" y="2352"/>
                  </a:lnTo>
                  <a:lnTo>
                    <a:pt x="868" y="2466"/>
                  </a:lnTo>
                  <a:lnTo>
                    <a:pt x="1290" y="2329"/>
                  </a:lnTo>
                  <a:lnTo>
                    <a:pt x="1085" y="1907"/>
                  </a:lnTo>
                  <a:lnTo>
                    <a:pt x="1519" y="1291"/>
                  </a:lnTo>
                  <a:lnTo>
                    <a:pt x="1724" y="139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5" name="Google Shape;895;p38"/>
            <p:cNvSpPr/>
            <p:nvPr/>
          </p:nvSpPr>
          <p:spPr>
            <a:xfrm>
              <a:off x="2301725" y="2660750"/>
              <a:ext cx="71625" cy="52250"/>
            </a:xfrm>
            <a:custGeom>
              <a:rect b="b" l="l" r="r" t="t"/>
              <a:pathLst>
                <a:path extrusionOk="0" h="2090" w="2865">
                  <a:moveTo>
                    <a:pt x="137" y="1690"/>
                  </a:moveTo>
                  <a:lnTo>
                    <a:pt x="137" y="1941"/>
                  </a:lnTo>
                  <a:lnTo>
                    <a:pt x="343" y="2089"/>
                  </a:lnTo>
                  <a:lnTo>
                    <a:pt x="708" y="1462"/>
                  </a:lnTo>
                  <a:lnTo>
                    <a:pt x="993" y="1325"/>
                  </a:lnTo>
                  <a:lnTo>
                    <a:pt x="1085" y="1553"/>
                  </a:lnTo>
                  <a:lnTo>
                    <a:pt x="1393" y="1496"/>
                  </a:lnTo>
                  <a:lnTo>
                    <a:pt x="1552" y="1325"/>
                  </a:lnTo>
                  <a:lnTo>
                    <a:pt x="1804" y="1370"/>
                  </a:lnTo>
                  <a:lnTo>
                    <a:pt x="2180" y="1347"/>
                  </a:lnTo>
                  <a:lnTo>
                    <a:pt x="2534" y="1530"/>
                  </a:lnTo>
                  <a:lnTo>
                    <a:pt x="2865" y="1153"/>
                  </a:lnTo>
                  <a:lnTo>
                    <a:pt x="2511" y="834"/>
                  </a:lnTo>
                  <a:lnTo>
                    <a:pt x="2169" y="800"/>
                  </a:lnTo>
                  <a:lnTo>
                    <a:pt x="2203" y="526"/>
                  </a:lnTo>
                  <a:lnTo>
                    <a:pt x="1781" y="549"/>
                  </a:lnTo>
                  <a:lnTo>
                    <a:pt x="1667" y="229"/>
                  </a:lnTo>
                  <a:lnTo>
                    <a:pt x="1461" y="240"/>
                  </a:lnTo>
                  <a:lnTo>
                    <a:pt x="1028" y="12"/>
                  </a:lnTo>
                  <a:lnTo>
                    <a:pt x="400" y="1"/>
                  </a:lnTo>
                  <a:lnTo>
                    <a:pt x="286" y="161"/>
                  </a:lnTo>
                  <a:lnTo>
                    <a:pt x="309" y="663"/>
                  </a:lnTo>
                  <a:lnTo>
                    <a:pt x="206" y="1005"/>
                  </a:lnTo>
                  <a:lnTo>
                    <a:pt x="0" y="1153"/>
                  </a:lnTo>
                  <a:lnTo>
                    <a:pt x="172" y="14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6" name="Google Shape;896;p38"/>
            <p:cNvSpPr/>
            <p:nvPr/>
          </p:nvSpPr>
          <p:spPr>
            <a:xfrm>
              <a:off x="3553075" y="2269025"/>
              <a:ext cx="402875" cy="410600"/>
            </a:xfrm>
            <a:custGeom>
              <a:rect b="b" l="l" r="r" t="t"/>
              <a:pathLst>
                <a:path extrusionOk="0" h="16424" w="16115">
                  <a:moveTo>
                    <a:pt x="13056" y="161"/>
                  </a:moveTo>
                  <a:lnTo>
                    <a:pt x="12542" y="218"/>
                  </a:lnTo>
                  <a:lnTo>
                    <a:pt x="12223" y="1"/>
                  </a:lnTo>
                  <a:lnTo>
                    <a:pt x="11424" y="1"/>
                  </a:lnTo>
                  <a:lnTo>
                    <a:pt x="10728" y="377"/>
                  </a:lnTo>
                  <a:lnTo>
                    <a:pt x="10340" y="241"/>
                  </a:lnTo>
                  <a:lnTo>
                    <a:pt x="9096" y="309"/>
                  </a:lnTo>
                  <a:lnTo>
                    <a:pt x="7829" y="480"/>
                  </a:lnTo>
                  <a:lnTo>
                    <a:pt x="7110" y="766"/>
                  </a:lnTo>
                  <a:lnTo>
                    <a:pt x="6631" y="1131"/>
                  </a:lnTo>
                  <a:lnTo>
                    <a:pt x="5821" y="1302"/>
                  </a:lnTo>
                  <a:lnTo>
                    <a:pt x="5090" y="1804"/>
                  </a:lnTo>
                  <a:lnTo>
                    <a:pt x="5375" y="2386"/>
                  </a:lnTo>
                  <a:lnTo>
                    <a:pt x="5421" y="2945"/>
                  </a:lnTo>
                  <a:lnTo>
                    <a:pt x="5672" y="3904"/>
                  </a:lnTo>
                  <a:lnTo>
                    <a:pt x="5878" y="4098"/>
                  </a:lnTo>
                  <a:lnTo>
                    <a:pt x="5729" y="4452"/>
                  </a:lnTo>
                  <a:lnTo>
                    <a:pt x="4736" y="4600"/>
                  </a:lnTo>
                  <a:lnTo>
                    <a:pt x="4371" y="4942"/>
                  </a:lnTo>
                  <a:lnTo>
                    <a:pt x="3938" y="5011"/>
                  </a:lnTo>
                  <a:lnTo>
                    <a:pt x="3892" y="5684"/>
                  </a:lnTo>
                  <a:lnTo>
                    <a:pt x="2990" y="6038"/>
                  </a:lnTo>
                  <a:lnTo>
                    <a:pt x="2694" y="6494"/>
                  </a:lnTo>
                  <a:lnTo>
                    <a:pt x="2066" y="6734"/>
                  </a:lnTo>
                  <a:lnTo>
                    <a:pt x="1290" y="6882"/>
                  </a:lnTo>
                  <a:lnTo>
                    <a:pt x="23" y="7556"/>
                  </a:lnTo>
                  <a:lnTo>
                    <a:pt x="12" y="8617"/>
                  </a:lnTo>
                  <a:lnTo>
                    <a:pt x="12" y="8674"/>
                  </a:lnTo>
                  <a:lnTo>
                    <a:pt x="0" y="8845"/>
                  </a:lnTo>
                  <a:lnTo>
                    <a:pt x="2888" y="11059"/>
                  </a:lnTo>
                  <a:lnTo>
                    <a:pt x="5512" y="13045"/>
                  </a:lnTo>
                  <a:lnTo>
                    <a:pt x="8171" y="15008"/>
                  </a:lnTo>
                  <a:lnTo>
                    <a:pt x="8354" y="15442"/>
                  </a:lnTo>
                  <a:lnTo>
                    <a:pt x="8845" y="15693"/>
                  </a:lnTo>
                  <a:lnTo>
                    <a:pt x="9210" y="15852"/>
                  </a:lnTo>
                  <a:lnTo>
                    <a:pt x="9221" y="16423"/>
                  </a:lnTo>
                  <a:lnTo>
                    <a:pt x="10100" y="16343"/>
                  </a:lnTo>
                  <a:lnTo>
                    <a:pt x="11207" y="15944"/>
                  </a:lnTo>
                  <a:lnTo>
                    <a:pt x="13467" y="14152"/>
                  </a:lnTo>
                  <a:lnTo>
                    <a:pt x="16114" y="12417"/>
                  </a:lnTo>
                  <a:lnTo>
                    <a:pt x="15761" y="11847"/>
                  </a:lnTo>
                  <a:lnTo>
                    <a:pt x="15144" y="11436"/>
                  </a:lnTo>
                  <a:lnTo>
                    <a:pt x="14779" y="11607"/>
                  </a:lnTo>
                  <a:lnTo>
                    <a:pt x="14494" y="11094"/>
                  </a:lnTo>
                  <a:lnTo>
                    <a:pt x="14460" y="10706"/>
                  </a:lnTo>
                  <a:lnTo>
                    <a:pt x="13980" y="10032"/>
                  </a:lnTo>
                  <a:lnTo>
                    <a:pt x="14277" y="9667"/>
                  </a:lnTo>
                  <a:lnTo>
                    <a:pt x="14209" y="9096"/>
                  </a:lnTo>
                  <a:lnTo>
                    <a:pt x="14288" y="8594"/>
                  </a:lnTo>
                  <a:lnTo>
                    <a:pt x="14220" y="8183"/>
                  </a:lnTo>
                  <a:lnTo>
                    <a:pt x="14345" y="7442"/>
                  </a:lnTo>
                  <a:lnTo>
                    <a:pt x="14288" y="7008"/>
                  </a:lnTo>
                  <a:lnTo>
                    <a:pt x="14015" y="6209"/>
                  </a:lnTo>
                  <a:lnTo>
                    <a:pt x="13649" y="4600"/>
                  </a:lnTo>
                  <a:lnTo>
                    <a:pt x="13159" y="4223"/>
                  </a:lnTo>
                  <a:lnTo>
                    <a:pt x="13159" y="4018"/>
                  </a:lnTo>
                  <a:lnTo>
                    <a:pt x="12520" y="3470"/>
                  </a:lnTo>
                  <a:lnTo>
                    <a:pt x="12440" y="2785"/>
                  </a:lnTo>
                  <a:lnTo>
                    <a:pt x="12896" y="2272"/>
                  </a:lnTo>
                  <a:lnTo>
                    <a:pt x="13044" y="1519"/>
                  </a:lnTo>
                  <a:lnTo>
                    <a:pt x="12908" y="62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7" name="Google Shape;897;p38"/>
            <p:cNvSpPr/>
            <p:nvPr/>
          </p:nvSpPr>
          <p:spPr>
            <a:xfrm>
              <a:off x="2098875" y="3081000"/>
              <a:ext cx="114725" cy="143550"/>
            </a:xfrm>
            <a:custGeom>
              <a:rect b="b" l="l" r="r" t="t"/>
              <a:pathLst>
                <a:path extrusionOk="0" h="5742" w="4589">
                  <a:moveTo>
                    <a:pt x="4474" y="1382"/>
                  </a:moveTo>
                  <a:lnTo>
                    <a:pt x="4132" y="1165"/>
                  </a:lnTo>
                  <a:lnTo>
                    <a:pt x="3732" y="868"/>
                  </a:lnTo>
                  <a:lnTo>
                    <a:pt x="3504" y="1005"/>
                  </a:lnTo>
                  <a:lnTo>
                    <a:pt x="2831" y="880"/>
                  </a:lnTo>
                  <a:lnTo>
                    <a:pt x="2637" y="492"/>
                  </a:lnTo>
                  <a:lnTo>
                    <a:pt x="2488" y="514"/>
                  </a:lnTo>
                  <a:lnTo>
                    <a:pt x="1689" y="1"/>
                  </a:lnTo>
                  <a:lnTo>
                    <a:pt x="1130" y="355"/>
                  </a:lnTo>
                  <a:lnTo>
                    <a:pt x="696" y="549"/>
                  </a:lnTo>
                  <a:lnTo>
                    <a:pt x="754" y="925"/>
                  </a:lnTo>
                  <a:lnTo>
                    <a:pt x="434" y="1507"/>
                  </a:lnTo>
                  <a:lnTo>
                    <a:pt x="286" y="2067"/>
                  </a:lnTo>
                  <a:lnTo>
                    <a:pt x="23" y="2203"/>
                  </a:lnTo>
                  <a:lnTo>
                    <a:pt x="160" y="3037"/>
                  </a:lnTo>
                  <a:lnTo>
                    <a:pt x="0" y="3288"/>
                  </a:lnTo>
                  <a:lnTo>
                    <a:pt x="491" y="3676"/>
                  </a:lnTo>
                  <a:lnTo>
                    <a:pt x="788" y="3265"/>
                  </a:lnTo>
                  <a:lnTo>
                    <a:pt x="970" y="3664"/>
                  </a:lnTo>
                  <a:lnTo>
                    <a:pt x="560" y="4326"/>
                  </a:lnTo>
                  <a:lnTo>
                    <a:pt x="662" y="4714"/>
                  </a:lnTo>
                  <a:lnTo>
                    <a:pt x="445" y="4931"/>
                  </a:lnTo>
                  <a:lnTo>
                    <a:pt x="480" y="5262"/>
                  </a:lnTo>
                  <a:lnTo>
                    <a:pt x="811" y="5182"/>
                  </a:lnTo>
                  <a:lnTo>
                    <a:pt x="1130" y="5285"/>
                  </a:lnTo>
                  <a:lnTo>
                    <a:pt x="1484" y="5741"/>
                  </a:lnTo>
                  <a:lnTo>
                    <a:pt x="1929" y="5376"/>
                  </a:lnTo>
                  <a:lnTo>
                    <a:pt x="2055" y="4760"/>
                  </a:lnTo>
                  <a:lnTo>
                    <a:pt x="2534" y="3972"/>
                  </a:lnTo>
                  <a:lnTo>
                    <a:pt x="3481" y="3619"/>
                  </a:lnTo>
                  <a:lnTo>
                    <a:pt x="4337" y="2660"/>
                  </a:lnTo>
                  <a:lnTo>
                    <a:pt x="4588" y="207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8" name="Google Shape;898;p38"/>
            <p:cNvSpPr/>
            <p:nvPr/>
          </p:nvSpPr>
          <p:spPr>
            <a:xfrm>
              <a:off x="4196425" y="2395425"/>
              <a:ext cx="248250" cy="217700"/>
            </a:xfrm>
            <a:custGeom>
              <a:rect b="b" l="l" r="r" t="t"/>
              <a:pathLst>
                <a:path extrusionOk="0" h="8708" w="9930">
                  <a:moveTo>
                    <a:pt x="2820" y="514"/>
                  </a:moveTo>
                  <a:lnTo>
                    <a:pt x="2044" y="240"/>
                  </a:lnTo>
                  <a:lnTo>
                    <a:pt x="1279" y="0"/>
                  </a:lnTo>
                  <a:lnTo>
                    <a:pt x="275" y="35"/>
                  </a:lnTo>
                  <a:lnTo>
                    <a:pt x="12" y="457"/>
                  </a:lnTo>
                  <a:lnTo>
                    <a:pt x="172" y="845"/>
                  </a:lnTo>
                  <a:lnTo>
                    <a:pt x="1" y="1404"/>
                  </a:lnTo>
                  <a:lnTo>
                    <a:pt x="286" y="2123"/>
                  </a:lnTo>
                  <a:lnTo>
                    <a:pt x="469" y="5364"/>
                  </a:lnTo>
                  <a:lnTo>
                    <a:pt x="617" y="8708"/>
                  </a:lnTo>
                  <a:lnTo>
                    <a:pt x="3767" y="8708"/>
                  </a:lnTo>
                  <a:lnTo>
                    <a:pt x="6814" y="8708"/>
                  </a:lnTo>
                  <a:lnTo>
                    <a:pt x="9929" y="8708"/>
                  </a:lnTo>
                  <a:lnTo>
                    <a:pt x="9781" y="8514"/>
                  </a:lnTo>
                  <a:lnTo>
                    <a:pt x="8811" y="7704"/>
                  </a:lnTo>
                  <a:lnTo>
                    <a:pt x="8754" y="7110"/>
                  </a:lnTo>
                  <a:lnTo>
                    <a:pt x="8902" y="6951"/>
                  </a:lnTo>
                  <a:lnTo>
                    <a:pt x="8149" y="5946"/>
                  </a:lnTo>
                  <a:lnTo>
                    <a:pt x="7864" y="5433"/>
                  </a:lnTo>
                  <a:lnTo>
                    <a:pt x="7533" y="4931"/>
                  </a:lnTo>
                  <a:lnTo>
                    <a:pt x="6848" y="3527"/>
                  </a:lnTo>
                  <a:lnTo>
                    <a:pt x="6289" y="2614"/>
                  </a:lnTo>
                  <a:lnTo>
                    <a:pt x="5890" y="1655"/>
                  </a:lnTo>
                  <a:lnTo>
                    <a:pt x="5958" y="1575"/>
                  </a:lnTo>
                  <a:lnTo>
                    <a:pt x="6620" y="2865"/>
                  </a:lnTo>
                  <a:lnTo>
                    <a:pt x="7008" y="3287"/>
                  </a:lnTo>
                  <a:lnTo>
                    <a:pt x="7293" y="3572"/>
                  </a:lnTo>
                  <a:lnTo>
                    <a:pt x="7464" y="3413"/>
                  </a:lnTo>
                  <a:lnTo>
                    <a:pt x="7636" y="2933"/>
                  </a:lnTo>
                  <a:lnTo>
                    <a:pt x="7727" y="2249"/>
                  </a:lnTo>
                  <a:lnTo>
                    <a:pt x="7921" y="1895"/>
                  </a:lnTo>
                  <a:lnTo>
                    <a:pt x="7818" y="1655"/>
                  </a:lnTo>
                  <a:lnTo>
                    <a:pt x="7259" y="343"/>
                  </a:lnTo>
                  <a:lnTo>
                    <a:pt x="7259" y="343"/>
                  </a:lnTo>
                  <a:lnTo>
                    <a:pt x="6905" y="571"/>
                  </a:lnTo>
                  <a:lnTo>
                    <a:pt x="6300" y="514"/>
                  </a:lnTo>
                  <a:lnTo>
                    <a:pt x="5673" y="297"/>
                  </a:lnTo>
                  <a:lnTo>
                    <a:pt x="5513" y="605"/>
                  </a:lnTo>
                  <a:lnTo>
                    <a:pt x="5273" y="149"/>
                  </a:lnTo>
                  <a:lnTo>
                    <a:pt x="4714" y="35"/>
                  </a:lnTo>
                  <a:lnTo>
                    <a:pt x="4052" y="115"/>
                  </a:lnTo>
                  <a:lnTo>
                    <a:pt x="3744" y="377"/>
                  </a:lnTo>
                  <a:lnTo>
                    <a:pt x="3196" y="66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899" name="Google Shape;899;p38"/>
            <p:cNvSpPr/>
            <p:nvPr/>
          </p:nvSpPr>
          <p:spPr>
            <a:xfrm>
              <a:off x="4442375" y="2703850"/>
              <a:ext cx="136400" cy="125550"/>
            </a:xfrm>
            <a:custGeom>
              <a:rect b="b" l="l" r="r" t="t"/>
              <a:pathLst>
                <a:path extrusionOk="0" h="5022" w="5456">
                  <a:moveTo>
                    <a:pt x="2739" y="2328"/>
                  </a:moveTo>
                  <a:lnTo>
                    <a:pt x="2283" y="1883"/>
                  </a:lnTo>
                  <a:lnTo>
                    <a:pt x="2032" y="1050"/>
                  </a:lnTo>
                  <a:lnTo>
                    <a:pt x="1495" y="0"/>
                  </a:lnTo>
                  <a:lnTo>
                    <a:pt x="1130" y="514"/>
                  </a:lnTo>
                  <a:lnTo>
                    <a:pt x="559" y="662"/>
                  </a:lnTo>
                  <a:lnTo>
                    <a:pt x="331" y="947"/>
                  </a:lnTo>
                  <a:lnTo>
                    <a:pt x="274" y="1541"/>
                  </a:lnTo>
                  <a:lnTo>
                    <a:pt x="0" y="2887"/>
                  </a:lnTo>
                  <a:lnTo>
                    <a:pt x="103" y="3241"/>
                  </a:lnTo>
                  <a:lnTo>
                    <a:pt x="1027" y="3424"/>
                  </a:lnTo>
                  <a:lnTo>
                    <a:pt x="1244" y="2762"/>
                  </a:lnTo>
                  <a:lnTo>
                    <a:pt x="1746" y="3173"/>
                  </a:lnTo>
                  <a:lnTo>
                    <a:pt x="2203" y="2956"/>
                  </a:lnTo>
                  <a:lnTo>
                    <a:pt x="2397" y="3138"/>
                  </a:lnTo>
                  <a:lnTo>
                    <a:pt x="2956" y="3161"/>
                  </a:lnTo>
                  <a:lnTo>
                    <a:pt x="3652" y="3515"/>
                  </a:lnTo>
                  <a:lnTo>
                    <a:pt x="3880" y="3823"/>
                  </a:lnTo>
                  <a:lnTo>
                    <a:pt x="4245" y="4131"/>
                  </a:lnTo>
                  <a:lnTo>
                    <a:pt x="4599" y="4656"/>
                  </a:lnTo>
                  <a:lnTo>
                    <a:pt x="4885" y="4953"/>
                  </a:lnTo>
                  <a:lnTo>
                    <a:pt x="5227" y="5021"/>
                  </a:lnTo>
                  <a:lnTo>
                    <a:pt x="5455" y="4816"/>
                  </a:lnTo>
                  <a:lnTo>
                    <a:pt x="5056" y="4542"/>
                  </a:lnTo>
                  <a:lnTo>
                    <a:pt x="4782" y="4223"/>
                  </a:lnTo>
                  <a:lnTo>
                    <a:pt x="4325" y="3698"/>
                  </a:lnTo>
                  <a:lnTo>
                    <a:pt x="3869" y="31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0" name="Google Shape;900;p38"/>
            <p:cNvSpPr/>
            <p:nvPr/>
          </p:nvSpPr>
          <p:spPr>
            <a:xfrm>
              <a:off x="4098000" y="1776025"/>
              <a:ext cx="76500" cy="44825"/>
            </a:xfrm>
            <a:custGeom>
              <a:rect b="b" l="l" r="r" t="t"/>
              <a:pathLst>
                <a:path extrusionOk="0" h="1793" w="3060">
                  <a:moveTo>
                    <a:pt x="1553" y="1"/>
                  </a:moveTo>
                  <a:lnTo>
                    <a:pt x="765" y="126"/>
                  </a:lnTo>
                  <a:lnTo>
                    <a:pt x="1" y="354"/>
                  </a:lnTo>
                  <a:lnTo>
                    <a:pt x="126" y="845"/>
                  </a:lnTo>
                  <a:lnTo>
                    <a:pt x="594" y="1142"/>
                  </a:lnTo>
                  <a:lnTo>
                    <a:pt x="811" y="1028"/>
                  </a:lnTo>
                  <a:lnTo>
                    <a:pt x="822" y="1530"/>
                  </a:lnTo>
                  <a:lnTo>
                    <a:pt x="1359" y="1382"/>
                  </a:lnTo>
                  <a:lnTo>
                    <a:pt x="1655" y="1484"/>
                  </a:lnTo>
                  <a:lnTo>
                    <a:pt x="2283" y="1792"/>
                  </a:lnTo>
                  <a:lnTo>
                    <a:pt x="2819" y="1792"/>
                  </a:lnTo>
                  <a:lnTo>
                    <a:pt x="3048" y="1518"/>
                  </a:lnTo>
                  <a:lnTo>
                    <a:pt x="2694" y="742"/>
                  </a:lnTo>
                  <a:lnTo>
                    <a:pt x="3059" y="252"/>
                  </a:lnTo>
                  <a:lnTo>
                    <a:pt x="2934" y="115"/>
                  </a:lnTo>
                  <a:lnTo>
                    <a:pt x="2934" y="115"/>
                  </a:lnTo>
                  <a:lnTo>
                    <a:pt x="2283" y="1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1" name="Google Shape;901;p38"/>
            <p:cNvSpPr/>
            <p:nvPr/>
          </p:nvSpPr>
          <p:spPr>
            <a:xfrm>
              <a:off x="4380175" y="2772875"/>
              <a:ext cx="296175" cy="261650"/>
            </a:xfrm>
            <a:custGeom>
              <a:rect b="b" l="l" r="r" t="t"/>
              <a:pathLst>
                <a:path extrusionOk="0" h="10466" w="11847">
                  <a:moveTo>
                    <a:pt x="3732" y="1"/>
                  </a:moveTo>
                  <a:lnTo>
                    <a:pt x="3515" y="663"/>
                  </a:lnTo>
                  <a:lnTo>
                    <a:pt x="2591" y="480"/>
                  </a:lnTo>
                  <a:lnTo>
                    <a:pt x="2488" y="1268"/>
                  </a:lnTo>
                  <a:lnTo>
                    <a:pt x="2191" y="2146"/>
                  </a:lnTo>
                  <a:lnTo>
                    <a:pt x="1735" y="2603"/>
                  </a:lnTo>
                  <a:lnTo>
                    <a:pt x="1404" y="3288"/>
                  </a:lnTo>
                  <a:lnTo>
                    <a:pt x="1336" y="3664"/>
                  </a:lnTo>
                  <a:lnTo>
                    <a:pt x="970" y="3915"/>
                  </a:lnTo>
                  <a:lnTo>
                    <a:pt x="765" y="4874"/>
                  </a:lnTo>
                  <a:lnTo>
                    <a:pt x="765" y="4977"/>
                  </a:lnTo>
                  <a:lnTo>
                    <a:pt x="799" y="5684"/>
                  </a:lnTo>
                  <a:lnTo>
                    <a:pt x="685" y="5969"/>
                  </a:lnTo>
                  <a:lnTo>
                    <a:pt x="251" y="5992"/>
                  </a:lnTo>
                  <a:lnTo>
                    <a:pt x="0" y="6506"/>
                  </a:lnTo>
                  <a:lnTo>
                    <a:pt x="480" y="6574"/>
                  </a:lnTo>
                  <a:lnTo>
                    <a:pt x="890" y="7019"/>
                  </a:lnTo>
                  <a:lnTo>
                    <a:pt x="1039" y="7373"/>
                  </a:lnTo>
                  <a:lnTo>
                    <a:pt x="1404" y="7590"/>
                  </a:lnTo>
                  <a:lnTo>
                    <a:pt x="1906" y="8571"/>
                  </a:lnTo>
                  <a:lnTo>
                    <a:pt x="2317" y="8731"/>
                  </a:lnTo>
                  <a:lnTo>
                    <a:pt x="2317" y="9245"/>
                  </a:lnTo>
                  <a:lnTo>
                    <a:pt x="2602" y="9541"/>
                  </a:lnTo>
                  <a:lnTo>
                    <a:pt x="3161" y="9541"/>
                  </a:lnTo>
                  <a:lnTo>
                    <a:pt x="4189" y="10306"/>
                  </a:lnTo>
                  <a:lnTo>
                    <a:pt x="4451" y="10306"/>
                  </a:lnTo>
                  <a:lnTo>
                    <a:pt x="4634" y="10295"/>
                  </a:lnTo>
                  <a:lnTo>
                    <a:pt x="4805" y="10397"/>
                  </a:lnTo>
                  <a:lnTo>
                    <a:pt x="5341" y="10466"/>
                  </a:lnTo>
                  <a:lnTo>
                    <a:pt x="5569" y="10078"/>
                  </a:lnTo>
                  <a:lnTo>
                    <a:pt x="6300" y="9713"/>
                  </a:lnTo>
                  <a:lnTo>
                    <a:pt x="6631" y="10009"/>
                  </a:lnTo>
                  <a:lnTo>
                    <a:pt x="7167" y="10009"/>
                  </a:lnTo>
                  <a:lnTo>
                    <a:pt x="7384" y="9724"/>
                  </a:lnTo>
                  <a:lnTo>
                    <a:pt x="7898" y="9713"/>
                  </a:lnTo>
                  <a:lnTo>
                    <a:pt x="8594" y="9073"/>
                  </a:lnTo>
                  <a:lnTo>
                    <a:pt x="9655" y="9028"/>
                  </a:lnTo>
                  <a:lnTo>
                    <a:pt x="11846" y="6300"/>
                  </a:lnTo>
                  <a:lnTo>
                    <a:pt x="11161" y="6312"/>
                  </a:lnTo>
                  <a:lnTo>
                    <a:pt x="8525" y="5228"/>
                  </a:lnTo>
                  <a:lnTo>
                    <a:pt x="8217" y="4919"/>
                  </a:lnTo>
                  <a:lnTo>
                    <a:pt x="7909" y="4474"/>
                  </a:lnTo>
                  <a:lnTo>
                    <a:pt x="7601" y="3972"/>
                  </a:lnTo>
                  <a:lnTo>
                    <a:pt x="7761" y="3653"/>
                  </a:lnTo>
                  <a:lnTo>
                    <a:pt x="7567" y="3493"/>
                  </a:lnTo>
                  <a:lnTo>
                    <a:pt x="7384" y="3561"/>
                  </a:lnTo>
                  <a:lnTo>
                    <a:pt x="6939" y="3550"/>
                  </a:lnTo>
                  <a:lnTo>
                    <a:pt x="6916" y="3265"/>
                  </a:lnTo>
                  <a:lnTo>
                    <a:pt x="6848" y="3025"/>
                  </a:lnTo>
                  <a:lnTo>
                    <a:pt x="7099" y="2591"/>
                  </a:lnTo>
                  <a:lnTo>
                    <a:pt x="7373" y="2192"/>
                  </a:lnTo>
                  <a:lnTo>
                    <a:pt x="7087" y="1895"/>
                  </a:lnTo>
                  <a:lnTo>
                    <a:pt x="6733" y="1370"/>
                  </a:lnTo>
                  <a:lnTo>
                    <a:pt x="6368" y="1062"/>
                  </a:lnTo>
                  <a:lnTo>
                    <a:pt x="6140" y="754"/>
                  </a:lnTo>
                  <a:lnTo>
                    <a:pt x="5444" y="389"/>
                  </a:lnTo>
                  <a:lnTo>
                    <a:pt x="4885" y="377"/>
                  </a:lnTo>
                  <a:lnTo>
                    <a:pt x="4691" y="195"/>
                  </a:lnTo>
                  <a:lnTo>
                    <a:pt x="4234" y="4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2" name="Google Shape;902;p38"/>
            <p:cNvSpPr/>
            <p:nvPr/>
          </p:nvSpPr>
          <p:spPr>
            <a:xfrm>
              <a:off x="4022100" y="1565475"/>
              <a:ext cx="189775" cy="205450"/>
            </a:xfrm>
            <a:custGeom>
              <a:rect b="b" l="l" r="r" t="t"/>
              <a:pathLst>
                <a:path extrusionOk="0" h="8218" w="7591">
                  <a:moveTo>
                    <a:pt x="4623" y="845"/>
                  </a:moveTo>
                  <a:lnTo>
                    <a:pt x="4737" y="309"/>
                  </a:lnTo>
                  <a:lnTo>
                    <a:pt x="3915" y="0"/>
                  </a:lnTo>
                  <a:lnTo>
                    <a:pt x="3094" y="263"/>
                  </a:lnTo>
                  <a:lnTo>
                    <a:pt x="2934" y="822"/>
                  </a:lnTo>
                  <a:lnTo>
                    <a:pt x="2455" y="1165"/>
                  </a:lnTo>
                  <a:lnTo>
                    <a:pt x="1781" y="971"/>
                  </a:lnTo>
                  <a:lnTo>
                    <a:pt x="1028" y="1016"/>
                  </a:lnTo>
                  <a:lnTo>
                    <a:pt x="298" y="605"/>
                  </a:lnTo>
                  <a:lnTo>
                    <a:pt x="1" y="799"/>
                  </a:lnTo>
                  <a:lnTo>
                    <a:pt x="834" y="1187"/>
                  </a:lnTo>
                  <a:lnTo>
                    <a:pt x="1861" y="1712"/>
                  </a:lnTo>
                  <a:lnTo>
                    <a:pt x="2112" y="2911"/>
                  </a:lnTo>
                  <a:lnTo>
                    <a:pt x="2375" y="3230"/>
                  </a:lnTo>
                  <a:lnTo>
                    <a:pt x="3288" y="3595"/>
                  </a:lnTo>
                  <a:lnTo>
                    <a:pt x="3425" y="3926"/>
                  </a:lnTo>
                  <a:lnTo>
                    <a:pt x="3048" y="4097"/>
                  </a:lnTo>
                  <a:lnTo>
                    <a:pt x="1804" y="4965"/>
                  </a:lnTo>
                  <a:lnTo>
                    <a:pt x="1336" y="5478"/>
                  </a:lnTo>
                  <a:lnTo>
                    <a:pt x="1119" y="5958"/>
                  </a:lnTo>
                  <a:lnTo>
                    <a:pt x="1542" y="6688"/>
                  </a:lnTo>
                  <a:lnTo>
                    <a:pt x="1519" y="7510"/>
                  </a:lnTo>
                  <a:lnTo>
                    <a:pt x="2192" y="7772"/>
                  </a:lnTo>
                  <a:lnTo>
                    <a:pt x="2637" y="8217"/>
                  </a:lnTo>
                  <a:lnTo>
                    <a:pt x="3653" y="8046"/>
                  </a:lnTo>
                  <a:lnTo>
                    <a:pt x="4714" y="7749"/>
                  </a:lnTo>
                  <a:lnTo>
                    <a:pt x="5855" y="7681"/>
                  </a:lnTo>
                  <a:lnTo>
                    <a:pt x="5855" y="7681"/>
                  </a:lnTo>
                  <a:lnTo>
                    <a:pt x="6985" y="6620"/>
                  </a:lnTo>
                  <a:lnTo>
                    <a:pt x="7453" y="6152"/>
                  </a:lnTo>
                  <a:lnTo>
                    <a:pt x="7590" y="5741"/>
                  </a:lnTo>
                  <a:lnTo>
                    <a:pt x="6540" y="5182"/>
                  </a:lnTo>
                  <a:lnTo>
                    <a:pt x="6677" y="4657"/>
                  </a:lnTo>
                  <a:lnTo>
                    <a:pt x="5970" y="4063"/>
                  </a:lnTo>
                  <a:lnTo>
                    <a:pt x="6221" y="3378"/>
                  </a:lnTo>
                  <a:lnTo>
                    <a:pt x="5308" y="2488"/>
                  </a:lnTo>
                  <a:lnTo>
                    <a:pt x="5707" y="1895"/>
                  </a:lnTo>
                  <a:lnTo>
                    <a:pt x="4680" y="13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3" name="Google Shape;903;p38"/>
            <p:cNvSpPr/>
            <p:nvPr/>
          </p:nvSpPr>
          <p:spPr>
            <a:xfrm>
              <a:off x="7224100" y="3476725"/>
              <a:ext cx="63625" cy="50250"/>
            </a:xfrm>
            <a:custGeom>
              <a:rect b="b" l="l" r="r" t="t"/>
              <a:pathLst>
                <a:path extrusionOk="0" h="2010" w="2545">
                  <a:moveTo>
                    <a:pt x="2545" y="1"/>
                  </a:moveTo>
                  <a:lnTo>
                    <a:pt x="2020" y="286"/>
                  </a:lnTo>
                  <a:lnTo>
                    <a:pt x="1746" y="332"/>
                  </a:lnTo>
                  <a:lnTo>
                    <a:pt x="1301" y="514"/>
                  </a:lnTo>
                  <a:lnTo>
                    <a:pt x="1335" y="857"/>
                  </a:lnTo>
                  <a:lnTo>
                    <a:pt x="1883" y="674"/>
                  </a:lnTo>
                  <a:lnTo>
                    <a:pt x="2442" y="446"/>
                  </a:lnTo>
                  <a:close/>
                  <a:moveTo>
                    <a:pt x="970" y="1153"/>
                  </a:moveTo>
                  <a:lnTo>
                    <a:pt x="742" y="1302"/>
                  </a:lnTo>
                  <a:lnTo>
                    <a:pt x="422" y="1187"/>
                  </a:lnTo>
                  <a:lnTo>
                    <a:pt x="34" y="1496"/>
                  </a:lnTo>
                  <a:lnTo>
                    <a:pt x="0" y="1895"/>
                  </a:lnTo>
                  <a:lnTo>
                    <a:pt x="422" y="2009"/>
                  </a:lnTo>
                  <a:lnTo>
                    <a:pt x="936" y="1884"/>
                  </a:lnTo>
                  <a:lnTo>
                    <a:pt x="1187" y="14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4" name="Google Shape;904;p38"/>
            <p:cNvSpPr/>
            <p:nvPr/>
          </p:nvSpPr>
          <p:spPr>
            <a:xfrm>
              <a:off x="3897425" y="3059625"/>
              <a:ext cx="113300" cy="142950"/>
            </a:xfrm>
            <a:custGeom>
              <a:rect b="b" l="l" r="r" t="t"/>
              <a:pathLst>
                <a:path extrusionOk="0" h="5718" w="4532">
                  <a:moveTo>
                    <a:pt x="3447" y="34"/>
                  </a:moveTo>
                  <a:lnTo>
                    <a:pt x="3345" y="0"/>
                  </a:lnTo>
                  <a:lnTo>
                    <a:pt x="2854" y="114"/>
                  </a:lnTo>
                  <a:lnTo>
                    <a:pt x="2375" y="0"/>
                  </a:lnTo>
                  <a:lnTo>
                    <a:pt x="1998" y="57"/>
                  </a:lnTo>
                  <a:lnTo>
                    <a:pt x="1998" y="1141"/>
                  </a:lnTo>
                  <a:lnTo>
                    <a:pt x="834" y="1141"/>
                  </a:lnTo>
                  <a:lnTo>
                    <a:pt x="560" y="1175"/>
                  </a:lnTo>
                  <a:lnTo>
                    <a:pt x="400" y="1860"/>
                  </a:lnTo>
                  <a:lnTo>
                    <a:pt x="218" y="2522"/>
                  </a:lnTo>
                  <a:lnTo>
                    <a:pt x="35" y="2807"/>
                  </a:lnTo>
                  <a:lnTo>
                    <a:pt x="1" y="3104"/>
                  </a:lnTo>
                  <a:lnTo>
                    <a:pt x="492" y="4051"/>
                  </a:lnTo>
                  <a:lnTo>
                    <a:pt x="1017" y="4805"/>
                  </a:lnTo>
                  <a:lnTo>
                    <a:pt x="1850" y="5718"/>
                  </a:lnTo>
                  <a:lnTo>
                    <a:pt x="2454" y="5215"/>
                  </a:lnTo>
                  <a:lnTo>
                    <a:pt x="2158" y="4611"/>
                  </a:lnTo>
                  <a:lnTo>
                    <a:pt x="2432" y="4382"/>
                  </a:lnTo>
                  <a:lnTo>
                    <a:pt x="2968" y="4280"/>
                  </a:lnTo>
                  <a:lnTo>
                    <a:pt x="3048" y="3880"/>
                  </a:lnTo>
                  <a:lnTo>
                    <a:pt x="3470" y="4302"/>
                  </a:lnTo>
                  <a:lnTo>
                    <a:pt x="4166" y="4348"/>
                  </a:lnTo>
                  <a:lnTo>
                    <a:pt x="4417" y="3914"/>
                  </a:lnTo>
                  <a:lnTo>
                    <a:pt x="4531" y="3310"/>
                  </a:lnTo>
                  <a:lnTo>
                    <a:pt x="4440" y="2602"/>
                  </a:lnTo>
                  <a:lnTo>
                    <a:pt x="4052" y="2066"/>
                  </a:lnTo>
                  <a:lnTo>
                    <a:pt x="4395" y="1004"/>
                  </a:lnTo>
                  <a:lnTo>
                    <a:pt x="4201" y="833"/>
                  </a:lnTo>
                  <a:lnTo>
                    <a:pt x="3596" y="913"/>
                  </a:lnTo>
                  <a:lnTo>
                    <a:pt x="3390" y="43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5" name="Google Shape;905;p38"/>
            <p:cNvSpPr/>
            <p:nvPr/>
          </p:nvSpPr>
          <p:spPr>
            <a:xfrm>
              <a:off x="3593575" y="1796275"/>
              <a:ext cx="156375" cy="186625"/>
            </a:xfrm>
            <a:custGeom>
              <a:rect b="b" l="l" r="r" t="t"/>
              <a:pathLst>
                <a:path extrusionOk="0" h="7465" w="6255">
                  <a:moveTo>
                    <a:pt x="1302" y="3470"/>
                  </a:moveTo>
                  <a:lnTo>
                    <a:pt x="606" y="2945"/>
                  </a:lnTo>
                  <a:lnTo>
                    <a:pt x="47" y="2980"/>
                  </a:lnTo>
                  <a:lnTo>
                    <a:pt x="161" y="3436"/>
                  </a:lnTo>
                  <a:lnTo>
                    <a:pt x="1" y="3892"/>
                  </a:lnTo>
                  <a:lnTo>
                    <a:pt x="423" y="3881"/>
                  </a:lnTo>
                  <a:lnTo>
                    <a:pt x="914" y="4064"/>
                  </a:lnTo>
                  <a:close/>
                  <a:moveTo>
                    <a:pt x="3162" y="1"/>
                  </a:moveTo>
                  <a:lnTo>
                    <a:pt x="2375" y="69"/>
                  </a:lnTo>
                  <a:lnTo>
                    <a:pt x="1861" y="12"/>
                  </a:lnTo>
                  <a:lnTo>
                    <a:pt x="1336" y="697"/>
                  </a:lnTo>
                  <a:lnTo>
                    <a:pt x="1062" y="1576"/>
                  </a:lnTo>
                  <a:lnTo>
                    <a:pt x="1370" y="1998"/>
                  </a:lnTo>
                  <a:lnTo>
                    <a:pt x="1393" y="2831"/>
                  </a:lnTo>
                  <a:lnTo>
                    <a:pt x="1758" y="2432"/>
                  </a:lnTo>
                  <a:lnTo>
                    <a:pt x="1964" y="2660"/>
                  </a:lnTo>
                  <a:lnTo>
                    <a:pt x="1713" y="3037"/>
                  </a:lnTo>
                  <a:lnTo>
                    <a:pt x="1861" y="3265"/>
                  </a:lnTo>
                  <a:lnTo>
                    <a:pt x="2671" y="3425"/>
                  </a:lnTo>
                  <a:lnTo>
                    <a:pt x="2683" y="3425"/>
                  </a:lnTo>
                  <a:lnTo>
                    <a:pt x="3128" y="3961"/>
                  </a:lnTo>
                  <a:lnTo>
                    <a:pt x="3014" y="4463"/>
                  </a:lnTo>
                  <a:lnTo>
                    <a:pt x="3014" y="4463"/>
                  </a:lnTo>
                  <a:lnTo>
                    <a:pt x="1998" y="4383"/>
                  </a:lnTo>
                  <a:lnTo>
                    <a:pt x="1861" y="4954"/>
                  </a:lnTo>
                  <a:lnTo>
                    <a:pt x="2226" y="5422"/>
                  </a:lnTo>
                  <a:lnTo>
                    <a:pt x="1507" y="5696"/>
                  </a:lnTo>
                  <a:lnTo>
                    <a:pt x="1690" y="6038"/>
                  </a:lnTo>
                  <a:lnTo>
                    <a:pt x="2763" y="6175"/>
                  </a:lnTo>
                  <a:lnTo>
                    <a:pt x="2763" y="6175"/>
                  </a:lnTo>
                  <a:lnTo>
                    <a:pt x="2146" y="6369"/>
                  </a:lnTo>
                  <a:lnTo>
                    <a:pt x="1108" y="7293"/>
                  </a:lnTo>
                  <a:lnTo>
                    <a:pt x="1462" y="7464"/>
                  </a:lnTo>
                  <a:lnTo>
                    <a:pt x="1964" y="7134"/>
                  </a:lnTo>
                  <a:lnTo>
                    <a:pt x="2603" y="7236"/>
                  </a:lnTo>
                  <a:lnTo>
                    <a:pt x="3071" y="6814"/>
                  </a:lnTo>
                  <a:lnTo>
                    <a:pt x="3390" y="6985"/>
                  </a:lnTo>
                  <a:lnTo>
                    <a:pt x="4566" y="6746"/>
                  </a:lnTo>
                  <a:lnTo>
                    <a:pt x="5502" y="6757"/>
                  </a:lnTo>
                  <a:lnTo>
                    <a:pt x="6106" y="6289"/>
                  </a:lnTo>
                  <a:lnTo>
                    <a:pt x="5844" y="5844"/>
                  </a:lnTo>
                  <a:lnTo>
                    <a:pt x="6186" y="5593"/>
                  </a:lnTo>
                  <a:lnTo>
                    <a:pt x="6255" y="5034"/>
                  </a:lnTo>
                  <a:lnTo>
                    <a:pt x="5422" y="4863"/>
                  </a:lnTo>
                  <a:lnTo>
                    <a:pt x="5239" y="4532"/>
                  </a:lnTo>
                  <a:lnTo>
                    <a:pt x="4828" y="3550"/>
                  </a:lnTo>
                  <a:lnTo>
                    <a:pt x="4372" y="3413"/>
                  </a:lnTo>
                  <a:lnTo>
                    <a:pt x="3790" y="2397"/>
                  </a:lnTo>
                  <a:lnTo>
                    <a:pt x="3733" y="2306"/>
                  </a:lnTo>
                  <a:lnTo>
                    <a:pt x="3048" y="2249"/>
                  </a:lnTo>
                  <a:lnTo>
                    <a:pt x="3641" y="1496"/>
                  </a:lnTo>
                  <a:lnTo>
                    <a:pt x="3824" y="800"/>
                  </a:lnTo>
                  <a:lnTo>
                    <a:pt x="3116" y="800"/>
                  </a:lnTo>
                  <a:lnTo>
                    <a:pt x="2443" y="9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6" name="Google Shape;906;p38"/>
            <p:cNvSpPr/>
            <p:nvPr/>
          </p:nvSpPr>
          <p:spPr>
            <a:xfrm>
              <a:off x="4445800" y="2124375"/>
              <a:ext cx="131825" cy="54825"/>
            </a:xfrm>
            <a:custGeom>
              <a:rect b="b" l="l" r="r" t="t"/>
              <a:pathLst>
                <a:path extrusionOk="0" h="2193" w="5273">
                  <a:moveTo>
                    <a:pt x="2876" y="720"/>
                  </a:moveTo>
                  <a:lnTo>
                    <a:pt x="1803" y="298"/>
                  </a:lnTo>
                  <a:lnTo>
                    <a:pt x="708" y="161"/>
                  </a:lnTo>
                  <a:lnTo>
                    <a:pt x="69" y="1"/>
                  </a:lnTo>
                  <a:lnTo>
                    <a:pt x="0" y="104"/>
                  </a:lnTo>
                  <a:lnTo>
                    <a:pt x="308" y="366"/>
                  </a:lnTo>
                  <a:lnTo>
                    <a:pt x="742" y="469"/>
                  </a:lnTo>
                  <a:lnTo>
                    <a:pt x="1221" y="800"/>
                  </a:lnTo>
                  <a:lnTo>
                    <a:pt x="1518" y="1393"/>
                  </a:lnTo>
                  <a:lnTo>
                    <a:pt x="1484" y="1781"/>
                  </a:lnTo>
                  <a:lnTo>
                    <a:pt x="2248" y="1736"/>
                  </a:lnTo>
                  <a:lnTo>
                    <a:pt x="3047" y="2169"/>
                  </a:lnTo>
                  <a:lnTo>
                    <a:pt x="4029" y="2021"/>
                  </a:lnTo>
                  <a:lnTo>
                    <a:pt x="4188" y="1884"/>
                  </a:lnTo>
                  <a:lnTo>
                    <a:pt x="4793" y="2135"/>
                  </a:lnTo>
                  <a:lnTo>
                    <a:pt x="5193" y="2192"/>
                  </a:lnTo>
                  <a:lnTo>
                    <a:pt x="5273" y="2101"/>
                  </a:lnTo>
                  <a:lnTo>
                    <a:pt x="4816" y="1610"/>
                  </a:lnTo>
                  <a:lnTo>
                    <a:pt x="4976" y="1485"/>
                  </a:lnTo>
                  <a:lnTo>
                    <a:pt x="4474" y="1290"/>
                  </a:lnTo>
                  <a:lnTo>
                    <a:pt x="4177" y="925"/>
                  </a:lnTo>
                  <a:lnTo>
                    <a:pt x="3447" y="743"/>
                  </a:lnTo>
                  <a:lnTo>
                    <a:pt x="3036" y="8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7" name="Google Shape;907;p38"/>
            <p:cNvSpPr/>
            <p:nvPr/>
          </p:nvSpPr>
          <p:spPr>
            <a:xfrm>
              <a:off x="3656350" y="2860475"/>
              <a:ext cx="85900" cy="144950"/>
            </a:xfrm>
            <a:custGeom>
              <a:rect b="b" l="l" r="r" t="t"/>
              <a:pathLst>
                <a:path extrusionOk="0" h="5798" w="3436">
                  <a:moveTo>
                    <a:pt x="2614" y="69"/>
                  </a:moveTo>
                  <a:lnTo>
                    <a:pt x="2249" y="0"/>
                  </a:lnTo>
                  <a:lnTo>
                    <a:pt x="1986" y="149"/>
                  </a:lnTo>
                  <a:lnTo>
                    <a:pt x="1644" y="69"/>
                  </a:lnTo>
                  <a:lnTo>
                    <a:pt x="263" y="114"/>
                  </a:lnTo>
                  <a:lnTo>
                    <a:pt x="229" y="628"/>
                  </a:lnTo>
                  <a:lnTo>
                    <a:pt x="343" y="1313"/>
                  </a:lnTo>
                  <a:lnTo>
                    <a:pt x="548" y="2614"/>
                  </a:lnTo>
                  <a:lnTo>
                    <a:pt x="217" y="3367"/>
                  </a:lnTo>
                  <a:lnTo>
                    <a:pt x="1" y="4394"/>
                  </a:lnTo>
                  <a:lnTo>
                    <a:pt x="343" y="5181"/>
                  </a:lnTo>
                  <a:lnTo>
                    <a:pt x="320" y="5535"/>
                  </a:lnTo>
                  <a:lnTo>
                    <a:pt x="1028" y="5798"/>
                  </a:lnTo>
                  <a:lnTo>
                    <a:pt x="1747" y="5524"/>
                  </a:lnTo>
                  <a:lnTo>
                    <a:pt x="2203" y="5227"/>
                  </a:lnTo>
                  <a:lnTo>
                    <a:pt x="3436" y="4679"/>
                  </a:lnTo>
                  <a:lnTo>
                    <a:pt x="3264" y="4371"/>
                  </a:lnTo>
                  <a:lnTo>
                    <a:pt x="3059" y="3801"/>
                  </a:lnTo>
                  <a:lnTo>
                    <a:pt x="3002" y="3344"/>
                  </a:lnTo>
                  <a:lnTo>
                    <a:pt x="3173" y="2522"/>
                  </a:lnTo>
                  <a:lnTo>
                    <a:pt x="2968" y="2203"/>
                  </a:lnTo>
                  <a:lnTo>
                    <a:pt x="2888" y="1473"/>
                  </a:lnTo>
                  <a:lnTo>
                    <a:pt x="2899" y="811"/>
                  </a:lnTo>
                  <a:lnTo>
                    <a:pt x="2557"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8" name="Google Shape;908;p38"/>
            <p:cNvSpPr/>
            <p:nvPr/>
          </p:nvSpPr>
          <p:spPr>
            <a:xfrm>
              <a:off x="3419550" y="2826525"/>
              <a:ext cx="145250" cy="119850"/>
            </a:xfrm>
            <a:custGeom>
              <a:rect b="b" l="l" r="r" t="t"/>
              <a:pathLst>
                <a:path extrusionOk="0" h="4794" w="5810">
                  <a:moveTo>
                    <a:pt x="2899" y="137"/>
                  </a:moveTo>
                  <a:lnTo>
                    <a:pt x="2785" y="194"/>
                  </a:lnTo>
                  <a:lnTo>
                    <a:pt x="2363" y="114"/>
                  </a:lnTo>
                  <a:lnTo>
                    <a:pt x="2306" y="217"/>
                  </a:lnTo>
                  <a:lnTo>
                    <a:pt x="2112" y="229"/>
                  </a:lnTo>
                  <a:lnTo>
                    <a:pt x="1541" y="23"/>
                  </a:lnTo>
                  <a:lnTo>
                    <a:pt x="1164" y="0"/>
                  </a:lnTo>
                  <a:lnTo>
                    <a:pt x="1142" y="308"/>
                  </a:lnTo>
                  <a:lnTo>
                    <a:pt x="1062" y="400"/>
                  </a:lnTo>
                  <a:lnTo>
                    <a:pt x="1119" y="708"/>
                  </a:lnTo>
                  <a:lnTo>
                    <a:pt x="1005" y="833"/>
                  </a:lnTo>
                  <a:lnTo>
                    <a:pt x="822" y="833"/>
                  </a:lnTo>
                  <a:lnTo>
                    <a:pt x="617" y="970"/>
                  </a:lnTo>
                  <a:lnTo>
                    <a:pt x="377" y="959"/>
                  </a:lnTo>
                  <a:lnTo>
                    <a:pt x="0" y="1404"/>
                  </a:lnTo>
                  <a:lnTo>
                    <a:pt x="229" y="1564"/>
                  </a:lnTo>
                  <a:lnTo>
                    <a:pt x="343" y="1758"/>
                  </a:lnTo>
                  <a:lnTo>
                    <a:pt x="445" y="2157"/>
                  </a:lnTo>
                  <a:lnTo>
                    <a:pt x="628" y="2328"/>
                  </a:lnTo>
                  <a:lnTo>
                    <a:pt x="845" y="2454"/>
                  </a:lnTo>
                  <a:lnTo>
                    <a:pt x="1142" y="2808"/>
                  </a:lnTo>
                  <a:lnTo>
                    <a:pt x="1484" y="3344"/>
                  </a:lnTo>
                  <a:lnTo>
                    <a:pt x="1918" y="2945"/>
                  </a:lnTo>
                  <a:lnTo>
                    <a:pt x="2020" y="2705"/>
                  </a:lnTo>
                  <a:lnTo>
                    <a:pt x="2157" y="2500"/>
                  </a:lnTo>
                  <a:lnTo>
                    <a:pt x="2374" y="2477"/>
                  </a:lnTo>
                  <a:lnTo>
                    <a:pt x="2557" y="2306"/>
                  </a:lnTo>
                  <a:lnTo>
                    <a:pt x="3196" y="2306"/>
                  </a:lnTo>
                  <a:lnTo>
                    <a:pt x="3413" y="2625"/>
                  </a:lnTo>
                  <a:lnTo>
                    <a:pt x="3584" y="3013"/>
                  </a:lnTo>
                  <a:lnTo>
                    <a:pt x="3561" y="3276"/>
                  </a:lnTo>
                  <a:lnTo>
                    <a:pt x="3687" y="3515"/>
                  </a:lnTo>
                  <a:lnTo>
                    <a:pt x="3687" y="3846"/>
                  </a:lnTo>
                  <a:lnTo>
                    <a:pt x="3903" y="3801"/>
                  </a:lnTo>
                  <a:lnTo>
                    <a:pt x="4075" y="3766"/>
                  </a:lnTo>
                  <a:lnTo>
                    <a:pt x="4280" y="3675"/>
                  </a:lnTo>
                  <a:lnTo>
                    <a:pt x="4611" y="4223"/>
                  </a:lnTo>
                  <a:lnTo>
                    <a:pt x="4554" y="4599"/>
                  </a:lnTo>
                  <a:lnTo>
                    <a:pt x="4714" y="4782"/>
                  </a:lnTo>
                  <a:lnTo>
                    <a:pt x="4942" y="4793"/>
                  </a:lnTo>
                  <a:lnTo>
                    <a:pt x="5102" y="4428"/>
                  </a:lnTo>
                  <a:lnTo>
                    <a:pt x="5330" y="4451"/>
                  </a:lnTo>
                  <a:lnTo>
                    <a:pt x="5455" y="4451"/>
                  </a:lnTo>
                  <a:lnTo>
                    <a:pt x="5501" y="4052"/>
                  </a:lnTo>
                  <a:lnTo>
                    <a:pt x="5444" y="3880"/>
                  </a:lnTo>
                  <a:lnTo>
                    <a:pt x="5524" y="3755"/>
                  </a:lnTo>
                  <a:lnTo>
                    <a:pt x="5809" y="3641"/>
                  </a:lnTo>
                  <a:lnTo>
                    <a:pt x="5627" y="2910"/>
                  </a:lnTo>
                  <a:lnTo>
                    <a:pt x="5444" y="2545"/>
                  </a:lnTo>
                  <a:lnTo>
                    <a:pt x="5513" y="2226"/>
                  </a:lnTo>
                  <a:lnTo>
                    <a:pt x="5672" y="2157"/>
                  </a:lnTo>
                  <a:lnTo>
                    <a:pt x="5421" y="1906"/>
                  </a:lnTo>
                  <a:lnTo>
                    <a:pt x="5467" y="1632"/>
                  </a:lnTo>
                  <a:lnTo>
                    <a:pt x="5364" y="1530"/>
                  </a:lnTo>
                  <a:lnTo>
                    <a:pt x="5193" y="1621"/>
                  </a:lnTo>
                  <a:lnTo>
                    <a:pt x="5227" y="1313"/>
                  </a:lnTo>
                  <a:lnTo>
                    <a:pt x="5398" y="1084"/>
                  </a:lnTo>
                  <a:lnTo>
                    <a:pt x="5067" y="708"/>
                  </a:lnTo>
                  <a:lnTo>
                    <a:pt x="4988" y="457"/>
                  </a:lnTo>
                  <a:lnTo>
                    <a:pt x="4794" y="263"/>
                  </a:lnTo>
                  <a:lnTo>
                    <a:pt x="4645" y="229"/>
                  </a:lnTo>
                  <a:lnTo>
                    <a:pt x="4451" y="365"/>
                  </a:lnTo>
                  <a:lnTo>
                    <a:pt x="4200" y="480"/>
                  </a:lnTo>
                  <a:lnTo>
                    <a:pt x="3972" y="674"/>
                  </a:lnTo>
                  <a:lnTo>
                    <a:pt x="3629" y="605"/>
                  </a:lnTo>
                  <a:lnTo>
                    <a:pt x="3413" y="377"/>
                  </a:lnTo>
                  <a:lnTo>
                    <a:pt x="3287" y="343"/>
                  </a:lnTo>
                  <a:lnTo>
                    <a:pt x="3070" y="457"/>
                  </a:lnTo>
                  <a:lnTo>
                    <a:pt x="2945" y="4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09" name="Google Shape;909;p38"/>
            <p:cNvSpPr/>
            <p:nvPr/>
          </p:nvSpPr>
          <p:spPr>
            <a:xfrm>
              <a:off x="3386450" y="2797425"/>
              <a:ext cx="59650" cy="16850"/>
            </a:xfrm>
            <a:custGeom>
              <a:rect b="b" l="l" r="r" t="t"/>
              <a:pathLst>
                <a:path extrusionOk="0" h="674" w="2386">
                  <a:moveTo>
                    <a:pt x="1" y="651"/>
                  </a:moveTo>
                  <a:lnTo>
                    <a:pt x="720" y="674"/>
                  </a:lnTo>
                  <a:lnTo>
                    <a:pt x="914" y="537"/>
                  </a:lnTo>
                  <a:lnTo>
                    <a:pt x="1062" y="537"/>
                  </a:lnTo>
                  <a:lnTo>
                    <a:pt x="1359" y="331"/>
                  </a:lnTo>
                  <a:lnTo>
                    <a:pt x="1701" y="525"/>
                  </a:lnTo>
                  <a:lnTo>
                    <a:pt x="2043" y="537"/>
                  </a:lnTo>
                  <a:lnTo>
                    <a:pt x="2386" y="331"/>
                  </a:lnTo>
                  <a:lnTo>
                    <a:pt x="2226" y="69"/>
                  </a:lnTo>
                  <a:lnTo>
                    <a:pt x="1963" y="228"/>
                  </a:lnTo>
                  <a:lnTo>
                    <a:pt x="1712" y="217"/>
                  </a:lnTo>
                  <a:lnTo>
                    <a:pt x="1416" y="0"/>
                  </a:lnTo>
                  <a:lnTo>
                    <a:pt x="1153" y="12"/>
                  </a:lnTo>
                  <a:lnTo>
                    <a:pt x="971" y="228"/>
                  </a:lnTo>
                  <a:lnTo>
                    <a:pt x="103"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0" name="Google Shape;910;p38"/>
            <p:cNvSpPr/>
            <p:nvPr/>
          </p:nvSpPr>
          <p:spPr>
            <a:xfrm>
              <a:off x="3389300" y="2825675"/>
              <a:ext cx="59375" cy="35950"/>
            </a:xfrm>
            <a:custGeom>
              <a:rect b="b" l="l" r="r" t="t"/>
              <a:pathLst>
                <a:path extrusionOk="0" h="1438" w="2375">
                  <a:moveTo>
                    <a:pt x="2374" y="34"/>
                  </a:moveTo>
                  <a:lnTo>
                    <a:pt x="902" y="0"/>
                  </a:lnTo>
                  <a:lnTo>
                    <a:pt x="685" y="91"/>
                  </a:lnTo>
                  <a:lnTo>
                    <a:pt x="434" y="69"/>
                  </a:lnTo>
                  <a:lnTo>
                    <a:pt x="1" y="228"/>
                  </a:lnTo>
                  <a:lnTo>
                    <a:pt x="46" y="411"/>
                  </a:lnTo>
                  <a:lnTo>
                    <a:pt x="286" y="605"/>
                  </a:lnTo>
                  <a:lnTo>
                    <a:pt x="286" y="742"/>
                  </a:lnTo>
                  <a:lnTo>
                    <a:pt x="457" y="993"/>
                  </a:lnTo>
                  <a:lnTo>
                    <a:pt x="800" y="1061"/>
                  </a:lnTo>
                  <a:lnTo>
                    <a:pt x="1210" y="1438"/>
                  </a:lnTo>
                  <a:lnTo>
                    <a:pt x="1587" y="993"/>
                  </a:lnTo>
                  <a:lnTo>
                    <a:pt x="1827" y="1004"/>
                  </a:lnTo>
                  <a:lnTo>
                    <a:pt x="2032" y="867"/>
                  </a:lnTo>
                  <a:lnTo>
                    <a:pt x="2215" y="867"/>
                  </a:lnTo>
                  <a:lnTo>
                    <a:pt x="2329" y="742"/>
                  </a:lnTo>
                  <a:lnTo>
                    <a:pt x="2272" y="434"/>
                  </a:lnTo>
                  <a:lnTo>
                    <a:pt x="2352" y="3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1" name="Google Shape;911;p38"/>
            <p:cNvSpPr/>
            <p:nvPr/>
          </p:nvSpPr>
          <p:spPr>
            <a:xfrm>
              <a:off x="3907700" y="3060175"/>
              <a:ext cx="39675" cy="28850"/>
            </a:xfrm>
            <a:custGeom>
              <a:rect b="b" l="l" r="r" t="t"/>
              <a:pathLst>
                <a:path extrusionOk="0" h="1154" w="1587">
                  <a:moveTo>
                    <a:pt x="1587" y="24"/>
                  </a:moveTo>
                  <a:lnTo>
                    <a:pt x="275" y="1"/>
                  </a:lnTo>
                  <a:lnTo>
                    <a:pt x="1" y="1028"/>
                  </a:lnTo>
                  <a:lnTo>
                    <a:pt x="149" y="1153"/>
                  </a:lnTo>
                  <a:lnTo>
                    <a:pt x="423" y="1119"/>
                  </a:lnTo>
                  <a:lnTo>
                    <a:pt x="1587" y="11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2" name="Google Shape;912;p38"/>
            <p:cNvSpPr/>
            <p:nvPr/>
          </p:nvSpPr>
          <p:spPr>
            <a:xfrm>
              <a:off x="4094300" y="2162625"/>
              <a:ext cx="123275" cy="157225"/>
            </a:xfrm>
            <a:custGeom>
              <a:rect b="b" l="l" r="r" t="t"/>
              <a:pathLst>
                <a:path extrusionOk="0" h="6289" w="4931">
                  <a:moveTo>
                    <a:pt x="2945" y="5558"/>
                  </a:moveTo>
                  <a:lnTo>
                    <a:pt x="2830" y="5957"/>
                  </a:lnTo>
                  <a:lnTo>
                    <a:pt x="3766" y="6128"/>
                  </a:lnTo>
                  <a:lnTo>
                    <a:pt x="3766" y="6288"/>
                  </a:lnTo>
                  <a:lnTo>
                    <a:pt x="4850" y="6208"/>
                  </a:lnTo>
                  <a:lnTo>
                    <a:pt x="4930" y="5934"/>
                  </a:lnTo>
                  <a:lnTo>
                    <a:pt x="4531" y="6049"/>
                  </a:lnTo>
                  <a:lnTo>
                    <a:pt x="4531" y="5889"/>
                  </a:lnTo>
                  <a:lnTo>
                    <a:pt x="3972" y="5820"/>
                  </a:lnTo>
                  <a:lnTo>
                    <a:pt x="3390" y="5877"/>
                  </a:lnTo>
                  <a:close/>
                  <a:moveTo>
                    <a:pt x="4588" y="228"/>
                  </a:moveTo>
                  <a:lnTo>
                    <a:pt x="4200" y="0"/>
                  </a:lnTo>
                  <a:lnTo>
                    <a:pt x="4246" y="422"/>
                  </a:lnTo>
                  <a:lnTo>
                    <a:pt x="3584" y="514"/>
                  </a:lnTo>
                  <a:lnTo>
                    <a:pt x="3024" y="206"/>
                  </a:lnTo>
                  <a:lnTo>
                    <a:pt x="2465" y="457"/>
                  </a:lnTo>
                  <a:lnTo>
                    <a:pt x="1929" y="422"/>
                  </a:lnTo>
                  <a:lnTo>
                    <a:pt x="1792" y="457"/>
                  </a:lnTo>
                  <a:lnTo>
                    <a:pt x="1689" y="616"/>
                  </a:lnTo>
                  <a:lnTo>
                    <a:pt x="1290" y="594"/>
                  </a:lnTo>
                  <a:lnTo>
                    <a:pt x="1016" y="776"/>
                  </a:lnTo>
                  <a:lnTo>
                    <a:pt x="548" y="867"/>
                  </a:lnTo>
                  <a:lnTo>
                    <a:pt x="548" y="1096"/>
                  </a:lnTo>
                  <a:lnTo>
                    <a:pt x="320" y="1221"/>
                  </a:lnTo>
                  <a:lnTo>
                    <a:pt x="308" y="1529"/>
                  </a:lnTo>
                  <a:lnTo>
                    <a:pt x="0" y="1952"/>
                  </a:lnTo>
                  <a:lnTo>
                    <a:pt x="80" y="2226"/>
                  </a:lnTo>
                  <a:lnTo>
                    <a:pt x="491" y="2739"/>
                  </a:lnTo>
                  <a:lnTo>
                    <a:pt x="822" y="3161"/>
                  </a:lnTo>
                  <a:lnTo>
                    <a:pt x="1005" y="3778"/>
                  </a:lnTo>
                  <a:lnTo>
                    <a:pt x="1335" y="4508"/>
                  </a:lnTo>
                  <a:lnTo>
                    <a:pt x="1986" y="4919"/>
                  </a:lnTo>
                  <a:lnTo>
                    <a:pt x="2477" y="4907"/>
                  </a:lnTo>
                  <a:lnTo>
                    <a:pt x="2134" y="4097"/>
                  </a:lnTo>
                  <a:lnTo>
                    <a:pt x="2602" y="3994"/>
                  </a:lnTo>
                  <a:lnTo>
                    <a:pt x="2328" y="3527"/>
                  </a:lnTo>
                  <a:lnTo>
                    <a:pt x="3036" y="3766"/>
                  </a:lnTo>
                  <a:lnTo>
                    <a:pt x="2979" y="3241"/>
                  </a:lnTo>
                  <a:lnTo>
                    <a:pt x="2602" y="2979"/>
                  </a:lnTo>
                  <a:lnTo>
                    <a:pt x="2146" y="2556"/>
                  </a:lnTo>
                  <a:lnTo>
                    <a:pt x="2397" y="2351"/>
                  </a:lnTo>
                  <a:lnTo>
                    <a:pt x="1997" y="1929"/>
                  </a:lnTo>
                  <a:lnTo>
                    <a:pt x="1769" y="1381"/>
                  </a:lnTo>
                  <a:lnTo>
                    <a:pt x="1895" y="1198"/>
                  </a:lnTo>
                  <a:lnTo>
                    <a:pt x="2328" y="1655"/>
                  </a:lnTo>
                  <a:lnTo>
                    <a:pt x="2739" y="1655"/>
                  </a:lnTo>
                  <a:lnTo>
                    <a:pt x="3104" y="1507"/>
                  </a:lnTo>
                  <a:lnTo>
                    <a:pt x="2545" y="993"/>
                  </a:lnTo>
                  <a:lnTo>
                    <a:pt x="3413" y="765"/>
                  </a:lnTo>
                  <a:lnTo>
                    <a:pt x="3801" y="856"/>
                  </a:lnTo>
                  <a:lnTo>
                    <a:pt x="4257" y="879"/>
                  </a:lnTo>
                  <a:lnTo>
                    <a:pt x="4405" y="7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3" name="Google Shape;913;p38"/>
            <p:cNvSpPr/>
            <p:nvPr/>
          </p:nvSpPr>
          <p:spPr>
            <a:xfrm>
              <a:off x="2778475" y="1342375"/>
              <a:ext cx="794300" cy="424550"/>
            </a:xfrm>
            <a:custGeom>
              <a:rect b="b" l="l" r="r" t="t"/>
              <a:pathLst>
                <a:path extrusionOk="0" h="16982" w="31772">
                  <a:moveTo>
                    <a:pt x="24982" y="57"/>
                  </a:moveTo>
                  <a:lnTo>
                    <a:pt x="21273" y="0"/>
                  </a:lnTo>
                  <a:lnTo>
                    <a:pt x="19584" y="34"/>
                  </a:lnTo>
                  <a:lnTo>
                    <a:pt x="18876" y="228"/>
                  </a:lnTo>
                  <a:lnTo>
                    <a:pt x="17233" y="206"/>
                  </a:lnTo>
                  <a:lnTo>
                    <a:pt x="15418" y="514"/>
                  </a:lnTo>
                  <a:lnTo>
                    <a:pt x="15190" y="753"/>
                  </a:lnTo>
                  <a:lnTo>
                    <a:pt x="16148" y="1050"/>
                  </a:lnTo>
                  <a:lnTo>
                    <a:pt x="15258" y="867"/>
                  </a:lnTo>
                  <a:lnTo>
                    <a:pt x="14619" y="822"/>
                  </a:lnTo>
                  <a:lnTo>
                    <a:pt x="13626" y="628"/>
                  </a:lnTo>
                  <a:lnTo>
                    <a:pt x="12109" y="925"/>
                  </a:lnTo>
                  <a:lnTo>
                    <a:pt x="11721" y="753"/>
                  </a:lnTo>
                  <a:lnTo>
                    <a:pt x="10237" y="753"/>
                  </a:lnTo>
                  <a:lnTo>
                    <a:pt x="8685" y="833"/>
                  </a:lnTo>
                  <a:lnTo>
                    <a:pt x="7418" y="982"/>
                  </a:lnTo>
                  <a:lnTo>
                    <a:pt x="7384" y="1233"/>
                  </a:lnTo>
                  <a:lnTo>
                    <a:pt x="6631" y="1313"/>
                  </a:lnTo>
                  <a:lnTo>
                    <a:pt x="4554" y="1723"/>
                  </a:lnTo>
                  <a:lnTo>
                    <a:pt x="3892" y="1963"/>
                  </a:lnTo>
                  <a:lnTo>
                    <a:pt x="5044" y="2180"/>
                  </a:lnTo>
                  <a:lnTo>
                    <a:pt x="4645" y="2408"/>
                  </a:lnTo>
                  <a:lnTo>
                    <a:pt x="2522" y="2716"/>
                  </a:lnTo>
                  <a:lnTo>
                    <a:pt x="308" y="3036"/>
                  </a:lnTo>
                  <a:lnTo>
                    <a:pt x="0" y="3275"/>
                  </a:lnTo>
                  <a:lnTo>
                    <a:pt x="913" y="3561"/>
                  </a:lnTo>
                  <a:lnTo>
                    <a:pt x="2979" y="3732"/>
                  </a:lnTo>
                  <a:lnTo>
                    <a:pt x="1906" y="3766"/>
                  </a:lnTo>
                  <a:lnTo>
                    <a:pt x="354" y="3972"/>
                  </a:lnTo>
                  <a:lnTo>
                    <a:pt x="890" y="4417"/>
                  </a:lnTo>
                  <a:lnTo>
                    <a:pt x="1324" y="4633"/>
                  </a:lnTo>
                  <a:lnTo>
                    <a:pt x="2659" y="4588"/>
                  </a:lnTo>
                  <a:lnTo>
                    <a:pt x="4109" y="4565"/>
                  </a:lnTo>
                  <a:lnTo>
                    <a:pt x="5193" y="4599"/>
                  </a:lnTo>
                  <a:lnTo>
                    <a:pt x="6334" y="5022"/>
                  </a:lnTo>
                  <a:lnTo>
                    <a:pt x="6129" y="5318"/>
                  </a:lnTo>
                  <a:lnTo>
                    <a:pt x="6642" y="5592"/>
                  </a:lnTo>
                  <a:lnTo>
                    <a:pt x="6848" y="6345"/>
                  </a:lnTo>
                  <a:lnTo>
                    <a:pt x="6984" y="6859"/>
                  </a:lnTo>
                  <a:lnTo>
                    <a:pt x="7190" y="7133"/>
                  </a:lnTo>
                  <a:lnTo>
                    <a:pt x="6186" y="7817"/>
                  </a:lnTo>
                  <a:lnTo>
                    <a:pt x="6562" y="8000"/>
                  </a:lnTo>
                  <a:lnTo>
                    <a:pt x="7190" y="7886"/>
                  </a:lnTo>
                  <a:lnTo>
                    <a:pt x="7555" y="8148"/>
                  </a:lnTo>
                  <a:lnTo>
                    <a:pt x="8308" y="8628"/>
                  </a:lnTo>
                  <a:lnTo>
                    <a:pt x="7247" y="8434"/>
                  </a:lnTo>
                  <a:lnTo>
                    <a:pt x="6699" y="8434"/>
                  </a:lnTo>
                  <a:lnTo>
                    <a:pt x="6277" y="8833"/>
                  </a:lnTo>
                  <a:lnTo>
                    <a:pt x="6060" y="9347"/>
                  </a:lnTo>
                  <a:lnTo>
                    <a:pt x="6665" y="9598"/>
                  </a:lnTo>
                  <a:lnTo>
                    <a:pt x="7236" y="9484"/>
                  </a:lnTo>
                  <a:lnTo>
                    <a:pt x="7601" y="9370"/>
                  </a:lnTo>
                  <a:lnTo>
                    <a:pt x="8388" y="9096"/>
                  </a:lnTo>
                  <a:lnTo>
                    <a:pt x="7989" y="9701"/>
                  </a:lnTo>
                  <a:lnTo>
                    <a:pt x="7612" y="10020"/>
                  </a:lnTo>
                  <a:lnTo>
                    <a:pt x="6608" y="10305"/>
                  </a:lnTo>
                  <a:lnTo>
                    <a:pt x="5604" y="11207"/>
                  </a:lnTo>
                  <a:lnTo>
                    <a:pt x="5889" y="11492"/>
                  </a:lnTo>
                  <a:lnTo>
                    <a:pt x="5410" y="12063"/>
                  </a:lnTo>
                  <a:lnTo>
                    <a:pt x="5935" y="12805"/>
                  </a:lnTo>
                  <a:lnTo>
                    <a:pt x="5718" y="13524"/>
                  </a:lnTo>
                  <a:lnTo>
                    <a:pt x="5820" y="14049"/>
                  </a:lnTo>
                  <a:lnTo>
                    <a:pt x="6505" y="15064"/>
                  </a:lnTo>
                  <a:lnTo>
                    <a:pt x="6619" y="15863"/>
                  </a:lnTo>
                  <a:lnTo>
                    <a:pt x="7064" y="16320"/>
                  </a:lnTo>
                  <a:lnTo>
                    <a:pt x="8331" y="16320"/>
                  </a:lnTo>
                  <a:lnTo>
                    <a:pt x="9039" y="16981"/>
                  </a:lnTo>
                  <a:lnTo>
                    <a:pt x="9974" y="16947"/>
                  </a:lnTo>
                  <a:lnTo>
                    <a:pt x="10556" y="16126"/>
                  </a:lnTo>
                  <a:lnTo>
                    <a:pt x="11059" y="15441"/>
                  </a:lnTo>
                  <a:lnTo>
                    <a:pt x="11013" y="14813"/>
                  </a:lnTo>
                  <a:lnTo>
                    <a:pt x="12234" y="14163"/>
                  </a:lnTo>
                  <a:lnTo>
                    <a:pt x="12713" y="13638"/>
                  </a:lnTo>
                  <a:lnTo>
                    <a:pt x="12907" y="13079"/>
                  </a:lnTo>
                  <a:lnTo>
                    <a:pt x="13581" y="12576"/>
                  </a:lnTo>
                  <a:lnTo>
                    <a:pt x="14505" y="12394"/>
                  </a:lnTo>
                  <a:lnTo>
                    <a:pt x="15372" y="12188"/>
                  </a:lnTo>
                  <a:lnTo>
                    <a:pt x="15806" y="12166"/>
                  </a:lnTo>
                  <a:lnTo>
                    <a:pt x="17255" y="11606"/>
                  </a:lnTo>
                  <a:lnTo>
                    <a:pt x="18317" y="10796"/>
                  </a:lnTo>
                  <a:lnTo>
                    <a:pt x="19002" y="10499"/>
                  </a:lnTo>
                  <a:lnTo>
                    <a:pt x="19652" y="10477"/>
                  </a:lnTo>
                  <a:lnTo>
                    <a:pt x="21444" y="10225"/>
                  </a:lnTo>
                  <a:lnTo>
                    <a:pt x="23167" y="9609"/>
                  </a:lnTo>
                  <a:lnTo>
                    <a:pt x="24867" y="8959"/>
                  </a:lnTo>
                  <a:lnTo>
                    <a:pt x="24080" y="8913"/>
                  </a:lnTo>
                  <a:lnTo>
                    <a:pt x="22562" y="8879"/>
                  </a:lnTo>
                  <a:lnTo>
                    <a:pt x="23327" y="8479"/>
                  </a:lnTo>
                  <a:lnTo>
                    <a:pt x="23247" y="7966"/>
                  </a:lnTo>
                  <a:lnTo>
                    <a:pt x="23852" y="8400"/>
                  </a:lnTo>
                  <a:lnTo>
                    <a:pt x="24240" y="8696"/>
                  </a:lnTo>
                  <a:lnTo>
                    <a:pt x="25278" y="8559"/>
                  </a:lnTo>
                  <a:lnTo>
                    <a:pt x="25187" y="7943"/>
                  </a:lnTo>
                  <a:lnTo>
                    <a:pt x="24548" y="7498"/>
                  </a:lnTo>
                  <a:lnTo>
                    <a:pt x="23840" y="7315"/>
                  </a:lnTo>
                  <a:lnTo>
                    <a:pt x="24183" y="7110"/>
                  </a:lnTo>
                  <a:lnTo>
                    <a:pt x="25210" y="7418"/>
                  </a:lnTo>
                  <a:lnTo>
                    <a:pt x="25278" y="7087"/>
                  </a:lnTo>
                  <a:lnTo>
                    <a:pt x="24696" y="6596"/>
                  </a:lnTo>
                  <a:lnTo>
                    <a:pt x="25461" y="6596"/>
                  </a:lnTo>
                  <a:lnTo>
                    <a:pt x="26260" y="6482"/>
                  </a:lnTo>
                  <a:lnTo>
                    <a:pt x="26499" y="6231"/>
                  </a:lnTo>
                  <a:lnTo>
                    <a:pt x="25929" y="5934"/>
                  </a:lnTo>
                  <a:lnTo>
                    <a:pt x="27161" y="5889"/>
                  </a:lnTo>
                  <a:lnTo>
                    <a:pt x="26591" y="5273"/>
                  </a:lnTo>
                  <a:lnTo>
                    <a:pt x="27173" y="5204"/>
                  </a:lnTo>
                  <a:lnTo>
                    <a:pt x="27184" y="4599"/>
                  </a:lnTo>
                  <a:lnTo>
                    <a:pt x="26305" y="4245"/>
                  </a:lnTo>
                  <a:lnTo>
                    <a:pt x="27218" y="4017"/>
                  </a:lnTo>
                  <a:lnTo>
                    <a:pt x="28040" y="4006"/>
                  </a:lnTo>
                  <a:lnTo>
                    <a:pt x="27526" y="3549"/>
                  </a:lnTo>
                  <a:lnTo>
                    <a:pt x="27686" y="2819"/>
                  </a:lnTo>
                  <a:lnTo>
                    <a:pt x="28200" y="2408"/>
                  </a:lnTo>
                  <a:lnTo>
                    <a:pt x="28896" y="1952"/>
                  </a:lnTo>
                  <a:lnTo>
                    <a:pt x="27755" y="1917"/>
                  </a:lnTo>
                  <a:lnTo>
                    <a:pt x="29375" y="1826"/>
                  </a:lnTo>
                  <a:lnTo>
                    <a:pt x="29683" y="1678"/>
                  </a:lnTo>
                  <a:lnTo>
                    <a:pt x="31772" y="1267"/>
                  </a:lnTo>
                  <a:lnTo>
                    <a:pt x="31544" y="1027"/>
                  </a:lnTo>
                  <a:lnTo>
                    <a:pt x="30117" y="913"/>
                  </a:lnTo>
                  <a:lnTo>
                    <a:pt x="27698" y="1119"/>
                  </a:lnTo>
                  <a:lnTo>
                    <a:pt x="26385" y="1335"/>
                  </a:lnTo>
                  <a:lnTo>
                    <a:pt x="27036" y="1004"/>
                  </a:lnTo>
                  <a:lnTo>
                    <a:pt x="26705" y="810"/>
                  </a:lnTo>
                  <a:lnTo>
                    <a:pt x="25700" y="982"/>
                  </a:lnTo>
                  <a:lnTo>
                    <a:pt x="24320" y="776"/>
                  </a:lnTo>
                  <a:lnTo>
                    <a:pt x="22596" y="856"/>
                  </a:lnTo>
                  <a:lnTo>
                    <a:pt x="22391" y="753"/>
                  </a:lnTo>
                  <a:lnTo>
                    <a:pt x="25004" y="696"/>
                  </a:lnTo>
                  <a:lnTo>
                    <a:pt x="26842" y="662"/>
                  </a:lnTo>
                  <a:lnTo>
                    <a:pt x="27789" y="4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4" name="Google Shape;914;p38"/>
            <p:cNvSpPr/>
            <p:nvPr/>
          </p:nvSpPr>
          <p:spPr>
            <a:xfrm>
              <a:off x="1890025" y="2707825"/>
              <a:ext cx="82475" cy="92750"/>
            </a:xfrm>
            <a:custGeom>
              <a:rect b="b" l="l" r="r" t="t"/>
              <a:pathLst>
                <a:path extrusionOk="0" h="3710" w="3299">
                  <a:moveTo>
                    <a:pt x="2797" y="12"/>
                  </a:moveTo>
                  <a:lnTo>
                    <a:pt x="2066" y="1"/>
                  </a:lnTo>
                  <a:lnTo>
                    <a:pt x="1324" y="1"/>
                  </a:lnTo>
                  <a:lnTo>
                    <a:pt x="1267" y="514"/>
                  </a:lnTo>
                  <a:lnTo>
                    <a:pt x="902" y="514"/>
                  </a:lnTo>
                  <a:lnTo>
                    <a:pt x="1153" y="811"/>
                  </a:lnTo>
                  <a:lnTo>
                    <a:pt x="1427" y="1028"/>
                  </a:lnTo>
                  <a:lnTo>
                    <a:pt x="1496" y="1233"/>
                  </a:lnTo>
                  <a:lnTo>
                    <a:pt x="1610" y="1279"/>
                  </a:lnTo>
                  <a:lnTo>
                    <a:pt x="1553" y="1587"/>
                  </a:lnTo>
                  <a:lnTo>
                    <a:pt x="548" y="1587"/>
                  </a:lnTo>
                  <a:lnTo>
                    <a:pt x="69" y="2329"/>
                  </a:lnTo>
                  <a:lnTo>
                    <a:pt x="172" y="2500"/>
                  </a:lnTo>
                  <a:lnTo>
                    <a:pt x="58" y="2706"/>
                  </a:lnTo>
                  <a:lnTo>
                    <a:pt x="1" y="2979"/>
                  </a:lnTo>
                  <a:lnTo>
                    <a:pt x="389" y="3356"/>
                  </a:lnTo>
                  <a:lnTo>
                    <a:pt x="742" y="3539"/>
                  </a:lnTo>
                  <a:lnTo>
                    <a:pt x="1222" y="3550"/>
                  </a:lnTo>
                  <a:lnTo>
                    <a:pt x="1633" y="3710"/>
                  </a:lnTo>
                  <a:lnTo>
                    <a:pt x="1655" y="3573"/>
                  </a:lnTo>
                  <a:lnTo>
                    <a:pt x="1952" y="3345"/>
                  </a:lnTo>
                  <a:lnTo>
                    <a:pt x="2112" y="3242"/>
                  </a:lnTo>
                  <a:lnTo>
                    <a:pt x="2089" y="3139"/>
                  </a:lnTo>
                  <a:lnTo>
                    <a:pt x="2283" y="3082"/>
                  </a:lnTo>
                  <a:lnTo>
                    <a:pt x="2466" y="2854"/>
                  </a:lnTo>
                  <a:lnTo>
                    <a:pt x="2431" y="2671"/>
                  </a:lnTo>
                  <a:lnTo>
                    <a:pt x="2500" y="2500"/>
                  </a:lnTo>
                  <a:lnTo>
                    <a:pt x="2899" y="2238"/>
                  </a:lnTo>
                  <a:lnTo>
                    <a:pt x="3299" y="1895"/>
                  </a:lnTo>
                  <a:lnTo>
                    <a:pt x="3082" y="1781"/>
                  </a:lnTo>
                  <a:lnTo>
                    <a:pt x="3002" y="1918"/>
                  </a:lnTo>
                  <a:lnTo>
                    <a:pt x="2751" y="1758"/>
                  </a:lnTo>
                  <a:lnTo>
                    <a:pt x="2523" y="1758"/>
                  </a:lnTo>
                  <a:lnTo>
                    <a:pt x="2694" y="73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5" name="Google Shape;915;p38"/>
            <p:cNvSpPr/>
            <p:nvPr/>
          </p:nvSpPr>
          <p:spPr>
            <a:xfrm>
              <a:off x="2492600" y="2922100"/>
              <a:ext cx="95875" cy="161225"/>
            </a:xfrm>
            <a:custGeom>
              <a:rect b="b" l="l" r="r" t="t"/>
              <a:pathLst>
                <a:path extrusionOk="0" h="6449" w="3835">
                  <a:moveTo>
                    <a:pt x="3412" y="2191"/>
                  </a:moveTo>
                  <a:lnTo>
                    <a:pt x="3116" y="1861"/>
                  </a:lnTo>
                  <a:lnTo>
                    <a:pt x="2705" y="1415"/>
                  </a:lnTo>
                  <a:lnTo>
                    <a:pt x="2408" y="1404"/>
                  </a:lnTo>
                  <a:lnTo>
                    <a:pt x="2385" y="936"/>
                  </a:lnTo>
                  <a:lnTo>
                    <a:pt x="1917" y="343"/>
                  </a:lnTo>
                  <a:lnTo>
                    <a:pt x="1404" y="0"/>
                  </a:lnTo>
                  <a:lnTo>
                    <a:pt x="753" y="548"/>
                  </a:lnTo>
                  <a:lnTo>
                    <a:pt x="662" y="879"/>
                  </a:lnTo>
                  <a:lnTo>
                    <a:pt x="936" y="1199"/>
                  </a:lnTo>
                  <a:lnTo>
                    <a:pt x="719" y="1370"/>
                  </a:lnTo>
                  <a:lnTo>
                    <a:pt x="228" y="1530"/>
                  </a:lnTo>
                  <a:lnTo>
                    <a:pt x="228" y="1940"/>
                  </a:lnTo>
                  <a:lnTo>
                    <a:pt x="0" y="2203"/>
                  </a:lnTo>
                  <a:lnTo>
                    <a:pt x="537" y="2888"/>
                  </a:lnTo>
                  <a:lnTo>
                    <a:pt x="947" y="2842"/>
                  </a:lnTo>
                  <a:lnTo>
                    <a:pt x="1130" y="3059"/>
                  </a:lnTo>
                  <a:lnTo>
                    <a:pt x="1016" y="3458"/>
                  </a:lnTo>
                  <a:lnTo>
                    <a:pt x="1290" y="3584"/>
                  </a:lnTo>
                  <a:lnTo>
                    <a:pt x="1461" y="4006"/>
                  </a:lnTo>
                  <a:lnTo>
                    <a:pt x="1233" y="4326"/>
                  </a:lnTo>
                  <a:lnTo>
                    <a:pt x="1084" y="5090"/>
                  </a:lnTo>
                  <a:lnTo>
                    <a:pt x="1290" y="5570"/>
                  </a:lnTo>
                  <a:lnTo>
                    <a:pt x="1335" y="5980"/>
                  </a:lnTo>
                  <a:lnTo>
                    <a:pt x="1826" y="6403"/>
                  </a:lnTo>
                  <a:lnTo>
                    <a:pt x="2214" y="6448"/>
                  </a:lnTo>
                  <a:lnTo>
                    <a:pt x="2317" y="6266"/>
                  </a:lnTo>
                  <a:lnTo>
                    <a:pt x="2557" y="6231"/>
                  </a:lnTo>
                  <a:lnTo>
                    <a:pt x="2933" y="6083"/>
                  </a:lnTo>
                  <a:lnTo>
                    <a:pt x="3184" y="5832"/>
                  </a:lnTo>
                  <a:lnTo>
                    <a:pt x="3629" y="5912"/>
                  </a:lnTo>
                  <a:lnTo>
                    <a:pt x="3835" y="5878"/>
                  </a:lnTo>
                  <a:lnTo>
                    <a:pt x="3355" y="5079"/>
                  </a:lnTo>
                  <a:lnTo>
                    <a:pt x="3264" y="4577"/>
                  </a:lnTo>
                  <a:lnTo>
                    <a:pt x="3002" y="4565"/>
                  </a:lnTo>
                  <a:lnTo>
                    <a:pt x="2659" y="3915"/>
                  </a:lnTo>
                  <a:lnTo>
                    <a:pt x="2819" y="3435"/>
                  </a:lnTo>
                  <a:lnTo>
                    <a:pt x="2773" y="3230"/>
                  </a:lnTo>
                  <a:lnTo>
                    <a:pt x="3275" y="30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6" name="Google Shape;916;p38"/>
            <p:cNvSpPr/>
            <p:nvPr/>
          </p:nvSpPr>
          <p:spPr>
            <a:xfrm>
              <a:off x="1947100" y="2748925"/>
              <a:ext cx="124400" cy="68775"/>
            </a:xfrm>
            <a:custGeom>
              <a:rect b="b" l="l" r="r" t="t"/>
              <a:pathLst>
                <a:path extrusionOk="0" h="2751" w="4976">
                  <a:moveTo>
                    <a:pt x="4976" y="925"/>
                  </a:moveTo>
                  <a:lnTo>
                    <a:pt x="4793" y="673"/>
                  </a:lnTo>
                  <a:lnTo>
                    <a:pt x="4519" y="525"/>
                  </a:lnTo>
                  <a:lnTo>
                    <a:pt x="4314" y="331"/>
                  </a:lnTo>
                  <a:lnTo>
                    <a:pt x="4086" y="160"/>
                  </a:lnTo>
                  <a:lnTo>
                    <a:pt x="3972" y="137"/>
                  </a:lnTo>
                  <a:lnTo>
                    <a:pt x="3606" y="12"/>
                  </a:lnTo>
                  <a:lnTo>
                    <a:pt x="3458" y="80"/>
                  </a:lnTo>
                  <a:lnTo>
                    <a:pt x="3241" y="114"/>
                  </a:lnTo>
                  <a:lnTo>
                    <a:pt x="3059" y="57"/>
                  </a:lnTo>
                  <a:lnTo>
                    <a:pt x="2807" y="0"/>
                  </a:lnTo>
                  <a:lnTo>
                    <a:pt x="2693" y="103"/>
                  </a:lnTo>
                  <a:lnTo>
                    <a:pt x="2442" y="194"/>
                  </a:lnTo>
                  <a:lnTo>
                    <a:pt x="2066" y="228"/>
                  </a:lnTo>
                  <a:lnTo>
                    <a:pt x="1712" y="137"/>
                  </a:lnTo>
                  <a:lnTo>
                    <a:pt x="1586" y="194"/>
                  </a:lnTo>
                  <a:lnTo>
                    <a:pt x="1518" y="114"/>
                  </a:lnTo>
                  <a:lnTo>
                    <a:pt x="1290" y="126"/>
                  </a:lnTo>
                  <a:lnTo>
                    <a:pt x="1096" y="285"/>
                  </a:lnTo>
                  <a:lnTo>
                    <a:pt x="1016" y="251"/>
                  </a:lnTo>
                  <a:lnTo>
                    <a:pt x="616" y="594"/>
                  </a:lnTo>
                  <a:lnTo>
                    <a:pt x="217" y="856"/>
                  </a:lnTo>
                  <a:lnTo>
                    <a:pt x="137" y="1027"/>
                  </a:lnTo>
                  <a:lnTo>
                    <a:pt x="183" y="1210"/>
                  </a:lnTo>
                  <a:lnTo>
                    <a:pt x="0" y="1438"/>
                  </a:lnTo>
                  <a:lnTo>
                    <a:pt x="217" y="1507"/>
                  </a:lnTo>
                  <a:lnTo>
                    <a:pt x="365" y="1701"/>
                  </a:lnTo>
                  <a:lnTo>
                    <a:pt x="605" y="1838"/>
                  </a:lnTo>
                  <a:lnTo>
                    <a:pt x="616" y="1963"/>
                  </a:lnTo>
                  <a:lnTo>
                    <a:pt x="970" y="1849"/>
                  </a:lnTo>
                  <a:lnTo>
                    <a:pt x="1130" y="1929"/>
                  </a:lnTo>
                  <a:lnTo>
                    <a:pt x="1233" y="2020"/>
                  </a:lnTo>
                  <a:lnTo>
                    <a:pt x="1141" y="2385"/>
                  </a:lnTo>
                  <a:lnTo>
                    <a:pt x="1381" y="2465"/>
                  </a:lnTo>
                  <a:lnTo>
                    <a:pt x="1484" y="2751"/>
                  </a:lnTo>
                  <a:lnTo>
                    <a:pt x="1746" y="2705"/>
                  </a:lnTo>
                  <a:lnTo>
                    <a:pt x="1860" y="2499"/>
                  </a:lnTo>
                  <a:lnTo>
                    <a:pt x="1974" y="2499"/>
                  </a:lnTo>
                  <a:lnTo>
                    <a:pt x="1997" y="2054"/>
                  </a:lnTo>
                  <a:lnTo>
                    <a:pt x="2180" y="2020"/>
                  </a:lnTo>
                  <a:lnTo>
                    <a:pt x="2351" y="2020"/>
                  </a:lnTo>
                  <a:lnTo>
                    <a:pt x="2556" y="1780"/>
                  </a:lnTo>
                  <a:lnTo>
                    <a:pt x="2773" y="1963"/>
                  </a:lnTo>
                  <a:lnTo>
                    <a:pt x="2853" y="1849"/>
                  </a:lnTo>
                  <a:lnTo>
                    <a:pt x="3013" y="1758"/>
                  </a:lnTo>
                  <a:lnTo>
                    <a:pt x="3310" y="1495"/>
                  </a:lnTo>
                  <a:lnTo>
                    <a:pt x="3355" y="1313"/>
                  </a:lnTo>
                  <a:lnTo>
                    <a:pt x="3424" y="1324"/>
                  </a:lnTo>
                  <a:lnTo>
                    <a:pt x="3538" y="1107"/>
                  </a:lnTo>
                  <a:lnTo>
                    <a:pt x="3629" y="1084"/>
                  </a:lnTo>
                  <a:lnTo>
                    <a:pt x="3755" y="1210"/>
                  </a:lnTo>
                  <a:lnTo>
                    <a:pt x="3914" y="1256"/>
                  </a:lnTo>
                  <a:lnTo>
                    <a:pt x="4097" y="1141"/>
                  </a:lnTo>
                  <a:lnTo>
                    <a:pt x="4291" y="1141"/>
                  </a:lnTo>
                  <a:lnTo>
                    <a:pt x="4576" y="1027"/>
                  </a:lnTo>
                  <a:lnTo>
                    <a:pt x="4713" y="9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7" name="Google Shape;917;p38"/>
            <p:cNvSpPr/>
            <p:nvPr/>
          </p:nvSpPr>
          <p:spPr>
            <a:xfrm>
              <a:off x="3966475" y="2059325"/>
              <a:ext cx="102725" cy="88475"/>
            </a:xfrm>
            <a:custGeom>
              <a:rect b="b" l="l" r="r" t="t"/>
              <a:pathLst>
                <a:path extrusionOk="0" h="3539" w="4109">
                  <a:moveTo>
                    <a:pt x="2797" y="492"/>
                  </a:moveTo>
                  <a:lnTo>
                    <a:pt x="2226" y="115"/>
                  </a:lnTo>
                  <a:lnTo>
                    <a:pt x="1998" y="1"/>
                  </a:lnTo>
                  <a:lnTo>
                    <a:pt x="1439" y="252"/>
                  </a:lnTo>
                  <a:lnTo>
                    <a:pt x="1393" y="606"/>
                  </a:lnTo>
                  <a:lnTo>
                    <a:pt x="1153" y="686"/>
                  </a:lnTo>
                  <a:lnTo>
                    <a:pt x="1176" y="937"/>
                  </a:lnTo>
                  <a:lnTo>
                    <a:pt x="891" y="914"/>
                  </a:lnTo>
                  <a:lnTo>
                    <a:pt x="640" y="777"/>
                  </a:lnTo>
                  <a:lnTo>
                    <a:pt x="526" y="914"/>
                  </a:lnTo>
                  <a:lnTo>
                    <a:pt x="23" y="891"/>
                  </a:lnTo>
                  <a:lnTo>
                    <a:pt x="1" y="903"/>
                  </a:lnTo>
                  <a:lnTo>
                    <a:pt x="1" y="1222"/>
                  </a:lnTo>
                  <a:lnTo>
                    <a:pt x="240" y="1507"/>
                  </a:lnTo>
                  <a:lnTo>
                    <a:pt x="423" y="1131"/>
                  </a:lnTo>
                  <a:lnTo>
                    <a:pt x="891" y="1279"/>
                  </a:lnTo>
                  <a:lnTo>
                    <a:pt x="936" y="1564"/>
                  </a:lnTo>
                  <a:lnTo>
                    <a:pt x="1290" y="1930"/>
                  </a:lnTo>
                  <a:lnTo>
                    <a:pt x="1153" y="1998"/>
                  </a:lnTo>
                  <a:lnTo>
                    <a:pt x="1804" y="2649"/>
                  </a:lnTo>
                  <a:lnTo>
                    <a:pt x="2488" y="2900"/>
                  </a:lnTo>
                  <a:lnTo>
                    <a:pt x="2934" y="3219"/>
                  </a:lnTo>
                  <a:lnTo>
                    <a:pt x="3641" y="3539"/>
                  </a:lnTo>
                  <a:lnTo>
                    <a:pt x="3641" y="3539"/>
                  </a:lnTo>
                  <a:lnTo>
                    <a:pt x="3721" y="3402"/>
                  </a:lnTo>
                  <a:lnTo>
                    <a:pt x="3048" y="3059"/>
                  </a:lnTo>
                  <a:lnTo>
                    <a:pt x="2728" y="2706"/>
                  </a:lnTo>
                  <a:lnTo>
                    <a:pt x="2443" y="2500"/>
                  </a:lnTo>
                  <a:lnTo>
                    <a:pt x="2089" y="2181"/>
                  </a:lnTo>
                  <a:lnTo>
                    <a:pt x="1906" y="1907"/>
                  </a:lnTo>
                  <a:lnTo>
                    <a:pt x="1518" y="1496"/>
                  </a:lnTo>
                  <a:lnTo>
                    <a:pt x="1644" y="1131"/>
                  </a:lnTo>
                  <a:lnTo>
                    <a:pt x="1918" y="1336"/>
                  </a:lnTo>
                  <a:lnTo>
                    <a:pt x="2066" y="1154"/>
                  </a:lnTo>
                  <a:lnTo>
                    <a:pt x="2386" y="1131"/>
                  </a:lnTo>
                  <a:lnTo>
                    <a:pt x="3013" y="1279"/>
                  </a:lnTo>
                  <a:lnTo>
                    <a:pt x="3516" y="1256"/>
                  </a:lnTo>
                  <a:lnTo>
                    <a:pt x="3858" y="1462"/>
                  </a:lnTo>
                  <a:lnTo>
                    <a:pt x="3858" y="1462"/>
                  </a:lnTo>
                  <a:lnTo>
                    <a:pt x="4109" y="1131"/>
                  </a:lnTo>
                  <a:lnTo>
                    <a:pt x="3858" y="880"/>
                  </a:lnTo>
                  <a:lnTo>
                    <a:pt x="3653" y="537"/>
                  </a:lnTo>
                  <a:lnTo>
                    <a:pt x="3653" y="537"/>
                  </a:lnTo>
                  <a:lnTo>
                    <a:pt x="3390" y="66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8" name="Google Shape;918;p38"/>
            <p:cNvSpPr/>
            <p:nvPr/>
          </p:nvSpPr>
          <p:spPr>
            <a:xfrm>
              <a:off x="2251225" y="2660475"/>
              <a:ext cx="58225" cy="42525"/>
            </a:xfrm>
            <a:custGeom>
              <a:rect b="b" l="l" r="r" t="t"/>
              <a:pathLst>
                <a:path extrusionOk="0" h="1701" w="2329">
                  <a:moveTo>
                    <a:pt x="2306" y="172"/>
                  </a:moveTo>
                  <a:lnTo>
                    <a:pt x="1644" y="23"/>
                  </a:lnTo>
                  <a:lnTo>
                    <a:pt x="1165" y="0"/>
                  </a:lnTo>
                  <a:lnTo>
                    <a:pt x="959" y="240"/>
                  </a:lnTo>
                  <a:lnTo>
                    <a:pt x="1450" y="388"/>
                  </a:lnTo>
                  <a:lnTo>
                    <a:pt x="1404" y="731"/>
                  </a:lnTo>
                  <a:lnTo>
                    <a:pt x="1712" y="1130"/>
                  </a:lnTo>
                  <a:lnTo>
                    <a:pt x="1416" y="1324"/>
                  </a:lnTo>
                  <a:lnTo>
                    <a:pt x="822" y="1256"/>
                  </a:lnTo>
                  <a:lnTo>
                    <a:pt x="103" y="1130"/>
                  </a:lnTo>
                  <a:lnTo>
                    <a:pt x="0" y="1427"/>
                  </a:lnTo>
                  <a:lnTo>
                    <a:pt x="400" y="1701"/>
                  </a:lnTo>
                  <a:lnTo>
                    <a:pt x="788" y="1541"/>
                  </a:lnTo>
                  <a:lnTo>
                    <a:pt x="1256" y="1598"/>
                  </a:lnTo>
                  <a:lnTo>
                    <a:pt x="1644" y="1541"/>
                  </a:lnTo>
                  <a:lnTo>
                    <a:pt x="2157" y="1701"/>
                  </a:lnTo>
                  <a:lnTo>
                    <a:pt x="2192" y="1438"/>
                  </a:lnTo>
                  <a:lnTo>
                    <a:pt x="2020" y="1164"/>
                  </a:lnTo>
                  <a:lnTo>
                    <a:pt x="2226" y="1016"/>
                  </a:lnTo>
                  <a:lnTo>
                    <a:pt x="2329" y="6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19" name="Google Shape;919;p38"/>
            <p:cNvSpPr/>
            <p:nvPr/>
          </p:nvSpPr>
          <p:spPr>
            <a:xfrm>
              <a:off x="4009275" y="2012550"/>
              <a:ext cx="113000" cy="63350"/>
            </a:xfrm>
            <a:custGeom>
              <a:rect b="b" l="l" r="r" t="t"/>
              <a:pathLst>
                <a:path extrusionOk="0" h="2534" w="4520">
                  <a:moveTo>
                    <a:pt x="3093" y="0"/>
                  </a:moveTo>
                  <a:lnTo>
                    <a:pt x="2865" y="57"/>
                  </a:lnTo>
                  <a:lnTo>
                    <a:pt x="2717" y="263"/>
                  </a:lnTo>
                  <a:lnTo>
                    <a:pt x="2408" y="366"/>
                  </a:lnTo>
                  <a:lnTo>
                    <a:pt x="2317" y="308"/>
                  </a:lnTo>
                  <a:lnTo>
                    <a:pt x="1998" y="457"/>
                  </a:lnTo>
                  <a:lnTo>
                    <a:pt x="1724" y="480"/>
                  </a:lnTo>
                  <a:lnTo>
                    <a:pt x="1678" y="651"/>
                  </a:lnTo>
                  <a:lnTo>
                    <a:pt x="1096" y="765"/>
                  </a:lnTo>
                  <a:lnTo>
                    <a:pt x="822" y="662"/>
                  </a:lnTo>
                  <a:lnTo>
                    <a:pt x="457" y="434"/>
                  </a:lnTo>
                  <a:lnTo>
                    <a:pt x="423" y="811"/>
                  </a:lnTo>
                  <a:lnTo>
                    <a:pt x="23" y="811"/>
                  </a:lnTo>
                  <a:lnTo>
                    <a:pt x="183" y="993"/>
                  </a:lnTo>
                  <a:lnTo>
                    <a:pt x="0" y="1564"/>
                  </a:lnTo>
                  <a:lnTo>
                    <a:pt x="115" y="1575"/>
                  </a:lnTo>
                  <a:lnTo>
                    <a:pt x="286" y="1883"/>
                  </a:lnTo>
                  <a:lnTo>
                    <a:pt x="514" y="1997"/>
                  </a:lnTo>
                  <a:lnTo>
                    <a:pt x="1085" y="2363"/>
                  </a:lnTo>
                  <a:lnTo>
                    <a:pt x="1678" y="2534"/>
                  </a:lnTo>
                  <a:lnTo>
                    <a:pt x="1941" y="2408"/>
                  </a:lnTo>
                  <a:lnTo>
                    <a:pt x="1941" y="2408"/>
                  </a:lnTo>
                  <a:lnTo>
                    <a:pt x="2465" y="2180"/>
                  </a:lnTo>
                  <a:lnTo>
                    <a:pt x="2922" y="2203"/>
                  </a:lnTo>
                  <a:lnTo>
                    <a:pt x="3458" y="2055"/>
                  </a:lnTo>
                  <a:lnTo>
                    <a:pt x="3835" y="1438"/>
                  </a:lnTo>
                  <a:lnTo>
                    <a:pt x="4109" y="833"/>
                  </a:lnTo>
                  <a:lnTo>
                    <a:pt x="4520" y="651"/>
                  </a:lnTo>
                  <a:lnTo>
                    <a:pt x="4428" y="423"/>
                  </a:lnTo>
                  <a:lnTo>
                    <a:pt x="4018" y="183"/>
                  </a:lnTo>
                  <a:lnTo>
                    <a:pt x="3881" y="26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0" name="Google Shape;920;p38"/>
            <p:cNvSpPr/>
            <p:nvPr/>
          </p:nvSpPr>
          <p:spPr>
            <a:xfrm>
              <a:off x="5628375" y="2987725"/>
              <a:ext cx="917850" cy="359500"/>
            </a:xfrm>
            <a:custGeom>
              <a:rect b="b" l="l" r="r" t="t"/>
              <a:pathLst>
                <a:path extrusionOk="0" h="14380" w="36714">
                  <a:moveTo>
                    <a:pt x="20040" y="14265"/>
                  </a:moveTo>
                  <a:lnTo>
                    <a:pt x="20109" y="14026"/>
                  </a:lnTo>
                  <a:lnTo>
                    <a:pt x="19858" y="13752"/>
                  </a:lnTo>
                  <a:lnTo>
                    <a:pt x="19458" y="13467"/>
                  </a:lnTo>
                  <a:lnTo>
                    <a:pt x="18694" y="13649"/>
                  </a:lnTo>
                  <a:lnTo>
                    <a:pt x="19698" y="14277"/>
                  </a:lnTo>
                  <a:close/>
                  <a:moveTo>
                    <a:pt x="23019" y="14185"/>
                  </a:moveTo>
                  <a:lnTo>
                    <a:pt x="23590" y="13501"/>
                  </a:lnTo>
                  <a:lnTo>
                    <a:pt x="23601" y="13227"/>
                  </a:lnTo>
                  <a:lnTo>
                    <a:pt x="23533" y="13044"/>
                  </a:lnTo>
                  <a:lnTo>
                    <a:pt x="22722" y="13409"/>
                  </a:lnTo>
                  <a:lnTo>
                    <a:pt x="22323" y="13969"/>
                  </a:lnTo>
                  <a:lnTo>
                    <a:pt x="22220" y="14265"/>
                  </a:lnTo>
                  <a:lnTo>
                    <a:pt x="22311" y="14380"/>
                  </a:lnTo>
                  <a:close/>
                  <a:moveTo>
                    <a:pt x="17941" y="12325"/>
                  </a:moveTo>
                  <a:lnTo>
                    <a:pt x="17712" y="12645"/>
                  </a:lnTo>
                  <a:lnTo>
                    <a:pt x="17267" y="12656"/>
                  </a:lnTo>
                  <a:lnTo>
                    <a:pt x="16959" y="13170"/>
                  </a:lnTo>
                  <a:lnTo>
                    <a:pt x="17381" y="13181"/>
                  </a:lnTo>
                  <a:lnTo>
                    <a:pt x="17941" y="13056"/>
                  </a:lnTo>
                  <a:lnTo>
                    <a:pt x="18888" y="12885"/>
                  </a:lnTo>
                  <a:lnTo>
                    <a:pt x="18717" y="12485"/>
                  </a:lnTo>
                  <a:lnTo>
                    <a:pt x="18215" y="12576"/>
                  </a:lnTo>
                  <a:close/>
                  <a:moveTo>
                    <a:pt x="21946" y="12325"/>
                  </a:moveTo>
                  <a:lnTo>
                    <a:pt x="21205" y="12656"/>
                  </a:lnTo>
                  <a:lnTo>
                    <a:pt x="20668" y="12725"/>
                  </a:lnTo>
                  <a:lnTo>
                    <a:pt x="20177" y="12451"/>
                  </a:lnTo>
                  <a:lnTo>
                    <a:pt x="19538" y="12645"/>
                  </a:lnTo>
                  <a:lnTo>
                    <a:pt x="19516" y="12964"/>
                  </a:lnTo>
                  <a:lnTo>
                    <a:pt x="20565" y="13079"/>
                  </a:lnTo>
                  <a:lnTo>
                    <a:pt x="21798" y="12827"/>
                  </a:lnTo>
                  <a:close/>
                  <a:moveTo>
                    <a:pt x="10614" y="11127"/>
                  </a:moveTo>
                  <a:lnTo>
                    <a:pt x="10511" y="10807"/>
                  </a:lnTo>
                  <a:lnTo>
                    <a:pt x="10180" y="10728"/>
                  </a:lnTo>
                  <a:lnTo>
                    <a:pt x="9553" y="10385"/>
                  </a:lnTo>
                  <a:lnTo>
                    <a:pt x="8583" y="10328"/>
                  </a:lnTo>
                  <a:lnTo>
                    <a:pt x="8001" y="11207"/>
                  </a:lnTo>
                  <a:lnTo>
                    <a:pt x="8731" y="11264"/>
                  </a:lnTo>
                  <a:lnTo>
                    <a:pt x="8845" y="11663"/>
                  </a:lnTo>
                  <a:lnTo>
                    <a:pt x="10272" y="12029"/>
                  </a:lnTo>
                  <a:lnTo>
                    <a:pt x="10614" y="11914"/>
                  </a:lnTo>
                  <a:lnTo>
                    <a:pt x="11196" y="12006"/>
                  </a:lnTo>
                  <a:lnTo>
                    <a:pt x="12098" y="12348"/>
                  </a:lnTo>
                  <a:lnTo>
                    <a:pt x="12839" y="12519"/>
                  </a:lnTo>
                  <a:lnTo>
                    <a:pt x="13661" y="12588"/>
                  </a:lnTo>
                  <a:lnTo>
                    <a:pt x="14391" y="12554"/>
                  </a:lnTo>
                  <a:lnTo>
                    <a:pt x="15236" y="12919"/>
                  </a:lnTo>
                  <a:lnTo>
                    <a:pt x="16172" y="12576"/>
                  </a:lnTo>
                  <a:lnTo>
                    <a:pt x="15236" y="12029"/>
                  </a:lnTo>
                  <a:lnTo>
                    <a:pt x="14049" y="11869"/>
                  </a:lnTo>
                  <a:lnTo>
                    <a:pt x="13787" y="11287"/>
                  </a:lnTo>
                  <a:lnTo>
                    <a:pt x="12326" y="10842"/>
                  </a:lnTo>
                  <a:lnTo>
                    <a:pt x="12132" y="11218"/>
                  </a:lnTo>
                  <a:close/>
                  <a:moveTo>
                    <a:pt x="31521" y="10613"/>
                  </a:moveTo>
                  <a:lnTo>
                    <a:pt x="31555" y="10191"/>
                  </a:lnTo>
                  <a:lnTo>
                    <a:pt x="31384" y="9917"/>
                  </a:lnTo>
                  <a:lnTo>
                    <a:pt x="31190" y="10237"/>
                  </a:lnTo>
                  <a:lnTo>
                    <a:pt x="31019" y="10545"/>
                  </a:lnTo>
                  <a:lnTo>
                    <a:pt x="31065" y="11230"/>
                  </a:lnTo>
                  <a:close/>
                  <a:moveTo>
                    <a:pt x="25678" y="8114"/>
                  </a:moveTo>
                  <a:lnTo>
                    <a:pt x="25473" y="7817"/>
                  </a:lnTo>
                  <a:lnTo>
                    <a:pt x="24662" y="7863"/>
                  </a:lnTo>
                  <a:lnTo>
                    <a:pt x="24799" y="8251"/>
                  </a:lnTo>
                  <a:lnTo>
                    <a:pt x="25359" y="8422"/>
                  </a:lnTo>
                  <a:close/>
                  <a:moveTo>
                    <a:pt x="28257" y="7772"/>
                  </a:moveTo>
                  <a:lnTo>
                    <a:pt x="27390" y="7521"/>
                  </a:lnTo>
                  <a:lnTo>
                    <a:pt x="26397" y="7566"/>
                  </a:lnTo>
                  <a:lnTo>
                    <a:pt x="26192" y="8057"/>
                  </a:lnTo>
                  <a:lnTo>
                    <a:pt x="26739" y="8091"/>
                  </a:lnTo>
                  <a:lnTo>
                    <a:pt x="27196" y="8034"/>
                  </a:lnTo>
                  <a:lnTo>
                    <a:pt x="27858" y="8103"/>
                  </a:lnTo>
                  <a:lnTo>
                    <a:pt x="28531" y="8479"/>
                  </a:lnTo>
                  <a:close/>
                  <a:moveTo>
                    <a:pt x="31247" y="6026"/>
                  </a:moveTo>
                  <a:lnTo>
                    <a:pt x="31133" y="5683"/>
                  </a:lnTo>
                  <a:lnTo>
                    <a:pt x="29855" y="5307"/>
                  </a:lnTo>
                  <a:lnTo>
                    <a:pt x="29444" y="5615"/>
                  </a:lnTo>
                  <a:lnTo>
                    <a:pt x="28360" y="5820"/>
                  </a:lnTo>
                  <a:lnTo>
                    <a:pt x="28679" y="6277"/>
                  </a:lnTo>
                  <a:lnTo>
                    <a:pt x="29398" y="6448"/>
                  </a:lnTo>
                  <a:lnTo>
                    <a:pt x="29695" y="6984"/>
                  </a:lnTo>
                  <a:lnTo>
                    <a:pt x="30882" y="6996"/>
                  </a:lnTo>
                  <a:lnTo>
                    <a:pt x="30939" y="7224"/>
                  </a:lnTo>
                  <a:lnTo>
                    <a:pt x="30369" y="7213"/>
                  </a:lnTo>
                  <a:lnTo>
                    <a:pt x="29478" y="7532"/>
                  </a:lnTo>
                  <a:lnTo>
                    <a:pt x="30083" y="7977"/>
                  </a:lnTo>
                  <a:lnTo>
                    <a:pt x="30072" y="8377"/>
                  </a:lnTo>
                  <a:lnTo>
                    <a:pt x="30243" y="8708"/>
                  </a:lnTo>
                  <a:lnTo>
                    <a:pt x="30540" y="8639"/>
                  </a:lnTo>
                  <a:lnTo>
                    <a:pt x="30791" y="8194"/>
                  </a:lnTo>
                  <a:lnTo>
                    <a:pt x="31966" y="9039"/>
                  </a:lnTo>
                  <a:lnTo>
                    <a:pt x="32617" y="9107"/>
                  </a:lnTo>
                  <a:lnTo>
                    <a:pt x="34135" y="9872"/>
                  </a:lnTo>
                  <a:lnTo>
                    <a:pt x="34454" y="10625"/>
                  </a:lnTo>
                  <a:lnTo>
                    <a:pt x="34602" y="11618"/>
                  </a:lnTo>
                  <a:lnTo>
                    <a:pt x="34077" y="11869"/>
                  </a:lnTo>
                  <a:lnTo>
                    <a:pt x="33678" y="12611"/>
                  </a:lnTo>
                  <a:lnTo>
                    <a:pt x="34682" y="12588"/>
                  </a:lnTo>
                  <a:lnTo>
                    <a:pt x="34911" y="12325"/>
                  </a:lnTo>
                  <a:lnTo>
                    <a:pt x="35698" y="12508"/>
                  </a:lnTo>
                  <a:lnTo>
                    <a:pt x="36360" y="13250"/>
                  </a:lnTo>
                  <a:lnTo>
                    <a:pt x="36565" y="10294"/>
                  </a:lnTo>
                  <a:lnTo>
                    <a:pt x="36714" y="7338"/>
                  </a:lnTo>
                  <a:lnTo>
                    <a:pt x="35858" y="7167"/>
                  </a:lnTo>
                  <a:lnTo>
                    <a:pt x="35276" y="6836"/>
                  </a:lnTo>
                  <a:lnTo>
                    <a:pt x="34602" y="6517"/>
                  </a:lnTo>
                  <a:lnTo>
                    <a:pt x="33883" y="6517"/>
                  </a:lnTo>
                  <a:lnTo>
                    <a:pt x="32948" y="7064"/>
                  </a:lnTo>
                  <a:lnTo>
                    <a:pt x="32252" y="8034"/>
                  </a:lnTo>
                  <a:lnTo>
                    <a:pt x="31430" y="7487"/>
                  </a:lnTo>
                  <a:close/>
                  <a:moveTo>
                    <a:pt x="24115" y="3686"/>
                  </a:moveTo>
                  <a:lnTo>
                    <a:pt x="23978" y="3481"/>
                  </a:lnTo>
                  <a:lnTo>
                    <a:pt x="23190" y="4143"/>
                  </a:lnTo>
                  <a:lnTo>
                    <a:pt x="22266" y="4188"/>
                  </a:lnTo>
                  <a:lnTo>
                    <a:pt x="21250" y="4051"/>
                  </a:lnTo>
                  <a:lnTo>
                    <a:pt x="20622" y="3789"/>
                  </a:lnTo>
                  <a:lnTo>
                    <a:pt x="19949" y="4474"/>
                  </a:lnTo>
                  <a:lnTo>
                    <a:pt x="19778" y="4839"/>
                  </a:lnTo>
                  <a:lnTo>
                    <a:pt x="19367" y="6208"/>
                  </a:lnTo>
                  <a:lnTo>
                    <a:pt x="19242" y="6927"/>
                  </a:lnTo>
                  <a:lnTo>
                    <a:pt x="18899" y="7521"/>
                  </a:lnTo>
                  <a:lnTo>
                    <a:pt x="19127" y="8137"/>
                  </a:lnTo>
                  <a:lnTo>
                    <a:pt x="19447" y="8148"/>
                  </a:lnTo>
                  <a:lnTo>
                    <a:pt x="19538" y="9016"/>
                  </a:lnTo>
                  <a:lnTo>
                    <a:pt x="19264" y="9860"/>
                  </a:lnTo>
                  <a:lnTo>
                    <a:pt x="19595" y="10134"/>
                  </a:lnTo>
                  <a:lnTo>
                    <a:pt x="20109" y="9986"/>
                  </a:lnTo>
                  <a:lnTo>
                    <a:pt x="20155" y="8696"/>
                  </a:lnTo>
                  <a:lnTo>
                    <a:pt x="20120" y="7635"/>
                  </a:lnTo>
                  <a:lnTo>
                    <a:pt x="20668" y="7361"/>
                  </a:lnTo>
                  <a:lnTo>
                    <a:pt x="20565" y="8251"/>
                  </a:lnTo>
                  <a:lnTo>
                    <a:pt x="21125" y="8776"/>
                  </a:lnTo>
                  <a:lnTo>
                    <a:pt x="21010" y="9130"/>
                  </a:lnTo>
                  <a:lnTo>
                    <a:pt x="21193" y="9381"/>
                  </a:lnTo>
                  <a:lnTo>
                    <a:pt x="21992" y="9039"/>
                  </a:lnTo>
                  <a:lnTo>
                    <a:pt x="21558" y="9780"/>
                  </a:lnTo>
                  <a:lnTo>
                    <a:pt x="21866" y="10089"/>
                  </a:lnTo>
                  <a:lnTo>
                    <a:pt x="22300" y="9815"/>
                  </a:lnTo>
                  <a:lnTo>
                    <a:pt x="22346" y="9233"/>
                  </a:lnTo>
                  <a:lnTo>
                    <a:pt x="21672" y="8183"/>
                  </a:lnTo>
                  <a:lnTo>
                    <a:pt x="21832" y="7863"/>
                  </a:lnTo>
                  <a:lnTo>
                    <a:pt x="21102" y="6711"/>
                  </a:lnTo>
                  <a:lnTo>
                    <a:pt x="21821" y="6357"/>
                  </a:lnTo>
                  <a:lnTo>
                    <a:pt x="22186" y="5820"/>
                  </a:lnTo>
                  <a:lnTo>
                    <a:pt x="22528" y="5957"/>
                  </a:lnTo>
                  <a:lnTo>
                    <a:pt x="22608" y="5535"/>
                  </a:lnTo>
                  <a:lnTo>
                    <a:pt x="21102" y="5843"/>
                  </a:lnTo>
                  <a:lnTo>
                    <a:pt x="20668" y="6254"/>
                  </a:lnTo>
                  <a:lnTo>
                    <a:pt x="19949" y="5455"/>
                  </a:lnTo>
                  <a:lnTo>
                    <a:pt x="20075" y="4770"/>
                  </a:lnTo>
                  <a:lnTo>
                    <a:pt x="20782" y="4622"/>
                  </a:lnTo>
                  <a:lnTo>
                    <a:pt x="22106" y="4588"/>
                  </a:lnTo>
                  <a:lnTo>
                    <a:pt x="22871" y="4770"/>
                  </a:lnTo>
                  <a:lnTo>
                    <a:pt x="23487" y="4588"/>
                  </a:lnTo>
                  <a:close/>
                  <a:moveTo>
                    <a:pt x="26888" y="3960"/>
                  </a:moveTo>
                  <a:lnTo>
                    <a:pt x="26796" y="3584"/>
                  </a:lnTo>
                  <a:lnTo>
                    <a:pt x="26329" y="3492"/>
                  </a:lnTo>
                  <a:lnTo>
                    <a:pt x="26260" y="3002"/>
                  </a:lnTo>
                  <a:lnTo>
                    <a:pt x="25998" y="3321"/>
                  </a:lnTo>
                  <a:lnTo>
                    <a:pt x="25861" y="4051"/>
                  </a:lnTo>
                  <a:lnTo>
                    <a:pt x="26100" y="5227"/>
                  </a:lnTo>
                  <a:lnTo>
                    <a:pt x="26420" y="5798"/>
                  </a:lnTo>
                  <a:lnTo>
                    <a:pt x="26648" y="5683"/>
                  </a:lnTo>
                  <a:lnTo>
                    <a:pt x="26317" y="5216"/>
                  </a:lnTo>
                  <a:lnTo>
                    <a:pt x="26443" y="4656"/>
                  </a:lnTo>
                  <a:lnTo>
                    <a:pt x="26854" y="4736"/>
                  </a:lnTo>
                  <a:close/>
                  <a:moveTo>
                    <a:pt x="18203" y="3310"/>
                  </a:moveTo>
                  <a:lnTo>
                    <a:pt x="18329" y="2899"/>
                  </a:lnTo>
                  <a:lnTo>
                    <a:pt x="17712" y="2043"/>
                  </a:lnTo>
                  <a:lnTo>
                    <a:pt x="18146" y="1221"/>
                  </a:lnTo>
                  <a:lnTo>
                    <a:pt x="17427" y="1073"/>
                  </a:lnTo>
                  <a:lnTo>
                    <a:pt x="16514" y="1073"/>
                  </a:lnTo>
                  <a:lnTo>
                    <a:pt x="16274" y="2100"/>
                  </a:lnTo>
                  <a:lnTo>
                    <a:pt x="15989" y="2420"/>
                  </a:lnTo>
                  <a:lnTo>
                    <a:pt x="15601" y="3686"/>
                  </a:lnTo>
                  <a:lnTo>
                    <a:pt x="14962" y="3869"/>
                  </a:lnTo>
                  <a:lnTo>
                    <a:pt x="14186" y="3618"/>
                  </a:lnTo>
                  <a:lnTo>
                    <a:pt x="13798" y="3698"/>
                  </a:lnTo>
                  <a:lnTo>
                    <a:pt x="13342" y="4154"/>
                  </a:lnTo>
                  <a:lnTo>
                    <a:pt x="12839" y="4097"/>
                  </a:lnTo>
                  <a:lnTo>
                    <a:pt x="12326" y="4268"/>
                  </a:lnTo>
                  <a:lnTo>
                    <a:pt x="11767" y="3766"/>
                  </a:lnTo>
                  <a:lnTo>
                    <a:pt x="11618" y="3161"/>
                  </a:lnTo>
                  <a:lnTo>
                    <a:pt x="11150" y="3755"/>
                  </a:lnTo>
                  <a:lnTo>
                    <a:pt x="11070" y="4599"/>
                  </a:lnTo>
                  <a:lnTo>
                    <a:pt x="11185" y="5398"/>
                  </a:lnTo>
                  <a:lnTo>
                    <a:pt x="11550" y="6163"/>
                  </a:lnTo>
                  <a:lnTo>
                    <a:pt x="11949" y="6425"/>
                  </a:lnTo>
                  <a:lnTo>
                    <a:pt x="12052" y="7635"/>
                  </a:lnTo>
                  <a:lnTo>
                    <a:pt x="12702" y="7749"/>
                  </a:lnTo>
                  <a:lnTo>
                    <a:pt x="13216" y="7692"/>
                  </a:lnTo>
                  <a:lnTo>
                    <a:pt x="13501" y="8137"/>
                  </a:lnTo>
                  <a:lnTo>
                    <a:pt x="14460" y="7806"/>
                  </a:lnTo>
                  <a:lnTo>
                    <a:pt x="14859" y="8091"/>
                  </a:lnTo>
                  <a:lnTo>
                    <a:pt x="15430" y="8148"/>
                  </a:lnTo>
                  <a:lnTo>
                    <a:pt x="15715" y="8708"/>
                  </a:lnTo>
                  <a:lnTo>
                    <a:pt x="16640" y="8297"/>
                  </a:lnTo>
                  <a:lnTo>
                    <a:pt x="16754" y="8616"/>
                  </a:lnTo>
                  <a:lnTo>
                    <a:pt x="17108" y="7235"/>
                  </a:lnTo>
                  <a:lnTo>
                    <a:pt x="17153" y="6323"/>
                  </a:lnTo>
                  <a:lnTo>
                    <a:pt x="17941" y="5706"/>
                  </a:lnTo>
                  <a:lnTo>
                    <a:pt x="17906" y="4885"/>
                  </a:lnTo>
                  <a:lnTo>
                    <a:pt x="18169" y="4268"/>
                  </a:lnTo>
                  <a:lnTo>
                    <a:pt x="19127" y="4154"/>
                  </a:lnTo>
                  <a:close/>
                  <a:moveTo>
                    <a:pt x="8400" y="10294"/>
                  </a:moveTo>
                  <a:lnTo>
                    <a:pt x="8503" y="8890"/>
                  </a:lnTo>
                  <a:lnTo>
                    <a:pt x="8742" y="7749"/>
                  </a:lnTo>
                  <a:lnTo>
                    <a:pt x="8366" y="7178"/>
                  </a:lnTo>
                  <a:lnTo>
                    <a:pt x="7784" y="7110"/>
                  </a:lnTo>
                  <a:lnTo>
                    <a:pt x="7510" y="6596"/>
                  </a:lnTo>
                  <a:lnTo>
                    <a:pt x="7384" y="5969"/>
                  </a:lnTo>
                  <a:lnTo>
                    <a:pt x="7099" y="5934"/>
                  </a:lnTo>
                  <a:lnTo>
                    <a:pt x="6643" y="5626"/>
                  </a:lnTo>
                  <a:lnTo>
                    <a:pt x="6973" y="4885"/>
                  </a:lnTo>
                  <a:lnTo>
                    <a:pt x="6357" y="4462"/>
                  </a:lnTo>
                  <a:lnTo>
                    <a:pt x="5889" y="3709"/>
                  </a:lnTo>
                  <a:lnTo>
                    <a:pt x="5205" y="3081"/>
                  </a:lnTo>
                  <a:lnTo>
                    <a:pt x="4394" y="3070"/>
                  </a:lnTo>
                  <a:lnTo>
                    <a:pt x="3607" y="2100"/>
                  </a:lnTo>
                  <a:lnTo>
                    <a:pt x="3150" y="1712"/>
                  </a:lnTo>
                  <a:lnTo>
                    <a:pt x="2511" y="1107"/>
                  </a:lnTo>
                  <a:lnTo>
                    <a:pt x="1770" y="217"/>
                  </a:lnTo>
                  <a:lnTo>
                    <a:pt x="514" y="46"/>
                  </a:lnTo>
                  <a:lnTo>
                    <a:pt x="1" y="0"/>
                  </a:lnTo>
                  <a:lnTo>
                    <a:pt x="81" y="457"/>
                  </a:lnTo>
                  <a:lnTo>
                    <a:pt x="948" y="1461"/>
                  </a:lnTo>
                  <a:lnTo>
                    <a:pt x="1576" y="1974"/>
                  </a:lnTo>
                  <a:lnTo>
                    <a:pt x="2021" y="2762"/>
                  </a:lnTo>
                  <a:lnTo>
                    <a:pt x="2751" y="3333"/>
                  </a:lnTo>
                  <a:lnTo>
                    <a:pt x="3059" y="4029"/>
                  </a:lnTo>
                  <a:lnTo>
                    <a:pt x="3310" y="4816"/>
                  </a:lnTo>
                  <a:lnTo>
                    <a:pt x="4006" y="5569"/>
                  </a:lnTo>
                  <a:lnTo>
                    <a:pt x="4588" y="6836"/>
                  </a:lnTo>
                  <a:lnTo>
                    <a:pt x="4976" y="7521"/>
                  </a:lnTo>
                  <a:lnTo>
                    <a:pt x="5558" y="8263"/>
                  </a:lnTo>
                  <a:lnTo>
                    <a:pt x="5878" y="8799"/>
                  </a:lnTo>
                  <a:lnTo>
                    <a:pt x="6871" y="9541"/>
                  </a:lnTo>
                  <a:lnTo>
                    <a:pt x="7510" y="103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1" name="Google Shape;921;p38"/>
            <p:cNvSpPr/>
            <p:nvPr/>
          </p:nvSpPr>
          <p:spPr>
            <a:xfrm>
              <a:off x="5054350" y="2306700"/>
              <a:ext cx="552950" cy="624825"/>
            </a:xfrm>
            <a:custGeom>
              <a:rect b="b" l="l" r="r" t="t"/>
              <a:pathLst>
                <a:path extrusionOk="0" h="24993" w="22118">
                  <a:moveTo>
                    <a:pt x="9073" y="4816"/>
                  </a:moveTo>
                  <a:lnTo>
                    <a:pt x="7863" y="4189"/>
                  </a:lnTo>
                  <a:lnTo>
                    <a:pt x="6985" y="3618"/>
                  </a:lnTo>
                  <a:lnTo>
                    <a:pt x="6517" y="2625"/>
                  </a:lnTo>
                  <a:lnTo>
                    <a:pt x="7110" y="2751"/>
                  </a:lnTo>
                  <a:lnTo>
                    <a:pt x="7019" y="2283"/>
                  </a:lnTo>
                  <a:lnTo>
                    <a:pt x="6597" y="1815"/>
                  </a:lnTo>
                  <a:lnTo>
                    <a:pt x="6482" y="1073"/>
                  </a:lnTo>
                  <a:lnTo>
                    <a:pt x="5398" y="0"/>
                  </a:lnTo>
                  <a:lnTo>
                    <a:pt x="4873" y="765"/>
                  </a:lnTo>
                  <a:lnTo>
                    <a:pt x="4052" y="913"/>
                  </a:lnTo>
                  <a:lnTo>
                    <a:pt x="2842" y="685"/>
                  </a:lnTo>
                  <a:lnTo>
                    <a:pt x="2568" y="1084"/>
                  </a:lnTo>
                  <a:lnTo>
                    <a:pt x="3025" y="1883"/>
                  </a:lnTo>
                  <a:lnTo>
                    <a:pt x="3447" y="2500"/>
                  </a:lnTo>
                  <a:lnTo>
                    <a:pt x="4154" y="2933"/>
                  </a:lnTo>
                  <a:lnTo>
                    <a:pt x="3629" y="3470"/>
                  </a:lnTo>
                  <a:lnTo>
                    <a:pt x="3766" y="4109"/>
                  </a:lnTo>
                  <a:lnTo>
                    <a:pt x="3207" y="5010"/>
                  </a:lnTo>
                  <a:lnTo>
                    <a:pt x="2910" y="5935"/>
                  </a:lnTo>
                  <a:lnTo>
                    <a:pt x="2271" y="6893"/>
                  </a:lnTo>
                  <a:lnTo>
                    <a:pt x="1358" y="6813"/>
                  </a:lnTo>
                  <a:lnTo>
                    <a:pt x="662" y="7761"/>
                  </a:lnTo>
                  <a:lnTo>
                    <a:pt x="1233" y="8171"/>
                  </a:lnTo>
                  <a:lnTo>
                    <a:pt x="1415" y="8868"/>
                  </a:lnTo>
                  <a:lnTo>
                    <a:pt x="1918" y="9324"/>
                  </a:lnTo>
                  <a:lnTo>
                    <a:pt x="2169" y="10111"/>
                  </a:lnTo>
                  <a:lnTo>
                    <a:pt x="457" y="10111"/>
                  </a:lnTo>
                  <a:lnTo>
                    <a:pt x="0" y="10716"/>
                  </a:lnTo>
                  <a:lnTo>
                    <a:pt x="1016" y="11481"/>
                  </a:lnTo>
                  <a:lnTo>
                    <a:pt x="1290" y="11835"/>
                  </a:lnTo>
                  <a:lnTo>
                    <a:pt x="948" y="12166"/>
                  </a:lnTo>
                  <a:lnTo>
                    <a:pt x="2089" y="13261"/>
                  </a:lnTo>
                  <a:lnTo>
                    <a:pt x="2659" y="13375"/>
                  </a:lnTo>
                  <a:lnTo>
                    <a:pt x="3744" y="12839"/>
                  </a:lnTo>
                  <a:lnTo>
                    <a:pt x="3983" y="13672"/>
                  </a:lnTo>
                  <a:lnTo>
                    <a:pt x="4097" y="14790"/>
                  </a:lnTo>
                  <a:lnTo>
                    <a:pt x="4451" y="15943"/>
                  </a:lnTo>
                  <a:lnTo>
                    <a:pt x="4965" y="17701"/>
                  </a:lnTo>
                  <a:lnTo>
                    <a:pt x="5798" y="18956"/>
                  </a:lnTo>
                  <a:lnTo>
                    <a:pt x="5980" y="19515"/>
                  </a:lnTo>
                  <a:lnTo>
                    <a:pt x="6266" y="20656"/>
                  </a:lnTo>
                  <a:lnTo>
                    <a:pt x="6745" y="21524"/>
                  </a:lnTo>
                  <a:lnTo>
                    <a:pt x="7064" y="21957"/>
                  </a:lnTo>
                  <a:lnTo>
                    <a:pt x="7418" y="22870"/>
                  </a:lnTo>
                  <a:lnTo>
                    <a:pt x="7863" y="24137"/>
                  </a:lnTo>
                  <a:lnTo>
                    <a:pt x="8651" y="24993"/>
                  </a:lnTo>
                  <a:lnTo>
                    <a:pt x="8959" y="24730"/>
                  </a:lnTo>
                  <a:lnTo>
                    <a:pt x="9199" y="24103"/>
                  </a:lnTo>
                  <a:lnTo>
                    <a:pt x="9918" y="23852"/>
                  </a:lnTo>
                  <a:lnTo>
                    <a:pt x="9655" y="23555"/>
                  </a:lnTo>
                  <a:lnTo>
                    <a:pt x="9975" y="22870"/>
                  </a:lnTo>
                  <a:lnTo>
                    <a:pt x="10385" y="22825"/>
                  </a:lnTo>
                  <a:lnTo>
                    <a:pt x="10283" y="21284"/>
                  </a:lnTo>
                  <a:lnTo>
                    <a:pt x="10557" y="20417"/>
                  </a:lnTo>
                  <a:lnTo>
                    <a:pt x="10454" y="19652"/>
                  </a:lnTo>
                  <a:lnTo>
                    <a:pt x="10191" y="18488"/>
                  </a:lnTo>
                  <a:lnTo>
                    <a:pt x="10363" y="17792"/>
                  </a:lnTo>
                  <a:lnTo>
                    <a:pt x="10716" y="17746"/>
                  </a:lnTo>
                  <a:lnTo>
                    <a:pt x="11401" y="17415"/>
                  </a:lnTo>
                  <a:lnTo>
                    <a:pt x="11766" y="17187"/>
                  </a:lnTo>
                  <a:lnTo>
                    <a:pt x="11732" y="16776"/>
                  </a:lnTo>
                  <a:lnTo>
                    <a:pt x="12440" y="16171"/>
                  </a:lnTo>
                  <a:lnTo>
                    <a:pt x="12965" y="15601"/>
                  </a:lnTo>
                  <a:lnTo>
                    <a:pt x="13729" y="14539"/>
                  </a:lnTo>
                  <a:lnTo>
                    <a:pt x="14779" y="13935"/>
                  </a:lnTo>
                  <a:lnTo>
                    <a:pt x="15121" y="13398"/>
                  </a:lnTo>
                  <a:lnTo>
                    <a:pt x="14996" y="12713"/>
                  </a:lnTo>
                  <a:lnTo>
                    <a:pt x="15932" y="12519"/>
                  </a:lnTo>
                  <a:lnTo>
                    <a:pt x="16468" y="12542"/>
                  </a:lnTo>
                  <a:lnTo>
                    <a:pt x="16537" y="12200"/>
                  </a:lnTo>
                  <a:lnTo>
                    <a:pt x="16308" y="11458"/>
                  </a:lnTo>
                  <a:lnTo>
                    <a:pt x="15932" y="10773"/>
                  </a:lnTo>
                  <a:lnTo>
                    <a:pt x="15989" y="10226"/>
                  </a:lnTo>
                  <a:lnTo>
                    <a:pt x="15464" y="9986"/>
                  </a:lnTo>
                  <a:lnTo>
                    <a:pt x="15578" y="9655"/>
                  </a:lnTo>
                  <a:lnTo>
                    <a:pt x="16023" y="9313"/>
                  </a:lnTo>
                  <a:lnTo>
                    <a:pt x="15361" y="8833"/>
                  </a:lnTo>
                  <a:lnTo>
                    <a:pt x="15532" y="8217"/>
                  </a:lnTo>
                  <a:lnTo>
                    <a:pt x="16217" y="8605"/>
                  </a:lnTo>
                  <a:lnTo>
                    <a:pt x="16605" y="8662"/>
                  </a:lnTo>
                  <a:lnTo>
                    <a:pt x="16776" y="9290"/>
                  </a:lnTo>
                  <a:lnTo>
                    <a:pt x="17552" y="9415"/>
                  </a:lnTo>
                  <a:lnTo>
                    <a:pt x="18260" y="9404"/>
                  </a:lnTo>
                  <a:lnTo>
                    <a:pt x="18751" y="9552"/>
                  </a:lnTo>
                  <a:lnTo>
                    <a:pt x="18522" y="10317"/>
                  </a:lnTo>
                  <a:lnTo>
                    <a:pt x="18180" y="10374"/>
                  </a:lnTo>
                  <a:lnTo>
                    <a:pt x="18020" y="10888"/>
                  </a:lnTo>
                  <a:lnTo>
                    <a:pt x="18522" y="11355"/>
                  </a:lnTo>
                  <a:lnTo>
                    <a:pt x="18545" y="10785"/>
                  </a:lnTo>
                  <a:lnTo>
                    <a:pt x="18762" y="10773"/>
                  </a:lnTo>
                  <a:lnTo>
                    <a:pt x="19401" y="12211"/>
                  </a:lnTo>
                  <a:lnTo>
                    <a:pt x="19743" y="11994"/>
                  </a:lnTo>
                  <a:lnTo>
                    <a:pt x="19618" y="11606"/>
                  </a:lnTo>
                  <a:lnTo>
                    <a:pt x="19743" y="11310"/>
                  </a:lnTo>
                  <a:lnTo>
                    <a:pt x="19618" y="10374"/>
                  </a:lnTo>
                  <a:lnTo>
                    <a:pt x="20280" y="10568"/>
                  </a:lnTo>
                  <a:lnTo>
                    <a:pt x="20485" y="9826"/>
                  </a:lnTo>
                  <a:lnTo>
                    <a:pt x="20451" y="9381"/>
                  </a:lnTo>
                  <a:lnTo>
                    <a:pt x="20748" y="8616"/>
                  </a:lnTo>
                  <a:lnTo>
                    <a:pt x="20611" y="8103"/>
                  </a:lnTo>
                  <a:lnTo>
                    <a:pt x="21489" y="7475"/>
                  </a:lnTo>
                  <a:lnTo>
                    <a:pt x="22071" y="7635"/>
                  </a:lnTo>
                  <a:lnTo>
                    <a:pt x="21889" y="7076"/>
                  </a:lnTo>
                  <a:lnTo>
                    <a:pt x="22117" y="6905"/>
                  </a:lnTo>
                  <a:lnTo>
                    <a:pt x="21980" y="6562"/>
                  </a:lnTo>
                  <a:lnTo>
                    <a:pt x="21113" y="6437"/>
                  </a:lnTo>
                  <a:lnTo>
                    <a:pt x="21284" y="6049"/>
                  </a:lnTo>
                  <a:lnTo>
                    <a:pt x="20782" y="5490"/>
                  </a:lnTo>
                  <a:lnTo>
                    <a:pt x="20325" y="5866"/>
                  </a:lnTo>
                  <a:lnTo>
                    <a:pt x="19629" y="5649"/>
                  </a:lnTo>
                  <a:lnTo>
                    <a:pt x="18876" y="6220"/>
                  </a:lnTo>
                  <a:lnTo>
                    <a:pt x="18317" y="6905"/>
                  </a:lnTo>
                  <a:lnTo>
                    <a:pt x="17723" y="7019"/>
                  </a:lnTo>
                  <a:lnTo>
                    <a:pt x="18100" y="7304"/>
                  </a:lnTo>
                  <a:lnTo>
                    <a:pt x="18157" y="7863"/>
                  </a:lnTo>
                  <a:lnTo>
                    <a:pt x="17529" y="7886"/>
                  </a:lnTo>
                  <a:lnTo>
                    <a:pt x="16868" y="7829"/>
                  </a:lnTo>
                  <a:lnTo>
                    <a:pt x="16411" y="7977"/>
                  </a:lnTo>
                  <a:lnTo>
                    <a:pt x="15624" y="7612"/>
                  </a:lnTo>
                  <a:lnTo>
                    <a:pt x="15578" y="7441"/>
                  </a:lnTo>
                  <a:lnTo>
                    <a:pt x="15361" y="6722"/>
                  </a:lnTo>
                  <a:lnTo>
                    <a:pt x="14939" y="6916"/>
                  </a:lnTo>
                  <a:lnTo>
                    <a:pt x="14950" y="7304"/>
                  </a:lnTo>
                  <a:lnTo>
                    <a:pt x="15167" y="7886"/>
                  </a:lnTo>
                  <a:lnTo>
                    <a:pt x="15156" y="8240"/>
                  </a:lnTo>
                  <a:lnTo>
                    <a:pt x="14494" y="8263"/>
                  </a:lnTo>
                  <a:lnTo>
                    <a:pt x="13524" y="8046"/>
                  </a:lnTo>
                  <a:lnTo>
                    <a:pt x="12907" y="7955"/>
                  </a:lnTo>
                  <a:lnTo>
                    <a:pt x="12371" y="7498"/>
                  </a:lnTo>
                  <a:lnTo>
                    <a:pt x="11287" y="7373"/>
                  </a:lnTo>
                  <a:lnTo>
                    <a:pt x="10191" y="6870"/>
                  </a:lnTo>
                  <a:lnTo>
                    <a:pt x="9358" y="6437"/>
                  </a:lnTo>
                  <a:lnTo>
                    <a:pt x="8548" y="6072"/>
                  </a:lnTo>
                  <a:lnTo>
                    <a:pt x="8674" y="52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2" name="Google Shape;922;p38"/>
            <p:cNvSpPr/>
            <p:nvPr/>
          </p:nvSpPr>
          <p:spPr>
            <a:xfrm>
              <a:off x="3550225" y="1870750"/>
              <a:ext cx="68775" cy="74775"/>
            </a:xfrm>
            <a:custGeom>
              <a:rect b="b" l="l" r="r" t="t"/>
              <a:pathLst>
                <a:path extrusionOk="0" h="2991" w="2751">
                  <a:moveTo>
                    <a:pt x="2648" y="1085"/>
                  </a:moveTo>
                  <a:lnTo>
                    <a:pt x="2157" y="902"/>
                  </a:lnTo>
                  <a:lnTo>
                    <a:pt x="1735" y="913"/>
                  </a:lnTo>
                  <a:lnTo>
                    <a:pt x="1895" y="457"/>
                  </a:lnTo>
                  <a:lnTo>
                    <a:pt x="1781" y="1"/>
                  </a:lnTo>
                  <a:lnTo>
                    <a:pt x="1256" y="400"/>
                  </a:lnTo>
                  <a:lnTo>
                    <a:pt x="297" y="1073"/>
                  </a:lnTo>
                  <a:lnTo>
                    <a:pt x="594" y="1941"/>
                  </a:lnTo>
                  <a:lnTo>
                    <a:pt x="0" y="2854"/>
                  </a:lnTo>
                  <a:lnTo>
                    <a:pt x="959" y="2990"/>
                  </a:lnTo>
                  <a:lnTo>
                    <a:pt x="2191" y="2477"/>
                  </a:lnTo>
                  <a:lnTo>
                    <a:pt x="2751" y="170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3" name="Google Shape;923;p38"/>
            <p:cNvSpPr/>
            <p:nvPr/>
          </p:nvSpPr>
          <p:spPr>
            <a:xfrm>
              <a:off x="4538525" y="2209700"/>
              <a:ext cx="412575" cy="333525"/>
            </a:xfrm>
            <a:custGeom>
              <a:rect b="b" l="l" r="r" t="t"/>
              <a:pathLst>
                <a:path extrusionOk="0" h="13341" w="16503">
                  <a:moveTo>
                    <a:pt x="1096" y="753"/>
                  </a:moveTo>
                  <a:lnTo>
                    <a:pt x="639" y="343"/>
                  </a:lnTo>
                  <a:lnTo>
                    <a:pt x="468" y="0"/>
                  </a:lnTo>
                  <a:lnTo>
                    <a:pt x="0" y="251"/>
                  </a:lnTo>
                  <a:lnTo>
                    <a:pt x="411" y="1301"/>
                  </a:lnTo>
                  <a:lnTo>
                    <a:pt x="308" y="1586"/>
                  </a:lnTo>
                  <a:lnTo>
                    <a:pt x="833" y="2328"/>
                  </a:lnTo>
                  <a:lnTo>
                    <a:pt x="833" y="2328"/>
                  </a:lnTo>
                  <a:lnTo>
                    <a:pt x="1506" y="3435"/>
                  </a:lnTo>
                  <a:lnTo>
                    <a:pt x="2031" y="3709"/>
                  </a:lnTo>
                  <a:lnTo>
                    <a:pt x="2180" y="4245"/>
                  </a:lnTo>
                  <a:lnTo>
                    <a:pt x="1849" y="4565"/>
                  </a:lnTo>
                  <a:lnTo>
                    <a:pt x="1780" y="5273"/>
                  </a:lnTo>
                  <a:lnTo>
                    <a:pt x="2431" y="6151"/>
                  </a:lnTo>
                  <a:lnTo>
                    <a:pt x="3435" y="6631"/>
                  </a:lnTo>
                  <a:lnTo>
                    <a:pt x="3937" y="7327"/>
                  </a:lnTo>
                  <a:lnTo>
                    <a:pt x="3903" y="7989"/>
                  </a:lnTo>
                  <a:lnTo>
                    <a:pt x="4143" y="7989"/>
                  </a:lnTo>
                  <a:lnTo>
                    <a:pt x="4223" y="8457"/>
                  </a:lnTo>
                  <a:lnTo>
                    <a:pt x="4702" y="8947"/>
                  </a:lnTo>
                  <a:lnTo>
                    <a:pt x="4942" y="8582"/>
                  </a:lnTo>
                  <a:lnTo>
                    <a:pt x="5478" y="8890"/>
                  </a:lnTo>
                  <a:lnTo>
                    <a:pt x="5877" y="8742"/>
                  </a:lnTo>
                  <a:lnTo>
                    <a:pt x="6596" y="9940"/>
                  </a:lnTo>
                  <a:lnTo>
                    <a:pt x="7213" y="10807"/>
                  </a:lnTo>
                  <a:lnTo>
                    <a:pt x="8000" y="11070"/>
                  </a:lnTo>
                  <a:lnTo>
                    <a:pt x="8867" y="11766"/>
                  </a:lnTo>
                  <a:lnTo>
                    <a:pt x="9849" y="12063"/>
                  </a:lnTo>
                  <a:lnTo>
                    <a:pt x="10579" y="11629"/>
                  </a:lnTo>
                  <a:lnTo>
                    <a:pt x="11150" y="11469"/>
                  </a:lnTo>
                  <a:lnTo>
                    <a:pt x="11549" y="11629"/>
                  </a:lnTo>
                  <a:lnTo>
                    <a:pt x="12006" y="12736"/>
                  </a:lnTo>
                  <a:lnTo>
                    <a:pt x="12907" y="12850"/>
                  </a:lnTo>
                  <a:lnTo>
                    <a:pt x="13775" y="13067"/>
                  </a:lnTo>
                  <a:lnTo>
                    <a:pt x="15270" y="13341"/>
                  </a:lnTo>
                  <a:lnTo>
                    <a:pt x="15441" y="12280"/>
                  </a:lnTo>
                  <a:lnTo>
                    <a:pt x="16502" y="11812"/>
                  </a:lnTo>
                  <a:lnTo>
                    <a:pt x="16377" y="11401"/>
                  </a:lnTo>
                  <a:lnTo>
                    <a:pt x="15989" y="11253"/>
                  </a:lnTo>
                  <a:lnTo>
                    <a:pt x="15840" y="10442"/>
                  </a:lnTo>
                  <a:lnTo>
                    <a:pt x="15041" y="10054"/>
                  </a:lnTo>
                  <a:lnTo>
                    <a:pt x="14642" y="9495"/>
                  </a:lnTo>
                  <a:lnTo>
                    <a:pt x="14185" y="9027"/>
                  </a:lnTo>
                  <a:lnTo>
                    <a:pt x="14745" y="8206"/>
                  </a:lnTo>
                  <a:lnTo>
                    <a:pt x="14585" y="7635"/>
                  </a:lnTo>
                  <a:lnTo>
                    <a:pt x="13980" y="7475"/>
                  </a:lnTo>
                  <a:lnTo>
                    <a:pt x="13820" y="6905"/>
                  </a:lnTo>
                  <a:lnTo>
                    <a:pt x="13432" y="6174"/>
                  </a:lnTo>
                  <a:lnTo>
                    <a:pt x="13660" y="5672"/>
                  </a:lnTo>
                  <a:lnTo>
                    <a:pt x="13307" y="5546"/>
                  </a:lnTo>
                  <a:lnTo>
                    <a:pt x="13375" y="4873"/>
                  </a:lnTo>
                  <a:lnTo>
                    <a:pt x="13444" y="3732"/>
                  </a:lnTo>
                  <a:lnTo>
                    <a:pt x="13215" y="2956"/>
                  </a:lnTo>
                  <a:lnTo>
                    <a:pt x="12668" y="2922"/>
                  </a:lnTo>
                  <a:lnTo>
                    <a:pt x="11618" y="2111"/>
                  </a:lnTo>
                  <a:lnTo>
                    <a:pt x="11013" y="2009"/>
                  </a:lnTo>
                  <a:lnTo>
                    <a:pt x="10077" y="1541"/>
                  </a:lnTo>
                  <a:lnTo>
                    <a:pt x="9541" y="1450"/>
                  </a:lnTo>
                  <a:lnTo>
                    <a:pt x="9244" y="1621"/>
                  </a:lnTo>
                  <a:lnTo>
                    <a:pt x="8742" y="1598"/>
                  </a:lnTo>
                  <a:lnTo>
                    <a:pt x="8308" y="2123"/>
                  </a:lnTo>
                  <a:lnTo>
                    <a:pt x="7680" y="2294"/>
                  </a:lnTo>
                  <a:lnTo>
                    <a:pt x="7658" y="2522"/>
                  </a:lnTo>
                  <a:lnTo>
                    <a:pt x="6528" y="2762"/>
                  </a:lnTo>
                  <a:lnTo>
                    <a:pt x="5444" y="2614"/>
                  </a:lnTo>
                  <a:lnTo>
                    <a:pt x="4827" y="2134"/>
                  </a:lnTo>
                  <a:lnTo>
                    <a:pt x="4086" y="1952"/>
                  </a:lnTo>
                  <a:lnTo>
                    <a:pt x="3732" y="1267"/>
                  </a:lnTo>
                  <a:lnTo>
                    <a:pt x="3549" y="1313"/>
                  </a:lnTo>
                  <a:lnTo>
                    <a:pt x="3001" y="822"/>
                  </a:lnTo>
                  <a:lnTo>
                    <a:pt x="3173" y="388"/>
                  </a:lnTo>
                  <a:lnTo>
                    <a:pt x="2910" y="114"/>
                  </a:lnTo>
                  <a:lnTo>
                    <a:pt x="2636" y="183"/>
                  </a:lnTo>
                  <a:lnTo>
                    <a:pt x="1883" y="856"/>
                  </a:lnTo>
                  <a:lnTo>
                    <a:pt x="1621" y="87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4" name="Google Shape;924;p38"/>
            <p:cNvSpPr/>
            <p:nvPr/>
          </p:nvSpPr>
          <p:spPr>
            <a:xfrm>
              <a:off x="4458925" y="2262750"/>
              <a:ext cx="197150" cy="189200"/>
            </a:xfrm>
            <a:custGeom>
              <a:rect b="b" l="l" r="r" t="t"/>
              <a:pathLst>
                <a:path extrusionOk="0" h="7568" w="7886">
                  <a:moveTo>
                    <a:pt x="3389" y="126"/>
                  </a:moveTo>
                  <a:lnTo>
                    <a:pt x="2511" y="1"/>
                  </a:lnTo>
                  <a:lnTo>
                    <a:pt x="2214" y="149"/>
                  </a:lnTo>
                  <a:lnTo>
                    <a:pt x="1906" y="731"/>
                  </a:lnTo>
                  <a:lnTo>
                    <a:pt x="1529" y="959"/>
                  </a:lnTo>
                  <a:lnTo>
                    <a:pt x="1700" y="1633"/>
                  </a:lnTo>
                  <a:lnTo>
                    <a:pt x="1564" y="2740"/>
                  </a:lnTo>
                  <a:lnTo>
                    <a:pt x="0" y="3698"/>
                  </a:lnTo>
                  <a:lnTo>
                    <a:pt x="434" y="4794"/>
                  </a:lnTo>
                  <a:lnTo>
                    <a:pt x="1392" y="5034"/>
                  </a:lnTo>
                  <a:lnTo>
                    <a:pt x="2613" y="5684"/>
                  </a:lnTo>
                  <a:lnTo>
                    <a:pt x="4987" y="7487"/>
                  </a:lnTo>
                  <a:lnTo>
                    <a:pt x="6448" y="7567"/>
                  </a:lnTo>
                  <a:lnTo>
                    <a:pt x="6904" y="6688"/>
                  </a:lnTo>
                  <a:lnTo>
                    <a:pt x="7429" y="6768"/>
                  </a:lnTo>
                  <a:lnTo>
                    <a:pt x="7886" y="6814"/>
                  </a:lnTo>
                  <a:lnTo>
                    <a:pt x="7407" y="6335"/>
                  </a:lnTo>
                  <a:lnTo>
                    <a:pt x="7327" y="5867"/>
                  </a:lnTo>
                  <a:lnTo>
                    <a:pt x="7087" y="5867"/>
                  </a:lnTo>
                  <a:lnTo>
                    <a:pt x="7121" y="5205"/>
                  </a:lnTo>
                  <a:lnTo>
                    <a:pt x="6619" y="4509"/>
                  </a:lnTo>
                  <a:lnTo>
                    <a:pt x="5615" y="4029"/>
                  </a:lnTo>
                  <a:lnTo>
                    <a:pt x="4964" y="3151"/>
                  </a:lnTo>
                  <a:lnTo>
                    <a:pt x="5033" y="2443"/>
                  </a:lnTo>
                  <a:lnTo>
                    <a:pt x="5364" y="2123"/>
                  </a:lnTo>
                  <a:lnTo>
                    <a:pt x="5215" y="1587"/>
                  </a:lnTo>
                  <a:lnTo>
                    <a:pt x="4690" y="1313"/>
                  </a:lnTo>
                  <a:lnTo>
                    <a:pt x="4017" y="206"/>
                  </a:lnTo>
                  <a:lnTo>
                    <a:pt x="4017" y="206"/>
                  </a:lnTo>
                  <a:lnTo>
                    <a:pt x="3698" y="3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5" name="Google Shape;925;p38"/>
            <p:cNvSpPr/>
            <p:nvPr/>
          </p:nvSpPr>
          <p:spPr>
            <a:xfrm>
              <a:off x="3353350" y="1635650"/>
              <a:ext cx="161225" cy="60525"/>
            </a:xfrm>
            <a:custGeom>
              <a:rect b="b" l="l" r="r" t="t"/>
              <a:pathLst>
                <a:path extrusionOk="0" h="2421" w="6449">
                  <a:moveTo>
                    <a:pt x="6015" y="69"/>
                  </a:moveTo>
                  <a:lnTo>
                    <a:pt x="5034" y="1"/>
                  </a:lnTo>
                  <a:lnTo>
                    <a:pt x="3995" y="423"/>
                  </a:lnTo>
                  <a:lnTo>
                    <a:pt x="3265" y="206"/>
                  </a:lnTo>
                  <a:lnTo>
                    <a:pt x="2283" y="640"/>
                  </a:lnTo>
                  <a:lnTo>
                    <a:pt x="1439" y="92"/>
                  </a:lnTo>
                  <a:lnTo>
                    <a:pt x="514" y="206"/>
                  </a:lnTo>
                  <a:lnTo>
                    <a:pt x="1" y="731"/>
                  </a:lnTo>
                  <a:lnTo>
                    <a:pt x="1245" y="925"/>
                  </a:lnTo>
                  <a:lnTo>
                    <a:pt x="1222" y="1154"/>
                  </a:lnTo>
                  <a:lnTo>
                    <a:pt x="115" y="1302"/>
                  </a:lnTo>
                  <a:lnTo>
                    <a:pt x="1370" y="1690"/>
                  </a:lnTo>
                  <a:lnTo>
                    <a:pt x="708" y="2044"/>
                  </a:lnTo>
                  <a:lnTo>
                    <a:pt x="2386" y="2306"/>
                  </a:lnTo>
                  <a:lnTo>
                    <a:pt x="3185" y="2420"/>
                  </a:lnTo>
                  <a:lnTo>
                    <a:pt x="3733" y="2272"/>
                  </a:lnTo>
                  <a:lnTo>
                    <a:pt x="5581" y="1724"/>
                  </a:lnTo>
                  <a:lnTo>
                    <a:pt x="6449" y="1119"/>
                  </a:lnTo>
                  <a:lnTo>
                    <a:pt x="5821" y="5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6" name="Google Shape;926;p38"/>
            <p:cNvSpPr/>
            <p:nvPr/>
          </p:nvSpPr>
          <p:spPr>
            <a:xfrm>
              <a:off x="4377875" y="2357200"/>
              <a:ext cx="26000" cy="85600"/>
            </a:xfrm>
            <a:custGeom>
              <a:rect b="b" l="l" r="r" t="t"/>
              <a:pathLst>
                <a:path extrusionOk="0" h="3424" w="1040">
                  <a:moveTo>
                    <a:pt x="1005" y="0"/>
                  </a:moveTo>
                  <a:lnTo>
                    <a:pt x="800" y="23"/>
                  </a:lnTo>
                  <a:lnTo>
                    <a:pt x="743" y="171"/>
                  </a:lnTo>
                  <a:lnTo>
                    <a:pt x="480" y="171"/>
                  </a:lnTo>
                  <a:lnTo>
                    <a:pt x="469" y="194"/>
                  </a:lnTo>
                  <a:lnTo>
                    <a:pt x="389" y="423"/>
                  </a:lnTo>
                  <a:lnTo>
                    <a:pt x="298" y="1107"/>
                  </a:lnTo>
                  <a:lnTo>
                    <a:pt x="149" y="1518"/>
                  </a:lnTo>
                  <a:lnTo>
                    <a:pt x="206" y="1575"/>
                  </a:lnTo>
                  <a:lnTo>
                    <a:pt x="1" y="1872"/>
                  </a:lnTo>
                  <a:lnTo>
                    <a:pt x="1" y="1872"/>
                  </a:lnTo>
                  <a:lnTo>
                    <a:pt x="560" y="3184"/>
                  </a:lnTo>
                  <a:lnTo>
                    <a:pt x="663" y="3424"/>
                  </a:lnTo>
                  <a:lnTo>
                    <a:pt x="903" y="1975"/>
                  </a:lnTo>
                  <a:lnTo>
                    <a:pt x="845" y="1632"/>
                  </a:lnTo>
                  <a:lnTo>
                    <a:pt x="503" y="1746"/>
                  </a:lnTo>
                  <a:lnTo>
                    <a:pt x="515" y="1507"/>
                  </a:lnTo>
                  <a:lnTo>
                    <a:pt x="686" y="1393"/>
                  </a:lnTo>
                  <a:lnTo>
                    <a:pt x="492" y="1290"/>
                  </a:lnTo>
                  <a:lnTo>
                    <a:pt x="583" y="674"/>
                  </a:lnTo>
                  <a:lnTo>
                    <a:pt x="868" y="799"/>
                  </a:lnTo>
                  <a:lnTo>
                    <a:pt x="971" y="514"/>
                  </a:lnTo>
                  <a:lnTo>
                    <a:pt x="960" y="514"/>
                  </a:lnTo>
                  <a:lnTo>
                    <a:pt x="1039" y="37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7" name="Google Shape;927;p38"/>
            <p:cNvSpPr/>
            <p:nvPr/>
          </p:nvSpPr>
          <p:spPr>
            <a:xfrm>
              <a:off x="3842650" y="2045925"/>
              <a:ext cx="219725" cy="234550"/>
            </a:xfrm>
            <a:custGeom>
              <a:rect b="b" l="l" r="r" t="t"/>
              <a:pathLst>
                <a:path extrusionOk="0" h="9382" w="8789">
                  <a:moveTo>
                    <a:pt x="6722" y="7909"/>
                  </a:moveTo>
                  <a:lnTo>
                    <a:pt x="6152" y="7978"/>
                  </a:lnTo>
                  <a:lnTo>
                    <a:pt x="5399" y="8080"/>
                  </a:lnTo>
                  <a:lnTo>
                    <a:pt x="4520" y="7989"/>
                  </a:lnTo>
                  <a:lnTo>
                    <a:pt x="4440" y="8480"/>
                  </a:lnTo>
                  <a:lnTo>
                    <a:pt x="5501" y="8948"/>
                  </a:lnTo>
                  <a:lnTo>
                    <a:pt x="5889" y="9050"/>
                  </a:lnTo>
                  <a:lnTo>
                    <a:pt x="6494" y="9381"/>
                  </a:lnTo>
                  <a:lnTo>
                    <a:pt x="6620" y="8913"/>
                  </a:lnTo>
                  <a:lnTo>
                    <a:pt x="6494" y="8628"/>
                  </a:lnTo>
                  <a:close/>
                  <a:moveTo>
                    <a:pt x="1907" y="5205"/>
                  </a:moveTo>
                  <a:lnTo>
                    <a:pt x="1553" y="5478"/>
                  </a:lnTo>
                  <a:lnTo>
                    <a:pt x="1153" y="5433"/>
                  </a:lnTo>
                  <a:lnTo>
                    <a:pt x="1336" y="5946"/>
                  </a:lnTo>
                  <a:lnTo>
                    <a:pt x="1393" y="7030"/>
                  </a:lnTo>
                  <a:lnTo>
                    <a:pt x="1690" y="7282"/>
                  </a:lnTo>
                  <a:lnTo>
                    <a:pt x="1975" y="6973"/>
                  </a:lnTo>
                  <a:lnTo>
                    <a:pt x="2329" y="7030"/>
                  </a:lnTo>
                  <a:lnTo>
                    <a:pt x="2386" y="5832"/>
                  </a:lnTo>
                  <a:close/>
                  <a:moveTo>
                    <a:pt x="3949" y="320"/>
                  </a:moveTo>
                  <a:lnTo>
                    <a:pt x="3767" y="1"/>
                  </a:lnTo>
                  <a:lnTo>
                    <a:pt x="3082" y="160"/>
                  </a:lnTo>
                  <a:lnTo>
                    <a:pt x="3014" y="332"/>
                  </a:lnTo>
                  <a:lnTo>
                    <a:pt x="2568" y="206"/>
                  </a:lnTo>
                  <a:lnTo>
                    <a:pt x="2523" y="560"/>
                  </a:lnTo>
                  <a:lnTo>
                    <a:pt x="2226" y="720"/>
                  </a:lnTo>
                  <a:lnTo>
                    <a:pt x="1678" y="605"/>
                  </a:lnTo>
                  <a:lnTo>
                    <a:pt x="1553" y="959"/>
                  </a:lnTo>
                  <a:lnTo>
                    <a:pt x="1210" y="982"/>
                  </a:lnTo>
                  <a:lnTo>
                    <a:pt x="1085" y="845"/>
                  </a:lnTo>
                  <a:lnTo>
                    <a:pt x="697" y="1142"/>
                  </a:lnTo>
                  <a:lnTo>
                    <a:pt x="354" y="1187"/>
                  </a:lnTo>
                  <a:lnTo>
                    <a:pt x="46" y="1005"/>
                  </a:lnTo>
                  <a:lnTo>
                    <a:pt x="12" y="1245"/>
                  </a:lnTo>
                  <a:lnTo>
                    <a:pt x="240" y="1587"/>
                  </a:lnTo>
                  <a:lnTo>
                    <a:pt x="1" y="1838"/>
                  </a:lnTo>
                  <a:lnTo>
                    <a:pt x="218" y="2523"/>
                  </a:lnTo>
                  <a:lnTo>
                    <a:pt x="594" y="2637"/>
                  </a:lnTo>
                  <a:lnTo>
                    <a:pt x="526" y="3025"/>
                  </a:lnTo>
                  <a:lnTo>
                    <a:pt x="822" y="2956"/>
                  </a:lnTo>
                  <a:lnTo>
                    <a:pt x="1222" y="2557"/>
                  </a:lnTo>
                  <a:lnTo>
                    <a:pt x="1553" y="2431"/>
                  </a:lnTo>
                  <a:lnTo>
                    <a:pt x="2158" y="2728"/>
                  </a:lnTo>
                  <a:lnTo>
                    <a:pt x="2523" y="2831"/>
                  </a:lnTo>
                  <a:lnTo>
                    <a:pt x="2797" y="3687"/>
                  </a:lnTo>
                  <a:lnTo>
                    <a:pt x="3310" y="4200"/>
                  </a:lnTo>
                  <a:lnTo>
                    <a:pt x="4006" y="4771"/>
                  </a:lnTo>
                  <a:lnTo>
                    <a:pt x="4611" y="5170"/>
                  </a:lnTo>
                  <a:lnTo>
                    <a:pt x="5159" y="5227"/>
                  </a:lnTo>
                  <a:lnTo>
                    <a:pt x="5490" y="5581"/>
                  </a:lnTo>
                  <a:lnTo>
                    <a:pt x="5981" y="5752"/>
                  </a:lnTo>
                  <a:lnTo>
                    <a:pt x="6220" y="6140"/>
                  </a:lnTo>
                  <a:lnTo>
                    <a:pt x="6528" y="6254"/>
                  </a:lnTo>
                  <a:lnTo>
                    <a:pt x="6791" y="6711"/>
                  </a:lnTo>
                  <a:lnTo>
                    <a:pt x="7122" y="7236"/>
                  </a:lnTo>
                  <a:lnTo>
                    <a:pt x="6962" y="7418"/>
                  </a:lnTo>
                  <a:lnTo>
                    <a:pt x="6848" y="7921"/>
                  </a:lnTo>
                  <a:lnTo>
                    <a:pt x="6859" y="8206"/>
                  </a:lnTo>
                  <a:lnTo>
                    <a:pt x="7156" y="8137"/>
                  </a:lnTo>
                  <a:lnTo>
                    <a:pt x="7521" y="7339"/>
                  </a:lnTo>
                  <a:lnTo>
                    <a:pt x="7818" y="7282"/>
                  </a:lnTo>
                  <a:lnTo>
                    <a:pt x="7875" y="6802"/>
                  </a:lnTo>
                  <a:lnTo>
                    <a:pt x="7316" y="6483"/>
                  </a:lnTo>
                  <a:lnTo>
                    <a:pt x="7590" y="5889"/>
                  </a:lnTo>
                  <a:lnTo>
                    <a:pt x="8229" y="6038"/>
                  </a:lnTo>
                  <a:lnTo>
                    <a:pt x="8674" y="6460"/>
                  </a:lnTo>
                  <a:lnTo>
                    <a:pt x="8788" y="6140"/>
                  </a:lnTo>
                  <a:lnTo>
                    <a:pt x="8697" y="5969"/>
                  </a:lnTo>
                  <a:lnTo>
                    <a:pt x="8035" y="5513"/>
                  </a:lnTo>
                  <a:lnTo>
                    <a:pt x="7476" y="5239"/>
                  </a:lnTo>
                  <a:lnTo>
                    <a:pt x="6791" y="4908"/>
                  </a:lnTo>
                  <a:lnTo>
                    <a:pt x="6985" y="4737"/>
                  </a:lnTo>
                  <a:lnTo>
                    <a:pt x="6791" y="4543"/>
                  </a:lnTo>
                  <a:lnTo>
                    <a:pt x="6220" y="4554"/>
                  </a:lnTo>
                  <a:lnTo>
                    <a:pt x="5364" y="3835"/>
                  </a:lnTo>
                  <a:lnTo>
                    <a:pt x="4954" y="3116"/>
                  </a:lnTo>
                  <a:lnTo>
                    <a:pt x="4246" y="2671"/>
                  </a:lnTo>
                  <a:lnTo>
                    <a:pt x="3972" y="2226"/>
                  </a:lnTo>
                  <a:lnTo>
                    <a:pt x="4052" y="1975"/>
                  </a:lnTo>
                  <a:lnTo>
                    <a:pt x="3995" y="1541"/>
                  </a:lnTo>
                  <a:lnTo>
                    <a:pt x="4543" y="1233"/>
                  </a:lnTo>
                  <a:lnTo>
                    <a:pt x="5136" y="1359"/>
                  </a:lnTo>
                  <a:lnTo>
                    <a:pt x="4931" y="971"/>
                  </a:lnTo>
                  <a:lnTo>
                    <a:pt x="4976" y="5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8" name="Google Shape;928;p38"/>
            <p:cNvSpPr/>
            <p:nvPr/>
          </p:nvSpPr>
          <p:spPr>
            <a:xfrm>
              <a:off x="2174750" y="2691850"/>
              <a:ext cx="41400" cy="18575"/>
            </a:xfrm>
            <a:custGeom>
              <a:rect b="b" l="l" r="r" t="t"/>
              <a:pathLst>
                <a:path extrusionOk="0" h="743" w="1656">
                  <a:moveTo>
                    <a:pt x="1097" y="594"/>
                  </a:moveTo>
                  <a:lnTo>
                    <a:pt x="1656" y="583"/>
                  </a:lnTo>
                  <a:lnTo>
                    <a:pt x="1542" y="332"/>
                  </a:lnTo>
                  <a:lnTo>
                    <a:pt x="1154" y="115"/>
                  </a:lnTo>
                  <a:lnTo>
                    <a:pt x="629" y="24"/>
                  </a:lnTo>
                  <a:lnTo>
                    <a:pt x="446" y="1"/>
                  </a:lnTo>
                  <a:lnTo>
                    <a:pt x="104" y="58"/>
                  </a:lnTo>
                  <a:lnTo>
                    <a:pt x="1" y="263"/>
                  </a:lnTo>
                  <a:lnTo>
                    <a:pt x="412" y="594"/>
                  </a:lnTo>
                  <a:lnTo>
                    <a:pt x="834" y="7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29" name="Google Shape;929;p38"/>
            <p:cNvSpPr/>
            <p:nvPr/>
          </p:nvSpPr>
          <p:spPr>
            <a:xfrm>
              <a:off x="4394425" y="2355200"/>
              <a:ext cx="75350" cy="94450"/>
            </a:xfrm>
            <a:custGeom>
              <a:rect b="b" l="l" r="r" t="t"/>
              <a:pathLst>
                <a:path extrusionOk="0" h="3778" w="3014">
                  <a:moveTo>
                    <a:pt x="3014" y="1096"/>
                  </a:moveTo>
                  <a:lnTo>
                    <a:pt x="2580" y="0"/>
                  </a:lnTo>
                  <a:lnTo>
                    <a:pt x="1211" y="959"/>
                  </a:lnTo>
                  <a:lnTo>
                    <a:pt x="309" y="594"/>
                  </a:lnTo>
                  <a:lnTo>
                    <a:pt x="206" y="879"/>
                  </a:lnTo>
                  <a:lnTo>
                    <a:pt x="263" y="1438"/>
                  </a:lnTo>
                  <a:lnTo>
                    <a:pt x="183" y="1712"/>
                  </a:lnTo>
                  <a:lnTo>
                    <a:pt x="241" y="2055"/>
                  </a:lnTo>
                  <a:lnTo>
                    <a:pt x="1" y="3504"/>
                  </a:lnTo>
                  <a:lnTo>
                    <a:pt x="35" y="3629"/>
                  </a:lnTo>
                  <a:lnTo>
                    <a:pt x="914" y="3778"/>
                  </a:lnTo>
                  <a:lnTo>
                    <a:pt x="1211" y="3492"/>
                  </a:lnTo>
                  <a:lnTo>
                    <a:pt x="1370" y="3162"/>
                  </a:lnTo>
                  <a:lnTo>
                    <a:pt x="1941" y="3047"/>
                  </a:lnTo>
                  <a:lnTo>
                    <a:pt x="2032" y="2739"/>
                  </a:lnTo>
                  <a:lnTo>
                    <a:pt x="2283" y="2591"/>
                  </a:lnTo>
                  <a:lnTo>
                    <a:pt x="1405" y="1678"/>
                  </a:lnTo>
                  <a:lnTo>
                    <a:pt x="2888" y="12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0" name="Google Shape;930;p38"/>
            <p:cNvSpPr/>
            <p:nvPr/>
          </p:nvSpPr>
          <p:spPr>
            <a:xfrm>
              <a:off x="6182725" y="2080450"/>
              <a:ext cx="189475" cy="327850"/>
            </a:xfrm>
            <a:custGeom>
              <a:rect b="b" l="l" r="r" t="t"/>
              <a:pathLst>
                <a:path extrusionOk="0" h="13114" w="7579">
                  <a:moveTo>
                    <a:pt x="3652" y="10271"/>
                  </a:moveTo>
                  <a:lnTo>
                    <a:pt x="3013" y="10089"/>
                  </a:lnTo>
                  <a:lnTo>
                    <a:pt x="2854" y="10477"/>
                  </a:lnTo>
                  <a:lnTo>
                    <a:pt x="2386" y="10363"/>
                  </a:lnTo>
                  <a:lnTo>
                    <a:pt x="2203" y="10899"/>
                  </a:lnTo>
                  <a:lnTo>
                    <a:pt x="2374" y="11333"/>
                  </a:lnTo>
                  <a:lnTo>
                    <a:pt x="2968" y="11584"/>
                  </a:lnTo>
                  <a:lnTo>
                    <a:pt x="2956" y="11059"/>
                  </a:lnTo>
                  <a:lnTo>
                    <a:pt x="3253" y="10842"/>
                  </a:lnTo>
                  <a:lnTo>
                    <a:pt x="3698" y="11150"/>
                  </a:lnTo>
                  <a:lnTo>
                    <a:pt x="3881" y="10591"/>
                  </a:lnTo>
                  <a:close/>
                  <a:moveTo>
                    <a:pt x="7133" y="7521"/>
                  </a:moveTo>
                  <a:lnTo>
                    <a:pt x="6620" y="6562"/>
                  </a:lnTo>
                  <a:lnTo>
                    <a:pt x="6814" y="5649"/>
                  </a:lnTo>
                  <a:lnTo>
                    <a:pt x="6414" y="4908"/>
                  </a:lnTo>
                  <a:lnTo>
                    <a:pt x="5250" y="3675"/>
                  </a:lnTo>
                  <a:lnTo>
                    <a:pt x="4565" y="3846"/>
                  </a:lnTo>
                  <a:lnTo>
                    <a:pt x="4600" y="4394"/>
                  </a:lnTo>
                  <a:lnTo>
                    <a:pt x="5330" y="5410"/>
                  </a:lnTo>
                  <a:lnTo>
                    <a:pt x="5467" y="6540"/>
                  </a:lnTo>
                  <a:lnTo>
                    <a:pt x="5227" y="6893"/>
                  </a:lnTo>
                  <a:lnTo>
                    <a:pt x="4588" y="7818"/>
                  </a:lnTo>
                  <a:lnTo>
                    <a:pt x="3869" y="7384"/>
                  </a:lnTo>
                  <a:lnTo>
                    <a:pt x="3869" y="9016"/>
                  </a:lnTo>
                  <a:lnTo>
                    <a:pt x="2968" y="8833"/>
                  </a:lnTo>
                  <a:lnTo>
                    <a:pt x="1598" y="9107"/>
                  </a:lnTo>
                  <a:lnTo>
                    <a:pt x="1336" y="9735"/>
                  </a:lnTo>
                  <a:lnTo>
                    <a:pt x="777" y="10203"/>
                  </a:lnTo>
                  <a:lnTo>
                    <a:pt x="617" y="10774"/>
                  </a:lnTo>
                  <a:lnTo>
                    <a:pt x="1" y="11059"/>
                  </a:lnTo>
                  <a:lnTo>
                    <a:pt x="571" y="11675"/>
                  </a:lnTo>
                  <a:lnTo>
                    <a:pt x="1165" y="11938"/>
                  </a:lnTo>
                  <a:lnTo>
                    <a:pt x="1290" y="12759"/>
                  </a:lnTo>
                  <a:lnTo>
                    <a:pt x="1792" y="13113"/>
                  </a:lnTo>
                  <a:lnTo>
                    <a:pt x="2146" y="12725"/>
                  </a:lnTo>
                  <a:lnTo>
                    <a:pt x="2032" y="11184"/>
                  </a:lnTo>
                  <a:lnTo>
                    <a:pt x="993" y="10511"/>
                  </a:lnTo>
                  <a:lnTo>
                    <a:pt x="1861" y="10500"/>
                  </a:lnTo>
                  <a:lnTo>
                    <a:pt x="2568" y="10077"/>
                  </a:lnTo>
                  <a:lnTo>
                    <a:pt x="3801" y="9872"/>
                  </a:lnTo>
                  <a:lnTo>
                    <a:pt x="4143" y="10557"/>
                  </a:lnTo>
                  <a:lnTo>
                    <a:pt x="4794" y="10899"/>
                  </a:lnTo>
                  <a:lnTo>
                    <a:pt x="5421" y="9861"/>
                  </a:lnTo>
                  <a:lnTo>
                    <a:pt x="6722" y="9804"/>
                  </a:lnTo>
                  <a:lnTo>
                    <a:pt x="7498" y="9370"/>
                  </a:lnTo>
                  <a:lnTo>
                    <a:pt x="7578" y="8719"/>
                  </a:lnTo>
                  <a:lnTo>
                    <a:pt x="7224" y="8263"/>
                  </a:lnTo>
                  <a:close/>
                  <a:moveTo>
                    <a:pt x="5456" y="1210"/>
                  </a:moveTo>
                  <a:lnTo>
                    <a:pt x="4702" y="913"/>
                  </a:lnTo>
                  <a:lnTo>
                    <a:pt x="3219" y="0"/>
                  </a:lnTo>
                  <a:lnTo>
                    <a:pt x="3481" y="685"/>
                  </a:lnTo>
                  <a:lnTo>
                    <a:pt x="4098" y="1906"/>
                  </a:lnTo>
                  <a:lnTo>
                    <a:pt x="3356" y="1952"/>
                  </a:lnTo>
                  <a:lnTo>
                    <a:pt x="3447" y="2625"/>
                  </a:lnTo>
                  <a:lnTo>
                    <a:pt x="4098" y="3493"/>
                  </a:lnTo>
                  <a:lnTo>
                    <a:pt x="4908" y="3493"/>
                  </a:lnTo>
                  <a:lnTo>
                    <a:pt x="4680" y="2523"/>
                  </a:lnTo>
                  <a:lnTo>
                    <a:pt x="6220" y="3127"/>
                  </a:lnTo>
                  <a:lnTo>
                    <a:pt x="6277" y="2260"/>
                  </a:lnTo>
                  <a:lnTo>
                    <a:pt x="7190" y="2009"/>
                  </a:lnTo>
                  <a:lnTo>
                    <a:pt x="6334" y="1028"/>
                  </a:lnTo>
                  <a:lnTo>
                    <a:pt x="6095" y="14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1" name="Google Shape;931;p38"/>
            <p:cNvSpPr/>
            <p:nvPr/>
          </p:nvSpPr>
          <p:spPr>
            <a:xfrm>
              <a:off x="4538525" y="1865050"/>
              <a:ext cx="710700" cy="323275"/>
            </a:xfrm>
            <a:custGeom>
              <a:rect b="b" l="l" r="r" t="t"/>
              <a:pathLst>
                <a:path extrusionOk="0" h="12931" w="28428">
                  <a:moveTo>
                    <a:pt x="14688" y="194"/>
                  </a:moveTo>
                  <a:lnTo>
                    <a:pt x="13409" y="0"/>
                  </a:lnTo>
                  <a:lnTo>
                    <a:pt x="12964" y="365"/>
                  </a:lnTo>
                  <a:lnTo>
                    <a:pt x="11424" y="674"/>
                  </a:lnTo>
                  <a:lnTo>
                    <a:pt x="11184" y="890"/>
                  </a:lnTo>
                  <a:lnTo>
                    <a:pt x="8787" y="1187"/>
                  </a:lnTo>
                  <a:lnTo>
                    <a:pt x="8582" y="1484"/>
                  </a:lnTo>
                  <a:lnTo>
                    <a:pt x="9301" y="2066"/>
                  </a:lnTo>
                  <a:lnTo>
                    <a:pt x="8742" y="2294"/>
                  </a:lnTo>
                  <a:lnTo>
                    <a:pt x="8947" y="2545"/>
                  </a:lnTo>
                  <a:lnTo>
                    <a:pt x="8445" y="2956"/>
                  </a:lnTo>
                  <a:lnTo>
                    <a:pt x="9780" y="3549"/>
                  </a:lnTo>
                  <a:lnTo>
                    <a:pt x="9757" y="3983"/>
                  </a:lnTo>
                  <a:lnTo>
                    <a:pt x="8765" y="3937"/>
                  </a:lnTo>
                  <a:lnTo>
                    <a:pt x="8650" y="4200"/>
                  </a:lnTo>
                  <a:lnTo>
                    <a:pt x="7612" y="3743"/>
                  </a:lnTo>
                  <a:lnTo>
                    <a:pt x="6528" y="3766"/>
                  </a:lnTo>
                  <a:lnTo>
                    <a:pt x="5912" y="4120"/>
                  </a:lnTo>
                  <a:lnTo>
                    <a:pt x="4976" y="3778"/>
                  </a:lnTo>
                  <a:lnTo>
                    <a:pt x="3275" y="3173"/>
                  </a:lnTo>
                  <a:lnTo>
                    <a:pt x="2203" y="3196"/>
                  </a:lnTo>
                  <a:lnTo>
                    <a:pt x="1050" y="4143"/>
                  </a:lnTo>
                  <a:lnTo>
                    <a:pt x="1153" y="4793"/>
                  </a:lnTo>
                  <a:lnTo>
                    <a:pt x="297" y="4280"/>
                  </a:lnTo>
                  <a:lnTo>
                    <a:pt x="0" y="5250"/>
                  </a:lnTo>
                  <a:lnTo>
                    <a:pt x="240" y="5421"/>
                  </a:lnTo>
                  <a:lnTo>
                    <a:pt x="0" y="6094"/>
                  </a:lnTo>
                  <a:lnTo>
                    <a:pt x="753" y="6711"/>
                  </a:lnTo>
                  <a:lnTo>
                    <a:pt x="1267" y="6676"/>
                  </a:lnTo>
                  <a:lnTo>
                    <a:pt x="1860" y="7258"/>
                  </a:lnTo>
                  <a:lnTo>
                    <a:pt x="1894" y="7715"/>
                  </a:lnTo>
                  <a:lnTo>
                    <a:pt x="2294" y="7863"/>
                  </a:lnTo>
                  <a:lnTo>
                    <a:pt x="2922" y="7681"/>
                  </a:lnTo>
                  <a:lnTo>
                    <a:pt x="3629" y="7293"/>
                  </a:lnTo>
                  <a:lnTo>
                    <a:pt x="4302" y="7509"/>
                  </a:lnTo>
                  <a:lnTo>
                    <a:pt x="4999" y="7464"/>
                  </a:lnTo>
                  <a:lnTo>
                    <a:pt x="5272" y="8023"/>
                  </a:lnTo>
                  <a:lnTo>
                    <a:pt x="5364" y="8879"/>
                  </a:lnTo>
                  <a:lnTo>
                    <a:pt x="4702" y="8742"/>
                  </a:lnTo>
                  <a:lnTo>
                    <a:pt x="4131" y="8890"/>
                  </a:lnTo>
                  <a:lnTo>
                    <a:pt x="4257" y="9529"/>
                  </a:lnTo>
                  <a:lnTo>
                    <a:pt x="3549" y="9450"/>
                  </a:lnTo>
                  <a:lnTo>
                    <a:pt x="3629" y="9735"/>
                  </a:lnTo>
                  <a:lnTo>
                    <a:pt x="4086" y="9963"/>
                  </a:lnTo>
                  <a:lnTo>
                    <a:pt x="4622" y="10739"/>
                  </a:lnTo>
                  <a:lnTo>
                    <a:pt x="5535" y="11047"/>
                  </a:lnTo>
                  <a:lnTo>
                    <a:pt x="5740" y="11344"/>
                  </a:lnTo>
                  <a:lnTo>
                    <a:pt x="5649" y="11709"/>
                  </a:lnTo>
                  <a:lnTo>
                    <a:pt x="5740" y="11926"/>
                  </a:lnTo>
                  <a:lnTo>
                    <a:pt x="6003" y="11641"/>
                  </a:lnTo>
                  <a:lnTo>
                    <a:pt x="6790" y="11458"/>
                  </a:lnTo>
                  <a:lnTo>
                    <a:pt x="7327" y="11698"/>
                  </a:lnTo>
                  <a:lnTo>
                    <a:pt x="8023" y="12394"/>
                  </a:lnTo>
                  <a:lnTo>
                    <a:pt x="8388" y="12360"/>
                  </a:lnTo>
                  <a:lnTo>
                    <a:pt x="7498" y="9107"/>
                  </a:lnTo>
                  <a:lnTo>
                    <a:pt x="9198" y="8594"/>
                  </a:lnTo>
                  <a:lnTo>
                    <a:pt x="9358" y="8662"/>
                  </a:lnTo>
                  <a:lnTo>
                    <a:pt x="10648" y="9301"/>
                  </a:lnTo>
                  <a:lnTo>
                    <a:pt x="11332" y="9632"/>
                  </a:lnTo>
                  <a:lnTo>
                    <a:pt x="12268" y="10420"/>
                  </a:lnTo>
                  <a:lnTo>
                    <a:pt x="13078" y="10283"/>
                  </a:lnTo>
                  <a:lnTo>
                    <a:pt x="14300" y="10214"/>
                  </a:lnTo>
                  <a:lnTo>
                    <a:pt x="15372" y="10853"/>
                  </a:lnTo>
                  <a:lnTo>
                    <a:pt x="15589" y="11743"/>
                  </a:lnTo>
                  <a:lnTo>
                    <a:pt x="15943" y="11755"/>
                  </a:lnTo>
                  <a:lnTo>
                    <a:pt x="16319" y="12474"/>
                  </a:lnTo>
                  <a:lnTo>
                    <a:pt x="17255" y="12497"/>
                  </a:lnTo>
                  <a:lnTo>
                    <a:pt x="17586" y="12930"/>
                  </a:lnTo>
                  <a:lnTo>
                    <a:pt x="17860" y="12930"/>
                  </a:lnTo>
                  <a:lnTo>
                    <a:pt x="17986" y="12280"/>
                  </a:lnTo>
                  <a:lnTo>
                    <a:pt x="18750" y="11675"/>
                  </a:lnTo>
                  <a:lnTo>
                    <a:pt x="19115" y="11504"/>
                  </a:lnTo>
                  <a:lnTo>
                    <a:pt x="19150" y="11116"/>
                  </a:lnTo>
                  <a:lnTo>
                    <a:pt x="19595" y="11002"/>
                  </a:lnTo>
                  <a:lnTo>
                    <a:pt x="20896" y="11298"/>
                  </a:lnTo>
                  <a:lnTo>
                    <a:pt x="20827" y="10785"/>
                  </a:lnTo>
                  <a:lnTo>
                    <a:pt x="21181" y="10602"/>
                  </a:lnTo>
                  <a:lnTo>
                    <a:pt x="22334" y="10967"/>
                  </a:lnTo>
                  <a:lnTo>
                    <a:pt x="22562" y="10876"/>
                  </a:lnTo>
                  <a:lnTo>
                    <a:pt x="23794" y="10899"/>
                  </a:lnTo>
                  <a:lnTo>
                    <a:pt x="24901" y="10990"/>
                  </a:lnTo>
                  <a:lnTo>
                    <a:pt x="25369" y="11298"/>
                  </a:lnTo>
                  <a:lnTo>
                    <a:pt x="25872" y="11424"/>
                  </a:lnTo>
                  <a:lnTo>
                    <a:pt x="25632" y="10933"/>
                  </a:lnTo>
                  <a:lnTo>
                    <a:pt x="26043" y="10705"/>
                  </a:lnTo>
                  <a:lnTo>
                    <a:pt x="24799" y="9176"/>
                  </a:lnTo>
                  <a:lnTo>
                    <a:pt x="26088" y="8833"/>
                  </a:lnTo>
                  <a:lnTo>
                    <a:pt x="26374" y="8628"/>
                  </a:lnTo>
                  <a:lnTo>
                    <a:pt x="26225" y="7053"/>
                  </a:lnTo>
                  <a:lnTo>
                    <a:pt x="27755" y="7338"/>
                  </a:lnTo>
                  <a:lnTo>
                    <a:pt x="27983" y="6939"/>
                  </a:lnTo>
                  <a:lnTo>
                    <a:pt x="27629" y="6049"/>
                  </a:lnTo>
                  <a:lnTo>
                    <a:pt x="28165" y="5969"/>
                  </a:lnTo>
                  <a:lnTo>
                    <a:pt x="28428" y="5364"/>
                  </a:lnTo>
                  <a:lnTo>
                    <a:pt x="27812" y="4828"/>
                  </a:lnTo>
                  <a:lnTo>
                    <a:pt x="26956" y="4953"/>
                  </a:lnTo>
                  <a:lnTo>
                    <a:pt x="26488" y="4577"/>
                  </a:lnTo>
                  <a:lnTo>
                    <a:pt x="25929" y="4405"/>
                  </a:lnTo>
                  <a:lnTo>
                    <a:pt x="25347" y="3892"/>
                  </a:lnTo>
                  <a:lnTo>
                    <a:pt x="24890" y="3743"/>
                  </a:lnTo>
                  <a:lnTo>
                    <a:pt x="24000" y="3972"/>
                  </a:lnTo>
                  <a:lnTo>
                    <a:pt x="22824" y="3458"/>
                  </a:lnTo>
                  <a:lnTo>
                    <a:pt x="22665" y="3926"/>
                  </a:lnTo>
                  <a:lnTo>
                    <a:pt x="20086" y="1712"/>
                  </a:lnTo>
                  <a:lnTo>
                    <a:pt x="18899" y="1039"/>
                  </a:lnTo>
                  <a:lnTo>
                    <a:pt x="19013" y="776"/>
                  </a:lnTo>
                  <a:lnTo>
                    <a:pt x="17712" y="1587"/>
                  </a:lnTo>
                  <a:lnTo>
                    <a:pt x="17084" y="1644"/>
                  </a:lnTo>
                  <a:lnTo>
                    <a:pt x="16913" y="1176"/>
                  </a:lnTo>
                  <a:lnTo>
                    <a:pt x="15920" y="868"/>
                  </a:lnTo>
                  <a:lnTo>
                    <a:pt x="15304" y="10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2" name="Google Shape;932;p38"/>
            <p:cNvSpPr/>
            <p:nvPr/>
          </p:nvSpPr>
          <p:spPr>
            <a:xfrm>
              <a:off x="4400700" y="2987150"/>
              <a:ext cx="158675" cy="231125"/>
            </a:xfrm>
            <a:custGeom>
              <a:rect b="b" l="l" r="r" t="t"/>
              <a:pathLst>
                <a:path extrusionOk="0" h="9245" w="6347">
                  <a:moveTo>
                    <a:pt x="6346" y="1438"/>
                  </a:moveTo>
                  <a:lnTo>
                    <a:pt x="5810" y="1438"/>
                  </a:lnTo>
                  <a:lnTo>
                    <a:pt x="5479" y="1142"/>
                  </a:lnTo>
                  <a:lnTo>
                    <a:pt x="4748" y="1507"/>
                  </a:lnTo>
                  <a:lnTo>
                    <a:pt x="4520" y="1895"/>
                  </a:lnTo>
                  <a:lnTo>
                    <a:pt x="3984" y="1826"/>
                  </a:lnTo>
                  <a:lnTo>
                    <a:pt x="3813" y="1724"/>
                  </a:lnTo>
                  <a:lnTo>
                    <a:pt x="3630" y="1735"/>
                  </a:lnTo>
                  <a:lnTo>
                    <a:pt x="3368" y="1735"/>
                  </a:lnTo>
                  <a:lnTo>
                    <a:pt x="2340" y="970"/>
                  </a:lnTo>
                  <a:lnTo>
                    <a:pt x="1781" y="970"/>
                  </a:lnTo>
                  <a:lnTo>
                    <a:pt x="1496" y="674"/>
                  </a:lnTo>
                  <a:lnTo>
                    <a:pt x="1496" y="160"/>
                  </a:lnTo>
                  <a:lnTo>
                    <a:pt x="1085" y="0"/>
                  </a:lnTo>
                  <a:lnTo>
                    <a:pt x="549" y="594"/>
                  </a:lnTo>
                  <a:lnTo>
                    <a:pt x="58" y="1142"/>
                  </a:lnTo>
                  <a:lnTo>
                    <a:pt x="446" y="1769"/>
                  </a:lnTo>
                  <a:lnTo>
                    <a:pt x="549" y="2226"/>
                  </a:lnTo>
                  <a:lnTo>
                    <a:pt x="914" y="3264"/>
                  </a:lnTo>
                  <a:lnTo>
                    <a:pt x="617" y="3938"/>
                  </a:lnTo>
                  <a:lnTo>
                    <a:pt x="229" y="4531"/>
                  </a:lnTo>
                  <a:lnTo>
                    <a:pt x="1" y="4908"/>
                  </a:lnTo>
                  <a:lnTo>
                    <a:pt x="1" y="4953"/>
                  </a:lnTo>
                  <a:lnTo>
                    <a:pt x="206" y="5296"/>
                  </a:lnTo>
                  <a:lnTo>
                    <a:pt x="149" y="5957"/>
                  </a:lnTo>
                  <a:lnTo>
                    <a:pt x="3025" y="7818"/>
                  </a:lnTo>
                  <a:lnTo>
                    <a:pt x="3082" y="8343"/>
                  </a:lnTo>
                  <a:lnTo>
                    <a:pt x="4223" y="9244"/>
                  </a:lnTo>
                  <a:lnTo>
                    <a:pt x="4543" y="8947"/>
                  </a:lnTo>
                  <a:lnTo>
                    <a:pt x="4714" y="8343"/>
                  </a:lnTo>
                  <a:lnTo>
                    <a:pt x="4965" y="7977"/>
                  </a:lnTo>
                  <a:lnTo>
                    <a:pt x="5091" y="7327"/>
                  </a:lnTo>
                  <a:lnTo>
                    <a:pt x="5399" y="7270"/>
                  </a:lnTo>
                  <a:lnTo>
                    <a:pt x="5593" y="6893"/>
                  </a:lnTo>
                  <a:lnTo>
                    <a:pt x="6164" y="6528"/>
                  </a:lnTo>
                  <a:lnTo>
                    <a:pt x="5696" y="5775"/>
                  </a:lnTo>
                  <a:lnTo>
                    <a:pt x="5661" y="24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3" name="Google Shape;933;p38"/>
            <p:cNvSpPr/>
            <p:nvPr/>
          </p:nvSpPr>
          <p:spPr>
            <a:xfrm>
              <a:off x="5005550" y="2130100"/>
              <a:ext cx="179775" cy="89325"/>
            </a:xfrm>
            <a:custGeom>
              <a:rect b="b" l="l" r="r" t="t"/>
              <a:pathLst>
                <a:path extrusionOk="0" h="3573" w="7191">
                  <a:moveTo>
                    <a:pt x="7191" y="833"/>
                  </a:moveTo>
                  <a:lnTo>
                    <a:pt x="6688" y="696"/>
                  </a:lnTo>
                  <a:lnTo>
                    <a:pt x="6220" y="388"/>
                  </a:lnTo>
                  <a:lnTo>
                    <a:pt x="5113" y="297"/>
                  </a:lnTo>
                  <a:lnTo>
                    <a:pt x="3881" y="274"/>
                  </a:lnTo>
                  <a:lnTo>
                    <a:pt x="3653" y="377"/>
                  </a:lnTo>
                  <a:lnTo>
                    <a:pt x="2500" y="0"/>
                  </a:lnTo>
                  <a:lnTo>
                    <a:pt x="2146" y="183"/>
                  </a:lnTo>
                  <a:lnTo>
                    <a:pt x="2215" y="696"/>
                  </a:lnTo>
                  <a:lnTo>
                    <a:pt x="914" y="400"/>
                  </a:lnTo>
                  <a:lnTo>
                    <a:pt x="469" y="514"/>
                  </a:lnTo>
                  <a:lnTo>
                    <a:pt x="434" y="902"/>
                  </a:lnTo>
                  <a:lnTo>
                    <a:pt x="686" y="982"/>
                  </a:lnTo>
                  <a:lnTo>
                    <a:pt x="240" y="1575"/>
                  </a:lnTo>
                  <a:lnTo>
                    <a:pt x="902" y="1895"/>
                  </a:lnTo>
                  <a:lnTo>
                    <a:pt x="1359" y="1666"/>
                  </a:lnTo>
                  <a:lnTo>
                    <a:pt x="2375" y="2146"/>
                  </a:lnTo>
                  <a:lnTo>
                    <a:pt x="1633" y="2785"/>
                  </a:lnTo>
                  <a:lnTo>
                    <a:pt x="1039" y="2693"/>
                  </a:lnTo>
                  <a:lnTo>
                    <a:pt x="845" y="2979"/>
                  </a:lnTo>
                  <a:lnTo>
                    <a:pt x="1" y="2830"/>
                  </a:lnTo>
                  <a:lnTo>
                    <a:pt x="92" y="3355"/>
                  </a:lnTo>
                  <a:lnTo>
                    <a:pt x="857" y="3287"/>
                  </a:lnTo>
                  <a:lnTo>
                    <a:pt x="1872" y="3572"/>
                  </a:lnTo>
                  <a:lnTo>
                    <a:pt x="3230" y="3435"/>
                  </a:lnTo>
                  <a:lnTo>
                    <a:pt x="3367" y="3230"/>
                  </a:lnTo>
                  <a:lnTo>
                    <a:pt x="3208" y="3013"/>
                  </a:lnTo>
                  <a:lnTo>
                    <a:pt x="3778" y="2579"/>
                  </a:lnTo>
                  <a:lnTo>
                    <a:pt x="4235" y="2408"/>
                  </a:lnTo>
                  <a:lnTo>
                    <a:pt x="5056" y="2545"/>
                  </a:lnTo>
                  <a:lnTo>
                    <a:pt x="5136" y="1974"/>
                  </a:lnTo>
                  <a:lnTo>
                    <a:pt x="6049" y="1860"/>
                  </a:lnTo>
                  <a:lnTo>
                    <a:pt x="6198" y="1518"/>
                  </a:lnTo>
                  <a:lnTo>
                    <a:pt x="7168" y="10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4" name="Google Shape;934;p38"/>
            <p:cNvSpPr/>
            <p:nvPr/>
          </p:nvSpPr>
          <p:spPr>
            <a:xfrm>
              <a:off x="5756200" y="2781725"/>
              <a:ext cx="105000" cy="92475"/>
            </a:xfrm>
            <a:custGeom>
              <a:rect b="b" l="l" r="r" t="t"/>
              <a:pathLst>
                <a:path extrusionOk="0" h="3699" w="4200">
                  <a:moveTo>
                    <a:pt x="3926" y="332"/>
                  </a:moveTo>
                  <a:lnTo>
                    <a:pt x="3184" y="1"/>
                  </a:lnTo>
                  <a:lnTo>
                    <a:pt x="2899" y="617"/>
                  </a:lnTo>
                  <a:lnTo>
                    <a:pt x="2203" y="274"/>
                  </a:lnTo>
                  <a:lnTo>
                    <a:pt x="1450" y="126"/>
                  </a:lnTo>
                  <a:lnTo>
                    <a:pt x="434" y="309"/>
                  </a:lnTo>
                  <a:lnTo>
                    <a:pt x="0" y="1050"/>
                  </a:lnTo>
                  <a:lnTo>
                    <a:pt x="308" y="2157"/>
                  </a:lnTo>
                  <a:lnTo>
                    <a:pt x="788" y="3093"/>
                  </a:lnTo>
                  <a:lnTo>
                    <a:pt x="1164" y="3561"/>
                  </a:lnTo>
                  <a:lnTo>
                    <a:pt x="1826" y="3698"/>
                  </a:lnTo>
                  <a:lnTo>
                    <a:pt x="2500" y="3333"/>
                  </a:lnTo>
                  <a:lnTo>
                    <a:pt x="3333" y="3264"/>
                  </a:lnTo>
                  <a:lnTo>
                    <a:pt x="2933" y="2728"/>
                  </a:lnTo>
                  <a:lnTo>
                    <a:pt x="4200" y="2021"/>
                  </a:lnTo>
                  <a:lnTo>
                    <a:pt x="4189" y="9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5" name="Google Shape;935;p38"/>
            <p:cNvSpPr/>
            <p:nvPr/>
          </p:nvSpPr>
          <p:spPr>
            <a:xfrm>
              <a:off x="6077175" y="2234525"/>
              <a:ext cx="84175" cy="97575"/>
            </a:xfrm>
            <a:custGeom>
              <a:rect b="b" l="l" r="r" t="t"/>
              <a:pathLst>
                <a:path extrusionOk="0" h="3903" w="3367">
                  <a:moveTo>
                    <a:pt x="0" y="799"/>
                  </a:moveTo>
                  <a:lnTo>
                    <a:pt x="890" y="1586"/>
                  </a:lnTo>
                  <a:lnTo>
                    <a:pt x="399" y="1746"/>
                  </a:lnTo>
                  <a:lnTo>
                    <a:pt x="1141" y="2716"/>
                  </a:lnTo>
                  <a:lnTo>
                    <a:pt x="1301" y="3401"/>
                  </a:lnTo>
                  <a:lnTo>
                    <a:pt x="1598" y="3903"/>
                  </a:lnTo>
                  <a:lnTo>
                    <a:pt x="2237" y="3823"/>
                  </a:lnTo>
                  <a:lnTo>
                    <a:pt x="2693" y="3446"/>
                  </a:lnTo>
                  <a:lnTo>
                    <a:pt x="3298" y="3275"/>
                  </a:lnTo>
                  <a:lnTo>
                    <a:pt x="3367" y="2762"/>
                  </a:lnTo>
                  <a:lnTo>
                    <a:pt x="2887" y="1689"/>
                  </a:lnTo>
                  <a:lnTo>
                    <a:pt x="2408" y="1084"/>
                  </a:lnTo>
                  <a:lnTo>
                    <a:pt x="1244" y="0"/>
                  </a:lnTo>
                  <a:lnTo>
                    <a:pt x="1255" y="228"/>
                  </a:lnTo>
                  <a:lnTo>
                    <a:pt x="959" y="285"/>
                  </a:lnTo>
                  <a:lnTo>
                    <a:pt x="457" y="331"/>
                  </a:lnTo>
                  <a:lnTo>
                    <a:pt x="354" y="742"/>
                  </a:lnTo>
                  <a:lnTo>
                    <a:pt x="11" y="7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6" name="Google Shape;936;p38"/>
            <p:cNvSpPr/>
            <p:nvPr/>
          </p:nvSpPr>
          <p:spPr>
            <a:xfrm>
              <a:off x="4620100" y="2429950"/>
              <a:ext cx="37125" cy="35125"/>
            </a:xfrm>
            <a:custGeom>
              <a:rect b="b" l="l" r="r" t="t"/>
              <a:pathLst>
                <a:path extrusionOk="0" h="1405" w="1485">
                  <a:moveTo>
                    <a:pt x="982" y="80"/>
                  </a:moveTo>
                  <a:lnTo>
                    <a:pt x="457" y="0"/>
                  </a:lnTo>
                  <a:lnTo>
                    <a:pt x="1" y="879"/>
                  </a:lnTo>
                  <a:lnTo>
                    <a:pt x="697" y="959"/>
                  </a:lnTo>
                  <a:lnTo>
                    <a:pt x="937" y="1404"/>
                  </a:lnTo>
                  <a:lnTo>
                    <a:pt x="1485" y="1370"/>
                  </a:lnTo>
                  <a:lnTo>
                    <a:pt x="1142" y="685"/>
                  </a:lnTo>
                  <a:lnTo>
                    <a:pt x="1176" y="4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7" name="Google Shape;937;p38"/>
            <p:cNvSpPr/>
            <p:nvPr/>
          </p:nvSpPr>
          <p:spPr>
            <a:xfrm>
              <a:off x="5691150" y="2602275"/>
              <a:ext cx="164075" cy="194600"/>
            </a:xfrm>
            <a:custGeom>
              <a:rect b="b" l="l" r="r" t="t"/>
              <a:pathLst>
                <a:path extrusionOk="0" h="7784" w="6563">
                  <a:moveTo>
                    <a:pt x="6528" y="7510"/>
                  </a:moveTo>
                  <a:lnTo>
                    <a:pt x="6562" y="6597"/>
                  </a:lnTo>
                  <a:lnTo>
                    <a:pt x="6277" y="5946"/>
                  </a:lnTo>
                  <a:lnTo>
                    <a:pt x="5592" y="5318"/>
                  </a:lnTo>
                  <a:lnTo>
                    <a:pt x="4976" y="4520"/>
                  </a:lnTo>
                  <a:lnTo>
                    <a:pt x="4166" y="3458"/>
                  </a:lnTo>
                  <a:lnTo>
                    <a:pt x="3116" y="2910"/>
                  </a:lnTo>
                  <a:lnTo>
                    <a:pt x="3310" y="2579"/>
                  </a:lnTo>
                  <a:lnTo>
                    <a:pt x="3778" y="2340"/>
                  </a:lnTo>
                  <a:lnTo>
                    <a:pt x="3344" y="1552"/>
                  </a:lnTo>
                  <a:lnTo>
                    <a:pt x="2374" y="1541"/>
                  </a:lnTo>
                  <a:lnTo>
                    <a:pt x="1895" y="731"/>
                  </a:lnTo>
                  <a:lnTo>
                    <a:pt x="1324" y="0"/>
                  </a:lnTo>
                  <a:lnTo>
                    <a:pt x="936" y="149"/>
                  </a:lnTo>
                  <a:lnTo>
                    <a:pt x="1210" y="1176"/>
                  </a:lnTo>
                  <a:lnTo>
                    <a:pt x="799" y="1153"/>
                  </a:lnTo>
                  <a:lnTo>
                    <a:pt x="696" y="936"/>
                  </a:lnTo>
                  <a:lnTo>
                    <a:pt x="114" y="1530"/>
                  </a:lnTo>
                  <a:lnTo>
                    <a:pt x="0" y="1872"/>
                  </a:lnTo>
                  <a:lnTo>
                    <a:pt x="366" y="2134"/>
                  </a:lnTo>
                  <a:lnTo>
                    <a:pt x="491" y="2682"/>
                  </a:lnTo>
                  <a:lnTo>
                    <a:pt x="1039" y="2728"/>
                  </a:lnTo>
                  <a:lnTo>
                    <a:pt x="982" y="3675"/>
                  </a:lnTo>
                  <a:lnTo>
                    <a:pt x="1119" y="4497"/>
                  </a:lnTo>
                  <a:lnTo>
                    <a:pt x="1872" y="3949"/>
                  </a:lnTo>
                  <a:lnTo>
                    <a:pt x="2134" y="4120"/>
                  </a:lnTo>
                  <a:lnTo>
                    <a:pt x="2591" y="4097"/>
                  </a:lnTo>
                  <a:lnTo>
                    <a:pt x="2705" y="3778"/>
                  </a:lnTo>
                  <a:lnTo>
                    <a:pt x="3321" y="3835"/>
                  </a:lnTo>
                  <a:lnTo>
                    <a:pt x="4017" y="4577"/>
                  </a:lnTo>
                  <a:lnTo>
                    <a:pt x="4200" y="5478"/>
                  </a:lnTo>
                  <a:lnTo>
                    <a:pt x="4942" y="6266"/>
                  </a:lnTo>
                  <a:lnTo>
                    <a:pt x="5010" y="7030"/>
                  </a:lnTo>
                  <a:lnTo>
                    <a:pt x="4805" y="7441"/>
                  </a:lnTo>
                  <a:lnTo>
                    <a:pt x="5501" y="7783"/>
                  </a:lnTo>
                  <a:lnTo>
                    <a:pt x="5786" y="717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8" name="Google Shape;938;p38"/>
            <p:cNvSpPr/>
            <p:nvPr/>
          </p:nvSpPr>
          <p:spPr>
            <a:xfrm>
              <a:off x="4390150" y="2326375"/>
              <a:ext cx="25125" cy="35125"/>
            </a:xfrm>
            <a:custGeom>
              <a:rect b="b" l="l" r="r" t="t"/>
              <a:pathLst>
                <a:path extrusionOk="0" h="1405" w="1005">
                  <a:moveTo>
                    <a:pt x="514" y="1233"/>
                  </a:moveTo>
                  <a:lnTo>
                    <a:pt x="640" y="743"/>
                  </a:lnTo>
                  <a:lnTo>
                    <a:pt x="1005" y="400"/>
                  </a:lnTo>
                  <a:lnTo>
                    <a:pt x="834" y="35"/>
                  </a:lnTo>
                  <a:lnTo>
                    <a:pt x="491" y="1"/>
                  </a:lnTo>
                  <a:lnTo>
                    <a:pt x="480" y="24"/>
                  </a:lnTo>
                  <a:lnTo>
                    <a:pt x="183" y="663"/>
                  </a:lnTo>
                  <a:lnTo>
                    <a:pt x="1" y="1404"/>
                  </a:lnTo>
                  <a:lnTo>
                    <a:pt x="252" y="1404"/>
                  </a:lnTo>
                  <a:lnTo>
                    <a:pt x="309" y="125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39" name="Google Shape;939;p38"/>
            <p:cNvSpPr/>
            <p:nvPr/>
          </p:nvSpPr>
          <p:spPr>
            <a:xfrm>
              <a:off x="3492575" y="2918100"/>
              <a:ext cx="77925" cy="95325"/>
            </a:xfrm>
            <a:custGeom>
              <a:rect b="b" l="l" r="r" t="t"/>
              <a:pathLst>
                <a:path extrusionOk="0" h="3813" w="3117">
                  <a:moveTo>
                    <a:pt x="2409" y="788"/>
                  </a:moveTo>
                  <a:lnTo>
                    <a:pt x="2181" y="765"/>
                  </a:lnTo>
                  <a:lnTo>
                    <a:pt x="2021" y="1130"/>
                  </a:lnTo>
                  <a:lnTo>
                    <a:pt x="1793" y="1119"/>
                  </a:lnTo>
                  <a:lnTo>
                    <a:pt x="1633" y="936"/>
                  </a:lnTo>
                  <a:lnTo>
                    <a:pt x="1690" y="560"/>
                  </a:lnTo>
                  <a:lnTo>
                    <a:pt x="1359" y="1"/>
                  </a:lnTo>
                  <a:lnTo>
                    <a:pt x="1142" y="103"/>
                  </a:lnTo>
                  <a:lnTo>
                    <a:pt x="971" y="138"/>
                  </a:lnTo>
                  <a:lnTo>
                    <a:pt x="606" y="560"/>
                  </a:lnTo>
                  <a:lnTo>
                    <a:pt x="229" y="1051"/>
                  </a:lnTo>
                  <a:lnTo>
                    <a:pt x="195" y="1324"/>
                  </a:lnTo>
                  <a:lnTo>
                    <a:pt x="1" y="1610"/>
                  </a:lnTo>
                  <a:lnTo>
                    <a:pt x="537" y="2192"/>
                  </a:lnTo>
                  <a:lnTo>
                    <a:pt x="1222" y="2694"/>
                  </a:lnTo>
                  <a:lnTo>
                    <a:pt x="1952" y="3379"/>
                  </a:lnTo>
                  <a:lnTo>
                    <a:pt x="2763" y="3812"/>
                  </a:lnTo>
                  <a:lnTo>
                    <a:pt x="2980" y="3801"/>
                  </a:lnTo>
                  <a:lnTo>
                    <a:pt x="3048" y="3059"/>
                  </a:lnTo>
                  <a:lnTo>
                    <a:pt x="3116" y="2945"/>
                  </a:lnTo>
                  <a:lnTo>
                    <a:pt x="3094" y="2591"/>
                  </a:lnTo>
                  <a:lnTo>
                    <a:pt x="2763" y="2203"/>
                  </a:lnTo>
                  <a:lnTo>
                    <a:pt x="2500" y="2146"/>
                  </a:lnTo>
                  <a:lnTo>
                    <a:pt x="2272" y="1895"/>
                  </a:lnTo>
                  <a:lnTo>
                    <a:pt x="2443" y="1496"/>
                  </a:lnTo>
                  <a:lnTo>
                    <a:pt x="2363" y="10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0" name="Google Shape;940;p38"/>
            <p:cNvSpPr/>
            <p:nvPr/>
          </p:nvSpPr>
          <p:spPr>
            <a:xfrm>
              <a:off x="3902575" y="2360625"/>
              <a:ext cx="311000" cy="307300"/>
            </a:xfrm>
            <a:custGeom>
              <a:rect b="b" l="l" r="r" t="t"/>
              <a:pathLst>
                <a:path extrusionOk="0" h="12292" w="12440">
                  <a:moveTo>
                    <a:pt x="12029" y="1427"/>
                  </a:moveTo>
                  <a:lnTo>
                    <a:pt x="11812" y="1119"/>
                  </a:lnTo>
                  <a:lnTo>
                    <a:pt x="11036" y="1004"/>
                  </a:lnTo>
                  <a:lnTo>
                    <a:pt x="10785" y="845"/>
                  </a:lnTo>
                  <a:lnTo>
                    <a:pt x="10499" y="845"/>
                  </a:lnTo>
                  <a:lnTo>
                    <a:pt x="10214" y="445"/>
                  </a:lnTo>
                  <a:lnTo>
                    <a:pt x="9176" y="263"/>
                  </a:lnTo>
                  <a:lnTo>
                    <a:pt x="8662" y="377"/>
                  </a:lnTo>
                  <a:lnTo>
                    <a:pt x="8126" y="810"/>
                  </a:lnTo>
                  <a:lnTo>
                    <a:pt x="7920" y="1244"/>
                  </a:lnTo>
                  <a:lnTo>
                    <a:pt x="8126" y="1929"/>
                  </a:lnTo>
                  <a:lnTo>
                    <a:pt x="7783" y="2363"/>
                  </a:lnTo>
                  <a:lnTo>
                    <a:pt x="7430" y="2591"/>
                  </a:lnTo>
                  <a:lnTo>
                    <a:pt x="6585" y="2146"/>
                  </a:lnTo>
                  <a:lnTo>
                    <a:pt x="5490" y="1758"/>
                  </a:lnTo>
                  <a:lnTo>
                    <a:pt x="4793" y="1598"/>
                  </a:lnTo>
                  <a:lnTo>
                    <a:pt x="4394" y="776"/>
                  </a:lnTo>
                  <a:lnTo>
                    <a:pt x="3367" y="377"/>
                  </a:lnTo>
                  <a:lnTo>
                    <a:pt x="2716" y="217"/>
                  </a:lnTo>
                  <a:lnTo>
                    <a:pt x="2408" y="308"/>
                  </a:lnTo>
                  <a:lnTo>
                    <a:pt x="1495" y="0"/>
                  </a:lnTo>
                  <a:lnTo>
                    <a:pt x="1484" y="696"/>
                  </a:lnTo>
                  <a:lnTo>
                    <a:pt x="1107" y="947"/>
                  </a:lnTo>
                  <a:lnTo>
                    <a:pt x="890" y="1233"/>
                  </a:lnTo>
                  <a:lnTo>
                    <a:pt x="365" y="1598"/>
                  </a:lnTo>
                  <a:lnTo>
                    <a:pt x="468" y="1963"/>
                  </a:lnTo>
                  <a:lnTo>
                    <a:pt x="411" y="2351"/>
                  </a:lnTo>
                  <a:lnTo>
                    <a:pt x="35" y="2545"/>
                  </a:lnTo>
                  <a:lnTo>
                    <a:pt x="308" y="3344"/>
                  </a:lnTo>
                  <a:lnTo>
                    <a:pt x="365" y="3778"/>
                  </a:lnTo>
                  <a:lnTo>
                    <a:pt x="240" y="4519"/>
                  </a:lnTo>
                  <a:lnTo>
                    <a:pt x="308" y="4930"/>
                  </a:lnTo>
                  <a:lnTo>
                    <a:pt x="229" y="5432"/>
                  </a:lnTo>
                  <a:lnTo>
                    <a:pt x="297" y="6003"/>
                  </a:lnTo>
                  <a:lnTo>
                    <a:pt x="0" y="6368"/>
                  </a:lnTo>
                  <a:lnTo>
                    <a:pt x="480" y="7042"/>
                  </a:lnTo>
                  <a:lnTo>
                    <a:pt x="514" y="7430"/>
                  </a:lnTo>
                  <a:lnTo>
                    <a:pt x="799" y="7943"/>
                  </a:lnTo>
                  <a:lnTo>
                    <a:pt x="1164" y="7772"/>
                  </a:lnTo>
                  <a:lnTo>
                    <a:pt x="1781" y="8183"/>
                  </a:lnTo>
                  <a:lnTo>
                    <a:pt x="2134" y="8753"/>
                  </a:lnTo>
                  <a:lnTo>
                    <a:pt x="3390" y="9153"/>
                  </a:lnTo>
                  <a:lnTo>
                    <a:pt x="3835" y="9655"/>
                  </a:lnTo>
                  <a:lnTo>
                    <a:pt x="4394" y="9313"/>
                  </a:lnTo>
                  <a:lnTo>
                    <a:pt x="5159" y="8810"/>
                  </a:lnTo>
                  <a:lnTo>
                    <a:pt x="8343" y="10556"/>
                  </a:lnTo>
                  <a:lnTo>
                    <a:pt x="11538" y="12291"/>
                  </a:lnTo>
                  <a:lnTo>
                    <a:pt x="11538" y="11903"/>
                  </a:lnTo>
                  <a:lnTo>
                    <a:pt x="12440" y="11903"/>
                  </a:lnTo>
                  <a:lnTo>
                    <a:pt x="12371" y="10100"/>
                  </a:lnTo>
                  <a:lnTo>
                    <a:pt x="12223" y="6756"/>
                  </a:lnTo>
                  <a:lnTo>
                    <a:pt x="12040" y="3515"/>
                  </a:lnTo>
                  <a:lnTo>
                    <a:pt x="11755" y="2796"/>
                  </a:lnTo>
                  <a:lnTo>
                    <a:pt x="11926" y="2237"/>
                  </a:lnTo>
                  <a:lnTo>
                    <a:pt x="11766" y="18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1" name="Google Shape;941;p38"/>
            <p:cNvSpPr/>
            <p:nvPr/>
          </p:nvSpPr>
          <p:spPr>
            <a:xfrm>
              <a:off x="5313675" y="2889275"/>
              <a:ext cx="42550" cy="87625"/>
            </a:xfrm>
            <a:custGeom>
              <a:rect b="b" l="l" r="r" t="t"/>
              <a:pathLst>
                <a:path extrusionOk="0" h="3505" w="1702">
                  <a:moveTo>
                    <a:pt x="1291" y="3288"/>
                  </a:moveTo>
                  <a:lnTo>
                    <a:pt x="1610" y="3025"/>
                  </a:lnTo>
                  <a:lnTo>
                    <a:pt x="1701" y="2089"/>
                  </a:lnTo>
                  <a:lnTo>
                    <a:pt x="1268" y="1142"/>
                  </a:lnTo>
                  <a:lnTo>
                    <a:pt x="857" y="503"/>
                  </a:lnTo>
                  <a:lnTo>
                    <a:pt x="275" y="1"/>
                  </a:lnTo>
                  <a:lnTo>
                    <a:pt x="1" y="1473"/>
                  </a:lnTo>
                  <a:lnTo>
                    <a:pt x="206" y="2774"/>
                  </a:lnTo>
                  <a:lnTo>
                    <a:pt x="606" y="35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2" name="Google Shape;942;p38"/>
            <p:cNvSpPr/>
            <p:nvPr/>
          </p:nvSpPr>
          <p:spPr>
            <a:xfrm>
              <a:off x="4240950" y="3762025"/>
              <a:ext cx="45950" cy="45400"/>
            </a:xfrm>
            <a:custGeom>
              <a:rect b="b" l="l" r="r" t="t"/>
              <a:pathLst>
                <a:path extrusionOk="0" h="1816" w="1838">
                  <a:moveTo>
                    <a:pt x="810" y="1724"/>
                  </a:moveTo>
                  <a:lnTo>
                    <a:pt x="970" y="1439"/>
                  </a:lnTo>
                  <a:lnTo>
                    <a:pt x="1415" y="1302"/>
                  </a:lnTo>
                  <a:lnTo>
                    <a:pt x="1564" y="1005"/>
                  </a:lnTo>
                  <a:lnTo>
                    <a:pt x="1837" y="560"/>
                  </a:lnTo>
                  <a:lnTo>
                    <a:pt x="1598" y="286"/>
                  </a:lnTo>
                  <a:lnTo>
                    <a:pt x="1267" y="1"/>
                  </a:lnTo>
                  <a:lnTo>
                    <a:pt x="902" y="183"/>
                  </a:lnTo>
                  <a:lnTo>
                    <a:pt x="457" y="549"/>
                  </a:lnTo>
                  <a:lnTo>
                    <a:pt x="0" y="1119"/>
                  </a:lnTo>
                  <a:lnTo>
                    <a:pt x="525" y="18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3" name="Google Shape;943;p38"/>
            <p:cNvSpPr/>
            <p:nvPr/>
          </p:nvSpPr>
          <p:spPr>
            <a:xfrm>
              <a:off x="4070900" y="1843925"/>
              <a:ext cx="94750" cy="52825"/>
            </a:xfrm>
            <a:custGeom>
              <a:rect b="b" l="l" r="r" t="t"/>
              <a:pathLst>
                <a:path extrusionOk="0" h="2113" w="3790">
                  <a:moveTo>
                    <a:pt x="3664" y="663"/>
                  </a:moveTo>
                  <a:lnTo>
                    <a:pt x="2956" y="252"/>
                  </a:lnTo>
                  <a:lnTo>
                    <a:pt x="2591" y="195"/>
                  </a:lnTo>
                  <a:lnTo>
                    <a:pt x="2465" y="1"/>
                  </a:lnTo>
                  <a:lnTo>
                    <a:pt x="1838" y="92"/>
                  </a:lnTo>
                  <a:lnTo>
                    <a:pt x="708" y="35"/>
                  </a:lnTo>
                  <a:lnTo>
                    <a:pt x="0" y="309"/>
                  </a:lnTo>
                  <a:lnTo>
                    <a:pt x="240" y="1016"/>
                  </a:lnTo>
                  <a:lnTo>
                    <a:pt x="948" y="1176"/>
                  </a:lnTo>
                  <a:lnTo>
                    <a:pt x="1267" y="1302"/>
                  </a:lnTo>
                  <a:lnTo>
                    <a:pt x="1233" y="1541"/>
                  </a:lnTo>
                  <a:lnTo>
                    <a:pt x="1324" y="1758"/>
                  </a:lnTo>
                  <a:lnTo>
                    <a:pt x="1678" y="1850"/>
                  </a:lnTo>
                  <a:lnTo>
                    <a:pt x="1883" y="2112"/>
                  </a:lnTo>
                  <a:lnTo>
                    <a:pt x="2534" y="2112"/>
                  </a:lnTo>
                  <a:lnTo>
                    <a:pt x="3219" y="1804"/>
                  </a:lnTo>
                  <a:lnTo>
                    <a:pt x="3287" y="1313"/>
                  </a:lnTo>
                  <a:lnTo>
                    <a:pt x="3789" y="10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4" name="Google Shape;944;p38"/>
            <p:cNvSpPr/>
            <p:nvPr/>
          </p:nvSpPr>
          <p:spPr>
            <a:xfrm>
              <a:off x="3820400" y="1979175"/>
              <a:ext cx="9725" cy="15125"/>
            </a:xfrm>
            <a:custGeom>
              <a:rect b="b" l="l" r="r" t="t"/>
              <a:pathLst>
                <a:path extrusionOk="0" h="605" w="389">
                  <a:moveTo>
                    <a:pt x="366" y="594"/>
                  </a:moveTo>
                  <a:lnTo>
                    <a:pt x="389" y="206"/>
                  </a:lnTo>
                  <a:lnTo>
                    <a:pt x="252" y="0"/>
                  </a:lnTo>
                  <a:lnTo>
                    <a:pt x="58" y="34"/>
                  </a:lnTo>
                  <a:lnTo>
                    <a:pt x="1" y="536"/>
                  </a:lnTo>
                  <a:lnTo>
                    <a:pt x="160" y="60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5" name="Google Shape;945;p38"/>
            <p:cNvSpPr/>
            <p:nvPr/>
          </p:nvSpPr>
          <p:spPr>
            <a:xfrm>
              <a:off x="4068900" y="1810550"/>
              <a:ext cx="119275" cy="49950"/>
            </a:xfrm>
            <a:custGeom>
              <a:rect b="b" l="l" r="r" t="t"/>
              <a:pathLst>
                <a:path extrusionOk="0" h="1998" w="4771">
                  <a:moveTo>
                    <a:pt x="3983" y="411"/>
                  </a:moveTo>
                  <a:lnTo>
                    <a:pt x="3447" y="411"/>
                  </a:lnTo>
                  <a:lnTo>
                    <a:pt x="2819" y="103"/>
                  </a:lnTo>
                  <a:lnTo>
                    <a:pt x="2523" y="1"/>
                  </a:lnTo>
                  <a:lnTo>
                    <a:pt x="1986" y="149"/>
                  </a:lnTo>
                  <a:lnTo>
                    <a:pt x="1963" y="799"/>
                  </a:lnTo>
                  <a:lnTo>
                    <a:pt x="1450" y="811"/>
                  </a:lnTo>
                  <a:lnTo>
                    <a:pt x="822" y="172"/>
                  </a:lnTo>
                  <a:lnTo>
                    <a:pt x="252" y="468"/>
                  </a:lnTo>
                  <a:lnTo>
                    <a:pt x="1" y="1005"/>
                  </a:lnTo>
                  <a:lnTo>
                    <a:pt x="80" y="1644"/>
                  </a:lnTo>
                  <a:lnTo>
                    <a:pt x="788" y="1370"/>
                  </a:lnTo>
                  <a:lnTo>
                    <a:pt x="1918" y="1427"/>
                  </a:lnTo>
                  <a:lnTo>
                    <a:pt x="2545" y="1347"/>
                  </a:lnTo>
                  <a:lnTo>
                    <a:pt x="2671" y="1530"/>
                  </a:lnTo>
                  <a:lnTo>
                    <a:pt x="3036" y="1587"/>
                  </a:lnTo>
                  <a:lnTo>
                    <a:pt x="3744" y="1998"/>
                  </a:lnTo>
                  <a:lnTo>
                    <a:pt x="4120" y="1861"/>
                  </a:lnTo>
                  <a:lnTo>
                    <a:pt x="4771" y="1530"/>
                  </a:lnTo>
                  <a:lnTo>
                    <a:pt x="4474" y="1016"/>
                  </a:lnTo>
                  <a:lnTo>
                    <a:pt x="4326" y="6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6" name="Google Shape;946;p38"/>
            <p:cNvSpPr/>
            <p:nvPr/>
          </p:nvSpPr>
          <p:spPr>
            <a:xfrm>
              <a:off x="3387025" y="2300700"/>
              <a:ext cx="313000" cy="325550"/>
            </a:xfrm>
            <a:custGeom>
              <a:rect b="b" l="l" r="r" t="t"/>
              <a:pathLst>
                <a:path extrusionOk="0" h="13022" w="12520">
                  <a:moveTo>
                    <a:pt x="11732" y="537"/>
                  </a:moveTo>
                  <a:lnTo>
                    <a:pt x="11401" y="526"/>
                  </a:lnTo>
                  <a:lnTo>
                    <a:pt x="10625" y="320"/>
                  </a:lnTo>
                  <a:lnTo>
                    <a:pt x="9906" y="377"/>
                  </a:lnTo>
                  <a:lnTo>
                    <a:pt x="9461" y="1"/>
                  </a:lnTo>
                  <a:lnTo>
                    <a:pt x="8913" y="1"/>
                  </a:lnTo>
                  <a:lnTo>
                    <a:pt x="8651" y="548"/>
                  </a:lnTo>
                  <a:lnTo>
                    <a:pt x="8126" y="1507"/>
                  </a:lnTo>
                  <a:lnTo>
                    <a:pt x="7555" y="1872"/>
                  </a:lnTo>
                  <a:lnTo>
                    <a:pt x="6779" y="2294"/>
                  </a:lnTo>
                  <a:lnTo>
                    <a:pt x="6289" y="2899"/>
                  </a:lnTo>
                  <a:lnTo>
                    <a:pt x="6152" y="3390"/>
                  </a:lnTo>
                  <a:lnTo>
                    <a:pt x="5855" y="4155"/>
                  </a:lnTo>
                  <a:lnTo>
                    <a:pt x="6015" y="5284"/>
                  </a:lnTo>
                  <a:lnTo>
                    <a:pt x="5341" y="6038"/>
                  </a:lnTo>
                  <a:lnTo>
                    <a:pt x="4953" y="6289"/>
                  </a:lnTo>
                  <a:lnTo>
                    <a:pt x="4326" y="6916"/>
                  </a:lnTo>
                  <a:lnTo>
                    <a:pt x="3607" y="7008"/>
                  </a:lnTo>
                  <a:lnTo>
                    <a:pt x="3207" y="7350"/>
                  </a:lnTo>
                  <a:lnTo>
                    <a:pt x="3184" y="7373"/>
                  </a:lnTo>
                  <a:lnTo>
                    <a:pt x="2671" y="8297"/>
                  </a:lnTo>
                  <a:lnTo>
                    <a:pt x="2146" y="8628"/>
                  </a:lnTo>
                  <a:lnTo>
                    <a:pt x="1849" y="9199"/>
                  </a:lnTo>
                  <a:lnTo>
                    <a:pt x="1815" y="9667"/>
                  </a:lnTo>
                  <a:lnTo>
                    <a:pt x="1587" y="10203"/>
                  </a:lnTo>
                  <a:lnTo>
                    <a:pt x="1324" y="10351"/>
                  </a:lnTo>
                  <a:lnTo>
                    <a:pt x="879" y="10922"/>
                  </a:lnTo>
                  <a:lnTo>
                    <a:pt x="594" y="11561"/>
                  </a:lnTo>
                  <a:lnTo>
                    <a:pt x="628" y="11881"/>
                  </a:lnTo>
                  <a:lnTo>
                    <a:pt x="366" y="12349"/>
                  </a:lnTo>
                  <a:lnTo>
                    <a:pt x="46" y="12588"/>
                  </a:lnTo>
                  <a:lnTo>
                    <a:pt x="0" y="13022"/>
                  </a:lnTo>
                  <a:lnTo>
                    <a:pt x="23" y="13022"/>
                  </a:lnTo>
                  <a:lnTo>
                    <a:pt x="1792" y="12942"/>
                  </a:lnTo>
                  <a:lnTo>
                    <a:pt x="1895" y="12623"/>
                  </a:lnTo>
                  <a:lnTo>
                    <a:pt x="2214" y="12200"/>
                  </a:lnTo>
                  <a:lnTo>
                    <a:pt x="2500" y="10945"/>
                  </a:lnTo>
                  <a:lnTo>
                    <a:pt x="3618" y="9975"/>
                  </a:lnTo>
                  <a:lnTo>
                    <a:pt x="4018" y="8822"/>
                  </a:lnTo>
                  <a:lnTo>
                    <a:pt x="4257" y="8765"/>
                  </a:lnTo>
                  <a:lnTo>
                    <a:pt x="4531" y="8058"/>
                  </a:lnTo>
                  <a:lnTo>
                    <a:pt x="5182" y="7955"/>
                  </a:lnTo>
                  <a:lnTo>
                    <a:pt x="5455" y="8080"/>
                  </a:lnTo>
                  <a:lnTo>
                    <a:pt x="5809" y="8080"/>
                  </a:lnTo>
                  <a:lnTo>
                    <a:pt x="6072" y="7864"/>
                  </a:lnTo>
                  <a:lnTo>
                    <a:pt x="6551" y="7841"/>
                  </a:lnTo>
                  <a:lnTo>
                    <a:pt x="6540" y="7350"/>
                  </a:lnTo>
                  <a:lnTo>
                    <a:pt x="6540" y="7350"/>
                  </a:lnTo>
                  <a:lnTo>
                    <a:pt x="6654" y="7350"/>
                  </a:lnTo>
                  <a:lnTo>
                    <a:pt x="6665" y="6289"/>
                  </a:lnTo>
                  <a:lnTo>
                    <a:pt x="7932" y="5615"/>
                  </a:lnTo>
                  <a:lnTo>
                    <a:pt x="8708" y="5467"/>
                  </a:lnTo>
                  <a:lnTo>
                    <a:pt x="9336" y="5227"/>
                  </a:lnTo>
                  <a:lnTo>
                    <a:pt x="9632" y="4771"/>
                  </a:lnTo>
                  <a:lnTo>
                    <a:pt x="10534" y="4417"/>
                  </a:lnTo>
                  <a:lnTo>
                    <a:pt x="10580" y="3744"/>
                  </a:lnTo>
                  <a:lnTo>
                    <a:pt x="11013" y="3675"/>
                  </a:lnTo>
                  <a:lnTo>
                    <a:pt x="11378" y="3333"/>
                  </a:lnTo>
                  <a:lnTo>
                    <a:pt x="12371" y="3185"/>
                  </a:lnTo>
                  <a:lnTo>
                    <a:pt x="12520" y="2831"/>
                  </a:lnTo>
                  <a:lnTo>
                    <a:pt x="12314" y="2637"/>
                  </a:lnTo>
                  <a:lnTo>
                    <a:pt x="12063" y="1678"/>
                  </a:lnTo>
                  <a:lnTo>
                    <a:pt x="12017" y="111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7" name="Google Shape;947;p38"/>
            <p:cNvSpPr/>
            <p:nvPr/>
          </p:nvSpPr>
          <p:spPr>
            <a:xfrm>
              <a:off x="4189875" y="2015975"/>
              <a:ext cx="65925" cy="65925"/>
            </a:xfrm>
            <a:custGeom>
              <a:rect b="b" l="l" r="r" t="t"/>
              <a:pathLst>
                <a:path extrusionOk="0" h="2637" w="2637">
                  <a:moveTo>
                    <a:pt x="1484" y="2637"/>
                  </a:moveTo>
                  <a:lnTo>
                    <a:pt x="1655" y="2545"/>
                  </a:lnTo>
                  <a:lnTo>
                    <a:pt x="1735" y="2237"/>
                  </a:lnTo>
                  <a:lnTo>
                    <a:pt x="1883" y="1952"/>
                  </a:lnTo>
                  <a:lnTo>
                    <a:pt x="1815" y="1792"/>
                  </a:lnTo>
                  <a:lnTo>
                    <a:pt x="1963" y="1724"/>
                  </a:lnTo>
                  <a:lnTo>
                    <a:pt x="2043" y="1849"/>
                  </a:lnTo>
                  <a:lnTo>
                    <a:pt x="2465" y="1883"/>
                  </a:lnTo>
                  <a:lnTo>
                    <a:pt x="2637" y="1815"/>
                  </a:lnTo>
                  <a:lnTo>
                    <a:pt x="2500" y="1724"/>
                  </a:lnTo>
                  <a:lnTo>
                    <a:pt x="2534" y="1587"/>
                  </a:lnTo>
                  <a:lnTo>
                    <a:pt x="2249" y="1370"/>
                  </a:lnTo>
                  <a:lnTo>
                    <a:pt x="2089" y="993"/>
                  </a:lnTo>
                  <a:lnTo>
                    <a:pt x="1815" y="845"/>
                  </a:lnTo>
                  <a:lnTo>
                    <a:pt x="1815" y="537"/>
                  </a:lnTo>
                  <a:lnTo>
                    <a:pt x="1461" y="308"/>
                  </a:lnTo>
                  <a:lnTo>
                    <a:pt x="1176" y="274"/>
                  </a:lnTo>
                  <a:lnTo>
                    <a:pt x="617" y="0"/>
                  </a:lnTo>
                  <a:lnTo>
                    <a:pt x="160" y="80"/>
                  </a:lnTo>
                  <a:lnTo>
                    <a:pt x="0" y="217"/>
                  </a:lnTo>
                  <a:lnTo>
                    <a:pt x="229" y="297"/>
                  </a:lnTo>
                  <a:lnTo>
                    <a:pt x="491" y="571"/>
                  </a:lnTo>
                  <a:lnTo>
                    <a:pt x="754" y="936"/>
                  </a:lnTo>
                  <a:lnTo>
                    <a:pt x="1244" y="1472"/>
                  </a:lnTo>
                  <a:lnTo>
                    <a:pt x="1324" y="1849"/>
                  </a:lnTo>
                  <a:lnTo>
                    <a:pt x="1301" y="22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8" name="Google Shape;948;p38"/>
            <p:cNvSpPr/>
            <p:nvPr/>
          </p:nvSpPr>
          <p:spPr>
            <a:xfrm>
              <a:off x="4569600" y="3385425"/>
              <a:ext cx="153250" cy="307875"/>
            </a:xfrm>
            <a:custGeom>
              <a:rect b="b" l="l" r="r" t="t"/>
              <a:pathLst>
                <a:path extrusionOk="0" h="12315" w="6130">
                  <a:moveTo>
                    <a:pt x="5867" y="1370"/>
                  </a:moveTo>
                  <a:lnTo>
                    <a:pt x="5718" y="765"/>
                  </a:lnTo>
                  <a:lnTo>
                    <a:pt x="5513" y="389"/>
                  </a:lnTo>
                  <a:lnTo>
                    <a:pt x="5262" y="1"/>
                  </a:lnTo>
                  <a:lnTo>
                    <a:pt x="4977" y="400"/>
                  </a:lnTo>
                  <a:lnTo>
                    <a:pt x="4931" y="937"/>
                  </a:lnTo>
                  <a:lnTo>
                    <a:pt x="4463" y="1587"/>
                  </a:lnTo>
                  <a:lnTo>
                    <a:pt x="4132" y="1473"/>
                  </a:lnTo>
                  <a:lnTo>
                    <a:pt x="4212" y="1850"/>
                  </a:lnTo>
                  <a:lnTo>
                    <a:pt x="3961" y="2306"/>
                  </a:lnTo>
                  <a:lnTo>
                    <a:pt x="3276" y="2865"/>
                  </a:lnTo>
                  <a:lnTo>
                    <a:pt x="2786" y="3390"/>
                  </a:lnTo>
                  <a:lnTo>
                    <a:pt x="2443" y="3390"/>
                  </a:lnTo>
                  <a:lnTo>
                    <a:pt x="2135" y="3573"/>
                  </a:lnTo>
                  <a:lnTo>
                    <a:pt x="1690" y="3755"/>
                  </a:lnTo>
                  <a:lnTo>
                    <a:pt x="1291" y="3778"/>
                  </a:lnTo>
                  <a:lnTo>
                    <a:pt x="1154" y="4372"/>
                  </a:lnTo>
                  <a:lnTo>
                    <a:pt x="834" y="4862"/>
                  </a:lnTo>
                  <a:lnTo>
                    <a:pt x="845" y="5707"/>
                  </a:lnTo>
                  <a:lnTo>
                    <a:pt x="960" y="6277"/>
                  </a:lnTo>
                  <a:lnTo>
                    <a:pt x="1119" y="6711"/>
                  </a:lnTo>
                  <a:lnTo>
                    <a:pt x="1005" y="7293"/>
                  </a:lnTo>
                  <a:lnTo>
                    <a:pt x="594" y="7978"/>
                  </a:lnTo>
                  <a:lnTo>
                    <a:pt x="560" y="8275"/>
                  </a:lnTo>
                  <a:lnTo>
                    <a:pt x="195" y="8434"/>
                  </a:lnTo>
                  <a:lnTo>
                    <a:pt x="1" y="9085"/>
                  </a:lnTo>
                  <a:lnTo>
                    <a:pt x="35" y="9747"/>
                  </a:lnTo>
                  <a:lnTo>
                    <a:pt x="263" y="10454"/>
                  </a:lnTo>
                  <a:lnTo>
                    <a:pt x="252" y="11276"/>
                  </a:lnTo>
                  <a:lnTo>
                    <a:pt x="423" y="11744"/>
                  </a:lnTo>
                  <a:lnTo>
                    <a:pt x="1017" y="12075"/>
                  </a:lnTo>
                  <a:lnTo>
                    <a:pt x="1450" y="12314"/>
                  </a:lnTo>
                  <a:lnTo>
                    <a:pt x="2158" y="11926"/>
                  </a:lnTo>
                  <a:lnTo>
                    <a:pt x="2820" y="11710"/>
                  </a:lnTo>
                  <a:lnTo>
                    <a:pt x="3253" y="10660"/>
                  </a:lnTo>
                  <a:lnTo>
                    <a:pt x="3653" y="9393"/>
                  </a:lnTo>
                  <a:lnTo>
                    <a:pt x="4269" y="7681"/>
                  </a:lnTo>
                  <a:lnTo>
                    <a:pt x="4737" y="6426"/>
                  </a:lnTo>
                  <a:lnTo>
                    <a:pt x="5125" y="5364"/>
                  </a:lnTo>
                  <a:lnTo>
                    <a:pt x="5239" y="4600"/>
                  </a:lnTo>
                  <a:lnTo>
                    <a:pt x="5467" y="4383"/>
                  </a:lnTo>
                  <a:lnTo>
                    <a:pt x="5570" y="3995"/>
                  </a:lnTo>
                  <a:lnTo>
                    <a:pt x="5456" y="3322"/>
                  </a:lnTo>
                  <a:lnTo>
                    <a:pt x="5627" y="3059"/>
                  </a:lnTo>
                  <a:lnTo>
                    <a:pt x="5855" y="3596"/>
                  </a:lnTo>
                  <a:lnTo>
                    <a:pt x="6015" y="3322"/>
                  </a:lnTo>
                  <a:lnTo>
                    <a:pt x="6129" y="2888"/>
                  </a:lnTo>
                  <a:lnTo>
                    <a:pt x="5935" y="246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49" name="Google Shape;949;p38"/>
            <p:cNvSpPr/>
            <p:nvPr/>
          </p:nvSpPr>
          <p:spPr>
            <a:xfrm>
              <a:off x="1486900" y="2369750"/>
              <a:ext cx="529250" cy="412575"/>
            </a:xfrm>
            <a:custGeom>
              <a:rect b="b" l="l" r="r" t="t"/>
              <a:pathLst>
                <a:path extrusionOk="0" h="16503" w="21170">
                  <a:moveTo>
                    <a:pt x="13444" y="6254"/>
                  </a:moveTo>
                  <a:lnTo>
                    <a:pt x="12930" y="6049"/>
                  </a:lnTo>
                  <a:lnTo>
                    <a:pt x="12371" y="5764"/>
                  </a:lnTo>
                  <a:lnTo>
                    <a:pt x="12257" y="5341"/>
                  </a:lnTo>
                  <a:lnTo>
                    <a:pt x="12234" y="4691"/>
                  </a:lnTo>
                  <a:lnTo>
                    <a:pt x="11892" y="4177"/>
                  </a:lnTo>
                  <a:lnTo>
                    <a:pt x="11743" y="3652"/>
                  </a:lnTo>
                  <a:lnTo>
                    <a:pt x="11515" y="3025"/>
                  </a:lnTo>
                  <a:lnTo>
                    <a:pt x="11070" y="2671"/>
                  </a:lnTo>
                  <a:lnTo>
                    <a:pt x="10454" y="2682"/>
                  </a:lnTo>
                  <a:lnTo>
                    <a:pt x="9769" y="3401"/>
                  </a:lnTo>
                  <a:lnTo>
                    <a:pt x="9198" y="3127"/>
                  </a:lnTo>
                  <a:lnTo>
                    <a:pt x="8879" y="2853"/>
                  </a:lnTo>
                  <a:lnTo>
                    <a:pt x="8822" y="2351"/>
                  </a:lnTo>
                  <a:lnTo>
                    <a:pt x="8708" y="1883"/>
                  </a:lnTo>
                  <a:lnTo>
                    <a:pt x="8365" y="1484"/>
                  </a:lnTo>
                  <a:lnTo>
                    <a:pt x="8069" y="1199"/>
                  </a:lnTo>
                  <a:lnTo>
                    <a:pt x="7886" y="891"/>
                  </a:lnTo>
                  <a:lnTo>
                    <a:pt x="6551" y="891"/>
                  </a:lnTo>
                  <a:lnTo>
                    <a:pt x="6437" y="1256"/>
                  </a:lnTo>
                  <a:lnTo>
                    <a:pt x="5820" y="1256"/>
                  </a:lnTo>
                  <a:lnTo>
                    <a:pt x="4303" y="1256"/>
                  </a:lnTo>
                  <a:lnTo>
                    <a:pt x="2773" y="628"/>
                  </a:lnTo>
                  <a:lnTo>
                    <a:pt x="1758" y="183"/>
                  </a:lnTo>
                  <a:lnTo>
                    <a:pt x="1906" y="0"/>
                  </a:lnTo>
                  <a:lnTo>
                    <a:pt x="902" y="103"/>
                  </a:lnTo>
                  <a:lnTo>
                    <a:pt x="0" y="172"/>
                  </a:lnTo>
                  <a:lnTo>
                    <a:pt x="34" y="982"/>
                  </a:lnTo>
                  <a:lnTo>
                    <a:pt x="137" y="1712"/>
                  </a:lnTo>
                  <a:lnTo>
                    <a:pt x="228" y="2294"/>
                  </a:lnTo>
                  <a:lnTo>
                    <a:pt x="343" y="2865"/>
                  </a:lnTo>
                  <a:lnTo>
                    <a:pt x="719" y="3127"/>
                  </a:lnTo>
                  <a:lnTo>
                    <a:pt x="1130" y="3766"/>
                  </a:lnTo>
                  <a:lnTo>
                    <a:pt x="993" y="4177"/>
                  </a:lnTo>
                  <a:lnTo>
                    <a:pt x="605" y="4508"/>
                  </a:lnTo>
                  <a:lnTo>
                    <a:pt x="308" y="4463"/>
                  </a:lnTo>
                  <a:lnTo>
                    <a:pt x="217" y="4542"/>
                  </a:lnTo>
                  <a:lnTo>
                    <a:pt x="548" y="5067"/>
                  </a:lnTo>
                  <a:lnTo>
                    <a:pt x="959" y="5284"/>
                  </a:lnTo>
                  <a:lnTo>
                    <a:pt x="1107" y="5524"/>
                  </a:lnTo>
                  <a:lnTo>
                    <a:pt x="1233" y="5398"/>
                  </a:lnTo>
                  <a:lnTo>
                    <a:pt x="1678" y="5809"/>
                  </a:lnTo>
                  <a:lnTo>
                    <a:pt x="1974" y="6094"/>
                  </a:lnTo>
                  <a:lnTo>
                    <a:pt x="1986" y="6574"/>
                  </a:lnTo>
                  <a:lnTo>
                    <a:pt x="1815" y="7247"/>
                  </a:lnTo>
                  <a:lnTo>
                    <a:pt x="2169" y="7475"/>
                  </a:lnTo>
                  <a:lnTo>
                    <a:pt x="2648" y="7920"/>
                  </a:lnTo>
                  <a:lnTo>
                    <a:pt x="3059" y="8434"/>
                  </a:lnTo>
                  <a:lnTo>
                    <a:pt x="3161" y="8993"/>
                  </a:lnTo>
                  <a:lnTo>
                    <a:pt x="3298" y="8993"/>
                  </a:lnTo>
                  <a:lnTo>
                    <a:pt x="3686" y="8662"/>
                  </a:lnTo>
                  <a:lnTo>
                    <a:pt x="3743" y="8491"/>
                  </a:lnTo>
                  <a:lnTo>
                    <a:pt x="3527" y="8092"/>
                  </a:lnTo>
                  <a:lnTo>
                    <a:pt x="3298" y="7681"/>
                  </a:lnTo>
                  <a:lnTo>
                    <a:pt x="2933" y="7647"/>
                  </a:lnTo>
                  <a:lnTo>
                    <a:pt x="2990" y="7167"/>
                  </a:lnTo>
                  <a:lnTo>
                    <a:pt x="2853" y="6734"/>
                  </a:lnTo>
                  <a:lnTo>
                    <a:pt x="2716" y="6334"/>
                  </a:lnTo>
                  <a:lnTo>
                    <a:pt x="2648" y="5490"/>
                  </a:lnTo>
                  <a:lnTo>
                    <a:pt x="2271" y="5033"/>
                  </a:lnTo>
                  <a:lnTo>
                    <a:pt x="2191" y="4714"/>
                  </a:lnTo>
                  <a:lnTo>
                    <a:pt x="2020" y="4485"/>
                  </a:lnTo>
                  <a:lnTo>
                    <a:pt x="2020" y="3892"/>
                  </a:lnTo>
                  <a:lnTo>
                    <a:pt x="1872" y="3915"/>
                  </a:lnTo>
                  <a:lnTo>
                    <a:pt x="1860" y="3595"/>
                  </a:lnTo>
                  <a:lnTo>
                    <a:pt x="1758" y="3527"/>
                  </a:lnTo>
                  <a:lnTo>
                    <a:pt x="1701" y="3321"/>
                  </a:lnTo>
                  <a:lnTo>
                    <a:pt x="1313" y="2694"/>
                  </a:lnTo>
                  <a:lnTo>
                    <a:pt x="1164" y="2328"/>
                  </a:lnTo>
                  <a:lnTo>
                    <a:pt x="1301" y="1644"/>
                  </a:lnTo>
                  <a:lnTo>
                    <a:pt x="1313" y="1210"/>
                  </a:lnTo>
                  <a:lnTo>
                    <a:pt x="1575" y="845"/>
                  </a:lnTo>
                  <a:lnTo>
                    <a:pt x="1917" y="1085"/>
                  </a:lnTo>
                  <a:lnTo>
                    <a:pt x="2191" y="1062"/>
                  </a:lnTo>
                  <a:lnTo>
                    <a:pt x="2625" y="1416"/>
                  </a:lnTo>
                  <a:lnTo>
                    <a:pt x="2499" y="1758"/>
                  </a:lnTo>
                  <a:lnTo>
                    <a:pt x="2557" y="2454"/>
                  </a:lnTo>
                  <a:lnTo>
                    <a:pt x="2773" y="3127"/>
                  </a:lnTo>
                  <a:lnTo>
                    <a:pt x="2716" y="3413"/>
                  </a:lnTo>
                  <a:lnTo>
                    <a:pt x="2956" y="3858"/>
                  </a:lnTo>
                  <a:lnTo>
                    <a:pt x="3287" y="4337"/>
                  </a:lnTo>
                  <a:lnTo>
                    <a:pt x="3675" y="4405"/>
                  </a:lnTo>
                  <a:lnTo>
                    <a:pt x="3709" y="5033"/>
                  </a:lnTo>
                  <a:lnTo>
                    <a:pt x="4052" y="5478"/>
                  </a:lnTo>
                  <a:lnTo>
                    <a:pt x="4417" y="5695"/>
                  </a:lnTo>
                  <a:lnTo>
                    <a:pt x="4154" y="6266"/>
                  </a:lnTo>
                  <a:lnTo>
                    <a:pt x="4257" y="6483"/>
                  </a:lnTo>
                  <a:lnTo>
                    <a:pt x="4839" y="6848"/>
                  </a:lnTo>
                  <a:lnTo>
                    <a:pt x="5113" y="7418"/>
                  </a:lnTo>
                  <a:lnTo>
                    <a:pt x="5752" y="8114"/>
                  </a:lnTo>
                  <a:lnTo>
                    <a:pt x="6300" y="9027"/>
                  </a:lnTo>
                  <a:lnTo>
                    <a:pt x="6482" y="9484"/>
                  </a:lnTo>
                  <a:lnTo>
                    <a:pt x="6482" y="9849"/>
                  </a:lnTo>
                  <a:lnTo>
                    <a:pt x="6676" y="10260"/>
                  </a:lnTo>
                  <a:lnTo>
                    <a:pt x="6642" y="10568"/>
                  </a:lnTo>
                  <a:lnTo>
                    <a:pt x="6414" y="10796"/>
                  </a:lnTo>
                  <a:lnTo>
                    <a:pt x="6448" y="11059"/>
                  </a:lnTo>
                  <a:lnTo>
                    <a:pt x="6186" y="11161"/>
                  </a:lnTo>
                  <a:lnTo>
                    <a:pt x="6300" y="11595"/>
                  </a:lnTo>
                  <a:lnTo>
                    <a:pt x="6608" y="12166"/>
                  </a:lnTo>
                  <a:lnTo>
                    <a:pt x="7361" y="12679"/>
                  </a:lnTo>
                  <a:lnTo>
                    <a:pt x="7635" y="13102"/>
                  </a:lnTo>
                  <a:lnTo>
                    <a:pt x="8411" y="13387"/>
                  </a:lnTo>
                  <a:lnTo>
                    <a:pt x="8833" y="13444"/>
                  </a:lnTo>
                  <a:lnTo>
                    <a:pt x="9004" y="13684"/>
                  </a:lnTo>
                  <a:lnTo>
                    <a:pt x="9609" y="14106"/>
                  </a:lnTo>
                  <a:lnTo>
                    <a:pt x="10442" y="14540"/>
                  </a:lnTo>
                  <a:lnTo>
                    <a:pt x="11013" y="14665"/>
                  </a:lnTo>
                  <a:lnTo>
                    <a:pt x="11698" y="15076"/>
                  </a:lnTo>
                  <a:lnTo>
                    <a:pt x="12268" y="15247"/>
                  </a:lnTo>
                  <a:lnTo>
                    <a:pt x="12805" y="15498"/>
                  </a:lnTo>
                  <a:lnTo>
                    <a:pt x="13216" y="15395"/>
                  </a:lnTo>
                  <a:lnTo>
                    <a:pt x="13900" y="15053"/>
                  </a:lnTo>
                  <a:lnTo>
                    <a:pt x="14345" y="14996"/>
                  </a:lnTo>
                  <a:lnTo>
                    <a:pt x="14973" y="15224"/>
                  </a:lnTo>
                  <a:lnTo>
                    <a:pt x="15338" y="15521"/>
                  </a:lnTo>
                  <a:lnTo>
                    <a:pt x="16126" y="16502"/>
                  </a:lnTo>
                  <a:lnTo>
                    <a:pt x="16183" y="16240"/>
                  </a:lnTo>
                  <a:lnTo>
                    <a:pt x="16297" y="16023"/>
                  </a:lnTo>
                  <a:lnTo>
                    <a:pt x="16194" y="15852"/>
                  </a:lnTo>
                  <a:lnTo>
                    <a:pt x="16662" y="15110"/>
                  </a:lnTo>
                  <a:lnTo>
                    <a:pt x="17678" y="15110"/>
                  </a:lnTo>
                  <a:lnTo>
                    <a:pt x="17735" y="14813"/>
                  </a:lnTo>
                  <a:lnTo>
                    <a:pt x="17621" y="14756"/>
                  </a:lnTo>
                  <a:lnTo>
                    <a:pt x="17552" y="14551"/>
                  </a:lnTo>
                  <a:lnTo>
                    <a:pt x="17278" y="14334"/>
                  </a:lnTo>
                  <a:lnTo>
                    <a:pt x="17027" y="14037"/>
                  </a:lnTo>
                  <a:lnTo>
                    <a:pt x="17392" y="14037"/>
                  </a:lnTo>
                  <a:lnTo>
                    <a:pt x="17449" y="13524"/>
                  </a:lnTo>
                  <a:lnTo>
                    <a:pt x="18191" y="13524"/>
                  </a:lnTo>
                  <a:lnTo>
                    <a:pt x="18922" y="13535"/>
                  </a:lnTo>
                  <a:lnTo>
                    <a:pt x="18933" y="13398"/>
                  </a:lnTo>
                  <a:lnTo>
                    <a:pt x="19036" y="13353"/>
                  </a:lnTo>
                  <a:lnTo>
                    <a:pt x="19161" y="13467"/>
                  </a:lnTo>
                  <a:lnTo>
                    <a:pt x="19515" y="12908"/>
                  </a:lnTo>
                  <a:lnTo>
                    <a:pt x="19663" y="12908"/>
                  </a:lnTo>
                  <a:lnTo>
                    <a:pt x="19835" y="12896"/>
                  </a:lnTo>
                  <a:lnTo>
                    <a:pt x="20006" y="13124"/>
                  </a:lnTo>
                  <a:lnTo>
                    <a:pt x="20291" y="12417"/>
                  </a:lnTo>
                  <a:lnTo>
                    <a:pt x="20462" y="12029"/>
                  </a:lnTo>
                  <a:lnTo>
                    <a:pt x="20337" y="11869"/>
                  </a:lnTo>
                  <a:lnTo>
                    <a:pt x="20588" y="11310"/>
                  </a:lnTo>
                  <a:lnTo>
                    <a:pt x="21090" y="10773"/>
                  </a:lnTo>
                  <a:lnTo>
                    <a:pt x="21170" y="10328"/>
                  </a:lnTo>
                  <a:lnTo>
                    <a:pt x="20999" y="10146"/>
                  </a:lnTo>
                  <a:lnTo>
                    <a:pt x="20519" y="10214"/>
                  </a:lnTo>
                  <a:lnTo>
                    <a:pt x="19835" y="10191"/>
                  </a:lnTo>
                  <a:lnTo>
                    <a:pt x="18979" y="10397"/>
                  </a:lnTo>
                  <a:lnTo>
                    <a:pt x="18408" y="10648"/>
                  </a:lnTo>
                  <a:lnTo>
                    <a:pt x="18237" y="10899"/>
                  </a:lnTo>
                  <a:lnTo>
                    <a:pt x="18066" y="11675"/>
                  </a:lnTo>
                  <a:lnTo>
                    <a:pt x="17803" y="12200"/>
                  </a:lnTo>
                  <a:lnTo>
                    <a:pt x="17255" y="12565"/>
                  </a:lnTo>
                  <a:lnTo>
                    <a:pt x="16742" y="12725"/>
                  </a:lnTo>
                  <a:lnTo>
                    <a:pt x="16126" y="12885"/>
                  </a:lnTo>
                  <a:lnTo>
                    <a:pt x="15509" y="12965"/>
                  </a:lnTo>
                  <a:lnTo>
                    <a:pt x="14779" y="13227"/>
                  </a:lnTo>
                  <a:lnTo>
                    <a:pt x="14517" y="12851"/>
                  </a:lnTo>
                  <a:lnTo>
                    <a:pt x="13718" y="12611"/>
                  </a:lnTo>
                  <a:lnTo>
                    <a:pt x="13455" y="12154"/>
                  </a:lnTo>
                  <a:lnTo>
                    <a:pt x="13352" y="11641"/>
                  </a:lnTo>
                  <a:lnTo>
                    <a:pt x="12930" y="10967"/>
                  </a:lnTo>
                  <a:lnTo>
                    <a:pt x="12873" y="10260"/>
                  </a:lnTo>
                  <a:lnTo>
                    <a:pt x="12702" y="9815"/>
                  </a:lnTo>
                  <a:lnTo>
                    <a:pt x="12633" y="9336"/>
                  </a:lnTo>
                  <a:lnTo>
                    <a:pt x="12782" y="8890"/>
                  </a:lnTo>
                  <a:lnTo>
                    <a:pt x="13044" y="7658"/>
                  </a:lnTo>
                  <a:lnTo>
                    <a:pt x="13295" y="7019"/>
                  </a:lnTo>
                  <a:lnTo>
                    <a:pt x="13740" y="62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0" name="Google Shape;950;p38"/>
            <p:cNvSpPr/>
            <p:nvPr/>
          </p:nvSpPr>
          <p:spPr>
            <a:xfrm>
              <a:off x="4096575" y="2151500"/>
              <a:ext cx="45950" cy="32825"/>
            </a:xfrm>
            <a:custGeom>
              <a:rect b="b" l="l" r="r" t="t"/>
              <a:pathLst>
                <a:path extrusionOk="0" h="1313" w="1838">
                  <a:moveTo>
                    <a:pt x="1724" y="285"/>
                  </a:moveTo>
                  <a:lnTo>
                    <a:pt x="1324" y="0"/>
                  </a:lnTo>
                  <a:lnTo>
                    <a:pt x="982" y="11"/>
                  </a:lnTo>
                  <a:lnTo>
                    <a:pt x="742" y="69"/>
                  </a:lnTo>
                  <a:lnTo>
                    <a:pt x="583" y="103"/>
                  </a:lnTo>
                  <a:lnTo>
                    <a:pt x="172" y="240"/>
                  </a:lnTo>
                  <a:lnTo>
                    <a:pt x="160" y="411"/>
                  </a:lnTo>
                  <a:lnTo>
                    <a:pt x="58" y="411"/>
                  </a:lnTo>
                  <a:lnTo>
                    <a:pt x="58" y="411"/>
                  </a:lnTo>
                  <a:lnTo>
                    <a:pt x="1" y="719"/>
                  </a:lnTo>
                  <a:lnTo>
                    <a:pt x="126" y="1084"/>
                  </a:lnTo>
                  <a:lnTo>
                    <a:pt x="457" y="1312"/>
                  </a:lnTo>
                  <a:lnTo>
                    <a:pt x="925" y="1233"/>
                  </a:lnTo>
                  <a:lnTo>
                    <a:pt x="1199" y="1039"/>
                  </a:lnTo>
                  <a:lnTo>
                    <a:pt x="1598" y="1061"/>
                  </a:lnTo>
                  <a:lnTo>
                    <a:pt x="1701" y="902"/>
                  </a:lnTo>
                  <a:lnTo>
                    <a:pt x="1838" y="86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1" name="Google Shape;951;p38"/>
            <p:cNvSpPr/>
            <p:nvPr/>
          </p:nvSpPr>
          <p:spPr>
            <a:xfrm>
              <a:off x="3479450" y="2545500"/>
              <a:ext cx="326425" cy="337525"/>
            </a:xfrm>
            <a:custGeom>
              <a:rect b="b" l="l" r="r" t="t"/>
              <a:pathLst>
                <a:path extrusionOk="0" h="13501" w="13057">
                  <a:moveTo>
                    <a:pt x="13045" y="5284"/>
                  </a:moveTo>
                  <a:lnTo>
                    <a:pt x="12178" y="5364"/>
                  </a:lnTo>
                  <a:lnTo>
                    <a:pt x="12155" y="4793"/>
                  </a:lnTo>
                  <a:lnTo>
                    <a:pt x="11790" y="4645"/>
                  </a:lnTo>
                  <a:lnTo>
                    <a:pt x="11299" y="4383"/>
                  </a:lnTo>
                  <a:lnTo>
                    <a:pt x="11116" y="3960"/>
                  </a:lnTo>
                  <a:lnTo>
                    <a:pt x="8469" y="1986"/>
                  </a:lnTo>
                  <a:lnTo>
                    <a:pt x="5844" y="0"/>
                  </a:lnTo>
                  <a:lnTo>
                    <a:pt x="4646" y="23"/>
                  </a:lnTo>
                  <a:lnTo>
                    <a:pt x="4988" y="3926"/>
                  </a:lnTo>
                  <a:lnTo>
                    <a:pt x="5330" y="7852"/>
                  </a:lnTo>
                  <a:lnTo>
                    <a:pt x="5467" y="7966"/>
                  </a:lnTo>
                  <a:lnTo>
                    <a:pt x="5285" y="8594"/>
                  </a:lnTo>
                  <a:lnTo>
                    <a:pt x="2101" y="8605"/>
                  </a:lnTo>
                  <a:lnTo>
                    <a:pt x="1975" y="8810"/>
                  </a:lnTo>
                  <a:lnTo>
                    <a:pt x="1679" y="8753"/>
                  </a:lnTo>
                  <a:lnTo>
                    <a:pt x="1222" y="8936"/>
                  </a:lnTo>
                  <a:lnTo>
                    <a:pt x="674" y="8674"/>
                  </a:lnTo>
                  <a:lnTo>
                    <a:pt x="423" y="8708"/>
                  </a:lnTo>
                  <a:lnTo>
                    <a:pt x="275" y="9233"/>
                  </a:lnTo>
                  <a:lnTo>
                    <a:pt x="1" y="9404"/>
                  </a:lnTo>
                  <a:lnTo>
                    <a:pt x="35" y="9963"/>
                  </a:lnTo>
                  <a:lnTo>
                    <a:pt x="195" y="10488"/>
                  </a:lnTo>
                  <a:lnTo>
                    <a:pt x="492" y="10751"/>
                  </a:lnTo>
                  <a:lnTo>
                    <a:pt x="549" y="11082"/>
                  </a:lnTo>
                  <a:lnTo>
                    <a:pt x="503" y="11367"/>
                  </a:lnTo>
                  <a:lnTo>
                    <a:pt x="549" y="11698"/>
                  </a:lnTo>
                  <a:lnTo>
                    <a:pt x="674" y="11698"/>
                  </a:lnTo>
                  <a:lnTo>
                    <a:pt x="891" y="11584"/>
                  </a:lnTo>
                  <a:lnTo>
                    <a:pt x="1017" y="11618"/>
                  </a:lnTo>
                  <a:lnTo>
                    <a:pt x="1233" y="11846"/>
                  </a:lnTo>
                  <a:lnTo>
                    <a:pt x="1576" y="11915"/>
                  </a:lnTo>
                  <a:lnTo>
                    <a:pt x="1804" y="11721"/>
                  </a:lnTo>
                  <a:lnTo>
                    <a:pt x="2055" y="11606"/>
                  </a:lnTo>
                  <a:lnTo>
                    <a:pt x="2249" y="11470"/>
                  </a:lnTo>
                  <a:lnTo>
                    <a:pt x="2398" y="11504"/>
                  </a:lnTo>
                  <a:lnTo>
                    <a:pt x="2592" y="11698"/>
                  </a:lnTo>
                  <a:lnTo>
                    <a:pt x="2671" y="11937"/>
                  </a:lnTo>
                  <a:lnTo>
                    <a:pt x="3002" y="12325"/>
                  </a:lnTo>
                  <a:lnTo>
                    <a:pt x="2831" y="12554"/>
                  </a:lnTo>
                  <a:lnTo>
                    <a:pt x="2797" y="12862"/>
                  </a:lnTo>
                  <a:lnTo>
                    <a:pt x="2968" y="12771"/>
                  </a:lnTo>
                  <a:lnTo>
                    <a:pt x="3071" y="12873"/>
                  </a:lnTo>
                  <a:lnTo>
                    <a:pt x="3025" y="13136"/>
                  </a:lnTo>
                  <a:lnTo>
                    <a:pt x="3276" y="13398"/>
                  </a:lnTo>
                  <a:lnTo>
                    <a:pt x="3368" y="13307"/>
                  </a:lnTo>
                  <a:lnTo>
                    <a:pt x="3596" y="13455"/>
                  </a:lnTo>
                  <a:lnTo>
                    <a:pt x="4212" y="13467"/>
                  </a:lnTo>
                  <a:lnTo>
                    <a:pt x="4360" y="13193"/>
                  </a:lnTo>
                  <a:lnTo>
                    <a:pt x="4497" y="13216"/>
                  </a:lnTo>
                  <a:lnTo>
                    <a:pt x="4726" y="13113"/>
                  </a:lnTo>
                  <a:lnTo>
                    <a:pt x="4851" y="13501"/>
                  </a:lnTo>
                  <a:lnTo>
                    <a:pt x="5045" y="13387"/>
                  </a:lnTo>
                  <a:lnTo>
                    <a:pt x="5365" y="13261"/>
                  </a:lnTo>
                  <a:lnTo>
                    <a:pt x="5308" y="12725"/>
                  </a:lnTo>
                  <a:lnTo>
                    <a:pt x="5536" y="12348"/>
                  </a:lnTo>
                  <a:lnTo>
                    <a:pt x="5513" y="12029"/>
                  </a:lnTo>
                  <a:lnTo>
                    <a:pt x="6152" y="11287"/>
                  </a:lnTo>
                  <a:lnTo>
                    <a:pt x="6266" y="10659"/>
                  </a:lnTo>
                  <a:lnTo>
                    <a:pt x="6495" y="10431"/>
                  </a:lnTo>
                  <a:lnTo>
                    <a:pt x="6883" y="10557"/>
                  </a:lnTo>
                  <a:lnTo>
                    <a:pt x="7213" y="10374"/>
                  </a:lnTo>
                  <a:lnTo>
                    <a:pt x="7328" y="10146"/>
                  </a:lnTo>
                  <a:lnTo>
                    <a:pt x="7932" y="9735"/>
                  </a:lnTo>
                  <a:lnTo>
                    <a:pt x="8092" y="9450"/>
                  </a:lnTo>
                  <a:lnTo>
                    <a:pt x="8834" y="9073"/>
                  </a:lnTo>
                  <a:lnTo>
                    <a:pt x="9268" y="8947"/>
                  </a:lnTo>
                  <a:lnTo>
                    <a:pt x="9462" y="9119"/>
                  </a:lnTo>
                  <a:lnTo>
                    <a:pt x="9975" y="9119"/>
                  </a:lnTo>
                  <a:lnTo>
                    <a:pt x="10489" y="9073"/>
                  </a:lnTo>
                  <a:lnTo>
                    <a:pt x="10774" y="8765"/>
                  </a:lnTo>
                  <a:lnTo>
                    <a:pt x="11858" y="8674"/>
                  </a:lnTo>
                  <a:lnTo>
                    <a:pt x="12554" y="8537"/>
                  </a:lnTo>
                  <a:lnTo>
                    <a:pt x="12634" y="7977"/>
                  </a:lnTo>
                  <a:lnTo>
                    <a:pt x="13057" y="736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2" name="Google Shape;952;p38"/>
            <p:cNvSpPr/>
            <p:nvPr/>
          </p:nvSpPr>
          <p:spPr>
            <a:xfrm>
              <a:off x="5533650" y="2469325"/>
              <a:ext cx="174925" cy="417425"/>
            </a:xfrm>
            <a:custGeom>
              <a:rect b="b" l="l" r="r" t="t"/>
              <a:pathLst>
                <a:path extrusionOk="0" h="16697" w="6997">
                  <a:moveTo>
                    <a:pt x="6996" y="6266"/>
                  </a:moveTo>
                  <a:lnTo>
                    <a:pt x="6905" y="5889"/>
                  </a:lnTo>
                  <a:lnTo>
                    <a:pt x="6369" y="6151"/>
                  </a:lnTo>
                  <a:lnTo>
                    <a:pt x="6015" y="5980"/>
                  </a:lnTo>
                  <a:lnTo>
                    <a:pt x="5365" y="5638"/>
                  </a:lnTo>
                  <a:lnTo>
                    <a:pt x="5479" y="4896"/>
                  </a:lnTo>
                  <a:lnTo>
                    <a:pt x="4954" y="4702"/>
                  </a:lnTo>
                  <a:lnTo>
                    <a:pt x="4623" y="3880"/>
                  </a:lnTo>
                  <a:lnTo>
                    <a:pt x="3824" y="4017"/>
                  </a:lnTo>
                  <a:lnTo>
                    <a:pt x="3733" y="2956"/>
                  </a:lnTo>
                  <a:lnTo>
                    <a:pt x="4315" y="2191"/>
                  </a:lnTo>
                  <a:lnTo>
                    <a:pt x="4200" y="1438"/>
                  </a:lnTo>
                  <a:lnTo>
                    <a:pt x="4018" y="742"/>
                  </a:lnTo>
                  <a:lnTo>
                    <a:pt x="3630" y="525"/>
                  </a:lnTo>
                  <a:lnTo>
                    <a:pt x="3242" y="0"/>
                  </a:lnTo>
                  <a:lnTo>
                    <a:pt x="2820" y="57"/>
                  </a:lnTo>
                  <a:lnTo>
                    <a:pt x="2945" y="400"/>
                  </a:lnTo>
                  <a:lnTo>
                    <a:pt x="2717" y="571"/>
                  </a:lnTo>
                  <a:lnTo>
                    <a:pt x="2899" y="1119"/>
                  </a:lnTo>
                  <a:lnTo>
                    <a:pt x="2317" y="970"/>
                  </a:lnTo>
                  <a:lnTo>
                    <a:pt x="1450" y="1598"/>
                  </a:lnTo>
                  <a:lnTo>
                    <a:pt x="1576" y="2111"/>
                  </a:lnTo>
                  <a:lnTo>
                    <a:pt x="1279" y="2876"/>
                  </a:lnTo>
                  <a:lnTo>
                    <a:pt x="1313" y="3321"/>
                  </a:lnTo>
                  <a:lnTo>
                    <a:pt x="1108" y="4063"/>
                  </a:lnTo>
                  <a:lnTo>
                    <a:pt x="446" y="3858"/>
                  </a:lnTo>
                  <a:lnTo>
                    <a:pt x="571" y="4805"/>
                  </a:lnTo>
                  <a:lnTo>
                    <a:pt x="446" y="5101"/>
                  </a:lnTo>
                  <a:lnTo>
                    <a:pt x="571" y="5489"/>
                  </a:lnTo>
                  <a:lnTo>
                    <a:pt x="229" y="5706"/>
                  </a:lnTo>
                  <a:lnTo>
                    <a:pt x="309" y="6357"/>
                  </a:lnTo>
                  <a:lnTo>
                    <a:pt x="1" y="6220"/>
                  </a:lnTo>
                  <a:lnTo>
                    <a:pt x="161" y="6950"/>
                  </a:lnTo>
                  <a:lnTo>
                    <a:pt x="822" y="7692"/>
                  </a:lnTo>
                  <a:lnTo>
                    <a:pt x="1302" y="7818"/>
                  </a:lnTo>
                  <a:lnTo>
                    <a:pt x="1245" y="8126"/>
                  </a:lnTo>
                  <a:lnTo>
                    <a:pt x="2021" y="9187"/>
                  </a:lnTo>
                  <a:lnTo>
                    <a:pt x="2283" y="10020"/>
                  </a:lnTo>
                  <a:lnTo>
                    <a:pt x="2158" y="11150"/>
                  </a:lnTo>
                  <a:lnTo>
                    <a:pt x="2671" y="11367"/>
                  </a:lnTo>
                  <a:lnTo>
                    <a:pt x="3128" y="11447"/>
                  </a:lnTo>
                  <a:lnTo>
                    <a:pt x="3961" y="10796"/>
                  </a:lnTo>
                  <a:lnTo>
                    <a:pt x="4417" y="10351"/>
                  </a:lnTo>
                  <a:lnTo>
                    <a:pt x="4851" y="11093"/>
                  </a:lnTo>
                  <a:lnTo>
                    <a:pt x="5136" y="12246"/>
                  </a:lnTo>
                  <a:lnTo>
                    <a:pt x="5513" y="13330"/>
                  </a:lnTo>
                  <a:lnTo>
                    <a:pt x="5878" y="13809"/>
                  </a:lnTo>
                  <a:lnTo>
                    <a:pt x="5912" y="14790"/>
                  </a:lnTo>
                  <a:lnTo>
                    <a:pt x="6220" y="15327"/>
                  </a:lnTo>
                  <a:lnTo>
                    <a:pt x="6038" y="16012"/>
                  </a:lnTo>
                  <a:lnTo>
                    <a:pt x="6163" y="16696"/>
                  </a:lnTo>
                  <a:lnTo>
                    <a:pt x="6483" y="15760"/>
                  </a:lnTo>
                  <a:lnTo>
                    <a:pt x="6848" y="14916"/>
                  </a:lnTo>
                  <a:lnTo>
                    <a:pt x="6449" y="14094"/>
                  </a:lnTo>
                  <a:lnTo>
                    <a:pt x="6426" y="13661"/>
                  </a:lnTo>
                  <a:lnTo>
                    <a:pt x="6278" y="13158"/>
                  </a:lnTo>
                  <a:lnTo>
                    <a:pt x="5684" y="12440"/>
                  </a:lnTo>
                  <a:lnTo>
                    <a:pt x="5444" y="11983"/>
                  </a:lnTo>
                  <a:lnTo>
                    <a:pt x="5684" y="11823"/>
                  </a:lnTo>
                  <a:lnTo>
                    <a:pt x="5878" y="11024"/>
                  </a:lnTo>
                  <a:lnTo>
                    <a:pt x="5467" y="10420"/>
                  </a:lnTo>
                  <a:lnTo>
                    <a:pt x="4885" y="9769"/>
                  </a:lnTo>
                  <a:lnTo>
                    <a:pt x="4383" y="8970"/>
                  </a:lnTo>
                  <a:lnTo>
                    <a:pt x="4703" y="8810"/>
                  </a:lnTo>
                  <a:lnTo>
                    <a:pt x="4908" y="7829"/>
                  </a:lnTo>
                  <a:lnTo>
                    <a:pt x="5467" y="7783"/>
                  </a:lnTo>
                  <a:lnTo>
                    <a:pt x="5867" y="7384"/>
                  </a:lnTo>
                  <a:lnTo>
                    <a:pt x="6300" y="7190"/>
                  </a:lnTo>
                  <a:lnTo>
                    <a:pt x="6414" y="68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3" name="Google Shape;953;p38"/>
            <p:cNvSpPr/>
            <p:nvPr/>
          </p:nvSpPr>
          <p:spPr>
            <a:xfrm>
              <a:off x="4057775" y="2124950"/>
              <a:ext cx="33400" cy="36275"/>
            </a:xfrm>
            <a:custGeom>
              <a:rect b="b" l="l" r="r" t="t"/>
              <a:pathLst>
                <a:path extrusionOk="0" h="1451" w="1336">
                  <a:moveTo>
                    <a:pt x="1279" y="640"/>
                  </a:moveTo>
                  <a:lnTo>
                    <a:pt x="1336" y="549"/>
                  </a:lnTo>
                  <a:lnTo>
                    <a:pt x="1050" y="377"/>
                  </a:lnTo>
                  <a:lnTo>
                    <a:pt x="799" y="275"/>
                  </a:lnTo>
                  <a:lnTo>
                    <a:pt x="685" y="161"/>
                  </a:lnTo>
                  <a:lnTo>
                    <a:pt x="468" y="1"/>
                  </a:lnTo>
                  <a:lnTo>
                    <a:pt x="343" y="92"/>
                  </a:lnTo>
                  <a:lnTo>
                    <a:pt x="126" y="286"/>
                  </a:lnTo>
                  <a:lnTo>
                    <a:pt x="69" y="777"/>
                  </a:lnTo>
                  <a:lnTo>
                    <a:pt x="1" y="914"/>
                  </a:lnTo>
                  <a:lnTo>
                    <a:pt x="1" y="914"/>
                  </a:lnTo>
                  <a:lnTo>
                    <a:pt x="320" y="1085"/>
                  </a:lnTo>
                  <a:lnTo>
                    <a:pt x="548" y="1393"/>
                  </a:lnTo>
                  <a:lnTo>
                    <a:pt x="708" y="1450"/>
                  </a:lnTo>
                  <a:lnTo>
                    <a:pt x="708" y="1450"/>
                  </a:lnTo>
                  <a:lnTo>
                    <a:pt x="640" y="1176"/>
                  </a:lnTo>
                  <a:lnTo>
                    <a:pt x="925" y="731"/>
                  </a:lnTo>
                  <a:lnTo>
                    <a:pt x="982" y="902"/>
                  </a:lnTo>
                  <a:lnTo>
                    <a:pt x="1165" y="83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4" name="Google Shape;954;p38"/>
            <p:cNvSpPr/>
            <p:nvPr/>
          </p:nvSpPr>
          <p:spPr>
            <a:xfrm>
              <a:off x="5255200" y="1937225"/>
              <a:ext cx="593450" cy="230275"/>
            </a:xfrm>
            <a:custGeom>
              <a:rect b="b" l="l" r="r" t="t"/>
              <a:pathLst>
                <a:path extrusionOk="0" h="9211" w="23738">
                  <a:moveTo>
                    <a:pt x="9541" y="1336"/>
                  </a:moveTo>
                  <a:lnTo>
                    <a:pt x="9016" y="685"/>
                  </a:lnTo>
                  <a:lnTo>
                    <a:pt x="8080" y="468"/>
                  </a:lnTo>
                  <a:lnTo>
                    <a:pt x="7396" y="354"/>
                  </a:lnTo>
                  <a:lnTo>
                    <a:pt x="6403" y="1"/>
                  </a:lnTo>
                  <a:lnTo>
                    <a:pt x="6220" y="914"/>
                  </a:lnTo>
                  <a:lnTo>
                    <a:pt x="6791" y="1427"/>
                  </a:lnTo>
                  <a:lnTo>
                    <a:pt x="6448" y="2043"/>
                  </a:lnTo>
                  <a:lnTo>
                    <a:pt x="5319" y="1815"/>
                  </a:lnTo>
                  <a:lnTo>
                    <a:pt x="4611" y="1781"/>
                  </a:lnTo>
                  <a:lnTo>
                    <a:pt x="3938" y="1370"/>
                  </a:lnTo>
                  <a:lnTo>
                    <a:pt x="3207" y="1359"/>
                  </a:lnTo>
                  <a:lnTo>
                    <a:pt x="2454" y="1085"/>
                  </a:lnTo>
                  <a:lnTo>
                    <a:pt x="1610" y="1496"/>
                  </a:lnTo>
                  <a:lnTo>
                    <a:pt x="674" y="2272"/>
                  </a:lnTo>
                  <a:lnTo>
                    <a:pt x="0" y="2409"/>
                  </a:lnTo>
                  <a:lnTo>
                    <a:pt x="468" y="3036"/>
                  </a:lnTo>
                  <a:lnTo>
                    <a:pt x="1290" y="3504"/>
                  </a:lnTo>
                  <a:lnTo>
                    <a:pt x="2443" y="3835"/>
                  </a:lnTo>
                  <a:lnTo>
                    <a:pt x="3264" y="4554"/>
                  </a:lnTo>
                  <a:lnTo>
                    <a:pt x="3447" y="5593"/>
                  </a:lnTo>
                  <a:lnTo>
                    <a:pt x="3881" y="5981"/>
                  </a:lnTo>
                  <a:lnTo>
                    <a:pt x="4794" y="6117"/>
                  </a:lnTo>
                  <a:lnTo>
                    <a:pt x="5821" y="6243"/>
                  </a:lnTo>
                  <a:lnTo>
                    <a:pt x="6951" y="6791"/>
                  </a:lnTo>
                  <a:lnTo>
                    <a:pt x="7430" y="6893"/>
                  </a:lnTo>
                  <a:lnTo>
                    <a:pt x="8137" y="7704"/>
                  </a:lnTo>
                  <a:lnTo>
                    <a:pt x="8799" y="8217"/>
                  </a:lnTo>
                  <a:lnTo>
                    <a:pt x="9587" y="8206"/>
                  </a:lnTo>
                  <a:lnTo>
                    <a:pt x="11184" y="8388"/>
                  </a:lnTo>
                  <a:lnTo>
                    <a:pt x="12097" y="8274"/>
                  </a:lnTo>
                  <a:lnTo>
                    <a:pt x="12885" y="8400"/>
                  </a:lnTo>
                  <a:lnTo>
                    <a:pt x="14209" y="8936"/>
                  </a:lnTo>
                  <a:lnTo>
                    <a:pt x="15099" y="8925"/>
                  </a:lnTo>
                  <a:lnTo>
                    <a:pt x="15555" y="9210"/>
                  </a:lnTo>
                  <a:lnTo>
                    <a:pt x="16183" y="8742"/>
                  </a:lnTo>
                  <a:lnTo>
                    <a:pt x="17210" y="8423"/>
                  </a:lnTo>
                  <a:lnTo>
                    <a:pt x="18271" y="8400"/>
                  </a:lnTo>
                  <a:lnTo>
                    <a:pt x="18979" y="8080"/>
                  </a:lnTo>
                  <a:lnTo>
                    <a:pt x="19241" y="7612"/>
                  </a:lnTo>
                  <a:lnTo>
                    <a:pt x="19607" y="7327"/>
                  </a:lnTo>
                  <a:lnTo>
                    <a:pt x="19333" y="7030"/>
                  </a:lnTo>
                  <a:lnTo>
                    <a:pt x="18922" y="6699"/>
                  </a:lnTo>
                  <a:lnTo>
                    <a:pt x="18979" y="6129"/>
                  </a:lnTo>
                  <a:lnTo>
                    <a:pt x="19435" y="6197"/>
                  </a:lnTo>
                  <a:lnTo>
                    <a:pt x="20269" y="6391"/>
                  </a:lnTo>
                  <a:lnTo>
                    <a:pt x="20714" y="5912"/>
                  </a:lnTo>
                  <a:lnTo>
                    <a:pt x="21615" y="5570"/>
                  </a:lnTo>
                  <a:lnTo>
                    <a:pt x="21809" y="4988"/>
                  </a:lnTo>
                  <a:lnTo>
                    <a:pt x="22152" y="4737"/>
                  </a:lnTo>
                  <a:lnTo>
                    <a:pt x="23122" y="4622"/>
                  </a:lnTo>
                  <a:lnTo>
                    <a:pt x="23738" y="4714"/>
                  </a:lnTo>
                  <a:lnTo>
                    <a:pt x="23635" y="4406"/>
                  </a:lnTo>
                  <a:lnTo>
                    <a:pt x="22608" y="3789"/>
                  </a:lnTo>
                  <a:lnTo>
                    <a:pt x="21889" y="3504"/>
                  </a:lnTo>
                  <a:lnTo>
                    <a:pt x="21524" y="3835"/>
                  </a:lnTo>
                  <a:lnTo>
                    <a:pt x="20759" y="3687"/>
                  </a:lnTo>
                  <a:lnTo>
                    <a:pt x="20417" y="3801"/>
                  </a:lnTo>
                  <a:lnTo>
                    <a:pt x="20029" y="3436"/>
                  </a:lnTo>
                  <a:lnTo>
                    <a:pt x="19983" y="2545"/>
                  </a:lnTo>
                  <a:lnTo>
                    <a:pt x="19903" y="1895"/>
                  </a:lnTo>
                  <a:lnTo>
                    <a:pt x="19116" y="1963"/>
                  </a:lnTo>
                  <a:lnTo>
                    <a:pt x="18557" y="1667"/>
                  </a:lnTo>
                  <a:lnTo>
                    <a:pt x="18089" y="1564"/>
                  </a:lnTo>
                  <a:lnTo>
                    <a:pt x="17450" y="2192"/>
                  </a:lnTo>
                  <a:lnTo>
                    <a:pt x="16617" y="2340"/>
                  </a:lnTo>
                  <a:lnTo>
                    <a:pt x="16103" y="2568"/>
                  </a:lnTo>
                  <a:lnTo>
                    <a:pt x="15156" y="2420"/>
                  </a:lnTo>
                  <a:lnTo>
                    <a:pt x="14505" y="2420"/>
                  </a:lnTo>
                  <a:lnTo>
                    <a:pt x="13809" y="1975"/>
                  </a:lnTo>
                  <a:lnTo>
                    <a:pt x="12885" y="1553"/>
                  </a:lnTo>
                  <a:lnTo>
                    <a:pt x="12109" y="1438"/>
                  </a:lnTo>
                  <a:lnTo>
                    <a:pt x="11299" y="1553"/>
                  </a:lnTo>
                  <a:lnTo>
                    <a:pt x="10739" y="17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5" name="Google Shape;955;p38"/>
            <p:cNvSpPr/>
            <p:nvPr/>
          </p:nvSpPr>
          <p:spPr>
            <a:xfrm>
              <a:off x="4320550" y="3346350"/>
              <a:ext cx="210275" cy="372625"/>
            </a:xfrm>
            <a:custGeom>
              <a:rect b="b" l="l" r="r" t="t"/>
              <a:pathLst>
                <a:path extrusionOk="0" h="14905" w="8411">
                  <a:moveTo>
                    <a:pt x="8320" y="411"/>
                  </a:moveTo>
                  <a:lnTo>
                    <a:pt x="8206" y="0"/>
                  </a:lnTo>
                  <a:lnTo>
                    <a:pt x="8206" y="0"/>
                  </a:lnTo>
                  <a:lnTo>
                    <a:pt x="8206" y="0"/>
                  </a:lnTo>
                  <a:lnTo>
                    <a:pt x="7544" y="525"/>
                  </a:lnTo>
                  <a:lnTo>
                    <a:pt x="6665" y="879"/>
                  </a:lnTo>
                  <a:lnTo>
                    <a:pt x="6186" y="868"/>
                  </a:lnTo>
                  <a:lnTo>
                    <a:pt x="5889" y="1141"/>
                  </a:lnTo>
                  <a:lnTo>
                    <a:pt x="5330" y="1153"/>
                  </a:lnTo>
                  <a:lnTo>
                    <a:pt x="5136" y="1267"/>
                  </a:lnTo>
                  <a:lnTo>
                    <a:pt x="4177" y="1005"/>
                  </a:lnTo>
                  <a:lnTo>
                    <a:pt x="3880" y="1050"/>
                  </a:lnTo>
                  <a:lnTo>
                    <a:pt x="3652" y="1906"/>
                  </a:lnTo>
                  <a:lnTo>
                    <a:pt x="3755" y="2945"/>
                  </a:lnTo>
                  <a:lnTo>
                    <a:pt x="3789" y="2945"/>
                  </a:lnTo>
                  <a:lnTo>
                    <a:pt x="4063" y="3230"/>
                  </a:lnTo>
                  <a:lnTo>
                    <a:pt x="4382" y="3892"/>
                  </a:lnTo>
                  <a:lnTo>
                    <a:pt x="4394" y="5056"/>
                  </a:lnTo>
                  <a:lnTo>
                    <a:pt x="4040" y="5250"/>
                  </a:lnTo>
                  <a:lnTo>
                    <a:pt x="3766" y="5889"/>
                  </a:lnTo>
                  <a:lnTo>
                    <a:pt x="3275" y="5318"/>
                  </a:lnTo>
                  <a:lnTo>
                    <a:pt x="3253" y="4679"/>
                  </a:lnTo>
                  <a:lnTo>
                    <a:pt x="3435" y="4257"/>
                  </a:lnTo>
                  <a:lnTo>
                    <a:pt x="3390" y="3892"/>
                  </a:lnTo>
                  <a:lnTo>
                    <a:pt x="3093" y="3664"/>
                  </a:lnTo>
                  <a:lnTo>
                    <a:pt x="2865" y="3743"/>
                  </a:lnTo>
                  <a:lnTo>
                    <a:pt x="2442" y="3321"/>
                  </a:lnTo>
                  <a:lnTo>
                    <a:pt x="0" y="4063"/>
                  </a:lnTo>
                  <a:lnTo>
                    <a:pt x="46" y="4702"/>
                  </a:lnTo>
                  <a:lnTo>
                    <a:pt x="80" y="5044"/>
                  </a:lnTo>
                  <a:lnTo>
                    <a:pt x="742" y="5033"/>
                  </a:lnTo>
                  <a:lnTo>
                    <a:pt x="1107" y="5216"/>
                  </a:lnTo>
                  <a:lnTo>
                    <a:pt x="1267" y="5444"/>
                  </a:lnTo>
                  <a:lnTo>
                    <a:pt x="1632" y="5512"/>
                  </a:lnTo>
                  <a:lnTo>
                    <a:pt x="2032" y="5798"/>
                  </a:lnTo>
                  <a:lnTo>
                    <a:pt x="1997" y="6962"/>
                  </a:lnTo>
                  <a:lnTo>
                    <a:pt x="1803" y="7589"/>
                  </a:lnTo>
                  <a:lnTo>
                    <a:pt x="1735" y="8251"/>
                  </a:lnTo>
                  <a:lnTo>
                    <a:pt x="1849" y="8525"/>
                  </a:lnTo>
                  <a:lnTo>
                    <a:pt x="1735" y="9050"/>
                  </a:lnTo>
                  <a:lnTo>
                    <a:pt x="1609" y="9141"/>
                  </a:lnTo>
                  <a:lnTo>
                    <a:pt x="1381" y="9792"/>
                  </a:lnTo>
                  <a:lnTo>
                    <a:pt x="491" y="10819"/>
                  </a:lnTo>
                  <a:lnTo>
                    <a:pt x="810" y="12109"/>
                  </a:lnTo>
                  <a:lnTo>
                    <a:pt x="970" y="12748"/>
                  </a:lnTo>
                  <a:lnTo>
                    <a:pt x="765" y="13763"/>
                  </a:lnTo>
                  <a:lnTo>
                    <a:pt x="822" y="14094"/>
                  </a:lnTo>
                  <a:lnTo>
                    <a:pt x="913" y="14505"/>
                  </a:lnTo>
                  <a:lnTo>
                    <a:pt x="947" y="14905"/>
                  </a:lnTo>
                  <a:lnTo>
                    <a:pt x="1541" y="14905"/>
                  </a:lnTo>
                  <a:lnTo>
                    <a:pt x="1632" y="14437"/>
                  </a:lnTo>
                  <a:lnTo>
                    <a:pt x="1438" y="14357"/>
                  </a:lnTo>
                  <a:lnTo>
                    <a:pt x="1392" y="13992"/>
                  </a:lnTo>
                  <a:lnTo>
                    <a:pt x="1769" y="13649"/>
                  </a:lnTo>
                  <a:lnTo>
                    <a:pt x="2739" y="13159"/>
                  </a:lnTo>
                  <a:lnTo>
                    <a:pt x="3390" y="12850"/>
                  </a:lnTo>
                  <a:lnTo>
                    <a:pt x="3743" y="12519"/>
                  </a:lnTo>
                  <a:lnTo>
                    <a:pt x="3880" y="12154"/>
                  </a:lnTo>
                  <a:lnTo>
                    <a:pt x="3709" y="11994"/>
                  </a:lnTo>
                  <a:lnTo>
                    <a:pt x="3857" y="11561"/>
                  </a:lnTo>
                  <a:lnTo>
                    <a:pt x="3937" y="10682"/>
                  </a:lnTo>
                  <a:lnTo>
                    <a:pt x="3789" y="10728"/>
                  </a:lnTo>
                  <a:lnTo>
                    <a:pt x="3789" y="10454"/>
                  </a:lnTo>
                  <a:lnTo>
                    <a:pt x="3675" y="9929"/>
                  </a:lnTo>
                  <a:lnTo>
                    <a:pt x="3332" y="9244"/>
                  </a:lnTo>
                  <a:lnTo>
                    <a:pt x="3435" y="8582"/>
                  </a:lnTo>
                  <a:lnTo>
                    <a:pt x="3766" y="8388"/>
                  </a:lnTo>
                  <a:lnTo>
                    <a:pt x="4348" y="7726"/>
                  </a:lnTo>
                  <a:lnTo>
                    <a:pt x="4656" y="7567"/>
                  </a:lnTo>
                  <a:lnTo>
                    <a:pt x="5615" y="6597"/>
                  </a:lnTo>
                  <a:lnTo>
                    <a:pt x="6528" y="6163"/>
                  </a:lnTo>
                  <a:lnTo>
                    <a:pt x="7270" y="5798"/>
                  </a:lnTo>
                  <a:lnTo>
                    <a:pt x="7795" y="5250"/>
                  </a:lnTo>
                  <a:lnTo>
                    <a:pt x="8137" y="4622"/>
                  </a:lnTo>
                  <a:lnTo>
                    <a:pt x="8411" y="3960"/>
                  </a:lnTo>
                  <a:lnTo>
                    <a:pt x="8285" y="3515"/>
                  </a:lnTo>
                  <a:lnTo>
                    <a:pt x="8308" y="2112"/>
                  </a:lnTo>
                  <a:lnTo>
                    <a:pt x="8251" y="131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6" name="Google Shape;956;p38"/>
            <p:cNvSpPr/>
            <p:nvPr/>
          </p:nvSpPr>
          <p:spPr>
            <a:xfrm>
              <a:off x="3386175" y="2490425"/>
              <a:ext cx="239400" cy="290175"/>
            </a:xfrm>
            <a:custGeom>
              <a:rect b="b" l="l" r="r" t="t"/>
              <a:pathLst>
                <a:path extrusionOk="0" h="11607" w="9576">
                  <a:moveTo>
                    <a:pt x="9575" y="2203"/>
                  </a:moveTo>
                  <a:lnTo>
                    <a:pt x="6676" y="1"/>
                  </a:lnTo>
                  <a:lnTo>
                    <a:pt x="6642" y="1382"/>
                  </a:lnTo>
                  <a:lnTo>
                    <a:pt x="4097" y="1336"/>
                  </a:lnTo>
                  <a:lnTo>
                    <a:pt x="4063" y="3664"/>
                  </a:lnTo>
                  <a:lnTo>
                    <a:pt x="3321" y="3733"/>
                  </a:lnTo>
                  <a:lnTo>
                    <a:pt x="3116" y="4200"/>
                  </a:lnTo>
                  <a:lnTo>
                    <a:pt x="3253" y="5513"/>
                  </a:lnTo>
                  <a:lnTo>
                    <a:pt x="171" y="5501"/>
                  </a:lnTo>
                  <a:lnTo>
                    <a:pt x="0" y="5821"/>
                  </a:lnTo>
                  <a:lnTo>
                    <a:pt x="400" y="6198"/>
                  </a:lnTo>
                  <a:lnTo>
                    <a:pt x="594" y="6631"/>
                  </a:lnTo>
                  <a:lnTo>
                    <a:pt x="491" y="7088"/>
                  </a:lnTo>
                  <a:lnTo>
                    <a:pt x="582" y="7544"/>
                  </a:lnTo>
                  <a:lnTo>
                    <a:pt x="651" y="8434"/>
                  </a:lnTo>
                  <a:lnTo>
                    <a:pt x="537" y="9279"/>
                  </a:lnTo>
                  <a:lnTo>
                    <a:pt x="297" y="9735"/>
                  </a:lnTo>
                  <a:lnTo>
                    <a:pt x="354" y="10226"/>
                  </a:lnTo>
                  <a:lnTo>
                    <a:pt x="639" y="9941"/>
                  </a:lnTo>
                  <a:lnTo>
                    <a:pt x="1027" y="10009"/>
                  </a:lnTo>
                  <a:lnTo>
                    <a:pt x="1427" y="9804"/>
                  </a:lnTo>
                  <a:lnTo>
                    <a:pt x="1860" y="9804"/>
                  </a:lnTo>
                  <a:lnTo>
                    <a:pt x="2237" y="10066"/>
                  </a:lnTo>
                  <a:lnTo>
                    <a:pt x="2762" y="10306"/>
                  </a:lnTo>
                  <a:lnTo>
                    <a:pt x="3218" y="10979"/>
                  </a:lnTo>
                  <a:lnTo>
                    <a:pt x="3732" y="11607"/>
                  </a:lnTo>
                  <a:lnTo>
                    <a:pt x="4006" y="11436"/>
                  </a:lnTo>
                  <a:lnTo>
                    <a:pt x="4143" y="10911"/>
                  </a:lnTo>
                  <a:lnTo>
                    <a:pt x="4405" y="10877"/>
                  </a:lnTo>
                  <a:lnTo>
                    <a:pt x="4942" y="11139"/>
                  </a:lnTo>
                  <a:lnTo>
                    <a:pt x="5398" y="10945"/>
                  </a:lnTo>
                  <a:lnTo>
                    <a:pt x="5706" y="11002"/>
                  </a:lnTo>
                  <a:lnTo>
                    <a:pt x="5832" y="10808"/>
                  </a:lnTo>
                  <a:lnTo>
                    <a:pt x="9016" y="10797"/>
                  </a:lnTo>
                  <a:lnTo>
                    <a:pt x="9198" y="10169"/>
                  </a:lnTo>
                  <a:lnTo>
                    <a:pt x="9050" y="10055"/>
                  </a:lnTo>
                  <a:lnTo>
                    <a:pt x="8708" y="6129"/>
                  </a:lnTo>
                  <a:lnTo>
                    <a:pt x="8365" y="22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7" name="Google Shape;957;p38"/>
            <p:cNvSpPr/>
            <p:nvPr/>
          </p:nvSpPr>
          <p:spPr>
            <a:xfrm>
              <a:off x="4371050" y="3321525"/>
              <a:ext cx="59350" cy="172050"/>
            </a:xfrm>
            <a:custGeom>
              <a:rect b="b" l="l" r="r" t="t"/>
              <a:pathLst>
                <a:path extrusionOk="0" h="6882" w="2374">
                  <a:moveTo>
                    <a:pt x="1472" y="4371"/>
                  </a:moveTo>
                  <a:lnTo>
                    <a:pt x="1484" y="4040"/>
                  </a:lnTo>
                  <a:lnTo>
                    <a:pt x="1312" y="3766"/>
                  </a:lnTo>
                  <a:lnTo>
                    <a:pt x="1324" y="3367"/>
                  </a:lnTo>
                  <a:lnTo>
                    <a:pt x="1118" y="2705"/>
                  </a:lnTo>
                  <a:lnTo>
                    <a:pt x="1358" y="2203"/>
                  </a:lnTo>
                  <a:lnTo>
                    <a:pt x="1347" y="1107"/>
                  </a:lnTo>
                  <a:lnTo>
                    <a:pt x="1073" y="514"/>
                  </a:lnTo>
                  <a:lnTo>
                    <a:pt x="1096" y="411"/>
                  </a:lnTo>
                  <a:lnTo>
                    <a:pt x="1096" y="411"/>
                  </a:lnTo>
                  <a:lnTo>
                    <a:pt x="947" y="172"/>
                  </a:lnTo>
                  <a:lnTo>
                    <a:pt x="171" y="0"/>
                  </a:lnTo>
                  <a:lnTo>
                    <a:pt x="548" y="400"/>
                  </a:lnTo>
                  <a:lnTo>
                    <a:pt x="719" y="1176"/>
                  </a:lnTo>
                  <a:lnTo>
                    <a:pt x="571" y="1427"/>
                  </a:lnTo>
                  <a:lnTo>
                    <a:pt x="400" y="2157"/>
                  </a:lnTo>
                  <a:lnTo>
                    <a:pt x="525" y="2911"/>
                  </a:lnTo>
                  <a:lnTo>
                    <a:pt x="274" y="3230"/>
                  </a:lnTo>
                  <a:lnTo>
                    <a:pt x="0" y="4063"/>
                  </a:lnTo>
                  <a:lnTo>
                    <a:pt x="422" y="4314"/>
                  </a:lnTo>
                  <a:lnTo>
                    <a:pt x="845" y="4736"/>
                  </a:lnTo>
                  <a:lnTo>
                    <a:pt x="1073" y="4657"/>
                  </a:lnTo>
                  <a:lnTo>
                    <a:pt x="1370" y="4885"/>
                  </a:lnTo>
                  <a:lnTo>
                    <a:pt x="1415" y="5250"/>
                  </a:lnTo>
                  <a:lnTo>
                    <a:pt x="1233" y="5661"/>
                  </a:lnTo>
                  <a:lnTo>
                    <a:pt x="1255" y="6311"/>
                  </a:lnTo>
                  <a:lnTo>
                    <a:pt x="1746" y="6882"/>
                  </a:lnTo>
                  <a:lnTo>
                    <a:pt x="2020" y="6231"/>
                  </a:lnTo>
                  <a:lnTo>
                    <a:pt x="2374" y="6049"/>
                  </a:lnTo>
                  <a:lnTo>
                    <a:pt x="2362" y="4885"/>
                  </a:lnTo>
                  <a:lnTo>
                    <a:pt x="2043" y="4223"/>
                  </a:lnTo>
                  <a:lnTo>
                    <a:pt x="1769" y="3938"/>
                  </a:lnTo>
                  <a:lnTo>
                    <a:pt x="1735" y="3938"/>
                  </a:lnTo>
                  <a:lnTo>
                    <a:pt x="1735" y="4052"/>
                  </a:lnTo>
                  <a:lnTo>
                    <a:pt x="1883" y="4097"/>
                  </a:lnTo>
                  <a:lnTo>
                    <a:pt x="2031" y="4577"/>
                  </a:lnTo>
                  <a:lnTo>
                    <a:pt x="1997" y="4691"/>
                  </a:lnTo>
                  <a:lnTo>
                    <a:pt x="1723" y="4337"/>
                  </a:lnTo>
                  <a:lnTo>
                    <a:pt x="1586" y="45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8" name="Google Shape;958;p38"/>
            <p:cNvSpPr/>
            <p:nvPr/>
          </p:nvSpPr>
          <p:spPr>
            <a:xfrm>
              <a:off x="5723100" y="2954900"/>
              <a:ext cx="383475" cy="139550"/>
            </a:xfrm>
            <a:custGeom>
              <a:rect b="b" l="l" r="r" t="t"/>
              <a:pathLst>
                <a:path extrusionOk="0" h="5582" w="15339">
                  <a:moveTo>
                    <a:pt x="799" y="663"/>
                  </a:moveTo>
                  <a:lnTo>
                    <a:pt x="126" y="263"/>
                  </a:lnTo>
                  <a:lnTo>
                    <a:pt x="0" y="423"/>
                  </a:lnTo>
                  <a:lnTo>
                    <a:pt x="206" y="800"/>
                  </a:lnTo>
                  <a:lnTo>
                    <a:pt x="137" y="1473"/>
                  </a:lnTo>
                  <a:lnTo>
                    <a:pt x="446" y="1964"/>
                  </a:lnTo>
                  <a:lnTo>
                    <a:pt x="583" y="2717"/>
                  </a:lnTo>
                  <a:lnTo>
                    <a:pt x="1073" y="3333"/>
                  </a:lnTo>
                  <a:lnTo>
                    <a:pt x="1187" y="3790"/>
                  </a:lnTo>
                  <a:lnTo>
                    <a:pt x="2135" y="4497"/>
                  </a:lnTo>
                  <a:lnTo>
                    <a:pt x="2911" y="5182"/>
                  </a:lnTo>
                  <a:lnTo>
                    <a:pt x="3481" y="5113"/>
                  </a:lnTo>
                  <a:lnTo>
                    <a:pt x="3493" y="4817"/>
                  </a:lnTo>
                  <a:lnTo>
                    <a:pt x="3162" y="4018"/>
                  </a:lnTo>
                  <a:lnTo>
                    <a:pt x="2865" y="3755"/>
                  </a:lnTo>
                  <a:lnTo>
                    <a:pt x="2796" y="3219"/>
                  </a:lnTo>
                  <a:lnTo>
                    <a:pt x="2717" y="2911"/>
                  </a:lnTo>
                  <a:lnTo>
                    <a:pt x="2785" y="2500"/>
                  </a:lnTo>
                  <a:lnTo>
                    <a:pt x="2717" y="1884"/>
                  </a:lnTo>
                  <a:lnTo>
                    <a:pt x="2340" y="1279"/>
                  </a:lnTo>
                  <a:lnTo>
                    <a:pt x="1838" y="731"/>
                  </a:lnTo>
                  <a:lnTo>
                    <a:pt x="1655" y="651"/>
                  </a:lnTo>
                  <a:lnTo>
                    <a:pt x="1416" y="1016"/>
                  </a:lnTo>
                  <a:lnTo>
                    <a:pt x="891" y="1131"/>
                  </a:lnTo>
                  <a:close/>
                  <a:moveTo>
                    <a:pt x="14928" y="2226"/>
                  </a:moveTo>
                  <a:lnTo>
                    <a:pt x="14756" y="1792"/>
                  </a:lnTo>
                  <a:lnTo>
                    <a:pt x="15293" y="1735"/>
                  </a:lnTo>
                  <a:lnTo>
                    <a:pt x="15338" y="1393"/>
                  </a:lnTo>
                  <a:lnTo>
                    <a:pt x="14654" y="1108"/>
                  </a:lnTo>
                  <a:lnTo>
                    <a:pt x="14106" y="857"/>
                  </a:lnTo>
                  <a:lnTo>
                    <a:pt x="14049" y="457"/>
                  </a:lnTo>
                  <a:lnTo>
                    <a:pt x="13615" y="1"/>
                  </a:lnTo>
                  <a:lnTo>
                    <a:pt x="13284" y="1"/>
                  </a:lnTo>
                  <a:lnTo>
                    <a:pt x="12931" y="720"/>
                  </a:lnTo>
                  <a:lnTo>
                    <a:pt x="12337" y="1347"/>
                  </a:lnTo>
                  <a:lnTo>
                    <a:pt x="12326" y="1792"/>
                  </a:lnTo>
                  <a:lnTo>
                    <a:pt x="12314" y="2374"/>
                  </a:lnTo>
                  <a:lnTo>
                    <a:pt x="11926" y="2340"/>
                  </a:lnTo>
                  <a:lnTo>
                    <a:pt x="11766" y="2660"/>
                  </a:lnTo>
                  <a:lnTo>
                    <a:pt x="11390" y="2192"/>
                  </a:lnTo>
                  <a:lnTo>
                    <a:pt x="11013" y="2763"/>
                  </a:lnTo>
                  <a:lnTo>
                    <a:pt x="10477" y="3470"/>
                  </a:lnTo>
                  <a:lnTo>
                    <a:pt x="9518" y="3675"/>
                  </a:lnTo>
                  <a:lnTo>
                    <a:pt x="9176" y="3847"/>
                  </a:lnTo>
                  <a:lnTo>
                    <a:pt x="9050" y="4611"/>
                  </a:lnTo>
                  <a:lnTo>
                    <a:pt x="8423" y="4782"/>
                  </a:lnTo>
                  <a:lnTo>
                    <a:pt x="7829" y="4474"/>
                  </a:lnTo>
                  <a:lnTo>
                    <a:pt x="7978" y="5079"/>
                  </a:lnTo>
                  <a:lnTo>
                    <a:pt x="8537" y="5581"/>
                  </a:lnTo>
                  <a:lnTo>
                    <a:pt x="9050" y="5410"/>
                  </a:lnTo>
                  <a:lnTo>
                    <a:pt x="9564" y="5467"/>
                  </a:lnTo>
                  <a:lnTo>
                    <a:pt x="10020" y="5011"/>
                  </a:lnTo>
                  <a:lnTo>
                    <a:pt x="10397" y="4919"/>
                  </a:lnTo>
                  <a:lnTo>
                    <a:pt x="11173" y="5182"/>
                  </a:lnTo>
                  <a:lnTo>
                    <a:pt x="11812" y="4999"/>
                  </a:lnTo>
                  <a:lnTo>
                    <a:pt x="12200" y="3721"/>
                  </a:lnTo>
                  <a:lnTo>
                    <a:pt x="12485" y="3413"/>
                  </a:lnTo>
                  <a:lnTo>
                    <a:pt x="12725" y="2386"/>
                  </a:lnTo>
                  <a:lnTo>
                    <a:pt x="13638" y="2386"/>
                  </a:lnTo>
                  <a:lnTo>
                    <a:pt x="14357" y="252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59" name="Google Shape;959;p38"/>
            <p:cNvSpPr/>
            <p:nvPr/>
          </p:nvSpPr>
          <p:spPr>
            <a:xfrm>
              <a:off x="3953650" y="3496700"/>
              <a:ext cx="263350" cy="274775"/>
            </a:xfrm>
            <a:custGeom>
              <a:rect b="b" l="l" r="r" t="t"/>
              <a:pathLst>
                <a:path extrusionOk="0" h="10991" w="10534">
                  <a:moveTo>
                    <a:pt x="9073" y="525"/>
                  </a:moveTo>
                  <a:lnTo>
                    <a:pt x="7601" y="891"/>
                  </a:lnTo>
                  <a:lnTo>
                    <a:pt x="5683" y="754"/>
                  </a:lnTo>
                  <a:lnTo>
                    <a:pt x="5158" y="331"/>
                  </a:lnTo>
                  <a:lnTo>
                    <a:pt x="1952" y="377"/>
                  </a:lnTo>
                  <a:lnTo>
                    <a:pt x="1815" y="434"/>
                  </a:lnTo>
                  <a:lnTo>
                    <a:pt x="1358" y="12"/>
                  </a:lnTo>
                  <a:lnTo>
                    <a:pt x="856" y="0"/>
                  </a:lnTo>
                  <a:lnTo>
                    <a:pt x="377" y="149"/>
                  </a:lnTo>
                  <a:lnTo>
                    <a:pt x="0" y="320"/>
                  </a:lnTo>
                  <a:lnTo>
                    <a:pt x="23" y="1016"/>
                  </a:lnTo>
                  <a:lnTo>
                    <a:pt x="651" y="1895"/>
                  </a:lnTo>
                  <a:lnTo>
                    <a:pt x="810" y="2466"/>
                  </a:lnTo>
                  <a:lnTo>
                    <a:pt x="1210" y="3572"/>
                  </a:lnTo>
                  <a:lnTo>
                    <a:pt x="1598" y="4314"/>
                  </a:lnTo>
                  <a:lnTo>
                    <a:pt x="1894" y="4679"/>
                  </a:lnTo>
                  <a:lnTo>
                    <a:pt x="1974" y="5182"/>
                  </a:lnTo>
                  <a:lnTo>
                    <a:pt x="1974" y="6266"/>
                  </a:lnTo>
                  <a:lnTo>
                    <a:pt x="2203" y="7658"/>
                  </a:lnTo>
                  <a:lnTo>
                    <a:pt x="2374" y="8320"/>
                  </a:lnTo>
                  <a:lnTo>
                    <a:pt x="2522" y="9199"/>
                  </a:lnTo>
                  <a:lnTo>
                    <a:pt x="2785" y="9872"/>
                  </a:lnTo>
                  <a:lnTo>
                    <a:pt x="3344" y="10557"/>
                  </a:lnTo>
                  <a:lnTo>
                    <a:pt x="3732" y="10100"/>
                  </a:lnTo>
                  <a:lnTo>
                    <a:pt x="4029" y="10363"/>
                  </a:lnTo>
                  <a:lnTo>
                    <a:pt x="4143" y="10739"/>
                  </a:lnTo>
                  <a:lnTo>
                    <a:pt x="4485" y="10819"/>
                  </a:lnTo>
                  <a:lnTo>
                    <a:pt x="4953" y="10990"/>
                  </a:lnTo>
                  <a:lnTo>
                    <a:pt x="5375" y="10911"/>
                  </a:lnTo>
                  <a:lnTo>
                    <a:pt x="6083" y="10454"/>
                  </a:lnTo>
                  <a:lnTo>
                    <a:pt x="6243" y="7087"/>
                  </a:lnTo>
                  <a:lnTo>
                    <a:pt x="6322" y="4451"/>
                  </a:lnTo>
                  <a:lnTo>
                    <a:pt x="7098" y="4428"/>
                  </a:lnTo>
                  <a:lnTo>
                    <a:pt x="7224" y="1187"/>
                  </a:lnTo>
                  <a:lnTo>
                    <a:pt x="7806" y="1153"/>
                  </a:lnTo>
                  <a:lnTo>
                    <a:pt x="9039" y="845"/>
                  </a:lnTo>
                  <a:lnTo>
                    <a:pt x="9324" y="1210"/>
                  </a:lnTo>
                  <a:lnTo>
                    <a:pt x="9849" y="856"/>
                  </a:lnTo>
                  <a:lnTo>
                    <a:pt x="10077" y="856"/>
                  </a:lnTo>
                  <a:lnTo>
                    <a:pt x="10534" y="640"/>
                  </a:lnTo>
                  <a:lnTo>
                    <a:pt x="10534" y="571"/>
                  </a:lnTo>
                  <a:lnTo>
                    <a:pt x="10237" y="377"/>
                  </a:lnTo>
                  <a:lnTo>
                    <a:pt x="9723" y="3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0" name="Google Shape;960;p38"/>
            <p:cNvSpPr/>
            <p:nvPr/>
          </p:nvSpPr>
          <p:spPr>
            <a:xfrm>
              <a:off x="3727100" y="2579450"/>
              <a:ext cx="307025" cy="268200"/>
            </a:xfrm>
            <a:custGeom>
              <a:rect b="b" l="l" r="r" t="t"/>
              <a:pathLst>
                <a:path extrusionOk="0" h="10728" w="12281">
                  <a:moveTo>
                    <a:pt x="10409" y="400"/>
                  </a:moveTo>
                  <a:lnTo>
                    <a:pt x="9153" y="0"/>
                  </a:lnTo>
                  <a:lnTo>
                    <a:pt x="6506" y="1746"/>
                  </a:lnTo>
                  <a:lnTo>
                    <a:pt x="4246" y="3527"/>
                  </a:lnTo>
                  <a:lnTo>
                    <a:pt x="3139" y="3926"/>
                  </a:lnTo>
                  <a:lnTo>
                    <a:pt x="3151" y="6003"/>
                  </a:lnTo>
                  <a:lnTo>
                    <a:pt x="2728" y="6619"/>
                  </a:lnTo>
                  <a:lnTo>
                    <a:pt x="2648" y="7179"/>
                  </a:lnTo>
                  <a:lnTo>
                    <a:pt x="1952" y="7316"/>
                  </a:lnTo>
                  <a:lnTo>
                    <a:pt x="868" y="7407"/>
                  </a:lnTo>
                  <a:lnTo>
                    <a:pt x="583" y="7715"/>
                  </a:lnTo>
                  <a:lnTo>
                    <a:pt x="69" y="7761"/>
                  </a:lnTo>
                  <a:lnTo>
                    <a:pt x="1" y="8206"/>
                  </a:lnTo>
                  <a:lnTo>
                    <a:pt x="115" y="8617"/>
                  </a:lnTo>
                  <a:lnTo>
                    <a:pt x="560" y="9199"/>
                  </a:lnTo>
                  <a:lnTo>
                    <a:pt x="583" y="9644"/>
                  </a:lnTo>
                  <a:lnTo>
                    <a:pt x="1496" y="9849"/>
                  </a:lnTo>
                  <a:lnTo>
                    <a:pt x="1484" y="10477"/>
                  </a:lnTo>
                  <a:lnTo>
                    <a:pt x="1758" y="10203"/>
                  </a:lnTo>
                  <a:lnTo>
                    <a:pt x="2044" y="10203"/>
                  </a:lnTo>
                  <a:lnTo>
                    <a:pt x="2648" y="10728"/>
                  </a:lnTo>
                  <a:lnTo>
                    <a:pt x="2694" y="9918"/>
                  </a:lnTo>
                  <a:lnTo>
                    <a:pt x="2922" y="9541"/>
                  </a:lnTo>
                  <a:lnTo>
                    <a:pt x="3036" y="9027"/>
                  </a:lnTo>
                  <a:lnTo>
                    <a:pt x="3230" y="8833"/>
                  </a:lnTo>
                  <a:lnTo>
                    <a:pt x="4086" y="8719"/>
                  </a:lnTo>
                  <a:lnTo>
                    <a:pt x="4885" y="9062"/>
                  </a:lnTo>
                  <a:lnTo>
                    <a:pt x="5193" y="9404"/>
                  </a:lnTo>
                  <a:lnTo>
                    <a:pt x="5604" y="9415"/>
                  </a:lnTo>
                  <a:lnTo>
                    <a:pt x="5981" y="9199"/>
                  </a:lnTo>
                  <a:lnTo>
                    <a:pt x="6951" y="9678"/>
                  </a:lnTo>
                  <a:lnTo>
                    <a:pt x="7350" y="9644"/>
                  </a:lnTo>
                  <a:lnTo>
                    <a:pt x="7818" y="9256"/>
                  </a:lnTo>
                  <a:lnTo>
                    <a:pt x="8286" y="9290"/>
                  </a:lnTo>
                  <a:lnTo>
                    <a:pt x="8514" y="9164"/>
                  </a:lnTo>
                  <a:lnTo>
                    <a:pt x="8937" y="9221"/>
                  </a:lnTo>
                  <a:lnTo>
                    <a:pt x="9553" y="9472"/>
                  </a:lnTo>
                  <a:lnTo>
                    <a:pt x="10169" y="8970"/>
                  </a:lnTo>
                  <a:lnTo>
                    <a:pt x="10352" y="9005"/>
                  </a:lnTo>
                  <a:lnTo>
                    <a:pt x="10911" y="9997"/>
                  </a:lnTo>
                  <a:lnTo>
                    <a:pt x="11048" y="9975"/>
                  </a:lnTo>
                  <a:lnTo>
                    <a:pt x="11082" y="9689"/>
                  </a:lnTo>
                  <a:lnTo>
                    <a:pt x="11310" y="9632"/>
                  </a:lnTo>
                  <a:lnTo>
                    <a:pt x="11379" y="9221"/>
                  </a:lnTo>
                  <a:lnTo>
                    <a:pt x="10865" y="9187"/>
                  </a:lnTo>
                  <a:lnTo>
                    <a:pt x="10865" y="8605"/>
                  </a:lnTo>
                  <a:lnTo>
                    <a:pt x="10523" y="8274"/>
                  </a:lnTo>
                  <a:lnTo>
                    <a:pt x="10854" y="7076"/>
                  </a:lnTo>
                  <a:lnTo>
                    <a:pt x="11835" y="6220"/>
                  </a:lnTo>
                  <a:lnTo>
                    <a:pt x="11869" y="5033"/>
                  </a:lnTo>
                  <a:lnTo>
                    <a:pt x="12121" y="3196"/>
                  </a:lnTo>
                  <a:lnTo>
                    <a:pt x="12280" y="2808"/>
                  </a:lnTo>
                  <a:lnTo>
                    <a:pt x="11949" y="2500"/>
                  </a:lnTo>
                  <a:lnTo>
                    <a:pt x="11927" y="2203"/>
                  </a:lnTo>
                  <a:lnTo>
                    <a:pt x="11641" y="1975"/>
                  </a:lnTo>
                  <a:lnTo>
                    <a:pt x="11413" y="560"/>
                  </a:lnTo>
                  <a:lnTo>
                    <a:pt x="10854" y="90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1" name="Google Shape;961;p38"/>
            <p:cNvSpPr/>
            <p:nvPr/>
          </p:nvSpPr>
          <p:spPr>
            <a:xfrm>
              <a:off x="3775325" y="2797425"/>
              <a:ext cx="236250" cy="218550"/>
            </a:xfrm>
            <a:custGeom>
              <a:rect b="b" l="l" r="r" t="t"/>
              <a:pathLst>
                <a:path extrusionOk="0" h="8742" w="9450">
                  <a:moveTo>
                    <a:pt x="9130" y="1256"/>
                  </a:moveTo>
                  <a:lnTo>
                    <a:pt x="8982" y="1278"/>
                  </a:lnTo>
                  <a:lnTo>
                    <a:pt x="8423" y="286"/>
                  </a:lnTo>
                  <a:lnTo>
                    <a:pt x="8240" y="251"/>
                  </a:lnTo>
                  <a:lnTo>
                    <a:pt x="7624" y="753"/>
                  </a:lnTo>
                  <a:lnTo>
                    <a:pt x="7019" y="502"/>
                  </a:lnTo>
                  <a:lnTo>
                    <a:pt x="6585" y="445"/>
                  </a:lnTo>
                  <a:lnTo>
                    <a:pt x="6357" y="571"/>
                  </a:lnTo>
                  <a:lnTo>
                    <a:pt x="5889" y="537"/>
                  </a:lnTo>
                  <a:lnTo>
                    <a:pt x="5421" y="925"/>
                  </a:lnTo>
                  <a:lnTo>
                    <a:pt x="5022" y="959"/>
                  </a:lnTo>
                  <a:lnTo>
                    <a:pt x="4052" y="480"/>
                  </a:lnTo>
                  <a:lnTo>
                    <a:pt x="3675" y="696"/>
                  </a:lnTo>
                  <a:lnTo>
                    <a:pt x="3264" y="685"/>
                  </a:lnTo>
                  <a:lnTo>
                    <a:pt x="2968" y="343"/>
                  </a:lnTo>
                  <a:lnTo>
                    <a:pt x="2169" y="0"/>
                  </a:lnTo>
                  <a:lnTo>
                    <a:pt x="1313" y="114"/>
                  </a:lnTo>
                  <a:lnTo>
                    <a:pt x="1107" y="308"/>
                  </a:lnTo>
                  <a:lnTo>
                    <a:pt x="993" y="822"/>
                  </a:lnTo>
                  <a:lnTo>
                    <a:pt x="765" y="1199"/>
                  </a:lnTo>
                  <a:lnTo>
                    <a:pt x="719" y="2009"/>
                  </a:lnTo>
                  <a:lnTo>
                    <a:pt x="697" y="2306"/>
                  </a:lnTo>
                  <a:lnTo>
                    <a:pt x="868" y="2853"/>
                  </a:lnTo>
                  <a:lnTo>
                    <a:pt x="708" y="3207"/>
                  </a:lnTo>
                  <a:lnTo>
                    <a:pt x="799" y="3447"/>
                  </a:lnTo>
                  <a:lnTo>
                    <a:pt x="411" y="4017"/>
                  </a:lnTo>
                  <a:lnTo>
                    <a:pt x="172" y="4291"/>
                  </a:lnTo>
                  <a:lnTo>
                    <a:pt x="23" y="4862"/>
                  </a:lnTo>
                  <a:lnTo>
                    <a:pt x="35" y="5444"/>
                  </a:lnTo>
                  <a:lnTo>
                    <a:pt x="0" y="6905"/>
                  </a:lnTo>
                  <a:lnTo>
                    <a:pt x="697" y="6905"/>
                  </a:lnTo>
                  <a:lnTo>
                    <a:pt x="1313" y="6905"/>
                  </a:lnTo>
                  <a:lnTo>
                    <a:pt x="1861" y="7498"/>
                  </a:lnTo>
                  <a:lnTo>
                    <a:pt x="2135" y="8160"/>
                  </a:lnTo>
                  <a:lnTo>
                    <a:pt x="2568" y="8719"/>
                  </a:lnTo>
                  <a:lnTo>
                    <a:pt x="3207" y="8742"/>
                  </a:lnTo>
                  <a:lnTo>
                    <a:pt x="3515" y="8548"/>
                  </a:lnTo>
                  <a:lnTo>
                    <a:pt x="3824" y="8582"/>
                  </a:lnTo>
                  <a:lnTo>
                    <a:pt x="4645" y="8263"/>
                  </a:lnTo>
                  <a:lnTo>
                    <a:pt x="4851" y="7612"/>
                  </a:lnTo>
                  <a:lnTo>
                    <a:pt x="5227" y="6745"/>
                  </a:lnTo>
                  <a:lnTo>
                    <a:pt x="5455" y="6733"/>
                  </a:lnTo>
                  <a:lnTo>
                    <a:pt x="5935" y="6208"/>
                  </a:lnTo>
                  <a:lnTo>
                    <a:pt x="6231" y="6186"/>
                  </a:lnTo>
                  <a:lnTo>
                    <a:pt x="6688" y="6562"/>
                  </a:lnTo>
                  <a:lnTo>
                    <a:pt x="7247" y="6243"/>
                  </a:lnTo>
                  <a:lnTo>
                    <a:pt x="7316" y="5878"/>
                  </a:lnTo>
                  <a:lnTo>
                    <a:pt x="7487" y="5501"/>
                  </a:lnTo>
                  <a:lnTo>
                    <a:pt x="7601" y="5044"/>
                  </a:lnTo>
                  <a:lnTo>
                    <a:pt x="8023" y="4679"/>
                  </a:lnTo>
                  <a:lnTo>
                    <a:pt x="8183" y="4029"/>
                  </a:lnTo>
                  <a:lnTo>
                    <a:pt x="8354" y="3835"/>
                  </a:lnTo>
                  <a:lnTo>
                    <a:pt x="8457" y="3367"/>
                  </a:lnTo>
                  <a:lnTo>
                    <a:pt x="8674" y="2796"/>
                  </a:lnTo>
                  <a:lnTo>
                    <a:pt x="9324" y="2077"/>
                  </a:lnTo>
                  <a:lnTo>
                    <a:pt x="9370" y="1781"/>
                  </a:lnTo>
                  <a:lnTo>
                    <a:pt x="9450" y="162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2" name="Google Shape;962;p38"/>
            <p:cNvSpPr/>
            <p:nvPr/>
          </p:nvSpPr>
          <p:spPr>
            <a:xfrm>
              <a:off x="1977050" y="2771450"/>
              <a:ext cx="94450" cy="97325"/>
            </a:xfrm>
            <a:custGeom>
              <a:rect b="b" l="l" r="r" t="t"/>
              <a:pathLst>
                <a:path extrusionOk="0" h="3893" w="3778">
                  <a:moveTo>
                    <a:pt x="3778" y="24"/>
                  </a:moveTo>
                  <a:lnTo>
                    <a:pt x="3515" y="1"/>
                  </a:lnTo>
                  <a:lnTo>
                    <a:pt x="3378" y="126"/>
                  </a:lnTo>
                  <a:lnTo>
                    <a:pt x="3093" y="240"/>
                  </a:lnTo>
                  <a:lnTo>
                    <a:pt x="2899" y="240"/>
                  </a:lnTo>
                  <a:lnTo>
                    <a:pt x="2716" y="355"/>
                  </a:lnTo>
                  <a:lnTo>
                    <a:pt x="2557" y="309"/>
                  </a:lnTo>
                  <a:lnTo>
                    <a:pt x="2431" y="183"/>
                  </a:lnTo>
                  <a:lnTo>
                    <a:pt x="2340" y="206"/>
                  </a:lnTo>
                  <a:lnTo>
                    <a:pt x="2226" y="423"/>
                  </a:lnTo>
                  <a:lnTo>
                    <a:pt x="2157" y="412"/>
                  </a:lnTo>
                  <a:lnTo>
                    <a:pt x="2112" y="594"/>
                  </a:lnTo>
                  <a:lnTo>
                    <a:pt x="1815" y="857"/>
                  </a:lnTo>
                  <a:lnTo>
                    <a:pt x="1655" y="948"/>
                  </a:lnTo>
                  <a:lnTo>
                    <a:pt x="1575" y="1062"/>
                  </a:lnTo>
                  <a:lnTo>
                    <a:pt x="1358" y="879"/>
                  </a:lnTo>
                  <a:lnTo>
                    <a:pt x="1153" y="1119"/>
                  </a:lnTo>
                  <a:lnTo>
                    <a:pt x="982" y="1119"/>
                  </a:lnTo>
                  <a:lnTo>
                    <a:pt x="799" y="1153"/>
                  </a:lnTo>
                  <a:lnTo>
                    <a:pt x="776" y="1598"/>
                  </a:lnTo>
                  <a:lnTo>
                    <a:pt x="662" y="1598"/>
                  </a:lnTo>
                  <a:lnTo>
                    <a:pt x="548" y="1804"/>
                  </a:lnTo>
                  <a:lnTo>
                    <a:pt x="286" y="1850"/>
                  </a:lnTo>
                  <a:lnTo>
                    <a:pt x="229" y="1907"/>
                  </a:lnTo>
                  <a:lnTo>
                    <a:pt x="103" y="1770"/>
                  </a:lnTo>
                  <a:lnTo>
                    <a:pt x="0" y="1907"/>
                  </a:lnTo>
                  <a:lnTo>
                    <a:pt x="377" y="2317"/>
                  </a:lnTo>
                  <a:lnTo>
                    <a:pt x="685" y="2603"/>
                  </a:lnTo>
                  <a:lnTo>
                    <a:pt x="833" y="2911"/>
                  </a:lnTo>
                  <a:lnTo>
                    <a:pt x="1187" y="3276"/>
                  </a:lnTo>
                  <a:lnTo>
                    <a:pt x="1438" y="3561"/>
                  </a:lnTo>
                  <a:lnTo>
                    <a:pt x="1575" y="3447"/>
                  </a:lnTo>
                  <a:lnTo>
                    <a:pt x="2066" y="3687"/>
                  </a:lnTo>
                  <a:lnTo>
                    <a:pt x="2271" y="3573"/>
                  </a:lnTo>
                  <a:lnTo>
                    <a:pt x="2511" y="3653"/>
                  </a:lnTo>
                  <a:lnTo>
                    <a:pt x="2625" y="3835"/>
                  </a:lnTo>
                  <a:lnTo>
                    <a:pt x="2865" y="3892"/>
                  </a:lnTo>
                  <a:lnTo>
                    <a:pt x="3070" y="3710"/>
                  </a:lnTo>
                  <a:lnTo>
                    <a:pt x="2956" y="3550"/>
                  </a:lnTo>
                  <a:lnTo>
                    <a:pt x="2933" y="3299"/>
                  </a:lnTo>
                  <a:lnTo>
                    <a:pt x="3104" y="3071"/>
                  </a:lnTo>
                  <a:lnTo>
                    <a:pt x="3082" y="2831"/>
                  </a:lnTo>
                  <a:lnTo>
                    <a:pt x="3184" y="2443"/>
                  </a:lnTo>
                  <a:lnTo>
                    <a:pt x="3310" y="2352"/>
                  </a:lnTo>
                  <a:lnTo>
                    <a:pt x="3321" y="1952"/>
                  </a:lnTo>
                  <a:lnTo>
                    <a:pt x="3298" y="1713"/>
                  </a:lnTo>
                  <a:lnTo>
                    <a:pt x="3356" y="1302"/>
                  </a:lnTo>
                  <a:lnTo>
                    <a:pt x="3481" y="948"/>
                  </a:lnTo>
                  <a:lnTo>
                    <a:pt x="3675" y="640"/>
                  </a:lnTo>
                  <a:lnTo>
                    <a:pt x="3641" y="309"/>
                  </a:lnTo>
                  <a:lnTo>
                    <a:pt x="3698"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3" name="Google Shape;963;p38"/>
            <p:cNvSpPr/>
            <p:nvPr/>
          </p:nvSpPr>
          <p:spPr>
            <a:xfrm>
              <a:off x="3778450" y="1905550"/>
              <a:ext cx="63375" cy="58800"/>
            </a:xfrm>
            <a:custGeom>
              <a:rect b="b" l="l" r="r" t="t"/>
              <a:pathLst>
                <a:path extrusionOk="0" h="2352" w="2535">
                  <a:moveTo>
                    <a:pt x="1827" y="1439"/>
                  </a:moveTo>
                  <a:lnTo>
                    <a:pt x="2238" y="1439"/>
                  </a:lnTo>
                  <a:lnTo>
                    <a:pt x="2398" y="1108"/>
                  </a:lnTo>
                  <a:lnTo>
                    <a:pt x="2534" y="309"/>
                  </a:lnTo>
                  <a:lnTo>
                    <a:pt x="2398" y="24"/>
                  </a:lnTo>
                  <a:lnTo>
                    <a:pt x="1838" y="1"/>
                  </a:lnTo>
                  <a:lnTo>
                    <a:pt x="914" y="366"/>
                  </a:lnTo>
                  <a:lnTo>
                    <a:pt x="355" y="1633"/>
                  </a:lnTo>
                  <a:lnTo>
                    <a:pt x="1" y="1884"/>
                  </a:lnTo>
                  <a:lnTo>
                    <a:pt x="1" y="1884"/>
                  </a:lnTo>
                  <a:lnTo>
                    <a:pt x="515" y="1952"/>
                  </a:lnTo>
                  <a:lnTo>
                    <a:pt x="1142" y="1770"/>
                  </a:lnTo>
                  <a:lnTo>
                    <a:pt x="1587" y="2146"/>
                  </a:lnTo>
                  <a:lnTo>
                    <a:pt x="1987" y="235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4" name="Google Shape;964;p38"/>
            <p:cNvSpPr/>
            <p:nvPr/>
          </p:nvSpPr>
          <p:spPr>
            <a:xfrm>
              <a:off x="3799850" y="1383450"/>
              <a:ext cx="372075" cy="424550"/>
            </a:xfrm>
            <a:custGeom>
              <a:rect b="b" l="l" r="r" t="t"/>
              <a:pathLst>
                <a:path extrusionOk="0" h="16982" w="14883">
                  <a:moveTo>
                    <a:pt x="12851" y="6517"/>
                  </a:moveTo>
                  <a:lnTo>
                    <a:pt x="11870" y="6665"/>
                  </a:lnTo>
                  <a:lnTo>
                    <a:pt x="10820" y="6631"/>
                  </a:lnTo>
                  <a:lnTo>
                    <a:pt x="10101" y="7259"/>
                  </a:lnTo>
                  <a:lnTo>
                    <a:pt x="9142" y="7213"/>
                  </a:lnTo>
                  <a:lnTo>
                    <a:pt x="7932" y="7544"/>
                  </a:lnTo>
                  <a:lnTo>
                    <a:pt x="6494" y="8514"/>
                  </a:lnTo>
                  <a:lnTo>
                    <a:pt x="5581" y="9085"/>
                  </a:lnTo>
                  <a:lnTo>
                    <a:pt x="4326" y="10602"/>
                  </a:lnTo>
                  <a:lnTo>
                    <a:pt x="3310" y="11721"/>
                  </a:lnTo>
                  <a:lnTo>
                    <a:pt x="2158" y="12554"/>
                  </a:lnTo>
                  <a:lnTo>
                    <a:pt x="549" y="13239"/>
                  </a:lnTo>
                  <a:lnTo>
                    <a:pt x="1" y="13752"/>
                  </a:lnTo>
                  <a:lnTo>
                    <a:pt x="263" y="15658"/>
                  </a:lnTo>
                  <a:lnTo>
                    <a:pt x="537" y="16560"/>
                  </a:lnTo>
                  <a:lnTo>
                    <a:pt x="1450" y="16982"/>
                  </a:lnTo>
                  <a:lnTo>
                    <a:pt x="2306" y="16788"/>
                  </a:lnTo>
                  <a:lnTo>
                    <a:pt x="3516" y="15818"/>
                  </a:lnTo>
                  <a:lnTo>
                    <a:pt x="3995" y="16331"/>
                  </a:lnTo>
                  <a:lnTo>
                    <a:pt x="4235" y="15863"/>
                  </a:lnTo>
                  <a:lnTo>
                    <a:pt x="4726" y="15293"/>
                  </a:lnTo>
                  <a:lnTo>
                    <a:pt x="4851" y="14300"/>
                  </a:lnTo>
                  <a:lnTo>
                    <a:pt x="4406" y="13889"/>
                  </a:lnTo>
                  <a:lnTo>
                    <a:pt x="4269" y="12805"/>
                  </a:lnTo>
                  <a:lnTo>
                    <a:pt x="4589" y="12052"/>
                  </a:lnTo>
                  <a:lnTo>
                    <a:pt x="5205" y="12063"/>
                  </a:lnTo>
                  <a:lnTo>
                    <a:pt x="5387" y="11755"/>
                  </a:lnTo>
                  <a:lnTo>
                    <a:pt x="5136" y="11481"/>
                  </a:lnTo>
                  <a:lnTo>
                    <a:pt x="5947" y="10351"/>
                  </a:lnTo>
                  <a:lnTo>
                    <a:pt x="6437" y="9484"/>
                  </a:lnTo>
                  <a:lnTo>
                    <a:pt x="6745" y="8925"/>
                  </a:lnTo>
                  <a:lnTo>
                    <a:pt x="7316" y="8936"/>
                  </a:lnTo>
                  <a:lnTo>
                    <a:pt x="7407" y="8491"/>
                  </a:lnTo>
                  <a:lnTo>
                    <a:pt x="8526" y="8628"/>
                  </a:lnTo>
                  <a:lnTo>
                    <a:pt x="8526" y="8126"/>
                  </a:lnTo>
                  <a:lnTo>
                    <a:pt x="8891" y="8080"/>
                  </a:lnTo>
                  <a:lnTo>
                    <a:pt x="9188" y="7886"/>
                  </a:lnTo>
                  <a:lnTo>
                    <a:pt x="9918" y="8297"/>
                  </a:lnTo>
                  <a:lnTo>
                    <a:pt x="10671" y="8252"/>
                  </a:lnTo>
                  <a:lnTo>
                    <a:pt x="11345" y="8434"/>
                  </a:lnTo>
                  <a:lnTo>
                    <a:pt x="11824" y="8092"/>
                  </a:lnTo>
                  <a:lnTo>
                    <a:pt x="11984" y="7544"/>
                  </a:lnTo>
                  <a:lnTo>
                    <a:pt x="12805" y="7281"/>
                  </a:lnTo>
                  <a:lnTo>
                    <a:pt x="13627" y="7578"/>
                  </a:lnTo>
                  <a:lnTo>
                    <a:pt x="13513" y="8126"/>
                  </a:lnTo>
                  <a:lnTo>
                    <a:pt x="13969" y="8058"/>
                  </a:lnTo>
                  <a:lnTo>
                    <a:pt x="14882" y="7738"/>
                  </a:lnTo>
                  <a:lnTo>
                    <a:pt x="14882" y="7738"/>
                  </a:lnTo>
                  <a:lnTo>
                    <a:pt x="14106" y="7270"/>
                  </a:lnTo>
                  <a:lnTo>
                    <a:pt x="14791" y="7065"/>
                  </a:lnTo>
                  <a:close/>
                  <a:moveTo>
                    <a:pt x="9633" y="1769"/>
                  </a:moveTo>
                  <a:lnTo>
                    <a:pt x="8834" y="1621"/>
                  </a:lnTo>
                  <a:lnTo>
                    <a:pt x="8560" y="1381"/>
                  </a:lnTo>
                  <a:lnTo>
                    <a:pt x="7533" y="1507"/>
                  </a:lnTo>
                  <a:lnTo>
                    <a:pt x="7898" y="1724"/>
                  </a:lnTo>
                  <a:lnTo>
                    <a:pt x="7590" y="1895"/>
                  </a:lnTo>
                  <a:lnTo>
                    <a:pt x="8537" y="2055"/>
                  </a:lnTo>
                  <a:close/>
                  <a:moveTo>
                    <a:pt x="6004" y="583"/>
                  </a:moveTo>
                  <a:lnTo>
                    <a:pt x="5319" y="354"/>
                  </a:lnTo>
                  <a:lnTo>
                    <a:pt x="4589" y="377"/>
                  </a:lnTo>
                  <a:lnTo>
                    <a:pt x="4452" y="594"/>
                  </a:lnTo>
                  <a:lnTo>
                    <a:pt x="3733" y="594"/>
                  </a:lnTo>
                  <a:lnTo>
                    <a:pt x="3425" y="377"/>
                  </a:lnTo>
                  <a:lnTo>
                    <a:pt x="2101" y="605"/>
                  </a:lnTo>
                  <a:lnTo>
                    <a:pt x="2557" y="1107"/>
                  </a:lnTo>
                  <a:lnTo>
                    <a:pt x="3641" y="1655"/>
                  </a:lnTo>
                  <a:lnTo>
                    <a:pt x="4452" y="1849"/>
                  </a:lnTo>
                  <a:lnTo>
                    <a:pt x="4018" y="2089"/>
                  </a:lnTo>
                  <a:lnTo>
                    <a:pt x="5216" y="2511"/>
                  </a:lnTo>
                  <a:lnTo>
                    <a:pt x="5844" y="2477"/>
                  </a:lnTo>
                  <a:lnTo>
                    <a:pt x="5981" y="1918"/>
                  </a:lnTo>
                  <a:lnTo>
                    <a:pt x="6403" y="1792"/>
                  </a:lnTo>
                  <a:lnTo>
                    <a:pt x="6574" y="1313"/>
                  </a:lnTo>
                  <a:lnTo>
                    <a:pt x="7784" y="1050"/>
                  </a:lnTo>
                  <a:close/>
                  <a:moveTo>
                    <a:pt x="9462" y="137"/>
                  </a:moveTo>
                  <a:lnTo>
                    <a:pt x="8161" y="1"/>
                  </a:lnTo>
                  <a:lnTo>
                    <a:pt x="7704" y="172"/>
                  </a:lnTo>
                  <a:lnTo>
                    <a:pt x="6951" y="23"/>
                  </a:lnTo>
                  <a:lnTo>
                    <a:pt x="5467" y="195"/>
                  </a:lnTo>
                  <a:lnTo>
                    <a:pt x="6072" y="480"/>
                  </a:lnTo>
                  <a:lnTo>
                    <a:pt x="6803" y="480"/>
                  </a:lnTo>
                  <a:lnTo>
                    <a:pt x="6928" y="662"/>
                  </a:lnTo>
                  <a:lnTo>
                    <a:pt x="8446" y="765"/>
                  </a:lnTo>
                  <a:lnTo>
                    <a:pt x="9884" y="697"/>
                  </a:lnTo>
                  <a:lnTo>
                    <a:pt x="10500" y="3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5" name="Google Shape;965;p38"/>
            <p:cNvSpPr/>
            <p:nvPr/>
          </p:nvSpPr>
          <p:spPr>
            <a:xfrm>
              <a:off x="5268050" y="2421950"/>
              <a:ext cx="165500" cy="91050"/>
            </a:xfrm>
            <a:custGeom>
              <a:rect b="b" l="l" r="r" t="t"/>
              <a:pathLst>
                <a:path extrusionOk="0" h="3642" w="6620">
                  <a:moveTo>
                    <a:pt x="6391" y="2306"/>
                  </a:moveTo>
                  <a:lnTo>
                    <a:pt x="5466" y="2226"/>
                  </a:lnTo>
                  <a:lnTo>
                    <a:pt x="4554" y="2009"/>
                  </a:lnTo>
                  <a:lnTo>
                    <a:pt x="3835" y="1610"/>
                  </a:lnTo>
                  <a:lnTo>
                    <a:pt x="3195" y="1439"/>
                  </a:lnTo>
                  <a:lnTo>
                    <a:pt x="2842" y="994"/>
                  </a:lnTo>
                  <a:lnTo>
                    <a:pt x="2385" y="868"/>
                  </a:lnTo>
                  <a:lnTo>
                    <a:pt x="1472" y="286"/>
                  </a:lnTo>
                  <a:lnTo>
                    <a:pt x="799" y="1"/>
                  </a:lnTo>
                  <a:lnTo>
                    <a:pt x="525" y="206"/>
                  </a:lnTo>
                  <a:lnTo>
                    <a:pt x="126" y="617"/>
                  </a:lnTo>
                  <a:lnTo>
                    <a:pt x="0" y="1462"/>
                  </a:lnTo>
                  <a:lnTo>
                    <a:pt x="810" y="1815"/>
                  </a:lnTo>
                  <a:lnTo>
                    <a:pt x="1643" y="2260"/>
                  </a:lnTo>
                  <a:lnTo>
                    <a:pt x="2739" y="2763"/>
                  </a:lnTo>
                  <a:lnTo>
                    <a:pt x="3823" y="2888"/>
                  </a:lnTo>
                  <a:lnTo>
                    <a:pt x="4359" y="3345"/>
                  </a:lnTo>
                  <a:lnTo>
                    <a:pt x="4976" y="3436"/>
                  </a:lnTo>
                  <a:lnTo>
                    <a:pt x="5946" y="3641"/>
                  </a:lnTo>
                  <a:lnTo>
                    <a:pt x="6608" y="3630"/>
                  </a:lnTo>
                  <a:lnTo>
                    <a:pt x="6619" y="3276"/>
                  </a:lnTo>
                  <a:lnTo>
                    <a:pt x="6402" y="269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6" name="Google Shape;966;p38"/>
            <p:cNvSpPr/>
            <p:nvPr/>
          </p:nvSpPr>
          <p:spPr>
            <a:xfrm>
              <a:off x="6693125" y="3893550"/>
              <a:ext cx="362375" cy="274500"/>
            </a:xfrm>
            <a:custGeom>
              <a:rect b="b" l="l" r="r" t="t"/>
              <a:pathLst>
                <a:path extrusionOk="0" h="10980" w="14495">
                  <a:moveTo>
                    <a:pt x="8366" y="5924"/>
                  </a:moveTo>
                  <a:lnTo>
                    <a:pt x="8492" y="5559"/>
                  </a:lnTo>
                  <a:lnTo>
                    <a:pt x="7659" y="5969"/>
                  </a:lnTo>
                  <a:lnTo>
                    <a:pt x="7179" y="6449"/>
                  </a:lnTo>
                  <a:lnTo>
                    <a:pt x="6723" y="6677"/>
                  </a:lnTo>
                  <a:lnTo>
                    <a:pt x="5878" y="7339"/>
                  </a:lnTo>
                  <a:lnTo>
                    <a:pt x="5079" y="7795"/>
                  </a:lnTo>
                  <a:lnTo>
                    <a:pt x="4087" y="8252"/>
                  </a:lnTo>
                  <a:lnTo>
                    <a:pt x="3299" y="8594"/>
                  </a:lnTo>
                  <a:lnTo>
                    <a:pt x="2683" y="8754"/>
                  </a:lnTo>
                  <a:lnTo>
                    <a:pt x="1074" y="9621"/>
                  </a:lnTo>
                  <a:lnTo>
                    <a:pt x="161" y="10272"/>
                  </a:lnTo>
                  <a:lnTo>
                    <a:pt x="1" y="10603"/>
                  </a:lnTo>
                  <a:lnTo>
                    <a:pt x="731" y="10660"/>
                  </a:lnTo>
                  <a:lnTo>
                    <a:pt x="948" y="10957"/>
                  </a:lnTo>
                  <a:lnTo>
                    <a:pt x="1587" y="10979"/>
                  </a:lnTo>
                  <a:lnTo>
                    <a:pt x="2158" y="10717"/>
                  </a:lnTo>
                  <a:lnTo>
                    <a:pt x="3059" y="10317"/>
                  </a:lnTo>
                  <a:lnTo>
                    <a:pt x="4212" y="9439"/>
                  </a:lnTo>
                  <a:lnTo>
                    <a:pt x="4874" y="8845"/>
                  </a:lnTo>
                  <a:lnTo>
                    <a:pt x="5764" y="8526"/>
                  </a:lnTo>
                  <a:lnTo>
                    <a:pt x="6335" y="8503"/>
                  </a:lnTo>
                  <a:lnTo>
                    <a:pt x="6415" y="8092"/>
                  </a:lnTo>
                  <a:lnTo>
                    <a:pt x="7077" y="7738"/>
                  </a:lnTo>
                  <a:lnTo>
                    <a:pt x="8069" y="7099"/>
                  </a:lnTo>
                  <a:lnTo>
                    <a:pt x="8674" y="6677"/>
                  </a:lnTo>
                  <a:lnTo>
                    <a:pt x="8971" y="6312"/>
                  </a:lnTo>
                  <a:lnTo>
                    <a:pt x="9039" y="5935"/>
                  </a:lnTo>
                  <a:lnTo>
                    <a:pt x="8241" y="6300"/>
                  </a:lnTo>
                  <a:close/>
                  <a:moveTo>
                    <a:pt x="12475" y="1576"/>
                  </a:moveTo>
                  <a:lnTo>
                    <a:pt x="12737" y="754"/>
                  </a:lnTo>
                  <a:lnTo>
                    <a:pt x="12303" y="514"/>
                  </a:lnTo>
                  <a:lnTo>
                    <a:pt x="12189" y="1"/>
                  </a:lnTo>
                  <a:lnTo>
                    <a:pt x="11858" y="69"/>
                  </a:lnTo>
                  <a:lnTo>
                    <a:pt x="11801" y="731"/>
                  </a:lnTo>
                  <a:lnTo>
                    <a:pt x="11915" y="1541"/>
                  </a:lnTo>
                  <a:lnTo>
                    <a:pt x="12041" y="1929"/>
                  </a:lnTo>
                  <a:lnTo>
                    <a:pt x="11915" y="2089"/>
                  </a:lnTo>
                  <a:lnTo>
                    <a:pt x="11824" y="2717"/>
                  </a:lnTo>
                  <a:lnTo>
                    <a:pt x="11482" y="3299"/>
                  </a:lnTo>
                  <a:lnTo>
                    <a:pt x="10888" y="4018"/>
                  </a:lnTo>
                  <a:lnTo>
                    <a:pt x="10135" y="4326"/>
                  </a:lnTo>
                  <a:lnTo>
                    <a:pt x="9884" y="4668"/>
                  </a:lnTo>
                  <a:lnTo>
                    <a:pt x="10420" y="5022"/>
                  </a:lnTo>
                  <a:lnTo>
                    <a:pt x="10306" y="5524"/>
                  </a:lnTo>
                  <a:lnTo>
                    <a:pt x="9313" y="6255"/>
                  </a:lnTo>
                  <a:lnTo>
                    <a:pt x="9519" y="6380"/>
                  </a:lnTo>
                  <a:lnTo>
                    <a:pt x="9462" y="6608"/>
                  </a:lnTo>
                  <a:lnTo>
                    <a:pt x="10306" y="6255"/>
                  </a:lnTo>
                  <a:lnTo>
                    <a:pt x="11139" y="5650"/>
                  </a:lnTo>
                  <a:lnTo>
                    <a:pt x="11790" y="5171"/>
                  </a:lnTo>
                  <a:lnTo>
                    <a:pt x="12018" y="4999"/>
                  </a:lnTo>
                  <a:lnTo>
                    <a:pt x="12223" y="4611"/>
                  </a:lnTo>
                  <a:lnTo>
                    <a:pt x="12623" y="4326"/>
                  </a:lnTo>
                  <a:lnTo>
                    <a:pt x="13171" y="4360"/>
                  </a:lnTo>
                  <a:lnTo>
                    <a:pt x="13764" y="3812"/>
                  </a:lnTo>
                  <a:lnTo>
                    <a:pt x="14494" y="3002"/>
                  </a:lnTo>
                  <a:lnTo>
                    <a:pt x="14198" y="2888"/>
                  </a:lnTo>
                  <a:lnTo>
                    <a:pt x="13536" y="3242"/>
                  </a:lnTo>
                  <a:lnTo>
                    <a:pt x="13079" y="3173"/>
                  </a:lnTo>
                  <a:lnTo>
                    <a:pt x="12669" y="2877"/>
                  </a:lnTo>
                  <a:lnTo>
                    <a:pt x="12999" y="2169"/>
                  </a:lnTo>
                  <a:lnTo>
                    <a:pt x="12828" y="1918"/>
                  </a:lnTo>
                  <a:lnTo>
                    <a:pt x="12406" y="254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7" name="Google Shape;967;p38"/>
            <p:cNvSpPr/>
            <p:nvPr/>
          </p:nvSpPr>
          <p:spPr>
            <a:xfrm>
              <a:off x="4746775" y="2513250"/>
              <a:ext cx="147250" cy="221150"/>
            </a:xfrm>
            <a:custGeom>
              <a:rect b="b" l="l" r="r" t="t"/>
              <a:pathLst>
                <a:path extrusionOk="0" h="8846" w="5890">
                  <a:moveTo>
                    <a:pt x="5251" y="4794"/>
                  </a:moveTo>
                  <a:lnTo>
                    <a:pt x="5547" y="4509"/>
                  </a:lnTo>
                  <a:lnTo>
                    <a:pt x="5661" y="4246"/>
                  </a:lnTo>
                  <a:lnTo>
                    <a:pt x="5890" y="3710"/>
                  </a:lnTo>
                  <a:lnTo>
                    <a:pt x="5867" y="3504"/>
                  </a:lnTo>
                  <a:lnTo>
                    <a:pt x="5570" y="3390"/>
                  </a:lnTo>
                  <a:lnTo>
                    <a:pt x="5342" y="3093"/>
                  </a:lnTo>
                  <a:lnTo>
                    <a:pt x="4931" y="2568"/>
                  </a:lnTo>
                  <a:lnTo>
                    <a:pt x="4463" y="2409"/>
                  </a:lnTo>
                  <a:lnTo>
                    <a:pt x="3881" y="2283"/>
                  </a:lnTo>
                  <a:lnTo>
                    <a:pt x="3402" y="1952"/>
                  </a:lnTo>
                  <a:lnTo>
                    <a:pt x="2991" y="1336"/>
                  </a:lnTo>
                  <a:lnTo>
                    <a:pt x="2592" y="1336"/>
                  </a:lnTo>
                  <a:lnTo>
                    <a:pt x="2580" y="1929"/>
                  </a:lnTo>
                  <a:lnTo>
                    <a:pt x="2740" y="2055"/>
                  </a:lnTo>
                  <a:lnTo>
                    <a:pt x="2398" y="2238"/>
                  </a:lnTo>
                  <a:lnTo>
                    <a:pt x="2432" y="2603"/>
                  </a:lnTo>
                  <a:lnTo>
                    <a:pt x="2238" y="2979"/>
                  </a:lnTo>
                  <a:lnTo>
                    <a:pt x="2249" y="3344"/>
                  </a:lnTo>
                  <a:lnTo>
                    <a:pt x="2660" y="3995"/>
                  </a:lnTo>
                  <a:lnTo>
                    <a:pt x="2295" y="5798"/>
                  </a:lnTo>
                  <a:lnTo>
                    <a:pt x="1" y="6711"/>
                  </a:lnTo>
                  <a:lnTo>
                    <a:pt x="743" y="8217"/>
                  </a:lnTo>
                  <a:lnTo>
                    <a:pt x="1039" y="8845"/>
                  </a:lnTo>
                  <a:lnTo>
                    <a:pt x="1393" y="8800"/>
                  </a:lnTo>
                  <a:lnTo>
                    <a:pt x="1907" y="8480"/>
                  </a:lnTo>
                  <a:lnTo>
                    <a:pt x="2352" y="8571"/>
                  </a:lnTo>
                  <a:lnTo>
                    <a:pt x="2706" y="8309"/>
                  </a:lnTo>
                  <a:lnTo>
                    <a:pt x="2671" y="7955"/>
                  </a:lnTo>
                  <a:lnTo>
                    <a:pt x="2980" y="7727"/>
                  </a:lnTo>
                  <a:lnTo>
                    <a:pt x="3459" y="7727"/>
                  </a:lnTo>
                  <a:lnTo>
                    <a:pt x="3630" y="7544"/>
                  </a:lnTo>
                  <a:lnTo>
                    <a:pt x="3664" y="7099"/>
                  </a:lnTo>
                  <a:lnTo>
                    <a:pt x="4132" y="6757"/>
                  </a:lnTo>
                  <a:lnTo>
                    <a:pt x="4497" y="6757"/>
                  </a:lnTo>
                  <a:lnTo>
                    <a:pt x="4554" y="6643"/>
                  </a:lnTo>
                  <a:lnTo>
                    <a:pt x="4417" y="6049"/>
                  </a:lnTo>
                  <a:lnTo>
                    <a:pt x="4497" y="5593"/>
                  </a:lnTo>
                  <a:lnTo>
                    <a:pt x="4646" y="5376"/>
                  </a:lnTo>
                  <a:lnTo>
                    <a:pt x="4999" y="5421"/>
                  </a:lnTo>
                  <a:close/>
                  <a:moveTo>
                    <a:pt x="2877" y="457"/>
                  </a:moveTo>
                  <a:lnTo>
                    <a:pt x="2911" y="81"/>
                  </a:lnTo>
                  <a:lnTo>
                    <a:pt x="2808" y="1"/>
                  </a:lnTo>
                  <a:lnTo>
                    <a:pt x="2626" y="309"/>
                  </a:lnTo>
                  <a:lnTo>
                    <a:pt x="2808"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8" name="Google Shape;968;p38"/>
            <p:cNvSpPr/>
            <p:nvPr/>
          </p:nvSpPr>
          <p:spPr>
            <a:xfrm>
              <a:off x="4893150" y="2268750"/>
              <a:ext cx="296175" cy="305875"/>
            </a:xfrm>
            <a:custGeom>
              <a:rect b="b" l="l" r="r" t="t"/>
              <a:pathLst>
                <a:path extrusionOk="0" h="12235" w="11847">
                  <a:moveTo>
                    <a:pt x="11846" y="1518"/>
                  </a:moveTo>
                  <a:lnTo>
                    <a:pt x="10500" y="1142"/>
                  </a:lnTo>
                  <a:lnTo>
                    <a:pt x="10089" y="434"/>
                  </a:lnTo>
                  <a:lnTo>
                    <a:pt x="9415" y="0"/>
                  </a:lnTo>
                  <a:lnTo>
                    <a:pt x="9016" y="103"/>
                  </a:lnTo>
                  <a:lnTo>
                    <a:pt x="8674" y="274"/>
                  </a:lnTo>
                  <a:lnTo>
                    <a:pt x="7852" y="388"/>
                  </a:lnTo>
                  <a:lnTo>
                    <a:pt x="7087" y="571"/>
                  </a:lnTo>
                  <a:lnTo>
                    <a:pt x="6745" y="971"/>
                  </a:lnTo>
                  <a:lnTo>
                    <a:pt x="7019" y="1370"/>
                  </a:lnTo>
                  <a:lnTo>
                    <a:pt x="7224" y="1826"/>
                  </a:lnTo>
                  <a:lnTo>
                    <a:pt x="6939" y="2214"/>
                  </a:lnTo>
                  <a:lnTo>
                    <a:pt x="7053" y="2568"/>
                  </a:lnTo>
                  <a:lnTo>
                    <a:pt x="6916" y="2899"/>
                  </a:lnTo>
                  <a:lnTo>
                    <a:pt x="6197" y="2876"/>
                  </a:lnTo>
                  <a:lnTo>
                    <a:pt x="6619" y="3470"/>
                  </a:lnTo>
                  <a:lnTo>
                    <a:pt x="6197" y="3698"/>
                  </a:lnTo>
                  <a:lnTo>
                    <a:pt x="5980" y="4246"/>
                  </a:lnTo>
                  <a:lnTo>
                    <a:pt x="6140" y="4782"/>
                  </a:lnTo>
                  <a:lnTo>
                    <a:pt x="5889" y="5045"/>
                  </a:lnTo>
                  <a:lnTo>
                    <a:pt x="5592" y="4953"/>
                  </a:lnTo>
                  <a:lnTo>
                    <a:pt x="5022" y="5079"/>
                  </a:lnTo>
                  <a:lnTo>
                    <a:pt x="4999" y="5330"/>
                  </a:lnTo>
                  <a:lnTo>
                    <a:pt x="4428" y="5330"/>
                  </a:lnTo>
                  <a:lnTo>
                    <a:pt x="4097" y="5844"/>
                  </a:lnTo>
                  <a:lnTo>
                    <a:pt x="4212" y="6608"/>
                  </a:lnTo>
                  <a:lnTo>
                    <a:pt x="3264" y="6985"/>
                  </a:lnTo>
                  <a:lnTo>
                    <a:pt x="2728" y="6905"/>
                  </a:lnTo>
                  <a:lnTo>
                    <a:pt x="2602" y="7110"/>
                  </a:lnTo>
                  <a:lnTo>
                    <a:pt x="2123" y="6996"/>
                  </a:lnTo>
                  <a:lnTo>
                    <a:pt x="1370" y="7122"/>
                  </a:lnTo>
                  <a:lnTo>
                    <a:pt x="0" y="6665"/>
                  </a:lnTo>
                  <a:lnTo>
                    <a:pt x="457" y="7133"/>
                  </a:lnTo>
                  <a:lnTo>
                    <a:pt x="856" y="7692"/>
                  </a:lnTo>
                  <a:lnTo>
                    <a:pt x="1655" y="8080"/>
                  </a:lnTo>
                  <a:lnTo>
                    <a:pt x="1804" y="8891"/>
                  </a:lnTo>
                  <a:lnTo>
                    <a:pt x="2192" y="9028"/>
                  </a:lnTo>
                  <a:lnTo>
                    <a:pt x="2317" y="9450"/>
                  </a:lnTo>
                  <a:lnTo>
                    <a:pt x="1256" y="9918"/>
                  </a:lnTo>
                  <a:lnTo>
                    <a:pt x="1085" y="10968"/>
                  </a:lnTo>
                  <a:lnTo>
                    <a:pt x="2169" y="10842"/>
                  </a:lnTo>
                  <a:lnTo>
                    <a:pt x="3447" y="10831"/>
                  </a:lnTo>
                  <a:lnTo>
                    <a:pt x="4851" y="10659"/>
                  </a:lnTo>
                  <a:lnTo>
                    <a:pt x="5558" y="11344"/>
                  </a:lnTo>
                  <a:lnTo>
                    <a:pt x="5855" y="11995"/>
                  </a:lnTo>
                  <a:lnTo>
                    <a:pt x="6448" y="12234"/>
                  </a:lnTo>
                  <a:lnTo>
                    <a:pt x="6905" y="11629"/>
                  </a:lnTo>
                  <a:lnTo>
                    <a:pt x="8617" y="11629"/>
                  </a:lnTo>
                  <a:lnTo>
                    <a:pt x="8366" y="10842"/>
                  </a:lnTo>
                  <a:lnTo>
                    <a:pt x="7863" y="10386"/>
                  </a:lnTo>
                  <a:lnTo>
                    <a:pt x="7681" y="9689"/>
                  </a:lnTo>
                  <a:lnTo>
                    <a:pt x="7110" y="9279"/>
                  </a:lnTo>
                  <a:lnTo>
                    <a:pt x="7806" y="8331"/>
                  </a:lnTo>
                  <a:lnTo>
                    <a:pt x="8719" y="8411"/>
                  </a:lnTo>
                  <a:lnTo>
                    <a:pt x="9358" y="7453"/>
                  </a:lnTo>
                  <a:lnTo>
                    <a:pt x="9667" y="6528"/>
                  </a:lnTo>
                  <a:lnTo>
                    <a:pt x="10214" y="5627"/>
                  </a:lnTo>
                  <a:lnTo>
                    <a:pt x="10077" y="4988"/>
                  </a:lnTo>
                  <a:lnTo>
                    <a:pt x="10602" y="4451"/>
                  </a:lnTo>
                  <a:lnTo>
                    <a:pt x="9895" y="4018"/>
                  </a:lnTo>
                  <a:lnTo>
                    <a:pt x="9473" y="3401"/>
                  </a:lnTo>
                  <a:lnTo>
                    <a:pt x="9016" y="2602"/>
                  </a:lnTo>
                  <a:lnTo>
                    <a:pt x="9290" y="2203"/>
                  </a:lnTo>
                  <a:lnTo>
                    <a:pt x="10500" y="2431"/>
                  </a:lnTo>
                  <a:lnTo>
                    <a:pt x="11321" y="22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69" name="Google Shape;969;p38"/>
            <p:cNvSpPr/>
            <p:nvPr/>
          </p:nvSpPr>
          <p:spPr>
            <a:xfrm>
              <a:off x="2063775" y="2894125"/>
              <a:ext cx="114150" cy="54250"/>
            </a:xfrm>
            <a:custGeom>
              <a:rect b="b" l="l" r="r" t="t"/>
              <a:pathLst>
                <a:path extrusionOk="0" h="2170" w="4566">
                  <a:moveTo>
                    <a:pt x="4508" y="857"/>
                  </a:moveTo>
                  <a:lnTo>
                    <a:pt x="4223" y="594"/>
                  </a:lnTo>
                  <a:lnTo>
                    <a:pt x="3972" y="321"/>
                  </a:lnTo>
                  <a:lnTo>
                    <a:pt x="3618" y="172"/>
                  </a:lnTo>
                  <a:lnTo>
                    <a:pt x="3173" y="138"/>
                  </a:lnTo>
                  <a:lnTo>
                    <a:pt x="3219" y="58"/>
                  </a:lnTo>
                  <a:lnTo>
                    <a:pt x="2774" y="1"/>
                  </a:lnTo>
                  <a:lnTo>
                    <a:pt x="2489" y="263"/>
                  </a:lnTo>
                  <a:lnTo>
                    <a:pt x="1998" y="446"/>
                  </a:lnTo>
                  <a:lnTo>
                    <a:pt x="1633" y="674"/>
                  </a:lnTo>
                  <a:lnTo>
                    <a:pt x="1256" y="754"/>
                  </a:lnTo>
                  <a:lnTo>
                    <a:pt x="1039" y="526"/>
                  </a:lnTo>
                  <a:lnTo>
                    <a:pt x="971" y="594"/>
                  </a:lnTo>
                  <a:lnTo>
                    <a:pt x="640" y="549"/>
                  </a:lnTo>
                  <a:lnTo>
                    <a:pt x="663" y="366"/>
                  </a:lnTo>
                  <a:lnTo>
                    <a:pt x="400" y="35"/>
                  </a:lnTo>
                  <a:lnTo>
                    <a:pt x="81" y="127"/>
                  </a:lnTo>
                  <a:lnTo>
                    <a:pt x="69" y="480"/>
                  </a:lnTo>
                  <a:lnTo>
                    <a:pt x="229" y="629"/>
                  </a:lnTo>
                  <a:lnTo>
                    <a:pt x="115" y="720"/>
                  </a:lnTo>
                  <a:lnTo>
                    <a:pt x="126" y="891"/>
                  </a:lnTo>
                  <a:lnTo>
                    <a:pt x="58" y="1085"/>
                  </a:lnTo>
                  <a:lnTo>
                    <a:pt x="1" y="1256"/>
                  </a:lnTo>
                  <a:lnTo>
                    <a:pt x="81" y="1393"/>
                  </a:lnTo>
                  <a:lnTo>
                    <a:pt x="126" y="1199"/>
                  </a:lnTo>
                  <a:lnTo>
                    <a:pt x="469" y="1199"/>
                  </a:lnTo>
                  <a:lnTo>
                    <a:pt x="663" y="1291"/>
                  </a:lnTo>
                  <a:lnTo>
                    <a:pt x="994" y="1370"/>
                  </a:lnTo>
                  <a:lnTo>
                    <a:pt x="1142" y="1724"/>
                  </a:lnTo>
                  <a:lnTo>
                    <a:pt x="1393" y="1781"/>
                  </a:lnTo>
                  <a:lnTo>
                    <a:pt x="1507" y="1621"/>
                  </a:lnTo>
                  <a:lnTo>
                    <a:pt x="1621" y="2169"/>
                  </a:lnTo>
                  <a:lnTo>
                    <a:pt x="1998" y="2124"/>
                  </a:lnTo>
                  <a:lnTo>
                    <a:pt x="2123" y="1998"/>
                  </a:lnTo>
                  <a:lnTo>
                    <a:pt x="2340" y="1861"/>
                  </a:lnTo>
                  <a:lnTo>
                    <a:pt x="1975" y="1382"/>
                  </a:lnTo>
                  <a:lnTo>
                    <a:pt x="2066" y="1199"/>
                  </a:lnTo>
                  <a:lnTo>
                    <a:pt x="2249" y="1154"/>
                  </a:lnTo>
                  <a:lnTo>
                    <a:pt x="2580" y="925"/>
                  </a:lnTo>
                  <a:lnTo>
                    <a:pt x="2751" y="606"/>
                  </a:lnTo>
                  <a:lnTo>
                    <a:pt x="3105" y="549"/>
                  </a:lnTo>
                  <a:lnTo>
                    <a:pt x="3493" y="811"/>
                  </a:lnTo>
                  <a:lnTo>
                    <a:pt x="3630" y="1108"/>
                  </a:lnTo>
                  <a:lnTo>
                    <a:pt x="3835" y="1165"/>
                  </a:lnTo>
                  <a:lnTo>
                    <a:pt x="3618" y="1405"/>
                  </a:lnTo>
                  <a:lnTo>
                    <a:pt x="3767" y="1907"/>
                  </a:lnTo>
                  <a:lnTo>
                    <a:pt x="4018" y="2169"/>
                  </a:lnTo>
                  <a:lnTo>
                    <a:pt x="4143" y="1724"/>
                  </a:lnTo>
                  <a:lnTo>
                    <a:pt x="4406" y="1793"/>
                  </a:lnTo>
                  <a:lnTo>
                    <a:pt x="4566" y="1519"/>
                  </a:lnTo>
                  <a:lnTo>
                    <a:pt x="4406" y="98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0" name="Google Shape;970;p38"/>
            <p:cNvSpPr/>
            <p:nvPr/>
          </p:nvSpPr>
          <p:spPr>
            <a:xfrm>
              <a:off x="2091450" y="3113250"/>
              <a:ext cx="264225" cy="415150"/>
            </a:xfrm>
            <a:custGeom>
              <a:rect b="b" l="l" r="r" t="t"/>
              <a:pathLst>
                <a:path extrusionOk="0" h="16606" w="10569">
                  <a:moveTo>
                    <a:pt x="9222" y="3858"/>
                  </a:moveTo>
                  <a:lnTo>
                    <a:pt x="8811" y="3367"/>
                  </a:lnTo>
                  <a:lnTo>
                    <a:pt x="8560" y="3356"/>
                  </a:lnTo>
                  <a:lnTo>
                    <a:pt x="9062" y="2431"/>
                  </a:lnTo>
                  <a:lnTo>
                    <a:pt x="8434" y="1998"/>
                  </a:lnTo>
                  <a:lnTo>
                    <a:pt x="7966" y="2089"/>
                  </a:lnTo>
                  <a:lnTo>
                    <a:pt x="7670" y="1929"/>
                  </a:lnTo>
                  <a:lnTo>
                    <a:pt x="7236" y="2169"/>
                  </a:lnTo>
                  <a:lnTo>
                    <a:pt x="6631" y="2055"/>
                  </a:lnTo>
                  <a:lnTo>
                    <a:pt x="6152" y="1107"/>
                  </a:lnTo>
                  <a:lnTo>
                    <a:pt x="5764" y="856"/>
                  </a:lnTo>
                  <a:lnTo>
                    <a:pt x="5513" y="434"/>
                  </a:lnTo>
                  <a:lnTo>
                    <a:pt x="4976" y="1"/>
                  </a:lnTo>
                  <a:lnTo>
                    <a:pt x="4771" y="92"/>
                  </a:lnTo>
                  <a:lnTo>
                    <a:pt x="4885" y="788"/>
                  </a:lnTo>
                  <a:lnTo>
                    <a:pt x="4634" y="1370"/>
                  </a:lnTo>
                  <a:lnTo>
                    <a:pt x="3778" y="2329"/>
                  </a:lnTo>
                  <a:lnTo>
                    <a:pt x="2831" y="2682"/>
                  </a:lnTo>
                  <a:lnTo>
                    <a:pt x="2352" y="3470"/>
                  </a:lnTo>
                  <a:lnTo>
                    <a:pt x="2226" y="4086"/>
                  </a:lnTo>
                  <a:lnTo>
                    <a:pt x="1781" y="4451"/>
                  </a:lnTo>
                  <a:lnTo>
                    <a:pt x="1427" y="3995"/>
                  </a:lnTo>
                  <a:lnTo>
                    <a:pt x="1096" y="3892"/>
                  </a:lnTo>
                  <a:lnTo>
                    <a:pt x="777" y="3972"/>
                  </a:lnTo>
                  <a:lnTo>
                    <a:pt x="742" y="3641"/>
                  </a:lnTo>
                  <a:lnTo>
                    <a:pt x="959" y="3424"/>
                  </a:lnTo>
                  <a:lnTo>
                    <a:pt x="857" y="3036"/>
                  </a:lnTo>
                  <a:lnTo>
                    <a:pt x="229" y="3607"/>
                  </a:lnTo>
                  <a:lnTo>
                    <a:pt x="1" y="4257"/>
                  </a:lnTo>
                  <a:lnTo>
                    <a:pt x="434" y="5125"/>
                  </a:lnTo>
                  <a:lnTo>
                    <a:pt x="183" y="5524"/>
                  </a:lnTo>
                  <a:lnTo>
                    <a:pt x="777" y="5889"/>
                  </a:lnTo>
                  <a:lnTo>
                    <a:pt x="1416" y="6483"/>
                  </a:lnTo>
                  <a:lnTo>
                    <a:pt x="1701" y="7156"/>
                  </a:lnTo>
                  <a:lnTo>
                    <a:pt x="2043" y="7567"/>
                  </a:lnTo>
                  <a:lnTo>
                    <a:pt x="2899" y="9381"/>
                  </a:lnTo>
                  <a:lnTo>
                    <a:pt x="3778" y="11048"/>
                  </a:lnTo>
                  <a:lnTo>
                    <a:pt x="4554" y="12246"/>
                  </a:lnTo>
                  <a:lnTo>
                    <a:pt x="4440" y="12497"/>
                  </a:lnTo>
                  <a:lnTo>
                    <a:pt x="4839" y="13261"/>
                  </a:lnTo>
                  <a:lnTo>
                    <a:pt x="5490" y="13809"/>
                  </a:lnTo>
                  <a:lnTo>
                    <a:pt x="7019" y="14802"/>
                  </a:lnTo>
                  <a:lnTo>
                    <a:pt x="8674" y="15704"/>
                  </a:lnTo>
                  <a:lnTo>
                    <a:pt x="8777" y="16080"/>
                  </a:lnTo>
                  <a:lnTo>
                    <a:pt x="9621" y="16605"/>
                  </a:lnTo>
                  <a:lnTo>
                    <a:pt x="9998" y="16377"/>
                  </a:lnTo>
                  <a:lnTo>
                    <a:pt x="10180" y="15909"/>
                  </a:lnTo>
                  <a:lnTo>
                    <a:pt x="10568" y="14928"/>
                  </a:lnTo>
                  <a:lnTo>
                    <a:pt x="10180" y="14174"/>
                  </a:lnTo>
                  <a:lnTo>
                    <a:pt x="10329" y="13866"/>
                  </a:lnTo>
                  <a:lnTo>
                    <a:pt x="10157" y="13524"/>
                  </a:lnTo>
                  <a:lnTo>
                    <a:pt x="10431" y="13067"/>
                  </a:lnTo>
                  <a:lnTo>
                    <a:pt x="10386" y="12303"/>
                  </a:lnTo>
                  <a:lnTo>
                    <a:pt x="10374" y="11664"/>
                  </a:lnTo>
                  <a:lnTo>
                    <a:pt x="10534" y="11356"/>
                  </a:lnTo>
                  <a:lnTo>
                    <a:pt x="9747" y="9895"/>
                  </a:lnTo>
                  <a:lnTo>
                    <a:pt x="9324" y="10043"/>
                  </a:lnTo>
                  <a:lnTo>
                    <a:pt x="8948" y="9952"/>
                  </a:lnTo>
                  <a:lnTo>
                    <a:pt x="8914" y="8560"/>
                  </a:lnTo>
                  <a:lnTo>
                    <a:pt x="8286" y="9107"/>
                  </a:lnTo>
                  <a:lnTo>
                    <a:pt x="7590" y="9073"/>
                  </a:lnTo>
                  <a:lnTo>
                    <a:pt x="7270" y="8594"/>
                  </a:lnTo>
                  <a:lnTo>
                    <a:pt x="6734" y="8548"/>
                  </a:lnTo>
                  <a:lnTo>
                    <a:pt x="6882" y="8149"/>
                  </a:lnTo>
                  <a:lnTo>
                    <a:pt x="6414" y="7612"/>
                  </a:lnTo>
                  <a:lnTo>
                    <a:pt x="6038" y="6779"/>
                  </a:lnTo>
                  <a:lnTo>
                    <a:pt x="6255" y="6620"/>
                  </a:lnTo>
                  <a:lnTo>
                    <a:pt x="6243" y="6243"/>
                  </a:lnTo>
                  <a:lnTo>
                    <a:pt x="6711" y="5969"/>
                  </a:lnTo>
                  <a:lnTo>
                    <a:pt x="6608" y="5478"/>
                  </a:lnTo>
                  <a:lnTo>
                    <a:pt x="6791" y="5170"/>
                  </a:lnTo>
                  <a:lnTo>
                    <a:pt x="6848" y="4737"/>
                  </a:lnTo>
                  <a:lnTo>
                    <a:pt x="7738" y="4132"/>
                  </a:lnTo>
                  <a:lnTo>
                    <a:pt x="8389" y="3961"/>
                  </a:lnTo>
                  <a:lnTo>
                    <a:pt x="8491" y="38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1" name="Google Shape;971;p38"/>
            <p:cNvSpPr/>
            <p:nvPr/>
          </p:nvSpPr>
          <p:spPr>
            <a:xfrm>
              <a:off x="6061750" y="2692150"/>
              <a:ext cx="189200" cy="293600"/>
            </a:xfrm>
            <a:custGeom>
              <a:rect b="b" l="l" r="r" t="t"/>
              <a:pathLst>
                <a:path extrusionOk="0" h="11744" w="7568">
                  <a:moveTo>
                    <a:pt x="7373" y="9164"/>
                  </a:moveTo>
                  <a:lnTo>
                    <a:pt x="7282" y="8833"/>
                  </a:lnTo>
                  <a:lnTo>
                    <a:pt x="7168" y="8377"/>
                  </a:lnTo>
                  <a:lnTo>
                    <a:pt x="6483" y="7943"/>
                  </a:lnTo>
                  <a:lnTo>
                    <a:pt x="6597" y="8651"/>
                  </a:lnTo>
                  <a:lnTo>
                    <a:pt x="6038" y="8673"/>
                  </a:lnTo>
                  <a:lnTo>
                    <a:pt x="5947" y="9073"/>
                  </a:lnTo>
                  <a:lnTo>
                    <a:pt x="5342" y="9312"/>
                  </a:lnTo>
                  <a:lnTo>
                    <a:pt x="5022" y="8913"/>
                  </a:lnTo>
                  <a:lnTo>
                    <a:pt x="4634" y="9255"/>
                  </a:lnTo>
                  <a:lnTo>
                    <a:pt x="4143" y="9506"/>
                  </a:lnTo>
                  <a:lnTo>
                    <a:pt x="3870" y="10271"/>
                  </a:lnTo>
                  <a:lnTo>
                    <a:pt x="4029" y="10545"/>
                  </a:lnTo>
                  <a:lnTo>
                    <a:pt x="4588" y="10031"/>
                  </a:lnTo>
                  <a:lnTo>
                    <a:pt x="4965" y="10077"/>
                  </a:lnTo>
                  <a:lnTo>
                    <a:pt x="5182" y="9689"/>
                  </a:lnTo>
                  <a:lnTo>
                    <a:pt x="5730" y="10111"/>
                  </a:lnTo>
                  <a:lnTo>
                    <a:pt x="5513" y="10556"/>
                  </a:lnTo>
                  <a:lnTo>
                    <a:pt x="5787" y="11218"/>
                  </a:lnTo>
                  <a:lnTo>
                    <a:pt x="6757" y="11743"/>
                  </a:lnTo>
                  <a:lnTo>
                    <a:pt x="6951" y="11310"/>
                  </a:lnTo>
                  <a:lnTo>
                    <a:pt x="6654" y="10648"/>
                  </a:lnTo>
                  <a:lnTo>
                    <a:pt x="6996" y="10180"/>
                  </a:lnTo>
                  <a:lnTo>
                    <a:pt x="7350" y="11093"/>
                  </a:lnTo>
                  <a:lnTo>
                    <a:pt x="7567" y="10271"/>
                  </a:lnTo>
                  <a:lnTo>
                    <a:pt x="7487" y="9769"/>
                  </a:lnTo>
                  <a:close/>
                  <a:moveTo>
                    <a:pt x="5296" y="7475"/>
                  </a:moveTo>
                  <a:lnTo>
                    <a:pt x="5296" y="6608"/>
                  </a:lnTo>
                  <a:lnTo>
                    <a:pt x="4782" y="7475"/>
                  </a:lnTo>
                  <a:lnTo>
                    <a:pt x="4862" y="6882"/>
                  </a:lnTo>
                  <a:lnTo>
                    <a:pt x="4429" y="6916"/>
                  </a:lnTo>
                  <a:lnTo>
                    <a:pt x="4383" y="7487"/>
                  </a:lnTo>
                  <a:lnTo>
                    <a:pt x="4212" y="7749"/>
                  </a:lnTo>
                  <a:lnTo>
                    <a:pt x="4075" y="7989"/>
                  </a:lnTo>
                  <a:lnTo>
                    <a:pt x="4611" y="8616"/>
                  </a:lnTo>
                  <a:lnTo>
                    <a:pt x="4840" y="8342"/>
                  </a:lnTo>
                  <a:lnTo>
                    <a:pt x="5045" y="7772"/>
                  </a:lnTo>
                  <a:close/>
                  <a:moveTo>
                    <a:pt x="1005" y="8342"/>
                  </a:moveTo>
                  <a:lnTo>
                    <a:pt x="1382" y="7715"/>
                  </a:lnTo>
                  <a:lnTo>
                    <a:pt x="1861" y="7224"/>
                  </a:lnTo>
                  <a:lnTo>
                    <a:pt x="1644" y="6482"/>
                  </a:lnTo>
                  <a:lnTo>
                    <a:pt x="1302" y="7372"/>
                  </a:lnTo>
                  <a:lnTo>
                    <a:pt x="891" y="8000"/>
                  </a:lnTo>
                  <a:lnTo>
                    <a:pt x="355" y="8571"/>
                  </a:lnTo>
                  <a:lnTo>
                    <a:pt x="1" y="9198"/>
                  </a:lnTo>
                  <a:close/>
                  <a:moveTo>
                    <a:pt x="3493" y="6003"/>
                  </a:moveTo>
                  <a:lnTo>
                    <a:pt x="3664" y="6437"/>
                  </a:lnTo>
                  <a:lnTo>
                    <a:pt x="3641" y="6905"/>
                  </a:lnTo>
                  <a:lnTo>
                    <a:pt x="3721" y="7315"/>
                  </a:lnTo>
                  <a:lnTo>
                    <a:pt x="4189" y="7053"/>
                  </a:lnTo>
                  <a:lnTo>
                    <a:pt x="4531" y="6665"/>
                  </a:lnTo>
                  <a:lnTo>
                    <a:pt x="4497" y="6288"/>
                  </a:lnTo>
                  <a:lnTo>
                    <a:pt x="3984" y="6288"/>
                  </a:lnTo>
                  <a:close/>
                  <a:moveTo>
                    <a:pt x="6346" y="5763"/>
                  </a:moveTo>
                  <a:lnTo>
                    <a:pt x="6083" y="5421"/>
                  </a:lnTo>
                  <a:lnTo>
                    <a:pt x="5319" y="5410"/>
                  </a:lnTo>
                  <a:lnTo>
                    <a:pt x="5889" y="6094"/>
                  </a:lnTo>
                  <a:lnTo>
                    <a:pt x="5924" y="6437"/>
                  </a:lnTo>
                  <a:lnTo>
                    <a:pt x="5456" y="6368"/>
                  </a:lnTo>
                  <a:lnTo>
                    <a:pt x="5627" y="6916"/>
                  </a:lnTo>
                  <a:lnTo>
                    <a:pt x="5867" y="6962"/>
                  </a:lnTo>
                  <a:lnTo>
                    <a:pt x="5969" y="7601"/>
                  </a:lnTo>
                  <a:lnTo>
                    <a:pt x="6323" y="7407"/>
                  </a:lnTo>
                  <a:lnTo>
                    <a:pt x="6083" y="6836"/>
                  </a:lnTo>
                  <a:lnTo>
                    <a:pt x="6026" y="6539"/>
                  </a:lnTo>
                  <a:lnTo>
                    <a:pt x="6665" y="6779"/>
                  </a:lnTo>
                  <a:close/>
                  <a:moveTo>
                    <a:pt x="3071" y="4942"/>
                  </a:moveTo>
                  <a:lnTo>
                    <a:pt x="2763" y="4611"/>
                  </a:lnTo>
                  <a:lnTo>
                    <a:pt x="2078" y="4576"/>
                  </a:lnTo>
                  <a:lnTo>
                    <a:pt x="2557" y="5261"/>
                  </a:lnTo>
                  <a:lnTo>
                    <a:pt x="2957" y="5718"/>
                  </a:lnTo>
                  <a:close/>
                  <a:moveTo>
                    <a:pt x="2158" y="0"/>
                  </a:moveTo>
                  <a:lnTo>
                    <a:pt x="1690" y="0"/>
                  </a:lnTo>
                  <a:lnTo>
                    <a:pt x="1564" y="833"/>
                  </a:lnTo>
                  <a:lnTo>
                    <a:pt x="1713" y="2237"/>
                  </a:lnTo>
                  <a:lnTo>
                    <a:pt x="1347" y="1952"/>
                  </a:lnTo>
                  <a:lnTo>
                    <a:pt x="1519" y="2808"/>
                  </a:lnTo>
                  <a:lnTo>
                    <a:pt x="1690" y="3207"/>
                  </a:lnTo>
                  <a:lnTo>
                    <a:pt x="2158" y="3743"/>
                  </a:lnTo>
                  <a:lnTo>
                    <a:pt x="2215" y="3412"/>
                  </a:lnTo>
                  <a:lnTo>
                    <a:pt x="2477" y="3606"/>
                  </a:lnTo>
                  <a:lnTo>
                    <a:pt x="2260" y="3846"/>
                  </a:lnTo>
                  <a:lnTo>
                    <a:pt x="2272" y="4223"/>
                  </a:lnTo>
                  <a:lnTo>
                    <a:pt x="2694" y="4417"/>
                  </a:lnTo>
                  <a:lnTo>
                    <a:pt x="3402" y="4291"/>
                  </a:lnTo>
                  <a:lnTo>
                    <a:pt x="3972" y="4839"/>
                  </a:lnTo>
                  <a:lnTo>
                    <a:pt x="4132" y="4497"/>
                  </a:lnTo>
                  <a:lnTo>
                    <a:pt x="4486" y="4976"/>
                  </a:lnTo>
                  <a:lnTo>
                    <a:pt x="5170" y="5421"/>
                  </a:lnTo>
                  <a:lnTo>
                    <a:pt x="5205" y="5010"/>
                  </a:lnTo>
                  <a:lnTo>
                    <a:pt x="4919" y="4782"/>
                  </a:lnTo>
                  <a:lnTo>
                    <a:pt x="4931" y="4291"/>
                  </a:lnTo>
                  <a:lnTo>
                    <a:pt x="3858" y="3778"/>
                  </a:lnTo>
                  <a:lnTo>
                    <a:pt x="3527" y="3892"/>
                  </a:lnTo>
                  <a:lnTo>
                    <a:pt x="3093" y="3800"/>
                  </a:lnTo>
                  <a:lnTo>
                    <a:pt x="2808" y="3070"/>
                  </a:lnTo>
                  <a:lnTo>
                    <a:pt x="2820" y="2340"/>
                  </a:lnTo>
                  <a:lnTo>
                    <a:pt x="3242" y="2043"/>
                  </a:lnTo>
                  <a:lnTo>
                    <a:pt x="3333" y="1278"/>
                  </a:lnTo>
                  <a:lnTo>
                    <a:pt x="2945" y="628"/>
                  </a:lnTo>
                  <a:lnTo>
                    <a:pt x="3002" y="251"/>
                  </a:lnTo>
                  <a:lnTo>
                    <a:pt x="2899" y="23"/>
                  </a:lnTo>
                  <a:lnTo>
                    <a:pt x="2683"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2" name="Google Shape;972;p38"/>
            <p:cNvSpPr/>
            <p:nvPr/>
          </p:nvSpPr>
          <p:spPr>
            <a:xfrm>
              <a:off x="6537350" y="3168875"/>
              <a:ext cx="304175" cy="184900"/>
            </a:xfrm>
            <a:custGeom>
              <a:rect b="b" l="l" r="r" t="t"/>
              <a:pathLst>
                <a:path extrusionOk="0" h="7396" w="12167">
                  <a:moveTo>
                    <a:pt x="12041" y="3927"/>
                  </a:moveTo>
                  <a:lnTo>
                    <a:pt x="12166" y="3676"/>
                  </a:lnTo>
                  <a:lnTo>
                    <a:pt x="11824" y="3356"/>
                  </a:lnTo>
                  <a:lnTo>
                    <a:pt x="11470" y="2785"/>
                  </a:lnTo>
                  <a:lnTo>
                    <a:pt x="11242" y="2569"/>
                  </a:lnTo>
                  <a:lnTo>
                    <a:pt x="11173" y="2306"/>
                  </a:lnTo>
                  <a:lnTo>
                    <a:pt x="11059" y="2397"/>
                  </a:lnTo>
                  <a:lnTo>
                    <a:pt x="11185" y="3082"/>
                  </a:lnTo>
                  <a:lnTo>
                    <a:pt x="11493" y="3653"/>
                  </a:lnTo>
                  <a:lnTo>
                    <a:pt x="11813" y="4018"/>
                  </a:lnTo>
                  <a:close/>
                  <a:moveTo>
                    <a:pt x="9017" y="2706"/>
                  </a:moveTo>
                  <a:lnTo>
                    <a:pt x="9313" y="2146"/>
                  </a:lnTo>
                  <a:lnTo>
                    <a:pt x="9370" y="1644"/>
                  </a:lnTo>
                  <a:lnTo>
                    <a:pt x="9211" y="1507"/>
                  </a:lnTo>
                  <a:lnTo>
                    <a:pt x="8731" y="1519"/>
                  </a:lnTo>
                  <a:lnTo>
                    <a:pt x="8788" y="2044"/>
                  </a:lnTo>
                  <a:lnTo>
                    <a:pt x="8320" y="2375"/>
                  </a:lnTo>
                  <a:lnTo>
                    <a:pt x="8069" y="2683"/>
                  </a:lnTo>
                  <a:lnTo>
                    <a:pt x="7613" y="2763"/>
                  </a:lnTo>
                  <a:lnTo>
                    <a:pt x="7556" y="2272"/>
                  </a:lnTo>
                  <a:lnTo>
                    <a:pt x="7442" y="2283"/>
                  </a:lnTo>
                  <a:lnTo>
                    <a:pt x="7305" y="2728"/>
                  </a:lnTo>
                  <a:lnTo>
                    <a:pt x="6860" y="2797"/>
                  </a:lnTo>
                  <a:lnTo>
                    <a:pt x="6152" y="2671"/>
                  </a:lnTo>
                  <a:lnTo>
                    <a:pt x="6061" y="2945"/>
                  </a:lnTo>
                  <a:lnTo>
                    <a:pt x="6506" y="3196"/>
                  </a:lnTo>
                  <a:lnTo>
                    <a:pt x="7145" y="3470"/>
                  </a:lnTo>
                  <a:lnTo>
                    <a:pt x="7556" y="3470"/>
                  </a:lnTo>
                  <a:lnTo>
                    <a:pt x="7989" y="3253"/>
                  </a:lnTo>
                  <a:lnTo>
                    <a:pt x="8446" y="3025"/>
                  </a:lnTo>
                  <a:lnTo>
                    <a:pt x="8583" y="2774"/>
                  </a:lnTo>
                  <a:close/>
                  <a:moveTo>
                    <a:pt x="5045" y="4440"/>
                  </a:moveTo>
                  <a:lnTo>
                    <a:pt x="4920" y="3824"/>
                  </a:lnTo>
                  <a:lnTo>
                    <a:pt x="5661" y="3733"/>
                  </a:lnTo>
                  <a:lnTo>
                    <a:pt x="5502" y="3253"/>
                  </a:lnTo>
                  <a:lnTo>
                    <a:pt x="4212" y="2683"/>
                  </a:lnTo>
                  <a:lnTo>
                    <a:pt x="4121" y="2158"/>
                  </a:lnTo>
                  <a:lnTo>
                    <a:pt x="3710" y="1701"/>
                  </a:lnTo>
                  <a:lnTo>
                    <a:pt x="3185" y="1233"/>
                  </a:lnTo>
                  <a:lnTo>
                    <a:pt x="1724" y="720"/>
                  </a:lnTo>
                  <a:lnTo>
                    <a:pt x="355" y="92"/>
                  </a:lnTo>
                  <a:lnTo>
                    <a:pt x="218" y="3048"/>
                  </a:lnTo>
                  <a:lnTo>
                    <a:pt x="1" y="6015"/>
                  </a:lnTo>
                  <a:lnTo>
                    <a:pt x="811" y="6038"/>
                  </a:lnTo>
                  <a:lnTo>
                    <a:pt x="1256" y="6198"/>
                  </a:lnTo>
                  <a:lnTo>
                    <a:pt x="1907" y="5878"/>
                  </a:lnTo>
                  <a:lnTo>
                    <a:pt x="1873" y="5216"/>
                  </a:lnTo>
                  <a:lnTo>
                    <a:pt x="2386" y="4908"/>
                  </a:lnTo>
                  <a:lnTo>
                    <a:pt x="3082" y="4657"/>
                  </a:lnTo>
                  <a:lnTo>
                    <a:pt x="4075" y="5056"/>
                  </a:lnTo>
                  <a:lnTo>
                    <a:pt x="4417" y="5855"/>
                  </a:lnTo>
                  <a:lnTo>
                    <a:pt x="4840" y="6357"/>
                  </a:lnTo>
                  <a:lnTo>
                    <a:pt x="5387" y="6928"/>
                  </a:lnTo>
                  <a:lnTo>
                    <a:pt x="6175" y="7065"/>
                  </a:lnTo>
                  <a:lnTo>
                    <a:pt x="6860" y="7168"/>
                  </a:lnTo>
                  <a:lnTo>
                    <a:pt x="7019" y="7396"/>
                  </a:lnTo>
                  <a:lnTo>
                    <a:pt x="7556" y="7339"/>
                  </a:lnTo>
                  <a:lnTo>
                    <a:pt x="7670" y="7076"/>
                  </a:lnTo>
                  <a:lnTo>
                    <a:pt x="6871" y="6700"/>
                  </a:lnTo>
                  <a:lnTo>
                    <a:pt x="7134" y="6529"/>
                  </a:lnTo>
                  <a:lnTo>
                    <a:pt x="6529" y="6369"/>
                  </a:lnTo>
                  <a:lnTo>
                    <a:pt x="6609" y="5969"/>
                  </a:lnTo>
                  <a:lnTo>
                    <a:pt x="6152" y="5992"/>
                  </a:lnTo>
                  <a:lnTo>
                    <a:pt x="5718" y="5022"/>
                  </a:lnTo>
                  <a:close/>
                  <a:moveTo>
                    <a:pt x="9998" y="1815"/>
                  </a:moveTo>
                  <a:lnTo>
                    <a:pt x="9930" y="1348"/>
                  </a:lnTo>
                  <a:lnTo>
                    <a:pt x="9644" y="1051"/>
                  </a:lnTo>
                  <a:lnTo>
                    <a:pt x="9348" y="674"/>
                  </a:lnTo>
                  <a:lnTo>
                    <a:pt x="9017" y="457"/>
                  </a:lnTo>
                  <a:lnTo>
                    <a:pt x="8743" y="263"/>
                  </a:lnTo>
                  <a:lnTo>
                    <a:pt x="8332" y="1"/>
                  </a:lnTo>
                  <a:lnTo>
                    <a:pt x="8104" y="218"/>
                  </a:lnTo>
                  <a:lnTo>
                    <a:pt x="8663" y="492"/>
                  </a:lnTo>
                  <a:lnTo>
                    <a:pt x="9096" y="880"/>
                  </a:lnTo>
                  <a:lnTo>
                    <a:pt x="9439" y="1176"/>
                  </a:lnTo>
                  <a:lnTo>
                    <a:pt x="9610" y="1519"/>
                  </a:lnTo>
                  <a:lnTo>
                    <a:pt x="9724" y="205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3" name="Google Shape;973;p38"/>
            <p:cNvSpPr/>
            <p:nvPr/>
          </p:nvSpPr>
          <p:spPr>
            <a:xfrm>
              <a:off x="3959925" y="1876450"/>
              <a:ext cx="177200" cy="127000"/>
            </a:xfrm>
            <a:custGeom>
              <a:rect b="b" l="l" r="r" t="t"/>
              <a:pathLst>
                <a:path extrusionOk="0" h="5080" w="7088">
                  <a:moveTo>
                    <a:pt x="3686" y="377"/>
                  </a:moveTo>
                  <a:lnTo>
                    <a:pt x="3024" y="366"/>
                  </a:lnTo>
                  <a:lnTo>
                    <a:pt x="2956" y="161"/>
                  </a:lnTo>
                  <a:lnTo>
                    <a:pt x="2271" y="1"/>
                  </a:lnTo>
                  <a:lnTo>
                    <a:pt x="1461" y="309"/>
                  </a:lnTo>
                  <a:lnTo>
                    <a:pt x="445" y="708"/>
                  </a:lnTo>
                  <a:lnTo>
                    <a:pt x="0" y="948"/>
                  </a:lnTo>
                  <a:lnTo>
                    <a:pt x="206" y="1393"/>
                  </a:lnTo>
                  <a:lnTo>
                    <a:pt x="34" y="1621"/>
                  </a:lnTo>
                  <a:lnTo>
                    <a:pt x="320" y="1929"/>
                  </a:lnTo>
                  <a:lnTo>
                    <a:pt x="514" y="2397"/>
                  </a:lnTo>
                  <a:lnTo>
                    <a:pt x="502" y="2705"/>
                  </a:lnTo>
                  <a:lnTo>
                    <a:pt x="833" y="3253"/>
                  </a:lnTo>
                  <a:lnTo>
                    <a:pt x="1176" y="3527"/>
                  </a:lnTo>
                  <a:lnTo>
                    <a:pt x="1701" y="3618"/>
                  </a:lnTo>
                  <a:lnTo>
                    <a:pt x="1689" y="3858"/>
                  </a:lnTo>
                  <a:lnTo>
                    <a:pt x="2066" y="4029"/>
                  </a:lnTo>
                  <a:lnTo>
                    <a:pt x="2157" y="3812"/>
                  </a:lnTo>
                  <a:lnTo>
                    <a:pt x="2636" y="3892"/>
                  </a:lnTo>
                  <a:lnTo>
                    <a:pt x="2739" y="4178"/>
                  </a:lnTo>
                  <a:lnTo>
                    <a:pt x="3253" y="4223"/>
                  </a:lnTo>
                  <a:lnTo>
                    <a:pt x="3629" y="4668"/>
                  </a:lnTo>
                  <a:lnTo>
                    <a:pt x="3663" y="4725"/>
                  </a:lnTo>
                  <a:lnTo>
                    <a:pt x="3937" y="4600"/>
                  </a:lnTo>
                  <a:lnTo>
                    <a:pt x="4325" y="4908"/>
                  </a:lnTo>
                  <a:lnTo>
                    <a:pt x="4725" y="4725"/>
                  </a:lnTo>
                  <a:lnTo>
                    <a:pt x="5067" y="4805"/>
                  </a:lnTo>
                  <a:lnTo>
                    <a:pt x="5546" y="4691"/>
                  </a:lnTo>
                  <a:lnTo>
                    <a:pt x="6254" y="5022"/>
                  </a:lnTo>
                  <a:lnTo>
                    <a:pt x="6402" y="5079"/>
                  </a:lnTo>
                  <a:lnTo>
                    <a:pt x="6174" y="4680"/>
                  </a:lnTo>
                  <a:lnTo>
                    <a:pt x="6722" y="3949"/>
                  </a:lnTo>
                  <a:lnTo>
                    <a:pt x="7053" y="3858"/>
                  </a:lnTo>
                  <a:lnTo>
                    <a:pt x="7087" y="3596"/>
                  </a:lnTo>
                  <a:lnTo>
                    <a:pt x="6653" y="2842"/>
                  </a:lnTo>
                  <a:lnTo>
                    <a:pt x="6574" y="2454"/>
                  </a:lnTo>
                  <a:lnTo>
                    <a:pt x="6311" y="2044"/>
                  </a:lnTo>
                  <a:lnTo>
                    <a:pt x="6688" y="1872"/>
                  </a:lnTo>
                  <a:lnTo>
                    <a:pt x="6653" y="1530"/>
                  </a:lnTo>
                  <a:lnTo>
                    <a:pt x="6402" y="1199"/>
                  </a:lnTo>
                  <a:lnTo>
                    <a:pt x="6322" y="811"/>
                  </a:lnTo>
                  <a:lnTo>
                    <a:pt x="6117" y="549"/>
                  </a:lnTo>
                  <a:lnTo>
                    <a:pt x="5763" y="457"/>
                  </a:lnTo>
                  <a:lnTo>
                    <a:pt x="4519" y="46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4" name="Google Shape;974;p38"/>
            <p:cNvSpPr/>
            <p:nvPr/>
          </p:nvSpPr>
          <p:spPr>
            <a:xfrm>
              <a:off x="6017825" y="2136950"/>
              <a:ext cx="90750" cy="119275"/>
            </a:xfrm>
            <a:custGeom>
              <a:rect b="b" l="l" r="r" t="t"/>
              <a:pathLst>
                <a:path extrusionOk="0" h="4771" w="3630">
                  <a:moveTo>
                    <a:pt x="3435" y="514"/>
                  </a:moveTo>
                  <a:lnTo>
                    <a:pt x="3435" y="514"/>
                  </a:lnTo>
                  <a:lnTo>
                    <a:pt x="2648" y="0"/>
                  </a:lnTo>
                  <a:lnTo>
                    <a:pt x="2659" y="502"/>
                  </a:lnTo>
                  <a:lnTo>
                    <a:pt x="1769" y="867"/>
                  </a:lnTo>
                  <a:lnTo>
                    <a:pt x="2146" y="1335"/>
                  </a:lnTo>
                  <a:lnTo>
                    <a:pt x="1495" y="1312"/>
                  </a:lnTo>
                  <a:lnTo>
                    <a:pt x="982" y="1027"/>
                  </a:lnTo>
                  <a:lnTo>
                    <a:pt x="833" y="1655"/>
                  </a:lnTo>
                  <a:lnTo>
                    <a:pt x="297" y="2134"/>
                  </a:lnTo>
                  <a:lnTo>
                    <a:pt x="0" y="2705"/>
                  </a:lnTo>
                  <a:lnTo>
                    <a:pt x="468" y="2944"/>
                  </a:lnTo>
                  <a:lnTo>
                    <a:pt x="948" y="3047"/>
                  </a:lnTo>
                  <a:lnTo>
                    <a:pt x="1062" y="3195"/>
                  </a:lnTo>
                  <a:lnTo>
                    <a:pt x="1119" y="3686"/>
                  </a:lnTo>
                  <a:lnTo>
                    <a:pt x="1278" y="3857"/>
                  </a:lnTo>
                  <a:lnTo>
                    <a:pt x="1153" y="3960"/>
                  </a:lnTo>
                  <a:lnTo>
                    <a:pt x="1142" y="4371"/>
                  </a:lnTo>
                  <a:lnTo>
                    <a:pt x="1404" y="4519"/>
                  </a:lnTo>
                  <a:lnTo>
                    <a:pt x="1632" y="4599"/>
                  </a:lnTo>
                  <a:lnTo>
                    <a:pt x="1746" y="4770"/>
                  </a:lnTo>
                  <a:lnTo>
                    <a:pt x="1940" y="4702"/>
                  </a:lnTo>
                  <a:lnTo>
                    <a:pt x="1940" y="4519"/>
                  </a:lnTo>
                  <a:lnTo>
                    <a:pt x="2374" y="4702"/>
                  </a:lnTo>
                  <a:lnTo>
                    <a:pt x="2397" y="4622"/>
                  </a:lnTo>
                  <a:lnTo>
                    <a:pt x="2739" y="4645"/>
                  </a:lnTo>
                  <a:lnTo>
                    <a:pt x="2831" y="4234"/>
                  </a:lnTo>
                  <a:lnTo>
                    <a:pt x="3333" y="4188"/>
                  </a:lnTo>
                  <a:lnTo>
                    <a:pt x="3629" y="4131"/>
                  </a:lnTo>
                  <a:lnTo>
                    <a:pt x="3618" y="3903"/>
                  </a:lnTo>
                  <a:lnTo>
                    <a:pt x="3002" y="3504"/>
                  </a:lnTo>
                  <a:lnTo>
                    <a:pt x="2637" y="3367"/>
                  </a:lnTo>
                  <a:lnTo>
                    <a:pt x="2659" y="3264"/>
                  </a:lnTo>
                  <a:lnTo>
                    <a:pt x="2488" y="2865"/>
                  </a:lnTo>
                  <a:lnTo>
                    <a:pt x="2682" y="2625"/>
                  </a:lnTo>
                  <a:lnTo>
                    <a:pt x="3093" y="2477"/>
                  </a:lnTo>
                  <a:lnTo>
                    <a:pt x="3230" y="2203"/>
                  </a:lnTo>
                  <a:lnTo>
                    <a:pt x="3276" y="2054"/>
                  </a:lnTo>
                  <a:lnTo>
                    <a:pt x="3549" y="1849"/>
                  </a:lnTo>
                  <a:lnTo>
                    <a:pt x="3150" y="1210"/>
                  </a:lnTo>
                  <a:lnTo>
                    <a:pt x="3196" y="913"/>
                  </a:lnTo>
                  <a:lnTo>
                    <a:pt x="3321" y="628"/>
                  </a:lnTo>
                  <a:lnTo>
                    <a:pt x="3629" y="662"/>
                  </a:lnTo>
                  <a:lnTo>
                    <a:pt x="3629" y="662"/>
                  </a:lnTo>
                  <a:lnTo>
                    <a:pt x="3629" y="662"/>
                  </a:lnTo>
                  <a:lnTo>
                    <a:pt x="3629" y="66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5" name="Google Shape;975;p38"/>
            <p:cNvSpPr/>
            <p:nvPr/>
          </p:nvSpPr>
          <p:spPr>
            <a:xfrm>
              <a:off x="3544225" y="2152350"/>
              <a:ext cx="59950" cy="123275"/>
            </a:xfrm>
            <a:custGeom>
              <a:rect b="b" l="l" r="r" t="t"/>
              <a:pathLst>
                <a:path extrusionOk="0" h="4931" w="2398">
                  <a:moveTo>
                    <a:pt x="1507" y="4691"/>
                  </a:moveTo>
                  <a:lnTo>
                    <a:pt x="1450" y="4383"/>
                  </a:lnTo>
                  <a:lnTo>
                    <a:pt x="1735" y="4029"/>
                  </a:lnTo>
                  <a:lnTo>
                    <a:pt x="1849" y="3789"/>
                  </a:lnTo>
                  <a:lnTo>
                    <a:pt x="1598" y="3515"/>
                  </a:lnTo>
                  <a:lnTo>
                    <a:pt x="1826" y="2899"/>
                  </a:lnTo>
                  <a:lnTo>
                    <a:pt x="1541" y="2363"/>
                  </a:lnTo>
                  <a:lnTo>
                    <a:pt x="1849" y="2294"/>
                  </a:lnTo>
                  <a:lnTo>
                    <a:pt x="1895" y="1861"/>
                  </a:lnTo>
                  <a:lnTo>
                    <a:pt x="2021" y="1735"/>
                  </a:lnTo>
                  <a:lnTo>
                    <a:pt x="2055" y="1039"/>
                  </a:lnTo>
                  <a:lnTo>
                    <a:pt x="2397" y="799"/>
                  </a:lnTo>
                  <a:lnTo>
                    <a:pt x="2203" y="354"/>
                  </a:lnTo>
                  <a:lnTo>
                    <a:pt x="1781" y="320"/>
                  </a:lnTo>
                  <a:lnTo>
                    <a:pt x="1655" y="434"/>
                  </a:lnTo>
                  <a:lnTo>
                    <a:pt x="1222" y="434"/>
                  </a:lnTo>
                  <a:lnTo>
                    <a:pt x="1050" y="0"/>
                  </a:lnTo>
                  <a:lnTo>
                    <a:pt x="754" y="126"/>
                  </a:lnTo>
                  <a:lnTo>
                    <a:pt x="480" y="354"/>
                  </a:lnTo>
                  <a:lnTo>
                    <a:pt x="491" y="651"/>
                  </a:lnTo>
                  <a:lnTo>
                    <a:pt x="628" y="970"/>
                  </a:lnTo>
                  <a:lnTo>
                    <a:pt x="640" y="1347"/>
                  </a:lnTo>
                  <a:lnTo>
                    <a:pt x="457" y="1895"/>
                  </a:lnTo>
                  <a:lnTo>
                    <a:pt x="400" y="2249"/>
                  </a:lnTo>
                  <a:lnTo>
                    <a:pt x="80" y="2579"/>
                  </a:lnTo>
                  <a:lnTo>
                    <a:pt x="1" y="3173"/>
                  </a:lnTo>
                  <a:lnTo>
                    <a:pt x="172" y="3515"/>
                  </a:lnTo>
                  <a:lnTo>
                    <a:pt x="491" y="3607"/>
                  </a:lnTo>
                  <a:lnTo>
                    <a:pt x="548" y="4177"/>
                  </a:lnTo>
                  <a:lnTo>
                    <a:pt x="411" y="4908"/>
                  </a:lnTo>
                  <a:lnTo>
                    <a:pt x="811" y="4805"/>
                  </a:lnTo>
                  <a:lnTo>
                    <a:pt x="1199" y="493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6" name="Google Shape;976;p38"/>
            <p:cNvSpPr/>
            <p:nvPr/>
          </p:nvSpPr>
          <p:spPr>
            <a:xfrm>
              <a:off x="2492025" y="3550900"/>
              <a:ext cx="169500" cy="186625"/>
            </a:xfrm>
            <a:custGeom>
              <a:rect b="b" l="l" r="r" t="t"/>
              <a:pathLst>
                <a:path extrusionOk="0" h="7465" w="6780">
                  <a:moveTo>
                    <a:pt x="3378" y="754"/>
                  </a:moveTo>
                  <a:lnTo>
                    <a:pt x="3344" y="492"/>
                  </a:lnTo>
                  <a:lnTo>
                    <a:pt x="2568" y="12"/>
                  </a:lnTo>
                  <a:lnTo>
                    <a:pt x="1838" y="1"/>
                  </a:lnTo>
                  <a:lnTo>
                    <a:pt x="491" y="275"/>
                  </a:lnTo>
                  <a:lnTo>
                    <a:pt x="183" y="1074"/>
                  </a:lnTo>
                  <a:lnTo>
                    <a:pt x="217" y="1553"/>
                  </a:lnTo>
                  <a:lnTo>
                    <a:pt x="0" y="2637"/>
                  </a:lnTo>
                  <a:lnTo>
                    <a:pt x="1598" y="4121"/>
                  </a:lnTo>
                  <a:lnTo>
                    <a:pt x="2260" y="4269"/>
                  </a:lnTo>
                  <a:lnTo>
                    <a:pt x="3287" y="4942"/>
                  </a:lnTo>
                  <a:lnTo>
                    <a:pt x="4120" y="5296"/>
                  </a:lnTo>
                  <a:lnTo>
                    <a:pt x="4280" y="5695"/>
                  </a:lnTo>
                  <a:lnTo>
                    <a:pt x="3686" y="7065"/>
                  </a:lnTo>
                  <a:lnTo>
                    <a:pt x="4497" y="7316"/>
                  </a:lnTo>
                  <a:lnTo>
                    <a:pt x="5376" y="7464"/>
                  </a:lnTo>
                  <a:lnTo>
                    <a:pt x="5980" y="7305"/>
                  </a:lnTo>
                  <a:lnTo>
                    <a:pt x="6597" y="6620"/>
                  </a:lnTo>
                  <a:lnTo>
                    <a:pt x="6631" y="5810"/>
                  </a:lnTo>
                  <a:lnTo>
                    <a:pt x="6734" y="5296"/>
                  </a:lnTo>
                  <a:lnTo>
                    <a:pt x="6779" y="4748"/>
                  </a:lnTo>
                  <a:lnTo>
                    <a:pt x="6734" y="4258"/>
                  </a:lnTo>
                  <a:lnTo>
                    <a:pt x="6437" y="4086"/>
                  </a:lnTo>
                  <a:lnTo>
                    <a:pt x="6152" y="4235"/>
                  </a:lnTo>
                  <a:lnTo>
                    <a:pt x="5866" y="4200"/>
                  </a:lnTo>
                  <a:lnTo>
                    <a:pt x="5741" y="3835"/>
                  </a:lnTo>
                  <a:lnTo>
                    <a:pt x="5592" y="3014"/>
                  </a:lnTo>
                  <a:lnTo>
                    <a:pt x="5421" y="2740"/>
                  </a:lnTo>
                  <a:lnTo>
                    <a:pt x="4862" y="2500"/>
                  </a:lnTo>
                  <a:lnTo>
                    <a:pt x="4565" y="2671"/>
                  </a:lnTo>
                  <a:lnTo>
                    <a:pt x="3709" y="2500"/>
                  </a:lnTo>
                  <a:lnTo>
                    <a:pt x="3652" y="12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7" name="Google Shape;977;p38"/>
            <p:cNvSpPr/>
            <p:nvPr/>
          </p:nvSpPr>
          <p:spPr>
            <a:xfrm>
              <a:off x="4390150" y="2374025"/>
              <a:ext cx="10875" cy="26850"/>
            </a:xfrm>
            <a:custGeom>
              <a:rect b="b" l="l" r="r" t="t"/>
              <a:pathLst>
                <a:path extrusionOk="0" h="1074" w="435">
                  <a:moveTo>
                    <a:pt x="377" y="126"/>
                  </a:moveTo>
                  <a:lnTo>
                    <a:pt x="92" y="1"/>
                  </a:lnTo>
                  <a:lnTo>
                    <a:pt x="1" y="617"/>
                  </a:lnTo>
                  <a:lnTo>
                    <a:pt x="195" y="720"/>
                  </a:lnTo>
                  <a:lnTo>
                    <a:pt x="24" y="834"/>
                  </a:lnTo>
                  <a:lnTo>
                    <a:pt x="12" y="1073"/>
                  </a:lnTo>
                  <a:lnTo>
                    <a:pt x="354" y="959"/>
                  </a:lnTo>
                  <a:lnTo>
                    <a:pt x="434" y="6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8" name="Google Shape;978;p38"/>
            <p:cNvSpPr/>
            <p:nvPr/>
          </p:nvSpPr>
          <p:spPr>
            <a:xfrm>
              <a:off x="4709975" y="2519525"/>
              <a:ext cx="17425" cy="35400"/>
            </a:xfrm>
            <a:custGeom>
              <a:rect b="b" l="l" r="r" t="t"/>
              <a:pathLst>
                <a:path extrusionOk="0" h="1416" w="697">
                  <a:moveTo>
                    <a:pt x="583" y="1359"/>
                  </a:moveTo>
                  <a:lnTo>
                    <a:pt x="697" y="811"/>
                  </a:lnTo>
                  <a:lnTo>
                    <a:pt x="628" y="286"/>
                  </a:lnTo>
                  <a:lnTo>
                    <a:pt x="355" y="1"/>
                  </a:lnTo>
                  <a:lnTo>
                    <a:pt x="149" y="103"/>
                  </a:lnTo>
                  <a:lnTo>
                    <a:pt x="1" y="571"/>
                  </a:lnTo>
                  <a:lnTo>
                    <a:pt x="115" y="1245"/>
                  </a:lnTo>
                  <a:lnTo>
                    <a:pt x="366" y="14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79" name="Google Shape;979;p38"/>
            <p:cNvSpPr/>
            <p:nvPr/>
          </p:nvSpPr>
          <p:spPr>
            <a:xfrm>
              <a:off x="4082300" y="2021400"/>
              <a:ext cx="171225" cy="100150"/>
            </a:xfrm>
            <a:custGeom>
              <a:rect b="b" l="l" r="r" t="t"/>
              <a:pathLst>
                <a:path extrusionOk="0" h="4006" w="6849">
                  <a:moveTo>
                    <a:pt x="4303" y="0"/>
                  </a:moveTo>
                  <a:lnTo>
                    <a:pt x="4007" y="0"/>
                  </a:lnTo>
                  <a:lnTo>
                    <a:pt x="3870" y="217"/>
                  </a:lnTo>
                  <a:lnTo>
                    <a:pt x="3356" y="297"/>
                  </a:lnTo>
                  <a:lnTo>
                    <a:pt x="3128" y="422"/>
                  </a:lnTo>
                  <a:lnTo>
                    <a:pt x="2786" y="217"/>
                  </a:lnTo>
                  <a:lnTo>
                    <a:pt x="2329" y="217"/>
                  </a:lnTo>
                  <a:lnTo>
                    <a:pt x="1873" y="114"/>
                  </a:lnTo>
                  <a:lnTo>
                    <a:pt x="1599" y="297"/>
                  </a:lnTo>
                  <a:lnTo>
                    <a:pt x="1176" y="479"/>
                  </a:lnTo>
                  <a:lnTo>
                    <a:pt x="914" y="1084"/>
                  </a:lnTo>
                  <a:lnTo>
                    <a:pt x="537" y="1701"/>
                  </a:lnTo>
                  <a:lnTo>
                    <a:pt x="1" y="1849"/>
                  </a:lnTo>
                  <a:lnTo>
                    <a:pt x="412" y="2214"/>
                  </a:lnTo>
                  <a:lnTo>
                    <a:pt x="526" y="2477"/>
                  </a:lnTo>
                  <a:lnTo>
                    <a:pt x="982" y="2693"/>
                  </a:lnTo>
                  <a:lnTo>
                    <a:pt x="1085" y="3047"/>
                  </a:lnTo>
                  <a:lnTo>
                    <a:pt x="1519" y="3310"/>
                  </a:lnTo>
                  <a:lnTo>
                    <a:pt x="1724" y="3127"/>
                  </a:lnTo>
                  <a:lnTo>
                    <a:pt x="1930" y="3218"/>
                  </a:lnTo>
                  <a:lnTo>
                    <a:pt x="1770" y="3378"/>
                  </a:lnTo>
                  <a:lnTo>
                    <a:pt x="1907" y="3526"/>
                  </a:lnTo>
                  <a:lnTo>
                    <a:pt x="2169" y="3892"/>
                  </a:lnTo>
                  <a:lnTo>
                    <a:pt x="2443" y="3823"/>
                  </a:lnTo>
                  <a:lnTo>
                    <a:pt x="3014" y="3960"/>
                  </a:lnTo>
                  <a:lnTo>
                    <a:pt x="4075" y="4006"/>
                  </a:lnTo>
                  <a:lnTo>
                    <a:pt x="4406" y="3778"/>
                  </a:lnTo>
                  <a:lnTo>
                    <a:pt x="5239" y="3584"/>
                  </a:lnTo>
                  <a:lnTo>
                    <a:pt x="5810" y="3892"/>
                  </a:lnTo>
                  <a:lnTo>
                    <a:pt x="6232" y="3994"/>
                  </a:lnTo>
                  <a:lnTo>
                    <a:pt x="6289" y="2933"/>
                  </a:lnTo>
                  <a:lnTo>
                    <a:pt x="6517" y="3013"/>
                  </a:lnTo>
                  <a:lnTo>
                    <a:pt x="6848" y="2819"/>
                  </a:lnTo>
                  <a:lnTo>
                    <a:pt x="6791" y="2591"/>
                  </a:lnTo>
                  <a:lnTo>
                    <a:pt x="6449" y="2442"/>
                  </a:lnTo>
                  <a:lnTo>
                    <a:pt x="6129" y="2579"/>
                  </a:lnTo>
                  <a:lnTo>
                    <a:pt x="5787" y="2420"/>
                  </a:lnTo>
                  <a:lnTo>
                    <a:pt x="5604" y="2020"/>
                  </a:lnTo>
                  <a:lnTo>
                    <a:pt x="5627" y="1643"/>
                  </a:lnTo>
                  <a:lnTo>
                    <a:pt x="5547" y="1255"/>
                  </a:lnTo>
                  <a:lnTo>
                    <a:pt x="5057" y="731"/>
                  </a:lnTo>
                  <a:lnTo>
                    <a:pt x="4794" y="354"/>
                  </a:lnTo>
                  <a:lnTo>
                    <a:pt x="4532" y="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0" name="Google Shape;980;p38"/>
            <p:cNvSpPr/>
            <p:nvPr/>
          </p:nvSpPr>
          <p:spPr>
            <a:xfrm>
              <a:off x="4052075" y="1374325"/>
              <a:ext cx="2474475" cy="802875"/>
            </a:xfrm>
            <a:custGeom>
              <a:rect b="b" l="l" r="r" t="t"/>
              <a:pathLst>
                <a:path extrusionOk="0" h="32115" w="98979">
                  <a:moveTo>
                    <a:pt x="37501" y="1461"/>
                  </a:moveTo>
                  <a:lnTo>
                    <a:pt x="36862" y="890"/>
                  </a:lnTo>
                  <a:lnTo>
                    <a:pt x="34922" y="308"/>
                  </a:lnTo>
                  <a:lnTo>
                    <a:pt x="33575" y="0"/>
                  </a:lnTo>
                  <a:lnTo>
                    <a:pt x="32685" y="137"/>
                  </a:lnTo>
                  <a:lnTo>
                    <a:pt x="31932" y="548"/>
                  </a:lnTo>
                  <a:lnTo>
                    <a:pt x="32765" y="662"/>
                  </a:lnTo>
                  <a:lnTo>
                    <a:pt x="33700" y="1119"/>
                  </a:lnTo>
                  <a:lnTo>
                    <a:pt x="34842" y="1358"/>
                  </a:lnTo>
                  <a:lnTo>
                    <a:pt x="36485" y="1541"/>
                  </a:lnTo>
                  <a:close/>
                  <a:moveTo>
                    <a:pt x="12006" y="423"/>
                  </a:moveTo>
                  <a:lnTo>
                    <a:pt x="12131" y="331"/>
                  </a:lnTo>
                  <a:lnTo>
                    <a:pt x="11321" y="206"/>
                  </a:lnTo>
                  <a:lnTo>
                    <a:pt x="10922" y="308"/>
                  </a:lnTo>
                  <a:lnTo>
                    <a:pt x="10739" y="445"/>
                  </a:lnTo>
                  <a:lnTo>
                    <a:pt x="10522" y="274"/>
                  </a:lnTo>
                  <a:lnTo>
                    <a:pt x="9781" y="286"/>
                  </a:lnTo>
                  <a:lnTo>
                    <a:pt x="8902" y="400"/>
                  </a:lnTo>
                  <a:lnTo>
                    <a:pt x="9997" y="411"/>
                  </a:lnTo>
                  <a:lnTo>
                    <a:pt x="9838" y="605"/>
                  </a:lnTo>
                  <a:lnTo>
                    <a:pt x="10465" y="742"/>
                  </a:lnTo>
                  <a:lnTo>
                    <a:pt x="10979" y="639"/>
                  </a:lnTo>
                  <a:lnTo>
                    <a:pt x="10990" y="548"/>
                  </a:lnTo>
                  <a:lnTo>
                    <a:pt x="11412" y="502"/>
                  </a:lnTo>
                  <a:close/>
                  <a:moveTo>
                    <a:pt x="40605" y="1826"/>
                  </a:moveTo>
                  <a:lnTo>
                    <a:pt x="40399" y="1575"/>
                  </a:lnTo>
                  <a:lnTo>
                    <a:pt x="38608" y="1199"/>
                  </a:lnTo>
                  <a:lnTo>
                    <a:pt x="38185" y="1164"/>
                  </a:lnTo>
                  <a:lnTo>
                    <a:pt x="37866" y="1233"/>
                  </a:lnTo>
                  <a:lnTo>
                    <a:pt x="38037" y="2089"/>
                  </a:lnTo>
                  <a:close/>
                  <a:moveTo>
                    <a:pt x="42773" y="2728"/>
                  </a:moveTo>
                  <a:lnTo>
                    <a:pt x="41461" y="2625"/>
                  </a:lnTo>
                  <a:lnTo>
                    <a:pt x="41951" y="2454"/>
                  </a:lnTo>
                  <a:lnTo>
                    <a:pt x="40776" y="2249"/>
                  </a:lnTo>
                  <a:lnTo>
                    <a:pt x="39909" y="2511"/>
                  </a:lnTo>
                  <a:lnTo>
                    <a:pt x="39772" y="2796"/>
                  </a:lnTo>
                  <a:lnTo>
                    <a:pt x="39977" y="3104"/>
                  </a:lnTo>
                  <a:lnTo>
                    <a:pt x="38996" y="3082"/>
                  </a:lnTo>
                  <a:lnTo>
                    <a:pt x="38243" y="3458"/>
                  </a:lnTo>
                  <a:lnTo>
                    <a:pt x="37626" y="3298"/>
                  </a:lnTo>
                  <a:lnTo>
                    <a:pt x="36302" y="3367"/>
                  </a:lnTo>
                  <a:lnTo>
                    <a:pt x="36348" y="3561"/>
                  </a:lnTo>
                  <a:lnTo>
                    <a:pt x="35036" y="3652"/>
                  </a:lnTo>
                  <a:lnTo>
                    <a:pt x="34328" y="3995"/>
                  </a:lnTo>
                  <a:lnTo>
                    <a:pt x="33735" y="4029"/>
                  </a:lnTo>
                  <a:lnTo>
                    <a:pt x="33564" y="4497"/>
                  </a:lnTo>
                  <a:lnTo>
                    <a:pt x="34340" y="4873"/>
                  </a:lnTo>
                  <a:lnTo>
                    <a:pt x="33244" y="4965"/>
                  </a:lnTo>
                  <a:lnTo>
                    <a:pt x="31886" y="4930"/>
                  </a:lnTo>
                  <a:lnTo>
                    <a:pt x="31064" y="5079"/>
                  </a:lnTo>
                  <a:lnTo>
                    <a:pt x="31749" y="5855"/>
                  </a:lnTo>
                  <a:lnTo>
                    <a:pt x="32730" y="6471"/>
                  </a:lnTo>
                  <a:lnTo>
                    <a:pt x="31361" y="6037"/>
                  </a:lnTo>
                  <a:lnTo>
                    <a:pt x="30231" y="6083"/>
                  </a:lnTo>
                  <a:lnTo>
                    <a:pt x="29512" y="6368"/>
                  </a:lnTo>
                  <a:lnTo>
                    <a:pt x="30151" y="6905"/>
                  </a:lnTo>
                  <a:lnTo>
                    <a:pt x="29455" y="6768"/>
                  </a:lnTo>
                  <a:lnTo>
                    <a:pt x="29158" y="6049"/>
                  </a:lnTo>
                  <a:lnTo>
                    <a:pt x="28554" y="5649"/>
                  </a:lnTo>
                  <a:lnTo>
                    <a:pt x="28303" y="5672"/>
                  </a:lnTo>
                  <a:lnTo>
                    <a:pt x="28805" y="6197"/>
                  </a:lnTo>
                  <a:lnTo>
                    <a:pt x="28154" y="6699"/>
                  </a:lnTo>
                  <a:lnTo>
                    <a:pt x="29307" y="7293"/>
                  </a:lnTo>
                  <a:lnTo>
                    <a:pt x="29364" y="8069"/>
                  </a:lnTo>
                  <a:lnTo>
                    <a:pt x="29786" y="8480"/>
                  </a:lnTo>
                  <a:lnTo>
                    <a:pt x="30448" y="8548"/>
                  </a:lnTo>
                  <a:lnTo>
                    <a:pt x="30505" y="9050"/>
                  </a:lnTo>
                  <a:lnTo>
                    <a:pt x="31133" y="9495"/>
                  </a:lnTo>
                  <a:lnTo>
                    <a:pt x="30870" y="9860"/>
                  </a:lnTo>
                  <a:lnTo>
                    <a:pt x="30939" y="10248"/>
                  </a:lnTo>
                  <a:lnTo>
                    <a:pt x="30414" y="10442"/>
                  </a:lnTo>
                  <a:lnTo>
                    <a:pt x="30334" y="10728"/>
                  </a:lnTo>
                  <a:lnTo>
                    <a:pt x="29581" y="10614"/>
                  </a:lnTo>
                  <a:lnTo>
                    <a:pt x="30083" y="9507"/>
                  </a:lnTo>
                  <a:lnTo>
                    <a:pt x="30014" y="8993"/>
                  </a:lnTo>
                  <a:lnTo>
                    <a:pt x="29056" y="8514"/>
                  </a:lnTo>
                  <a:lnTo>
                    <a:pt x="28508" y="7475"/>
                  </a:lnTo>
                  <a:lnTo>
                    <a:pt x="27983" y="6950"/>
                  </a:lnTo>
                  <a:lnTo>
                    <a:pt x="27469" y="6722"/>
                  </a:lnTo>
                  <a:lnTo>
                    <a:pt x="27584" y="6117"/>
                  </a:lnTo>
                  <a:lnTo>
                    <a:pt x="27173" y="5706"/>
                  </a:lnTo>
                  <a:lnTo>
                    <a:pt x="25564" y="5512"/>
                  </a:lnTo>
                  <a:lnTo>
                    <a:pt x="25255" y="5649"/>
                  </a:lnTo>
                  <a:lnTo>
                    <a:pt x="25335" y="6323"/>
                  </a:lnTo>
                  <a:lnTo>
                    <a:pt x="24719" y="6996"/>
                  </a:lnTo>
                  <a:lnTo>
                    <a:pt x="24890" y="7236"/>
                  </a:lnTo>
                  <a:lnTo>
                    <a:pt x="25564" y="7818"/>
                  </a:lnTo>
                  <a:lnTo>
                    <a:pt x="25575" y="8194"/>
                  </a:lnTo>
                  <a:lnTo>
                    <a:pt x="26328" y="8263"/>
                  </a:lnTo>
                  <a:lnTo>
                    <a:pt x="26442" y="8423"/>
                  </a:lnTo>
                  <a:lnTo>
                    <a:pt x="27275" y="8833"/>
                  </a:lnTo>
                  <a:lnTo>
                    <a:pt x="27127" y="9233"/>
                  </a:lnTo>
                  <a:lnTo>
                    <a:pt x="24491" y="8365"/>
                  </a:lnTo>
                  <a:lnTo>
                    <a:pt x="23544" y="8114"/>
                  </a:lnTo>
                  <a:lnTo>
                    <a:pt x="21718" y="7886"/>
                  </a:lnTo>
                  <a:lnTo>
                    <a:pt x="21546" y="8137"/>
                  </a:lnTo>
                  <a:lnTo>
                    <a:pt x="22391" y="8571"/>
                  </a:lnTo>
                  <a:lnTo>
                    <a:pt x="22003" y="9084"/>
                  </a:lnTo>
                  <a:lnTo>
                    <a:pt x="21090" y="8628"/>
                  </a:lnTo>
                  <a:lnTo>
                    <a:pt x="20382" y="8947"/>
                  </a:lnTo>
                  <a:lnTo>
                    <a:pt x="19298" y="8959"/>
                  </a:lnTo>
                  <a:lnTo>
                    <a:pt x="19002" y="9233"/>
                  </a:lnTo>
                  <a:lnTo>
                    <a:pt x="18237" y="9141"/>
                  </a:lnTo>
                  <a:lnTo>
                    <a:pt x="18602" y="8674"/>
                  </a:lnTo>
                  <a:lnTo>
                    <a:pt x="18146" y="8651"/>
                  </a:lnTo>
                  <a:lnTo>
                    <a:pt x="16388" y="9301"/>
                  </a:lnTo>
                  <a:lnTo>
                    <a:pt x="15304" y="9678"/>
                  </a:lnTo>
                  <a:lnTo>
                    <a:pt x="15361" y="10169"/>
                  </a:lnTo>
                  <a:lnTo>
                    <a:pt x="14505" y="10340"/>
                  </a:lnTo>
                  <a:lnTo>
                    <a:pt x="13935" y="10077"/>
                  </a:lnTo>
                  <a:lnTo>
                    <a:pt x="13763" y="9644"/>
                  </a:lnTo>
                  <a:lnTo>
                    <a:pt x="14471" y="9541"/>
                  </a:lnTo>
                  <a:lnTo>
                    <a:pt x="13957" y="9119"/>
                  </a:lnTo>
                  <a:lnTo>
                    <a:pt x="12223" y="8856"/>
                  </a:lnTo>
                  <a:lnTo>
                    <a:pt x="12839" y="9347"/>
                  </a:lnTo>
                  <a:lnTo>
                    <a:pt x="12725" y="9803"/>
                  </a:lnTo>
                  <a:lnTo>
                    <a:pt x="13387" y="10271"/>
                  </a:lnTo>
                  <a:lnTo>
                    <a:pt x="13238" y="10819"/>
                  </a:lnTo>
                  <a:lnTo>
                    <a:pt x="12576" y="10545"/>
                  </a:lnTo>
                  <a:lnTo>
                    <a:pt x="12006" y="10500"/>
                  </a:lnTo>
                  <a:lnTo>
                    <a:pt x="10865" y="11276"/>
                  </a:lnTo>
                  <a:lnTo>
                    <a:pt x="11470" y="11858"/>
                  </a:lnTo>
                  <a:lnTo>
                    <a:pt x="11013" y="12052"/>
                  </a:lnTo>
                  <a:lnTo>
                    <a:pt x="9381" y="11561"/>
                  </a:lnTo>
                  <a:lnTo>
                    <a:pt x="9084" y="11858"/>
                  </a:lnTo>
                  <a:lnTo>
                    <a:pt x="9552" y="12200"/>
                  </a:lnTo>
                  <a:lnTo>
                    <a:pt x="9587" y="12588"/>
                  </a:lnTo>
                  <a:lnTo>
                    <a:pt x="9039" y="12383"/>
                  </a:lnTo>
                  <a:lnTo>
                    <a:pt x="8183" y="12143"/>
                  </a:lnTo>
                  <a:lnTo>
                    <a:pt x="7909" y="11310"/>
                  </a:lnTo>
                  <a:lnTo>
                    <a:pt x="7772" y="10945"/>
                  </a:lnTo>
                  <a:lnTo>
                    <a:pt x="6631" y="10374"/>
                  </a:lnTo>
                  <a:lnTo>
                    <a:pt x="7042" y="10271"/>
                  </a:lnTo>
                  <a:lnTo>
                    <a:pt x="9906" y="10876"/>
                  </a:lnTo>
                  <a:lnTo>
                    <a:pt x="10819" y="10659"/>
                  </a:lnTo>
                  <a:lnTo>
                    <a:pt x="11355" y="10248"/>
                  </a:lnTo>
                  <a:lnTo>
                    <a:pt x="11127" y="9735"/>
                  </a:lnTo>
                  <a:lnTo>
                    <a:pt x="10557" y="9358"/>
                  </a:lnTo>
                  <a:lnTo>
                    <a:pt x="8046" y="8491"/>
                  </a:lnTo>
                  <a:lnTo>
                    <a:pt x="6391" y="8308"/>
                  </a:lnTo>
                  <a:lnTo>
                    <a:pt x="5307" y="7852"/>
                  </a:lnTo>
                  <a:lnTo>
                    <a:pt x="4793" y="8103"/>
                  </a:lnTo>
                  <a:lnTo>
                    <a:pt x="4793" y="8103"/>
                  </a:lnTo>
                  <a:lnTo>
                    <a:pt x="3880" y="8423"/>
                  </a:lnTo>
                  <a:lnTo>
                    <a:pt x="3424" y="8491"/>
                  </a:lnTo>
                  <a:lnTo>
                    <a:pt x="3481" y="9016"/>
                  </a:lnTo>
                  <a:lnTo>
                    <a:pt x="4508" y="9541"/>
                  </a:lnTo>
                  <a:lnTo>
                    <a:pt x="4109" y="10134"/>
                  </a:lnTo>
                  <a:lnTo>
                    <a:pt x="5022" y="11024"/>
                  </a:lnTo>
                  <a:lnTo>
                    <a:pt x="4771" y="11709"/>
                  </a:lnTo>
                  <a:lnTo>
                    <a:pt x="5478" y="12303"/>
                  </a:lnTo>
                  <a:lnTo>
                    <a:pt x="5341" y="12828"/>
                  </a:lnTo>
                  <a:lnTo>
                    <a:pt x="6391" y="13387"/>
                  </a:lnTo>
                  <a:lnTo>
                    <a:pt x="6254" y="13798"/>
                  </a:lnTo>
                  <a:lnTo>
                    <a:pt x="5786" y="14266"/>
                  </a:lnTo>
                  <a:lnTo>
                    <a:pt x="4656" y="15327"/>
                  </a:lnTo>
                  <a:lnTo>
                    <a:pt x="4656" y="15327"/>
                  </a:lnTo>
                  <a:lnTo>
                    <a:pt x="5421" y="15726"/>
                  </a:lnTo>
                  <a:lnTo>
                    <a:pt x="4771" y="16183"/>
                  </a:lnTo>
                  <a:lnTo>
                    <a:pt x="4771" y="16183"/>
                  </a:lnTo>
                  <a:lnTo>
                    <a:pt x="4908" y="16320"/>
                  </a:lnTo>
                  <a:lnTo>
                    <a:pt x="4531" y="16810"/>
                  </a:lnTo>
                  <a:lnTo>
                    <a:pt x="4885" y="17586"/>
                  </a:lnTo>
                  <a:lnTo>
                    <a:pt x="4656" y="17860"/>
                  </a:lnTo>
                  <a:lnTo>
                    <a:pt x="4999" y="18066"/>
                  </a:lnTo>
                  <a:lnTo>
                    <a:pt x="5147" y="18465"/>
                  </a:lnTo>
                  <a:lnTo>
                    <a:pt x="5444" y="18979"/>
                  </a:lnTo>
                  <a:lnTo>
                    <a:pt x="6186" y="19184"/>
                  </a:lnTo>
                  <a:lnTo>
                    <a:pt x="6334" y="19390"/>
                  </a:lnTo>
                  <a:lnTo>
                    <a:pt x="6654" y="19287"/>
                  </a:lnTo>
                  <a:lnTo>
                    <a:pt x="7338" y="19492"/>
                  </a:lnTo>
                  <a:lnTo>
                    <a:pt x="7487" y="19903"/>
                  </a:lnTo>
                  <a:lnTo>
                    <a:pt x="7395" y="20131"/>
                  </a:lnTo>
                  <a:lnTo>
                    <a:pt x="7932" y="20691"/>
                  </a:lnTo>
                  <a:lnTo>
                    <a:pt x="8240" y="20839"/>
                  </a:lnTo>
                  <a:lnTo>
                    <a:pt x="8228" y="20999"/>
                  </a:lnTo>
                  <a:lnTo>
                    <a:pt x="8708" y="21158"/>
                  </a:lnTo>
                  <a:lnTo>
                    <a:pt x="8959" y="21387"/>
                  </a:lnTo>
                  <a:lnTo>
                    <a:pt x="8731" y="21569"/>
                  </a:lnTo>
                  <a:lnTo>
                    <a:pt x="8171" y="21547"/>
                  </a:lnTo>
                  <a:lnTo>
                    <a:pt x="8057" y="21626"/>
                  </a:lnTo>
                  <a:lnTo>
                    <a:pt x="8274" y="21912"/>
                  </a:lnTo>
                  <a:lnTo>
                    <a:pt x="8559" y="22471"/>
                  </a:lnTo>
                  <a:lnTo>
                    <a:pt x="8559" y="22471"/>
                  </a:lnTo>
                  <a:lnTo>
                    <a:pt x="8810" y="22494"/>
                  </a:lnTo>
                  <a:lnTo>
                    <a:pt x="8959" y="22300"/>
                  </a:lnTo>
                  <a:lnTo>
                    <a:pt x="9164" y="22345"/>
                  </a:lnTo>
                  <a:lnTo>
                    <a:pt x="9849" y="22265"/>
                  </a:lnTo>
                  <a:lnTo>
                    <a:pt x="10397" y="22756"/>
                  </a:lnTo>
                  <a:lnTo>
                    <a:pt x="10271" y="22939"/>
                  </a:lnTo>
                  <a:lnTo>
                    <a:pt x="10363" y="23213"/>
                  </a:lnTo>
                  <a:lnTo>
                    <a:pt x="10933" y="23247"/>
                  </a:lnTo>
                  <a:lnTo>
                    <a:pt x="11253" y="23624"/>
                  </a:lnTo>
                  <a:lnTo>
                    <a:pt x="11276" y="23795"/>
                  </a:lnTo>
                  <a:lnTo>
                    <a:pt x="12223" y="24114"/>
                  </a:lnTo>
                  <a:lnTo>
                    <a:pt x="12725" y="23966"/>
                  </a:lnTo>
                  <a:lnTo>
                    <a:pt x="13238" y="24377"/>
                  </a:lnTo>
                  <a:lnTo>
                    <a:pt x="13649" y="24365"/>
                  </a:lnTo>
                  <a:lnTo>
                    <a:pt x="14733" y="24651"/>
                  </a:lnTo>
                  <a:lnTo>
                    <a:pt x="14790" y="24925"/>
                  </a:lnTo>
                  <a:lnTo>
                    <a:pt x="14608" y="25381"/>
                  </a:lnTo>
                  <a:lnTo>
                    <a:pt x="14859" y="25860"/>
                  </a:lnTo>
                  <a:lnTo>
                    <a:pt x="14813" y="26168"/>
                  </a:lnTo>
                  <a:lnTo>
                    <a:pt x="14151" y="26237"/>
                  </a:lnTo>
                  <a:lnTo>
                    <a:pt x="13832" y="26477"/>
                  </a:lnTo>
                  <a:lnTo>
                    <a:pt x="13889" y="26876"/>
                  </a:lnTo>
                  <a:lnTo>
                    <a:pt x="14494" y="26739"/>
                  </a:lnTo>
                  <a:lnTo>
                    <a:pt x="14551" y="26922"/>
                  </a:lnTo>
                  <a:lnTo>
                    <a:pt x="13581" y="27287"/>
                  </a:lnTo>
                  <a:lnTo>
                    <a:pt x="14037" y="27629"/>
                  </a:lnTo>
                  <a:lnTo>
                    <a:pt x="13581" y="28371"/>
                  </a:lnTo>
                  <a:lnTo>
                    <a:pt x="13090" y="28519"/>
                  </a:lnTo>
                  <a:lnTo>
                    <a:pt x="13809" y="29033"/>
                  </a:lnTo>
                  <a:lnTo>
                    <a:pt x="14688" y="29375"/>
                  </a:lnTo>
                  <a:lnTo>
                    <a:pt x="15749" y="30106"/>
                  </a:lnTo>
                  <a:lnTo>
                    <a:pt x="15818" y="30003"/>
                  </a:lnTo>
                  <a:lnTo>
                    <a:pt x="16457" y="30163"/>
                  </a:lnTo>
                  <a:lnTo>
                    <a:pt x="17552" y="30300"/>
                  </a:lnTo>
                  <a:lnTo>
                    <a:pt x="18625" y="30710"/>
                  </a:lnTo>
                  <a:lnTo>
                    <a:pt x="18785" y="30882"/>
                  </a:lnTo>
                  <a:lnTo>
                    <a:pt x="19196" y="30745"/>
                  </a:lnTo>
                  <a:lnTo>
                    <a:pt x="19926" y="30927"/>
                  </a:lnTo>
                  <a:lnTo>
                    <a:pt x="20223" y="31281"/>
                  </a:lnTo>
                  <a:lnTo>
                    <a:pt x="20725" y="31487"/>
                  </a:lnTo>
                  <a:lnTo>
                    <a:pt x="20942" y="31509"/>
                  </a:lnTo>
                  <a:lnTo>
                    <a:pt x="21546" y="32057"/>
                  </a:lnTo>
                  <a:lnTo>
                    <a:pt x="21889" y="32114"/>
                  </a:lnTo>
                  <a:lnTo>
                    <a:pt x="21969" y="31897"/>
                  </a:lnTo>
                  <a:lnTo>
                    <a:pt x="22334" y="31544"/>
                  </a:lnTo>
                  <a:lnTo>
                    <a:pt x="22334" y="31544"/>
                  </a:lnTo>
                  <a:lnTo>
                    <a:pt x="21295" y="30505"/>
                  </a:lnTo>
                  <a:lnTo>
                    <a:pt x="21238" y="29912"/>
                  </a:lnTo>
                  <a:lnTo>
                    <a:pt x="20394" y="29079"/>
                  </a:lnTo>
                  <a:lnTo>
                    <a:pt x="20896" y="28177"/>
                  </a:lnTo>
                  <a:lnTo>
                    <a:pt x="21546" y="28017"/>
                  </a:lnTo>
                  <a:lnTo>
                    <a:pt x="21752" y="27492"/>
                  </a:lnTo>
                  <a:lnTo>
                    <a:pt x="21352" y="27344"/>
                  </a:lnTo>
                  <a:lnTo>
                    <a:pt x="21318" y="26887"/>
                  </a:lnTo>
                  <a:lnTo>
                    <a:pt x="20725" y="26305"/>
                  </a:lnTo>
                  <a:lnTo>
                    <a:pt x="20211" y="26340"/>
                  </a:lnTo>
                  <a:lnTo>
                    <a:pt x="19458" y="25723"/>
                  </a:lnTo>
                  <a:lnTo>
                    <a:pt x="19698" y="25050"/>
                  </a:lnTo>
                  <a:lnTo>
                    <a:pt x="19458" y="24879"/>
                  </a:lnTo>
                  <a:lnTo>
                    <a:pt x="19755" y="23909"/>
                  </a:lnTo>
                  <a:lnTo>
                    <a:pt x="20611" y="24422"/>
                  </a:lnTo>
                  <a:lnTo>
                    <a:pt x="20508" y="23772"/>
                  </a:lnTo>
                  <a:lnTo>
                    <a:pt x="21661" y="22825"/>
                  </a:lnTo>
                  <a:lnTo>
                    <a:pt x="22733" y="22802"/>
                  </a:lnTo>
                  <a:lnTo>
                    <a:pt x="24434" y="23407"/>
                  </a:lnTo>
                  <a:lnTo>
                    <a:pt x="25370" y="23749"/>
                  </a:lnTo>
                  <a:lnTo>
                    <a:pt x="25986" y="23395"/>
                  </a:lnTo>
                  <a:lnTo>
                    <a:pt x="27070" y="23372"/>
                  </a:lnTo>
                  <a:lnTo>
                    <a:pt x="28108" y="23829"/>
                  </a:lnTo>
                  <a:lnTo>
                    <a:pt x="28223" y="23566"/>
                  </a:lnTo>
                  <a:lnTo>
                    <a:pt x="29215" y="23612"/>
                  </a:lnTo>
                  <a:lnTo>
                    <a:pt x="29238" y="23178"/>
                  </a:lnTo>
                  <a:lnTo>
                    <a:pt x="27903" y="22585"/>
                  </a:lnTo>
                  <a:lnTo>
                    <a:pt x="28417" y="22174"/>
                  </a:lnTo>
                  <a:lnTo>
                    <a:pt x="28200" y="21923"/>
                  </a:lnTo>
                  <a:lnTo>
                    <a:pt x="28759" y="21695"/>
                  </a:lnTo>
                  <a:lnTo>
                    <a:pt x="28040" y="21113"/>
                  </a:lnTo>
                  <a:lnTo>
                    <a:pt x="28245" y="20816"/>
                  </a:lnTo>
                  <a:lnTo>
                    <a:pt x="30642" y="20519"/>
                  </a:lnTo>
                  <a:lnTo>
                    <a:pt x="30882" y="20303"/>
                  </a:lnTo>
                  <a:lnTo>
                    <a:pt x="32422" y="19983"/>
                  </a:lnTo>
                  <a:lnTo>
                    <a:pt x="32867" y="19629"/>
                  </a:lnTo>
                  <a:lnTo>
                    <a:pt x="34146" y="19812"/>
                  </a:lnTo>
                  <a:lnTo>
                    <a:pt x="34762" y="20713"/>
                  </a:lnTo>
                  <a:lnTo>
                    <a:pt x="35378" y="20497"/>
                  </a:lnTo>
                  <a:lnTo>
                    <a:pt x="36371" y="20805"/>
                  </a:lnTo>
                  <a:lnTo>
                    <a:pt x="36542" y="21273"/>
                  </a:lnTo>
                  <a:lnTo>
                    <a:pt x="37170" y="21216"/>
                  </a:lnTo>
                  <a:lnTo>
                    <a:pt x="38471" y="20405"/>
                  </a:lnTo>
                  <a:lnTo>
                    <a:pt x="38357" y="20679"/>
                  </a:lnTo>
                  <a:lnTo>
                    <a:pt x="39544" y="21341"/>
                  </a:lnTo>
                  <a:lnTo>
                    <a:pt x="42123" y="23555"/>
                  </a:lnTo>
                  <a:lnTo>
                    <a:pt x="42282" y="23087"/>
                  </a:lnTo>
                  <a:lnTo>
                    <a:pt x="43458" y="23601"/>
                  </a:lnTo>
                  <a:lnTo>
                    <a:pt x="44348" y="23372"/>
                  </a:lnTo>
                  <a:lnTo>
                    <a:pt x="44805" y="23521"/>
                  </a:lnTo>
                  <a:lnTo>
                    <a:pt x="45387" y="24034"/>
                  </a:lnTo>
                  <a:lnTo>
                    <a:pt x="45946" y="24206"/>
                  </a:lnTo>
                  <a:lnTo>
                    <a:pt x="46414" y="24582"/>
                  </a:lnTo>
                  <a:lnTo>
                    <a:pt x="47270" y="24457"/>
                  </a:lnTo>
                  <a:lnTo>
                    <a:pt x="47886" y="24993"/>
                  </a:lnTo>
                  <a:lnTo>
                    <a:pt x="48125" y="24925"/>
                  </a:lnTo>
                  <a:lnTo>
                    <a:pt x="48799" y="24776"/>
                  </a:lnTo>
                  <a:lnTo>
                    <a:pt x="49735" y="24012"/>
                  </a:lnTo>
                  <a:lnTo>
                    <a:pt x="50579" y="23601"/>
                  </a:lnTo>
                  <a:lnTo>
                    <a:pt x="51332" y="23863"/>
                  </a:lnTo>
                  <a:lnTo>
                    <a:pt x="52063" y="23886"/>
                  </a:lnTo>
                  <a:lnTo>
                    <a:pt x="52736" y="24297"/>
                  </a:lnTo>
                  <a:lnTo>
                    <a:pt x="53444" y="24320"/>
                  </a:lnTo>
                  <a:lnTo>
                    <a:pt x="54573" y="24548"/>
                  </a:lnTo>
                  <a:lnTo>
                    <a:pt x="54916" y="23943"/>
                  </a:lnTo>
                  <a:lnTo>
                    <a:pt x="54345" y="23430"/>
                  </a:lnTo>
                  <a:lnTo>
                    <a:pt x="54528" y="22517"/>
                  </a:lnTo>
                  <a:lnTo>
                    <a:pt x="55521" y="22870"/>
                  </a:lnTo>
                  <a:lnTo>
                    <a:pt x="56205" y="22984"/>
                  </a:lnTo>
                  <a:lnTo>
                    <a:pt x="57141" y="23201"/>
                  </a:lnTo>
                  <a:lnTo>
                    <a:pt x="57666" y="23852"/>
                  </a:lnTo>
                  <a:lnTo>
                    <a:pt x="58864" y="24228"/>
                  </a:lnTo>
                  <a:lnTo>
                    <a:pt x="59424" y="24069"/>
                  </a:lnTo>
                  <a:lnTo>
                    <a:pt x="60234" y="23954"/>
                  </a:lnTo>
                  <a:lnTo>
                    <a:pt x="61010" y="24069"/>
                  </a:lnTo>
                  <a:lnTo>
                    <a:pt x="61934" y="24491"/>
                  </a:lnTo>
                  <a:lnTo>
                    <a:pt x="62630" y="24936"/>
                  </a:lnTo>
                  <a:lnTo>
                    <a:pt x="63281" y="24936"/>
                  </a:lnTo>
                  <a:lnTo>
                    <a:pt x="64228" y="25084"/>
                  </a:lnTo>
                  <a:lnTo>
                    <a:pt x="64742" y="24856"/>
                  </a:lnTo>
                  <a:lnTo>
                    <a:pt x="65575" y="24708"/>
                  </a:lnTo>
                  <a:lnTo>
                    <a:pt x="66214" y="24080"/>
                  </a:lnTo>
                  <a:lnTo>
                    <a:pt x="66682" y="24183"/>
                  </a:lnTo>
                  <a:lnTo>
                    <a:pt x="67241" y="24479"/>
                  </a:lnTo>
                  <a:lnTo>
                    <a:pt x="68028" y="24411"/>
                  </a:lnTo>
                  <a:lnTo>
                    <a:pt x="69067" y="24742"/>
                  </a:lnTo>
                  <a:lnTo>
                    <a:pt x="69695" y="24183"/>
                  </a:lnTo>
                  <a:lnTo>
                    <a:pt x="69421" y="23795"/>
                  </a:lnTo>
                  <a:lnTo>
                    <a:pt x="69409" y="22870"/>
                  </a:lnTo>
                  <a:lnTo>
                    <a:pt x="69580" y="22585"/>
                  </a:lnTo>
                  <a:lnTo>
                    <a:pt x="69227" y="22117"/>
                  </a:lnTo>
                  <a:lnTo>
                    <a:pt x="68702" y="21900"/>
                  </a:lnTo>
                  <a:lnTo>
                    <a:pt x="68941" y="21467"/>
                  </a:lnTo>
                  <a:lnTo>
                    <a:pt x="69672" y="21318"/>
                  </a:lnTo>
                  <a:lnTo>
                    <a:pt x="70550" y="21284"/>
                  </a:lnTo>
                  <a:lnTo>
                    <a:pt x="71760" y="21547"/>
                  </a:lnTo>
                  <a:lnTo>
                    <a:pt x="72605" y="21866"/>
                  </a:lnTo>
                  <a:lnTo>
                    <a:pt x="73700" y="22745"/>
                  </a:lnTo>
                  <a:lnTo>
                    <a:pt x="74248" y="23121"/>
                  </a:lnTo>
                  <a:lnTo>
                    <a:pt x="74876" y="23658"/>
                  </a:lnTo>
                  <a:lnTo>
                    <a:pt x="75743" y="24525"/>
                  </a:lnTo>
                  <a:lnTo>
                    <a:pt x="77158" y="24799"/>
                  </a:lnTo>
                  <a:lnTo>
                    <a:pt x="78425" y="25438"/>
                  </a:lnTo>
                  <a:lnTo>
                    <a:pt x="79281" y="26260"/>
                  </a:lnTo>
                  <a:lnTo>
                    <a:pt x="80354" y="26260"/>
                  </a:lnTo>
                  <a:lnTo>
                    <a:pt x="80719" y="25906"/>
                  </a:lnTo>
                  <a:lnTo>
                    <a:pt x="81712" y="25655"/>
                  </a:lnTo>
                  <a:lnTo>
                    <a:pt x="81894" y="26454"/>
                  </a:lnTo>
                  <a:lnTo>
                    <a:pt x="81837" y="26773"/>
                  </a:lnTo>
                  <a:lnTo>
                    <a:pt x="82237" y="27743"/>
                  </a:lnTo>
                  <a:lnTo>
                    <a:pt x="82316" y="28599"/>
                  </a:lnTo>
                  <a:lnTo>
                    <a:pt x="81346" y="28451"/>
                  </a:lnTo>
                  <a:lnTo>
                    <a:pt x="80936" y="28759"/>
                  </a:lnTo>
                  <a:lnTo>
                    <a:pt x="81609" y="29512"/>
                  </a:lnTo>
                  <a:lnTo>
                    <a:pt x="82145" y="30562"/>
                  </a:lnTo>
                  <a:lnTo>
                    <a:pt x="81791" y="30574"/>
                  </a:lnTo>
                  <a:lnTo>
                    <a:pt x="82065" y="31019"/>
                  </a:lnTo>
                  <a:lnTo>
                    <a:pt x="82065" y="31019"/>
                  </a:lnTo>
                  <a:lnTo>
                    <a:pt x="82259" y="31167"/>
                  </a:lnTo>
                  <a:lnTo>
                    <a:pt x="82259" y="31167"/>
                  </a:lnTo>
                  <a:lnTo>
                    <a:pt x="82259" y="31167"/>
                  </a:lnTo>
                  <a:lnTo>
                    <a:pt x="82259" y="31167"/>
                  </a:lnTo>
                  <a:lnTo>
                    <a:pt x="82202" y="30882"/>
                  </a:lnTo>
                  <a:lnTo>
                    <a:pt x="82773" y="30243"/>
                  </a:lnTo>
                  <a:lnTo>
                    <a:pt x="83503" y="30676"/>
                  </a:lnTo>
                  <a:lnTo>
                    <a:pt x="83960" y="30653"/>
                  </a:lnTo>
                  <a:lnTo>
                    <a:pt x="84587" y="30140"/>
                  </a:lnTo>
                  <a:lnTo>
                    <a:pt x="84736" y="29615"/>
                  </a:lnTo>
                  <a:lnTo>
                    <a:pt x="85033" y="28599"/>
                  </a:lnTo>
                  <a:lnTo>
                    <a:pt x="85306" y="27572"/>
                  </a:lnTo>
                  <a:lnTo>
                    <a:pt x="85112" y="26967"/>
                  </a:lnTo>
                  <a:lnTo>
                    <a:pt x="85261" y="25678"/>
                  </a:lnTo>
                  <a:lnTo>
                    <a:pt x="84519" y="24263"/>
                  </a:lnTo>
                  <a:lnTo>
                    <a:pt x="83732" y="23224"/>
                  </a:lnTo>
                  <a:lnTo>
                    <a:pt x="83549" y="22345"/>
                  </a:lnTo>
                  <a:lnTo>
                    <a:pt x="82876" y="21615"/>
                  </a:lnTo>
                  <a:lnTo>
                    <a:pt x="81061" y="20656"/>
                  </a:lnTo>
                  <a:lnTo>
                    <a:pt x="80262" y="20599"/>
                  </a:lnTo>
                  <a:lnTo>
                    <a:pt x="80228" y="21033"/>
                  </a:lnTo>
                  <a:lnTo>
                    <a:pt x="79395" y="20839"/>
                  </a:lnTo>
                  <a:lnTo>
                    <a:pt x="78585" y="20303"/>
                  </a:lnTo>
                  <a:lnTo>
                    <a:pt x="77443" y="20200"/>
                  </a:lnTo>
                  <a:lnTo>
                    <a:pt x="78140" y="18191"/>
                  </a:lnTo>
                  <a:lnTo>
                    <a:pt x="78642" y="16548"/>
                  </a:lnTo>
                  <a:lnTo>
                    <a:pt x="80513" y="16297"/>
                  </a:lnTo>
                  <a:lnTo>
                    <a:pt x="82636" y="16434"/>
                  </a:lnTo>
                  <a:lnTo>
                    <a:pt x="82990" y="16034"/>
                  </a:lnTo>
                  <a:lnTo>
                    <a:pt x="84120" y="16149"/>
                  </a:lnTo>
                  <a:lnTo>
                    <a:pt x="84736" y="16765"/>
                  </a:lnTo>
                  <a:lnTo>
                    <a:pt x="85649" y="16674"/>
                  </a:lnTo>
                  <a:lnTo>
                    <a:pt x="86847" y="16445"/>
                  </a:lnTo>
                  <a:lnTo>
                    <a:pt x="85740" y="15955"/>
                  </a:lnTo>
                  <a:lnTo>
                    <a:pt x="85740" y="14551"/>
                  </a:lnTo>
                  <a:lnTo>
                    <a:pt x="87041" y="14277"/>
                  </a:lnTo>
                  <a:lnTo>
                    <a:pt x="88764" y="15293"/>
                  </a:lnTo>
                  <a:lnTo>
                    <a:pt x="89278" y="14380"/>
                  </a:lnTo>
                  <a:lnTo>
                    <a:pt x="88821" y="13706"/>
                  </a:lnTo>
                  <a:lnTo>
                    <a:pt x="89495" y="13638"/>
                  </a:lnTo>
                  <a:lnTo>
                    <a:pt x="90419" y="14790"/>
                  </a:lnTo>
                  <a:lnTo>
                    <a:pt x="90077" y="15452"/>
                  </a:lnTo>
                  <a:lnTo>
                    <a:pt x="89963" y="16308"/>
                  </a:lnTo>
                  <a:lnTo>
                    <a:pt x="90008" y="17381"/>
                  </a:lnTo>
                  <a:lnTo>
                    <a:pt x="89198" y="17564"/>
                  </a:lnTo>
                  <a:lnTo>
                    <a:pt x="89597" y="17952"/>
                  </a:lnTo>
                  <a:lnTo>
                    <a:pt x="89586" y="18465"/>
                  </a:lnTo>
                  <a:lnTo>
                    <a:pt x="90499" y="19641"/>
                  </a:lnTo>
                  <a:lnTo>
                    <a:pt x="92781" y="21558"/>
                  </a:lnTo>
                  <a:lnTo>
                    <a:pt x="94276" y="22813"/>
                  </a:lnTo>
                  <a:lnTo>
                    <a:pt x="95087" y="23430"/>
                  </a:lnTo>
                  <a:lnTo>
                    <a:pt x="95315" y="22608"/>
                  </a:lnTo>
                  <a:lnTo>
                    <a:pt x="94676" y="21729"/>
                  </a:lnTo>
                  <a:lnTo>
                    <a:pt x="95486" y="21512"/>
                  </a:lnTo>
                  <a:lnTo>
                    <a:pt x="94721" y="20531"/>
                  </a:lnTo>
                  <a:lnTo>
                    <a:pt x="95429" y="20086"/>
                  </a:lnTo>
                  <a:lnTo>
                    <a:pt x="94756" y="19721"/>
                  </a:lnTo>
                  <a:lnTo>
                    <a:pt x="94276" y="19002"/>
                  </a:lnTo>
                  <a:lnTo>
                    <a:pt x="94858" y="18979"/>
                  </a:lnTo>
                  <a:lnTo>
                    <a:pt x="93580" y="17746"/>
                  </a:lnTo>
                  <a:lnTo>
                    <a:pt x="92622" y="17552"/>
                  </a:lnTo>
                  <a:lnTo>
                    <a:pt x="92211" y="17210"/>
                  </a:lnTo>
                  <a:lnTo>
                    <a:pt x="92051" y="16411"/>
                  </a:lnTo>
                  <a:lnTo>
                    <a:pt x="91606" y="15852"/>
                  </a:lnTo>
                  <a:lnTo>
                    <a:pt x="92610" y="15966"/>
                  </a:lnTo>
                  <a:lnTo>
                    <a:pt x="92793" y="15612"/>
                  </a:lnTo>
                  <a:lnTo>
                    <a:pt x="93466" y="15920"/>
                  </a:lnTo>
                  <a:lnTo>
                    <a:pt x="94333" y="15270"/>
                  </a:lnTo>
                  <a:lnTo>
                    <a:pt x="95954" y="15840"/>
                  </a:lnTo>
                  <a:lnTo>
                    <a:pt x="95714" y="15464"/>
                  </a:lnTo>
                  <a:lnTo>
                    <a:pt x="96000" y="14950"/>
                  </a:lnTo>
                  <a:lnTo>
                    <a:pt x="96216" y="14380"/>
                  </a:lnTo>
                  <a:lnTo>
                    <a:pt x="96662" y="14288"/>
                  </a:lnTo>
                  <a:lnTo>
                    <a:pt x="97586" y="13672"/>
                  </a:lnTo>
                  <a:lnTo>
                    <a:pt x="98978" y="13843"/>
                  </a:lnTo>
                  <a:lnTo>
                    <a:pt x="98853" y="13626"/>
                  </a:lnTo>
                  <a:lnTo>
                    <a:pt x="98316" y="13296"/>
                  </a:lnTo>
                  <a:lnTo>
                    <a:pt x="97723" y="13067"/>
                  </a:lnTo>
                  <a:lnTo>
                    <a:pt x="96433" y="12417"/>
                  </a:lnTo>
                  <a:lnTo>
                    <a:pt x="95269" y="11983"/>
                  </a:lnTo>
                  <a:lnTo>
                    <a:pt x="96148" y="12040"/>
                  </a:lnTo>
                  <a:lnTo>
                    <a:pt x="96433" y="11686"/>
                  </a:lnTo>
                  <a:lnTo>
                    <a:pt x="96433" y="11686"/>
                  </a:lnTo>
                  <a:lnTo>
                    <a:pt x="91731" y="8559"/>
                  </a:lnTo>
                  <a:lnTo>
                    <a:pt x="90396" y="8228"/>
                  </a:lnTo>
                  <a:lnTo>
                    <a:pt x="88159" y="7863"/>
                  </a:lnTo>
                  <a:lnTo>
                    <a:pt x="87030" y="7909"/>
                  </a:lnTo>
                  <a:lnTo>
                    <a:pt x="84861" y="7704"/>
                  </a:lnTo>
                  <a:lnTo>
                    <a:pt x="85112" y="8034"/>
                  </a:lnTo>
                  <a:lnTo>
                    <a:pt x="86334" y="8525"/>
                  </a:lnTo>
                  <a:lnTo>
                    <a:pt x="85968" y="8776"/>
                  </a:lnTo>
                  <a:lnTo>
                    <a:pt x="83948" y="8092"/>
                  </a:lnTo>
                  <a:lnTo>
                    <a:pt x="82978" y="8171"/>
                  </a:lnTo>
                  <a:lnTo>
                    <a:pt x="81666" y="8023"/>
                  </a:lnTo>
                  <a:lnTo>
                    <a:pt x="80662" y="8046"/>
                  </a:lnTo>
                  <a:lnTo>
                    <a:pt x="80114" y="8206"/>
                  </a:lnTo>
                  <a:lnTo>
                    <a:pt x="79087" y="7977"/>
                  </a:lnTo>
                  <a:lnTo>
                    <a:pt x="78356" y="7430"/>
                  </a:lnTo>
                  <a:lnTo>
                    <a:pt x="77432" y="7122"/>
                  </a:lnTo>
                  <a:lnTo>
                    <a:pt x="76120" y="6996"/>
                  </a:lnTo>
                  <a:lnTo>
                    <a:pt x="74020" y="7133"/>
                  </a:lnTo>
                  <a:lnTo>
                    <a:pt x="71726" y="6562"/>
                  </a:lnTo>
                  <a:lnTo>
                    <a:pt x="70608" y="6140"/>
                  </a:lnTo>
                  <a:lnTo>
                    <a:pt x="64890" y="5649"/>
                  </a:lnTo>
                  <a:lnTo>
                    <a:pt x="64593" y="5969"/>
                  </a:lnTo>
                  <a:lnTo>
                    <a:pt x="65917" y="6654"/>
                  </a:lnTo>
                  <a:lnTo>
                    <a:pt x="64844" y="6551"/>
                  </a:lnTo>
                  <a:lnTo>
                    <a:pt x="64707" y="6768"/>
                  </a:lnTo>
                  <a:lnTo>
                    <a:pt x="63315" y="6539"/>
                  </a:lnTo>
                  <a:lnTo>
                    <a:pt x="62608" y="6734"/>
                  </a:lnTo>
                  <a:lnTo>
                    <a:pt x="61284" y="6391"/>
                  </a:lnTo>
                  <a:lnTo>
                    <a:pt x="61706" y="7179"/>
                  </a:lnTo>
                  <a:lnTo>
                    <a:pt x="60439" y="6882"/>
                  </a:lnTo>
                  <a:lnTo>
                    <a:pt x="59013" y="6300"/>
                  </a:lnTo>
                  <a:lnTo>
                    <a:pt x="58956" y="5980"/>
                  </a:lnTo>
                  <a:lnTo>
                    <a:pt x="58100" y="5512"/>
                  </a:lnTo>
                  <a:lnTo>
                    <a:pt x="56696" y="5136"/>
                  </a:lnTo>
                  <a:lnTo>
                    <a:pt x="55829" y="5136"/>
                  </a:lnTo>
                  <a:lnTo>
                    <a:pt x="54505" y="5010"/>
                  </a:lnTo>
                  <a:lnTo>
                    <a:pt x="55178" y="5569"/>
                  </a:lnTo>
                  <a:lnTo>
                    <a:pt x="52725" y="5455"/>
                  </a:lnTo>
                  <a:lnTo>
                    <a:pt x="52165" y="5124"/>
                  </a:lnTo>
                  <a:lnTo>
                    <a:pt x="50271" y="4999"/>
                  </a:lnTo>
                  <a:lnTo>
                    <a:pt x="49506" y="5113"/>
                  </a:lnTo>
                  <a:lnTo>
                    <a:pt x="49495" y="5296"/>
                  </a:lnTo>
                  <a:lnTo>
                    <a:pt x="48673" y="4839"/>
                  </a:lnTo>
                  <a:lnTo>
                    <a:pt x="48342" y="4965"/>
                  </a:lnTo>
                  <a:lnTo>
                    <a:pt x="47315" y="4793"/>
                  </a:lnTo>
                  <a:lnTo>
                    <a:pt x="46516" y="4702"/>
                  </a:lnTo>
                  <a:lnTo>
                    <a:pt x="46676" y="4485"/>
                  </a:lnTo>
                  <a:lnTo>
                    <a:pt x="47612" y="4086"/>
                  </a:lnTo>
                  <a:lnTo>
                    <a:pt x="47943" y="3869"/>
                  </a:lnTo>
                  <a:lnTo>
                    <a:pt x="47601" y="3515"/>
                  </a:lnTo>
                  <a:lnTo>
                    <a:pt x="46813" y="3241"/>
                  </a:lnTo>
                  <a:lnTo>
                    <a:pt x="45170" y="2910"/>
                  </a:lnTo>
                  <a:lnTo>
                    <a:pt x="43629" y="2899"/>
                  </a:lnTo>
                  <a:lnTo>
                    <a:pt x="43367" y="3070"/>
                  </a:lnTo>
                  <a:close/>
                  <a:moveTo>
                    <a:pt x="19641" y="7236"/>
                  </a:moveTo>
                  <a:lnTo>
                    <a:pt x="18226" y="6619"/>
                  </a:lnTo>
                  <a:lnTo>
                    <a:pt x="17780" y="6003"/>
                  </a:lnTo>
                  <a:lnTo>
                    <a:pt x="18248" y="5307"/>
                  </a:lnTo>
                  <a:lnTo>
                    <a:pt x="18648" y="4599"/>
                  </a:lnTo>
                  <a:lnTo>
                    <a:pt x="19880" y="3926"/>
                  </a:lnTo>
                  <a:lnTo>
                    <a:pt x="21273" y="3584"/>
                  </a:lnTo>
                  <a:lnTo>
                    <a:pt x="22893" y="3241"/>
                  </a:lnTo>
                  <a:lnTo>
                    <a:pt x="23076" y="3025"/>
                  </a:lnTo>
                  <a:lnTo>
                    <a:pt x="22471" y="2751"/>
                  </a:lnTo>
                  <a:lnTo>
                    <a:pt x="21535" y="2842"/>
                  </a:lnTo>
                  <a:lnTo>
                    <a:pt x="20839" y="3093"/>
                  </a:lnTo>
                  <a:lnTo>
                    <a:pt x="19161" y="3230"/>
                  </a:lnTo>
                  <a:lnTo>
                    <a:pt x="17723" y="3664"/>
                  </a:lnTo>
                  <a:lnTo>
                    <a:pt x="16753" y="4052"/>
                  </a:lnTo>
                  <a:lnTo>
                    <a:pt x="17107" y="4371"/>
                  </a:lnTo>
                  <a:lnTo>
                    <a:pt x="16171" y="4999"/>
                  </a:lnTo>
                  <a:lnTo>
                    <a:pt x="16731" y="5090"/>
                  </a:lnTo>
                  <a:lnTo>
                    <a:pt x="15955" y="5706"/>
                  </a:lnTo>
                  <a:lnTo>
                    <a:pt x="16183" y="6106"/>
                  </a:lnTo>
                  <a:lnTo>
                    <a:pt x="15703" y="6266"/>
                  </a:lnTo>
                  <a:lnTo>
                    <a:pt x="15966" y="6665"/>
                  </a:lnTo>
                  <a:lnTo>
                    <a:pt x="17096" y="6859"/>
                  </a:lnTo>
                  <a:lnTo>
                    <a:pt x="17415" y="7190"/>
                  </a:lnTo>
                  <a:lnTo>
                    <a:pt x="19321" y="7293"/>
                  </a:lnTo>
                  <a:close/>
                  <a:moveTo>
                    <a:pt x="64434" y="3709"/>
                  </a:moveTo>
                  <a:lnTo>
                    <a:pt x="61877" y="3344"/>
                  </a:lnTo>
                  <a:lnTo>
                    <a:pt x="60416" y="3310"/>
                  </a:lnTo>
                  <a:lnTo>
                    <a:pt x="59937" y="3447"/>
                  </a:lnTo>
                  <a:lnTo>
                    <a:pt x="60416" y="3926"/>
                  </a:lnTo>
                  <a:lnTo>
                    <a:pt x="62197" y="4383"/>
                  </a:lnTo>
                  <a:lnTo>
                    <a:pt x="62836" y="4211"/>
                  </a:lnTo>
                  <a:lnTo>
                    <a:pt x="64856" y="4246"/>
                  </a:lnTo>
                  <a:close/>
                  <a:moveTo>
                    <a:pt x="68028" y="4040"/>
                  </a:moveTo>
                  <a:lnTo>
                    <a:pt x="66362" y="3858"/>
                  </a:lnTo>
                  <a:lnTo>
                    <a:pt x="65187" y="3755"/>
                  </a:lnTo>
                  <a:lnTo>
                    <a:pt x="65426" y="3983"/>
                  </a:lnTo>
                  <a:lnTo>
                    <a:pt x="66899" y="4268"/>
                  </a:lnTo>
                  <a:lnTo>
                    <a:pt x="67869" y="4326"/>
                  </a:lnTo>
                  <a:close/>
                  <a:moveTo>
                    <a:pt x="66248" y="5398"/>
                  </a:moveTo>
                  <a:lnTo>
                    <a:pt x="65883" y="5193"/>
                  </a:lnTo>
                  <a:lnTo>
                    <a:pt x="64707" y="4919"/>
                  </a:lnTo>
                  <a:lnTo>
                    <a:pt x="64114" y="4999"/>
                  </a:lnTo>
                  <a:lnTo>
                    <a:pt x="64000" y="5284"/>
                  </a:lnTo>
                  <a:lnTo>
                    <a:pt x="64160" y="5307"/>
                  </a:lnTo>
                  <a:lnTo>
                    <a:pt x="65415" y="5398"/>
                  </a:lnTo>
                  <a:close/>
                  <a:moveTo>
                    <a:pt x="89438" y="7156"/>
                  </a:moveTo>
                  <a:lnTo>
                    <a:pt x="88582" y="6642"/>
                  </a:lnTo>
                  <a:lnTo>
                    <a:pt x="88376" y="6950"/>
                  </a:lnTo>
                  <a:lnTo>
                    <a:pt x="88878" y="7179"/>
                  </a:lnTo>
                  <a:close/>
                  <a:moveTo>
                    <a:pt x="2077" y="20542"/>
                  </a:moveTo>
                  <a:lnTo>
                    <a:pt x="1997" y="20337"/>
                  </a:lnTo>
                  <a:lnTo>
                    <a:pt x="2020" y="20086"/>
                  </a:lnTo>
                  <a:lnTo>
                    <a:pt x="1712" y="19960"/>
                  </a:lnTo>
                  <a:lnTo>
                    <a:pt x="993" y="19800"/>
                  </a:lnTo>
                  <a:lnTo>
                    <a:pt x="92" y="20086"/>
                  </a:lnTo>
                  <a:lnTo>
                    <a:pt x="0" y="20462"/>
                  </a:lnTo>
                  <a:lnTo>
                    <a:pt x="833" y="20565"/>
                  </a:lnTo>
                  <a:close/>
                  <a:moveTo>
                    <a:pt x="86197" y="23658"/>
                  </a:moveTo>
                  <a:lnTo>
                    <a:pt x="85169" y="22768"/>
                  </a:lnTo>
                  <a:lnTo>
                    <a:pt x="84451" y="21912"/>
                  </a:lnTo>
                  <a:lnTo>
                    <a:pt x="83480" y="21090"/>
                  </a:lnTo>
                  <a:lnTo>
                    <a:pt x="82773" y="20519"/>
                  </a:lnTo>
                  <a:lnTo>
                    <a:pt x="82590" y="20634"/>
                  </a:lnTo>
                  <a:lnTo>
                    <a:pt x="83218" y="21033"/>
                  </a:lnTo>
                  <a:lnTo>
                    <a:pt x="82944" y="21432"/>
                  </a:lnTo>
                  <a:lnTo>
                    <a:pt x="83914" y="22619"/>
                  </a:lnTo>
                  <a:lnTo>
                    <a:pt x="85033" y="23475"/>
                  </a:lnTo>
                  <a:lnTo>
                    <a:pt x="85946" y="24651"/>
                  </a:lnTo>
                  <a:lnTo>
                    <a:pt x="86288" y="25313"/>
                  </a:lnTo>
                  <a:lnTo>
                    <a:pt x="87075" y="26283"/>
                  </a:lnTo>
                  <a:lnTo>
                    <a:pt x="87612" y="27138"/>
                  </a:lnTo>
                  <a:lnTo>
                    <a:pt x="88274" y="27880"/>
                  </a:lnTo>
                  <a:lnTo>
                    <a:pt x="88251" y="27196"/>
                  </a:lnTo>
                  <a:lnTo>
                    <a:pt x="89187" y="27732"/>
                  </a:lnTo>
                  <a:lnTo>
                    <a:pt x="88753" y="27104"/>
                  </a:lnTo>
                  <a:lnTo>
                    <a:pt x="87395" y="26214"/>
                  </a:lnTo>
                  <a:lnTo>
                    <a:pt x="86870" y="24925"/>
                  </a:lnTo>
                  <a:lnTo>
                    <a:pt x="88137" y="2521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1" name="Google Shape;981;p38"/>
            <p:cNvSpPr/>
            <p:nvPr/>
          </p:nvSpPr>
          <p:spPr>
            <a:xfrm>
              <a:off x="4302575" y="3138075"/>
              <a:ext cx="36525" cy="40250"/>
            </a:xfrm>
            <a:custGeom>
              <a:rect b="b" l="l" r="r" t="t"/>
              <a:pathLst>
                <a:path extrusionOk="0" h="1610" w="1461">
                  <a:moveTo>
                    <a:pt x="1130" y="0"/>
                  </a:moveTo>
                  <a:lnTo>
                    <a:pt x="662" y="263"/>
                  </a:lnTo>
                  <a:lnTo>
                    <a:pt x="457" y="183"/>
                  </a:lnTo>
                  <a:lnTo>
                    <a:pt x="228" y="434"/>
                  </a:lnTo>
                  <a:lnTo>
                    <a:pt x="206" y="982"/>
                  </a:lnTo>
                  <a:lnTo>
                    <a:pt x="91" y="1039"/>
                  </a:lnTo>
                  <a:lnTo>
                    <a:pt x="0" y="1530"/>
                  </a:lnTo>
                  <a:lnTo>
                    <a:pt x="502" y="1609"/>
                  </a:lnTo>
                  <a:lnTo>
                    <a:pt x="742" y="1096"/>
                  </a:lnTo>
                  <a:lnTo>
                    <a:pt x="1176" y="1153"/>
                  </a:lnTo>
                  <a:lnTo>
                    <a:pt x="1176" y="1153"/>
                  </a:lnTo>
                  <a:lnTo>
                    <a:pt x="1404" y="1039"/>
                  </a:lnTo>
                  <a:lnTo>
                    <a:pt x="1461" y="50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2" name="Google Shape;982;p38"/>
            <p:cNvSpPr/>
            <p:nvPr/>
          </p:nvSpPr>
          <p:spPr>
            <a:xfrm>
              <a:off x="3386175" y="2484725"/>
              <a:ext cx="167200" cy="151225"/>
            </a:xfrm>
            <a:custGeom>
              <a:rect b="b" l="l" r="r" t="t"/>
              <a:pathLst>
                <a:path extrusionOk="0" h="6049" w="6688">
                  <a:moveTo>
                    <a:pt x="6688" y="0"/>
                  </a:moveTo>
                  <a:lnTo>
                    <a:pt x="6574" y="0"/>
                  </a:lnTo>
                  <a:lnTo>
                    <a:pt x="6574" y="0"/>
                  </a:lnTo>
                  <a:lnTo>
                    <a:pt x="6585" y="480"/>
                  </a:lnTo>
                  <a:lnTo>
                    <a:pt x="6106" y="503"/>
                  </a:lnTo>
                  <a:lnTo>
                    <a:pt x="5843" y="719"/>
                  </a:lnTo>
                  <a:lnTo>
                    <a:pt x="5489" y="719"/>
                  </a:lnTo>
                  <a:lnTo>
                    <a:pt x="5216" y="594"/>
                  </a:lnTo>
                  <a:lnTo>
                    <a:pt x="4565" y="697"/>
                  </a:lnTo>
                  <a:lnTo>
                    <a:pt x="4291" y="1404"/>
                  </a:lnTo>
                  <a:lnTo>
                    <a:pt x="4052" y="1461"/>
                  </a:lnTo>
                  <a:lnTo>
                    <a:pt x="3652" y="2625"/>
                  </a:lnTo>
                  <a:lnTo>
                    <a:pt x="2534" y="3595"/>
                  </a:lnTo>
                  <a:lnTo>
                    <a:pt x="2248" y="4851"/>
                  </a:lnTo>
                  <a:lnTo>
                    <a:pt x="1929" y="5262"/>
                  </a:lnTo>
                  <a:lnTo>
                    <a:pt x="1826" y="5592"/>
                  </a:lnTo>
                  <a:lnTo>
                    <a:pt x="57" y="5661"/>
                  </a:lnTo>
                  <a:lnTo>
                    <a:pt x="46" y="5661"/>
                  </a:lnTo>
                  <a:lnTo>
                    <a:pt x="0" y="6049"/>
                  </a:lnTo>
                  <a:lnTo>
                    <a:pt x="171" y="5729"/>
                  </a:lnTo>
                  <a:lnTo>
                    <a:pt x="3253" y="5741"/>
                  </a:lnTo>
                  <a:lnTo>
                    <a:pt x="3127" y="4428"/>
                  </a:lnTo>
                  <a:lnTo>
                    <a:pt x="3321" y="3961"/>
                  </a:lnTo>
                  <a:lnTo>
                    <a:pt x="4063" y="3892"/>
                  </a:lnTo>
                  <a:lnTo>
                    <a:pt x="4097" y="1564"/>
                  </a:lnTo>
                  <a:lnTo>
                    <a:pt x="6642" y="1610"/>
                  </a:lnTo>
                  <a:lnTo>
                    <a:pt x="6676" y="229"/>
                  </a:lnTo>
                  <a:lnTo>
                    <a:pt x="6688"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3" name="Google Shape;983;p38"/>
            <p:cNvSpPr/>
            <p:nvPr/>
          </p:nvSpPr>
          <p:spPr>
            <a:xfrm>
              <a:off x="4391300" y="2382575"/>
              <a:ext cx="421975" cy="358950"/>
            </a:xfrm>
            <a:custGeom>
              <a:rect b="b" l="l" r="r" t="t"/>
              <a:pathLst>
                <a:path extrusionOk="0" h="14358" w="16879">
                  <a:moveTo>
                    <a:pt x="9153" y="2774"/>
                  </a:moveTo>
                  <a:lnTo>
                    <a:pt x="7692" y="2694"/>
                  </a:lnTo>
                  <a:lnTo>
                    <a:pt x="5318" y="891"/>
                  </a:lnTo>
                  <a:lnTo>
                    <a:pt x="4097" y="241"/>
                  </a:lnTo>
                  <a:lnTo>
                    <a:pt x="3139" y="1"/>
                  </a:lnTo>
                  <a:lnTo>
                    <a:pt x="3013" y="149"/>
                  </a:lnTo>
                  <a:lnTo>
                    <a:pt x="1530" y="583"/>
                  </a:lnTo>
                  <a:lnTo>
                    <a:pt x="2397" y="1496"/>
                  </a:lnTo>
                  <a:lnTo>
                    <a:pt x="2157" y="1644"/>
                  </a:lnTo>
                  <a:lnTo>
                    <a:pt x="2055" y="1952"/>
                  </a:lnTo>
                  <a:lnTo>
                    <a:pt x="1484" y="2067"/>
                  </a:lnTo>
                  <a:lnTo>
                    <a:pt x="1336" y="2397"/>
                  </a:lnTo>
                  <a:lnTo>
                    <a:pt x="1027" y="2683"/>
                  </a:lnTo>
                  <a:lnTo>
                    <a:pt x="160" y="2546"/>
                  </a:lnTo>
                  <a:lnTo>
                    <a:pt x="92" y="2900"/>
                  </a:lnTo>
                  <a:lnTo>
                    <a:pt x="92" y="3208"/>
                  </a:lnTo>
                  <a:lnTo>
                    <a:pt x="0" y="3710"/>
                  </a:lnTo>
                  <a:lnTo>
                    <a:pt x="388" y="3710"/>
                  </a:lnTo>
                  <a:lnTo>
                    <a:pt x="845" y="4338"/>
                  </a:lnTo>
                  <a:lnTo>
                    <a:pt x="1381" y="5068"/>
                  </a:lnTo>
                  <a:lnTo>
                    <a:pt x="1735" y="5741"/>
                  </a:lnTo>
                  <a:lnTo>
                    <a:pt x="1975" y="5947"/>
                  </a:lnTo>
                  <a:lnTo>
                    <a:pt x="2214" y="6426"/>
                  </a:lnTo>
                  <a:lnTo>
                    <a:pt x="2192" y="6620"/>
                  </a:lnTo>
                  <a:lnTo>
                    <a:pt x="2488" y="7145"/>
                  </a:lnTo>
                  <a:lnTo>
                    <a:pt x="2922" y="7339"/>
                  </a:lnTo>
                  <a:lnTo>
                    <a:pt x="3321" y="7693"/>
                  </a:lnTo>
                  <a:lnTo>
                    <a:pt x="3823" y="8686"/>
                  </a:lnTo>
                  <a:lnTo>
                    <a:pt x="3823" y="9233"/>
                  </a:lnTo>
                  <a:lnTo>
                    <a:pt x="3960" y="9861"/>
                  </a:lnTo>
                  <a:lnTo>
                    <a:pt x="4531" y="10728"/>
                  </a:lnTo>
                  <a:lnTo>
                    <a:pt x="4885" y="10877"/>
                  </a:lnTo>
                  <a:lnTo>
                    <a:pt x="5467" y="11504"/>
                  </a:lnTo>
                  <a:lnTo>
                    <a:pt x="5741" y="12246"/>
                  </a:lnTo>
                  <a:lnTo>
                    <a:pt x="6197" y="12999"/>
                  </a:lnTo>
                  <a:lnTo>
                    <a:pt x="6631" y="13330"/>
                  </a:lnTo>
                  <a:lnTo>
                    <a:pt x="6711" y="13684"/>
                  </a:lnTo>
                  <a:lnTo>
                    <a:pt x="6962" y="13958"/>
                  </a:lnTo>
                  <a:lnTo>
                    <a:pt x="7099" y="14357"/>
                  </a:lnTo>
                  <a:lnTo>
                    <a:pt x="7418" y="14049"/>
                  </a:lnTo>
                  <a:lnTo>
                    <a:pt x="7327" y="13673"/>
                  </a:lnTo>
                  <a:lnTo>
                    <a:pt x="7498" y="13228"/>
                  </a:lnTo>
                  <a:lnTo>
                    <a:pt x="7841" y="13467"/>
                  </a:lnTo>
                  <a:lnTo>
                    <a:pt x="8057" y="13376"/>
                  </a:lnTo>
                  <a:lnTo>
                    <a:pt x="8970" y="13353"/>
                  </a:lnTo>
                  <a:lnTo>
                    <a:pt x="9107" y="13456"/>
                  </a:lnTo>
                  <a:lnTo>
                    <a:pt x="9883" y="13536"/>
                  </a:lnTo>
                  <a:lnTo>
                    <a:pt x="10180" y="13490"/>
                  </a:lnTo>
                  <a:lnTo>
                    <a:pt x="10408" y="13798"/>
                  </a:lnTo>
                  <a:lnTo>
                    <a:pt x="10762" y="13650"/>
                  </a:lnTo>
                  <a:lnTo>
                    <a:pt x="11264" y="12703"/>
                  </a:lnTo>
                  <a:lnTo>
                    <a:pt x="11972" y="12280"/>
                  </a:lnTo>
                  <a:lnTo>
                    <a:pt x="14220" y="11938"/>
                  </a:lnTo>
                  <a:lnTo>
                    <a:pt x="16514" y="11025"/>
                  </a:lnTo>
                  <a:lnTo>
                    <a:pt x="16879" y="9222"/>
                  </a:lnTo>
                  <a:lnTo>
                    <a:pt x="16468" y="8571"/>
                  </a:lnTo>
                  <a:lnTo>
                    <a:pt x="16320" y="8765"/>
                  </a:lnTo>
                  <a:lnTo>
                    <a:pt x="13923" y="8309"/>
                  </a:lnTo>
                  <a:lnTo>
                    <a:pt x="13558" y="7396"/>
                  </a:lnTo>
                  <a:lnTo>
                    <a:pt x="13501" y="7179"/>
                  </a:lnTo>
                  <a:lnTo>
                    <a:pt x="13330" y="6837"/>
                  </a:lnTo>
                  <a:lnTo>
                    <a:pt x="13113" y="6894"/>
                  </a:lnTo>
                  <a:lnTo>
                    <a:pt x="12862" y="6723"/>
                  </a:lnTo>
                  <a:lnTo>
                    <a:pt x="12714" y="6494"/>
                  </a:lnTo>
                  <a:lnTo>
                    <a:pt x="12588" y="6198"/>
                  </a:lnTo>
                  <a:lnTo>
                    <a:pt x="12348" y="5935"/>
                  </a:lnTo>
                  <a:lnTo>
                    <a:pt x="12200" y="5639"/>
                  </a:lnTo>
                  <a:lnTo>
                    <a:pt x="12257" y="5342"/>
                  </a:lnTo>
                  <a:lnTo>
                    <a:pt x="12177" y="4954"/>
                  </a:lnTo>
                  <a:lnTo>
                    <a:pt x="11607" y="4577"/>
                  </a:lnTo>
                  <a:lnTo>
                    <a:pt x="11435" y="4258"/>
                  </a:lnTo>
                  <a:lnTo>
                    <a:pt x="11013" y="4052"/>
                  </a:lnTo>
                  <a:lnTo>
                    <a:pt x="10637" y="3265"/>
                  </a:lnTo>
                  <a:lnTo>
                    <a:pt x="10089" y="3299"/>
                  </a:lnTo>
                  <a:lnTo>
                    <a:pt x="9849" y="28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4" name="Google Shape;984;p38"/>
            <p:cNvSpPr/>
            <p:nvPr/>
          </p:nvSpPr>
          <p:spPr>
            <a:xfrm>
              <a:off x="4157925" y="2613100"/>
              <a:ext cx="321850" cy="303325"/>
            </a:xfrm>
            <a:custGeom>
              <a:rect b="b" l="l" r="r" t="t"/>
              <a:pathLst>
                <a:path extrusionOk="0" h="12133" w="12874">
                  <a:moveTo>
                    <a:pt x="11652" y="5171"/>
                  </a:moveTo>
                  <a:lnTo>
                    <a:pt x="11709" y="4577"/>
                  </a:lnTo>
                  <a:lnTo>
                    <a:pt x="11937" y="4292"/>
                  </a:lnTo>
                  <a:lnTo>
                    <a:pt x="12508" y="4144"/>
                  </a:lnTo>
                  <a:lnTo>
                    <a:pt x="12873" y="3630"/>
                  </a:lnTo>
                  <a:lnTo>
                    <a:pt x="12439" y="3288"/>
                  </a:lnTo>
                  <a:lnTo>
                    <a:pt x="12120" y="3059"/>
                  </a:lnTo>
                  <a:lnTo>
                    <a:pt x="11766" y="1975"/>
                  </a:lnTo>
                  <a:lnTo>
                    <a:pt x="11606" y="1051"/>
                  </a:lnTo>
                  <a:lnTo>
                    <a:pt x="11766" y="880"/>
                  </a:lnTo>
                  <a:lnTo>
                    <a:pt x="11469" y="1"/>
                  </a:lnTo>
                  <a:lnTo>
                    <a:pt x="8354" y="1"/>
                  </a:lnTo>
                  <a:lnTo>
                    <a:pt x="5307" y="1"/>
                  </a:lnTo>
                  <a:lnTo>
                    <a:pt x="2157" y="1"/>
                  </a:lnTo>
                  <a:lnTo>
                    <a:pt x="2226" y="1804"/>
                  </a:lnTo>
                  <a:lnTo>
                    <a:pt x="1324" y="1804"/>
                  </a:lnTo>
                  <a:lnTo>
                    <a:pt x="1324" y="2192"/>
                  </a:lnTo>
                  <a:lnTo>
                    <a:pt x="1484" y="5787"/>
                  </a:lnTo>
                  <a:lnTo>
                    <a:pt x="799" y="5730"/>
                  </a:lnTo>
                  <a:lnTo>
                    <a:pt x="457" y="6403"/>
                  </a:lnTo>
                  <a:lnTo>
                    <a:pt x="251" y="6951"/>
                  </a:lnTo>
                  <a:lnTo>
                    <a:pt x="422" y="7168"/>
                  </a:lnTo>
                  <a:lnTo>
                    <a:pt x="171" y="7442"/>
                  </a:lnTo>
                  <a:lnTo>
                    <a:pt x="274" y="7830"/>
                  </a:lnTo>
                  <a:lnTo>
                    <a:pt x="69" y="8195"/>
                  </a:lnTo>
                  <a:lnTo>
                    <a:pt x="0" y="8537"/>
                  </a:lnTo>
                  <a:lnTo>
                    <a:pt x="285" y="8480"/>
                  </a:lnTo>
                  <a:lnTo>
                    <a:pt x="457" y="8834"/>
                  </a:lnTo>
                  <a:lnTo>
                    <a:pt x="468" y="9370"/>
                  </a:lnTo>
                  <a:lnTo>
                    <a:pt x="765" y="9621"/>
                  </a:lnTo>
                  <a:lnTo>
                    <a:pt x="765" y="9850"/>
                  </a:lnTo>
                  <a:lnTo>
                    <a:pt x="868" y="10238"/>
                  </a:lnTo>
                  <a:lnTo>
                    <a:pt x="1335" y="10808"/>
                  </a:lnTo>
                  <a:lnTo>
                    <a:pt x="1335" y="11185"/>
                  </a:lnTo>
                  <a:lnTo>
                    <a:pt x="1221" y="11550"/>
                  </a:lnTo>
                  <a:lnTo>
                    <a:pt x="1267" y="11835"/>
                  </a:lnTo>
                  <a:lnTo>
                    <a:pt x="1552" y="12086"/>
                  </a:lnTo>
                  <a:lnTo>
                    <a:pt x="1621" y="12132"/>
                  </a:lnTo>
                  <a:lnTo>
                    <a:pt x="1860" y="12029"/>
                  </a:lnTo>
                  <a:lnTo>
                    <a:pt x="2134" y="11858"/>
                  </a:lnTo>
                  <a:lnTo>
                    <a:pt x="2317" y="11048"/>
                  </a:lnTo>
                  <a:lnTo>
                    <a:pt x="2534" y="10637"/>
                  </a:lnTo>
                  <a:lnTo>
                    <a:pt x="3104" y="10512"/>
                  </a:lnTo>
                  <a:lnTo>
                    <a:pt x="3253" y="10763"/>
                  </a:lnTo>
                  <a:lnTo>
                    <a:pt x="3675" y="11288"/>
                  </a:lnTo>
                  <a:lnTo>
                    <a:pt x="3892" y="11368"/>
                  </a:lnTo>
                  <a:lnTo>
                    <a:pt x="4177" y="11208"/>
                  </a:lnTo>
                  <a:lnTo>
                    <a:pt x="4759" y="11253"/>
                  </a:lnTo>
                  <a:lnTo>
                    <a:pt x="4873" y="11436"/>
                  </a:lnTo>
                  <a:lnTo>
                    <a:pt x="5661" y="11436"/>
                  </a:lnTo>
                  <a:lnTo>
                    <a:pt x="5683" y="11253"/>
                  </a:lnTo>
                  <a:lnTo>
                    <a:pt x="6106" y="11082"/>
                  </a:lnTo>
                  <a:lnTo>
                    <a:pt x="6174" y="10808"/>
                  </a:lnTo>
                  <a:lnTo>
                    <a:pt x="6471" y="10626"/>
                  </a:lnTo>
                  <a:lnTo>
                    <a:pt x="7156" y="11151"/>
                  </a:lnTo>
                  <a:lnTo>
                    <a:pt x="7555" y="11048"/>
                  </a:lnTo>
                  <a:lnTo>
                    <a:pt x="7943" y="10409"/>
                  </a:lnTo>
                  <a:lnTo>
                    <a:pt x="8365" y="9907"/>
                  </a:lnTo>
                  <a:lnTo>
                    <a:pt x="8285" y="9348"/>
                  </a:lnTo>
                  <a:lnTo>
                    <a:pt x="8080" y="9096"/>
                  </a:lnTo>
                  <a:lnTo>
                    <a:pt x="8571" y="9051"/>
                  </a:lnTo>
                  <a:lnTo>
                    <a:pt x="8616" y="8834"/>
                  </a:lnTo>
                  <a:lnTo>
                    <a:pt x="8982" y="8914"/>
                  </a:lnTo>
                  <a:lnTo>
                    <a:pt x="8913" y="9576"/>
                  </a:lnTo>
                  <a:lnTo>
                    <a:pt x="9027" y="10238"/>
                  </a:lnTo>
                  <a:lnTo>
                    <a:pt x="9438" y="10591"/>
                  </a:lnTo>
                  <a:lnTo>
                    <a:pt x="9541" y="10911"/>
                  </a:lnTo>
                  <a:lnTo>
                    <a:pt x="9541" y="11345"/>
                  </a:lnTo>
                  <a:lnTo>
                    <a:pt x="9655" y="11368"/>
                  </a:lnTo>
                  <a:lnTo>
                    <a:pt x="9655" y="11265"/>
                  </a:lnTo>
                  <a:lnTo>
                    <a:pt x="9849" y="10306"/>
                  </a:lnTo>
                  <a:lnTo>
                    <a:pt x="10226" y="10055"/>
                  </a:lnTo>
                  <a:lnTo>
                    <a:pt x="10294" y="9679"/>
                  </a:lnTo>
                  <a:lnTo>
                    <a:pt x="10625" y="8994"/>
                  </a:lnTo>
                  <a:lnTo>
                    <a:pt x="11081" y="8537"/>
                  </a:lnTo>
                  <a:lnTo>
                    <a:pt x="11378" y="7659"/>
                  </a:lnTo>
                  <a:lnTo>
                    <a:pt x="11481" y="6871"/>
                  </a:lnTo>
                  <a:lnTo>
                    <a:pt x="11378" y="651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5" name="Google Shape;985;p38"/>
            <p:cNvSpPr/>
            <p:nvPr/>
          </p:nvSpPr>
          <p:spPr>
            <a:xfrm>
              <a:off x="4198425" y="2834225"/>
              <a:ext cx="229425" cy="198300"/>
            </a:xfrm>
            <a:custGeom>
              <a:rect b="b" l="l" r="r" t="t"/>
              <a:pathLst>
                <a:path extrusionOk="0" h="7932" w="9177">
                  <a:moveTo>
                    <a:pt x="7921" y="2066"/>
                  </a:moveTo>
                  <a:lnTo>
                    <a:pt x="7818" y="1746"/>
                  </a:lnTo>
                  <a:lnTo>
                    <a:pt x="7407" y="1393"/>
                  </a:lnTo>
                  <a:lnTo>
                    <a:pt x="7293" y="742"/>
                  </a:lnTo>
                  <a:lnTo>
                    <a:pt x="7362" y="69"/>
                  </a:lnTo>
                  <a:lnTo>
                    <a:pt x="6996" y="0"/>
                  </a:lnTo>
                  <a:lnTo>
                    <a:pt x="6951" y="206"/>
                  </a:lnTo>
                  <a:lnTo>
                    <a:pt x="6471" y="251"/>
                  </a:lnTo>
                  <a:lnTo>
                    <a:pt x="6665" y="514"/>
                  </a:lnTo>
                  <a:lnTo>
                    <a:pt x="6757" y="1062"/>
                  </a:lnTo>
                  <a:lnTo>
                    <a:pt x="6323" y="1564"/>
                  </a:lnTo>
                  <a:lnTo>
                    <a:pt x="5935" y="2203"/>
                  </a:lnTo>
                  <a:lnTo>
                    <a:pt x="5536" y="2306"/>
                  </a:lnTo>
                  <a:lnTo>
                    <a:pt x="4851" y="1781"/>
                  </a:lnTo>
                  <a:lnTo>
                    <a:pt x="4554" y="1963"/>
                  </a:lnTo>
                  <a:lnTo>
                    <a:pt x="4486" y="2237"/>
                  </a:lnTo>
                  <a:lnTo>
                    <a:pt x="4075" y="2408"/>
                  </a:lnTo>
                  <a:lnTo>
                    <a:pt x="4041" y="2591"/>
                  </a:lnTo>
                  <a:lnTo>
                    <a:pt x="3253" y="2591"/>
                  </a:lnTo>
                  <a:lnTo>
                    <a:pt x="3139" y="2408"/>
                  </a:lnTo>
                  <a:lnTo>
                    <a:pt x="2557" y="2363"/>
                  </a:lnTo>
                  <a:lnTo>
                    <a:pt x="2272" y="2523"/>
                  </a:lnTo>
                  <a:lnTo>
                    <a:pt x="2055" y="2454"/>
                  </a:lnTo>
                  <a:lnTo>
                    <a:pt x="1633" y="1918"/>
                  </a:lnTo>
                  <a:lnTo>
                    <a:pt x="1484" y="1667"/>
                  </a:lnTo>
                  <a:lnTo>
                    <a:pt x="914" y="1792"/>
                  </a:lnTo>
                  <a:lnTo>
                    <a:pt x="708" y="2203"/>
                  </a:lnTo>
                  <a:lnTo>
                    <a:pt x="514" y="3025"/>
                  </a:lnTo>
                  <a:lnTo>
                    <a:pt x="252" y="3196"/>
                  </a:lnTo>
                  <a:lnTo>
                    <a:pt x="1" y="3287"/>
                  </a:lnTo>
                  <a:lnTo>
                    <a:pt x="548" y="3652"/>
                  </a:lnTo>
                  <a:lnTo>
                    <a:pt x="982" y="4017"/>
                  </a:lnTo>
                  <a:lnTo>
                    <a:pt x="1005" y="4303"/>
                  </a:lnTo>
                  <a:lnTo>
                    <a:pt x="1541" y="4794"/>
                  </a:lnTo>
                  <a:lnTo>
                    <a:pt x="1884" y="5170"/>
                  </a:lnTo>
                  <a:lnTo>
                    <a:pt x="2101" y="5718"/>
                  </a:lnTo>
                  <a:lnTo>
                    <a:pt x="2694" y="6072"/>
                  </a:lnTo>
                  <a:lnTo>
                    <a:pt x="2831" y="6368"/>
                  </a:lnTo>
                  <a:lnTo>
                    <a:pt x="3333" y="7110"/>
                  </a:lnTo>
                  <a:lnTo>
                    <a:pt x="3687" y="7224"/>
                  </a:lnTo>
                  <a:lnTo>
                    <a:pt x="3904" y="7076"/>
                  </a:lnTo>
                  <a:lnTo>
                    <a:pt x="4269" y="7133"/>
                  </a:lnTo>
                  <a:lnTo>
                    <a:pt x="4714" y="6939"/>
                  </a:lnTo>
                  <a:lnTo>
                    <a:pt x="4908" y="7327"/>
                  </a:lnTo>
                  <a:lnTo>
                    <a:pt x="5627" y="7932"/>
                  </a:lnTo>
                  <a:lnTo>
                    <a:pt x="5627" y="7932"/>
                  </a:lnTo>
                  <a:lnTo>
                    <a:pt x="5946" y="7681"/>
                  </a:lnTo>
                  <a:lnTo>
                    <a:pt x="6449" y="7886"/>
                  </a:lnTo>
                  <a:lnTo>
                    <a:pt x="7088" y="7669"/>
                  </a:lnTo>
                  <a:lnTo>
                    <a:pt x="7658" y="7681"/>
                  </a:lnTo>
                  <a:lnTo>
                    <a:pt x="8149" y="7259"/>
                  </a:lnTo>
                  <a:lnTo>
                    <a:pt x="8640" y="6711"/>
                  </a:lnTo>
                  <a:lnTo>
                    <a:pt x="9176" y="6117"/>
                  </a:lnTo>
                  <a:lnTo>
                    <a:pt x="8674" y="5136"/>
                  </a:lnTo>
                  <a:lnTo>
                    <a:pt x="8309" y="4919"/>
                  </a:lnTo>
                  <a:lnTo>
                    <a:pt x="8160" y="4565"/>
                  </a:lnTo>
                  <a:lnTo>
                    <a:pt x="7750" y="4120"/>
                  </a:lnTo>
                  <a:lnTo>
                    <a:pt x="7259" y="4052"/>
                  </a:lnTo>
                  <a:lnTo>
                    <a:pt x="7521" y="3538"/>
                  </a:lnTo>
                  <a:lnTo>
                    <a:pt x="7944" y="3515"/>
                  </a:lnTo>
                  <a:lnTo>
                    <a:pt x="8058" y="3230"/>
                  </a:lnTo>
                  <a:lnTo>
                    <a:pt x="8035" y="2523"/>
                  </a:lnTo>
                  <a:lnTo>
                    <a:pt x="7921" y="251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6" name="Google Shape;986;p38"/>
            <p:cNvSpPr/>
            <p:nvPr/>
          </p:nvSpPr>
          <p:spPr>
            <a:xfrm>
              <a:off x="3371325" y="2735800"/>
              <a:ext cx="121850" cy="96450"/>
            </a:xfrm>
            <a:custGeom>
              <a:rect b="b" l="l" r="r" t="t"/>
              <a:pathLst>
                <a:path extrusionOk="0" h="3858" w="4874">
                  <a:moveTo>
                    <a:pt x="4326" y="1792"/>
                  </a:moveTo>
                  <a:lnTo>
                    <a:pt x="3812" y="1164"/>
                  </a:lnTo>
                  <a:lnTo>
                    <a:pt x="3356" y="491"/>
                  </a:lnTo>
                  <a:lnTo>
                    <a:pt x="2831" y="251"/>
                  </a:lnTo>
                  <a:lnTo>
                    <a:pt x="2454" y="0"/>
                  </a:lnTo>
                  <a:lnTo>
                    <a:pt x="2021" y="0"/>
                  </a:lnTo>
                  <a:lnTo>
                    <a:pt x="1621" y="194"/>
                  </a:lnTo>
                  <a:lnTo>
                    <a:pt x="1233" y="126"/>
                  </a:lnTo>
                  <a:lnTo>
                    <a:pt x="948" y="411"/>
                  </a:lnTo>
                  <a:lnTo>
                    <a:pt x="765" y="879"/>
                  </a:lnTo>
                  <a:lnTo>
                    <a:pt x="366" y="1507"/>
                  </a:lnTo>
                  <a:lnTo>
                    <a:pt x="1" y="1678"/>
                  </a:lnTo>
                  <a:lnTo>
                    <a:pt x="389" y="2009"/>
                  </a:lnTo>
                  <a:lnTo>
                    <a:pt x="708" y="2716"/>
                  </a:lnTo>
                  <a:lnTo>
                    <a:pt x="1576" y="2693"/>
                  </a:lnTo>
                  <a:lnTo>
                    <a:pt x="1758" y="2477"/>
                  </a:lnTo>
                  <a:lnTo>
                    <a:pt x="2021" y="2465"/>
                  </a:lnTo>
                  <a:lnTo>
                    <a:pt x="2317" y="2682"/>
                  </a:lnTo>
                  <a:lnTo>
                    <a:pt x="2568" y="2693"/>
                  </a:lnTo>
                  <a:lnTo>
                    <a:pt x="2831" y="2534"/>
                  </a:lnTo>
                  <a:lnTo>
                    <a:pt x="2991" y="2796"/>
                  </a:lnTo>
                  <a:lnTo>
                    <a:pt x="2648" y="3002"/>
                  </a:lnTo>
                  <a:lnTo>
                    <a:pt x="2306" y="2990"/>
                  </a:lnTo>
                  <a:lnTo>
                    <a:pt x="1964" y="2796"/>
                  </a:lnTo>
                  <a:lnTo>
                    <a:pt x="1667" y="3002"/>
                  </a:lnTo>
                  <a:lnTo>
                    <a:pt x="1519" y="3002"/>
                  </a:lnTo>
                  <a:lnTo>
                    <a:pt x="1325" y="3139"/>
                  </a:lnTo>
                  <a:lnTo>
                    <a:pt x="606" y="3116"/>
                  </a:lnTo>
                  <a:lnTo>
                    <a:pt x="720" y="3812"/>
                  </a:lnTo>
                  <a:lnTo>
                    <a:pt x="1142" y="3664"/>
                  </a:lnTo>
                  <a:lnTo>
                    <a:pt x="1404" y="3686"/>
                  </a:lnTo>
                  <a:lnTo>
                    <a:pt x="1621" y="3584"/>
                  </a:lnTo>
                  <a:lnTo>
                    <a:pt x="3082" y="3629"/>
                  </a:lnTo>
                  <a:lnTo>
                    <a:pt x="3470" y="3641"/>
                  </a:lnTo>
                  <a:lnTo>
                    <a:pt x="4041" y="3858"/>
                  </a:lnTo>
                  <a:lnTo>
                    <a:pt x="4223" y="3846"/>
                  </a:lnTo>
                  <a:lnTo>
                    <a:pt x="4280" y="3743"/>
                  </a:lnTo>
                  <a:lnTo>
                    <a:pt x="4714" y="3812"/>
                  </a:lnTo>
                  <a:lnTo>
                    <a:pt x="4828" y="3755"/>
                  </a:lnTo>
                  <a:lnTo>
                    <a:pt x="4874" y="3470"/>
                  </a:lnTo>
                  <a:lnTo>
                    <a:pt x="4817" y="3139"/>
                  </a:lnTo>
                  <a:lnTo>
                    <a:pt x="4509" y="2876"/>
                  </a:lnTo>
                  <a:lnTo>
                    <a:pt x="4360" y="23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7" name="Google Shape;987;p38"/>
            <p:cNvSpPr/>
            <p:nvPr/>
          </p:nvSpPr>
          <p:spPr>
            <a:xfrm>
              <a:off x="3456650" y="2884150"/>
              <a:ext cx="60500" cy="74200"/>
            </a:xfrm>
            <a:custGeom>
              <a:rect b="b" l="l" r="r" t="t"/>
              <a:pathLst>
                <a:path extrusionOk="0" h="2968" w="2420">
                  <a:moveTo>
                    <a:pt x="2419" y="1496"/>
                  </a:moveTo>
                  <a:lnTo>
                    <a:pt x="2203" y="1541"/>
                  </a:lnTo>
                  <a:lnTo>
                    <a:pt x="2203" y="1210"/>
                  </a:lnTo>
                  <a:lnTo>
                    <a:pt x="2077" y="971"/>
                  </a:lnTo>
                  <a:lnTo>
                    <a:pt x="2100" y="708"/>
                  </a:lnTo>
                  <a:lnTo>
                    <a:pt x="1929" y="320"/>
                  </a:lnTo>
                  <a:lnTo>
                    <a:pt x="1712" y="1"/>
                  </a:lnTo>
                  <a:lnTo>
                    <a:pt x="1073" y="1"/>
                  </a:lnTo>
                  <a:lnTo>
                    <a:pt x="890" y="172"/>
                  </a:lnTo>
                  <a:lnTo>
                    <a:pt x="673" y="195"/>
                  </a:lnTo>
                  <a:lnTo>
                    <a:pt x="536" y="400"/>
                  </a:lnTo>
                  <a:lnTo>
                    <a:pt x="434" y="640"/>
                  </a:lnTo>
                  <a:lnTo>
                    <a:pt x="0" y="1039"/>
                  </a:lnTo>
                  <a:lnTo>
                    <a:pt x="103" y="1712"/>
                  </a:lnTo>
                  <a:lnTo>
                    <a:pt x="228" y="2032"/>
                  </a:lnTo>
                  <a:lnTo>
                    <a:pt x="650" y="2534"/>
                  </a:lnTo>
                  <a:lnTo>
                    <a:pt x="1233" y="2888"/>
                  </a:lnTo>
                  <a:lnTo>
                    <a:pt x="1449" y="2968"/>
                  </a:lnTo>
                  <a:lnTo>
                    <a:pt x="1632" y="2682"/>
                  </a:lnTo>
                  <a:lnTo>
                    <a:pt x="1678" y="2409"/>
                  </a:lnTo>
                  <a:lnTo>
                    <a:pt x="2043" y="191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8" name="Google Shape;988;p38"/>
            <p:cNvSpPr/>
            <p:nvPr/>
          </p:nvSpPr>
          <p:spPr>
            <a:xfrm>
              <a:off x="1930550" y="2784875"/>
              <a:ext cx="47375" cy="28825"/>
            </a:xfrm>
            <a:custGeom>
              <a:rect b="b" l="l" r="r" t="t"/>
              <a:pathLst>
                <a:path extrusionOk="0" h="1153" w="1895">
                  <a:moveTo>
                    <a:pt x="1803" y="947"/>
                  </a:moveTo>
                  <a:lnTo>
                    <a:pt x="1895" y="582"/>
                  </a:lnTo>
                  <a:lnTo>
                    <a:pt x="1792" y="491"/>
                  </a:lnTo>
                  <a:lnTo>
                    <a:pt x="1632" y="411"/>
                  </a:lnTo>
                  <a:lnTo>
                    <a:pt x="1278" y="525"/>
                  </a:lnTo>
                  <a:lnTo>
                    <a:pt x="1267" y="400"/>
                  </a:lnTo>
                  <a:lnTo>
                    <a:pt x="1027" y="263"/>
                  </a:lnTo>
                  <a:lnTo>
                    <a:pt x="879" y="69"/>
                  </a:lnTo>
                  <a:lnTo>
                    <a:pt x="662" y="0"/>
                  </a:lnTo>
                  <a:lnTo>
                    <a:pt x="457" y="57"/>
                  </a:lnTo>
                  <a:lnTo>
                    <a:pt x="491" y="160"/>
                  </a:lnTo>
                  <a:lnTo>
                    <a:pt x="331" y="263"/>
                  </a:lnTo>
                  <a:lnTo>
                    <a:pt x="34" y="491"/>
                  </a:lnTo>
                  <a:lnTo>
                    <a:pt x="0" y="628"/>
                  </a:lnTo>
                  <a:lnTo>
                    <a:pt x="206" y="810"/>
                  </a:lnTo>
                  <a:lnTo>
                    <a:pt x="651" y="867"/>
                  </a:lnTo>
                  <a:lnTo>
                    <a:pt x="959" y="1061"/>
                  </a:lnTo>
                  <a:lnTo>
                    <a:pt x="1233" y="1141"/>
                  </a:lnTo>
                  <a:lnTo>
                    <a:pt x="1701" y="115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89" name="Google Shape;989;p38"/>
            <p:cNvSpPr/>
            <p:nvPr/>
          </p:nvSpPr>
          <p:spPr>
            <a:xfrm>
              <a:off x="4057500" y="2067050"/>
              <a:ext cx="81050" cy="86175"/>
            </a:xfrm>
            <a:custGeom>
              <a:rect b="b" l="l" r="r" t="t"/>
              <a:pathLst>
                <a:path extrusionOk="0" h="3447" w="3242">
                  <a:moveTo>
                    <a:pt x="1974" y="867"/>
                  </a:moveTo>
                  <a:lnTo>
                    <a:pt x="1518" y="651"/>
                  </a:lnTo>
                  <a:lnTo>
                    <a:pt x="1404" y="388"/>
                  </a:lnTo>
                  <a:lnTo>
                    <a:pt x="993" y="23"/>
                  </a:lnTo>
                  <a:lnTo>
                    <a:pt x="536" y="0"/>
                  </a:lnTo>
                  <a:lnTo>
                    <a:pt x="0" y="228"/>
                  </a:lnTo>
                  <a:lnTo>
                    <a:pt x="0" y="228"/>
                  </a:lnTo>
                  <a:lnTo>
                    <a:pt x="217" y="571"/>
                  </a:lnTo>
                  <a:lnTo>
                    <a:pt x="457" y="822"/>
                  </a:lnTo>
                  <a:lnTo>
                    <a:pt x="217" y="1153"/>
                  </a:lnTo>
                  <a:lnTo>
                    <a:pt x="217" y="1153"/>
                  </a:lnTo>
                  <a:lnTo>
                    <a:pt x="479" y="1153"/>
                  </a:lnTo>
                  <a:lnTo>
                    <a:pt x="331" y="1541"/>
                  </a:lnTo>
                  <a:lnTo>
                    <a:pt x="719" y="1872"/>
                  </a:lnTo>
                  <a:lnTo>
                    <a:pt x="651" y="2283"/>
                  </a:lnTo>
                  <a:lnTo>
                    <a:pt x="479" y="2328"/>
                  </a:lnTo>
                  <a:lnTo>
                    <a:pt x="685" y="2477"/>
                  </a:lnTo>
                  <a:lnTo>
                    <a:pt x="799" y="2591"/>
                  </a:lnTo>
                  <a:lnTo>
                    <a:pt x="1061" y="2693"/>
                  </a:lnTo>
                  <a:lnTo>
                    <a:pt x="1347" y="2865"/>
                  </a:lnTo>
                  <a:lnTo>
                    <a:pt x="1290" y="2956"/>
                  </a:lnTo>
                  <a:lnTo>
                    <a:pt x="1461" y="2876"/>
                  </a:lnTo>
                  <a:lnTo>
                    <a:pt x="1529" y="2591"/>
                  </a:lnTo>
                  <a:lnTo>
                    <a:pt x="1655" y="2534"/>
                  </a:lnTo>
                  <a:lnTo>
                    <a:pt x="1769" y="2671"/>
                  </a:lnTo>
                  <a:lnTo>
                    <a:pt x="1917" y="2728"/>
                  </a:lnTo>
                  <a:lnTo>
                    <a:pt x="2031" y="2865"/>
                  </a:lnTo>
                  <a:lnTo>
                    <a:pt x="2146" y="2910"/>
                  </a:lnTo>
                  <a:lnTo>
                    <a:pt x="2305" y="3070"/>
                  </a:lnTo>
                  <a:lnTo>
                    <a:pt x="2419" y="3070"/>
                  </a:lnTo>
                  <a:lnTo>
                    <a:pt x="2340" y="3275"/>
                  </a:lnTo>
                  <a:lnTo>
                    <a:pt x="2271" y="3378"/>
                  </a:lnTo>
                  <a:lnTo>
                    <a:pt x="2305" y="3447"/>
                  </a:lnTo>
                  <a:lnTo>
                    <a:pt x="2545" y="3389"/>
                  </a:lnTo>
                  <a:lnTo>
                    <a:pt x="2887" y="3378"/>
                  </a:lnTo>
                  <a:lnTo>
                    <a:pt x="2990" y="3253"/>
                  </a:lnTo>
                  <a:lnTo>
                    <a:pt x="2899" y="3150"/>
                  </a:lnTo>
                  <a:lnTo>
                    <a:pt x="3001" y="2865"/>
                  </a:lnTo>
                  <a:lnTo>
                    <a:pt x="3241" y="2591"/>
                  </a:lnTo>
                  <a:lnTo>
                    <a:pt x="2842" y="2225"/>
                  </a:lnTo>
                  <a:lnTo>
                    <a:pt x="2739" y="1894"/>
                  </a:lnTo>
                  <a:lnTo>
                    <a:pt x="2899" y="1700"/>
                  </a:lnTo>
                  <a:lnTo>
                    <a:pt x="2762" y="1552"/>
                  </a:lnTo>
                  <a:lnTo>
                    <a:pt x="2910" y="1392"/>
                  </a:lnTo>
                  <a:lnTo>
                    <a:pt x="2716" y="1301"/>
                  </a:lnTo>
                  <a:lnTo>
                    <a:pt x="2511" y="1484"/>
                  </a:lnTo>
                  <a:lnTo>
                    <a:pt x="2077" y="122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0" name="Google Shape;990;p38"/>
            <p:cNvSpPr/>
            <p:nvPr/>
          </p:nvSpPr>
          <p:spPr>
            <a:xfrm>
              <a:off x="2559075" y="2975175"/>
              <a:ext cx="82750" cy="95875"/>
            </a:xfrm>
            <a:custGeom>
              <a:rect b="b" l="l" r="r" t="t"/>
              <a:pathLst>
                <a:path extrusionOk="0" h="3835" w="3310">
                  <a:moveTo>
                    <a:pt x="2454" y="0"/>
                  </a:moveTo>
                  <a:lnTo>
                    <a:pt x="1803" y="80"/>
                  </a:lnTo>
                  <a:lnTo>
                    <a:pt x="1712" y="240"/>
                  </a:lnTo>
                  <a:lnTo>
                    <a:pt x="753" y="57"/>
                  </a:lnTo>
                  <a:lnTo>
                    <a:pt x="616" y="879"/>
                  </a:lnTo>
                  <a:lnTo>
                    <a:pt x="114" y="1107"/>
                  </a:lnTo>
                  <a:lnTo>
                    <a:pt x="160" y="1324"/>
                  </a:lnTo>
                  <a:lnTo>
                    <a:pt x="0" y="1792"/>
                  </a:lnTo>
                  <a:lnTo>
                    <a:pt x="343" y="2442"/>
                  </a:lnTo>
                  <a:lnTo>
                    <a:pt x="594" y="2465"/>
                  </a:lnTo>
                  <a:lnTo>
                    <a:pt x="696" y="2956"/>
                  </a:lnTo>
                  <a:lnTo>
                    <a:pt x="1164" y="3755"/>
                  </a:lnTo>
                  <a:lnTo>
                    <a:pt x="1609" y="3835"/>
                  </a:lnTo>
                  <a:lnTo>
                    <a:pt x="1678" y="3641"/>
                  </a:lnTo>
                  <a:lnTo>
                    <a:pt x="1552" y="3458"/>
                  </a:lnTo>
                  <a:lnTo>
                    <a:pt x="1621" y="3207"/>
                  </a:lnTo>
                  <a:lnTo>
                    <a:pt x="1952" y="3287"/>
                  </a:lnTo>
                  <a:lnTo>
                    <a:pt x="2340" y="3184"/>
                  </a:lnTo>
                  <a:lnTo>
                    <a:pt x="2796" y="3389"/>
                  </a:lnTo>
                  <a:lnTo>
                    <a:pt x="2990" y="3001"/>
                  </a:lnTo>
                  <a:lnTo>
                    <a:pt x="3082" y="2591"/>
                  </a:lnTo>
                  <a:lnTo>
                    <a:pt x="3218" y="2191"/>
                  </a:lnTo>
                  <a:lnTo>
                    <a:pt x="2922" y="1666"/>
                  </a:lnTo>
                  <a:lnTo>
                    <a:pt x="2865" y="1039"/>
                  </a:lnTo>
                  <a:lnTo>
                    <a:pt x="3310" y="25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1" name="Google Shape;991;p38"/>
            <p:cNvSpPr/>
            <p:nvPr/>
          </p:nvSpPr>
          <p:spPr>
            <a:xfrm>
              <a:off x="4018125" y="1991425"/>
              <a:ext cx="98150" cy="40250"/>
            </a:xfrm>
            <a:custGeom>
              <a:rect b="b" l="l" r="r" t="t"/>
              <a:pathLst>
                <a:path extrusionOk="0" h="1610" w="3926">
                  <a:moveTo>
                    <a:pt x="3926" y="423"/>
                  </a:moveTo>
                  <a:lnTo>
                    <a:pt x="3218" y="92"/>
                  </a:lnTo>
                  <a:lnTo>
                    <a:pt x="2739" y="206"/>
                  </a:lnTo>
                  <a:lnTo>
                    <a:pt x="2397" y="126"/>
                  </a:lnTo>
                  <a:lnTo>
                    <a:pt x="1997" y="309"/>
                  </a:lnTo>
                  <a:lnTo>
                    <a:pt x="1609" y="1"/>
                  </a:lnTo>
                  <a:lnTo>
                    <a:pt x="1335" y="126"/>
                  </a:lnTo>
                  <a:lnTo>
                    <a:pt x="1290" y="69"/>
                  </a:lnTo>
                  <a:lnTo>
                    <a:pt x="1084" y="69"/>
                  </a:lnTo>
                  <a:lnTo>
                    <a:pt x="993" y="229"/>
                  </a:lnTo>
                  <a:lnTo>
                    <a:pt x="845" y="275"/>
                  </a:lnTo>
                  <a:lnTo>
                    <a:pt x="810" y="469"/>
                  </a:lnTo>
                  <a:lnTo>
                    <a:pt x="685" y="514"/>
                  </a:lnTo>
                  <a:lnTo>
                    <a:pt x="662" y="594"/>
                  </a:lnTo>
                  <a:lnTo>
                    <a:pt x="445" y="686"/>
                  </a:lnTo>
                  <a:lnTo>
                    <a:pt x="126" y="674"/>
                  </a:lnTo>
                  <a:lnTo>
                    <a:pt x="46" y="868"/>
                  </a:lnTo>
                  <a:lnTo>
                    <a:pt x="0" y="982"/>
                  </a:lnTo>
                  <a:lnTo>
                    <a:pt x="103" y="1279"/>
                  </a:lnTo>
                  <a:lnTo>
                    <a:pt x="468" y="1507"/>
                  </a:lnTo>
                  <a:lnTo>
                    <a:pt x="742" y="1610"/>
                  </a:lnTo>
                  <a:lnTo>
                    <a:pt x="1324" y="1496"/>
                  </a:lnTo>
                  <a:lnTo>
                    <a:pt x="1370" y="1325"/>
                  </a:lnTo>
                  <a:lnTo>
                    <a:pt x="1644" y="1302"/>
                  </a:lnTo>
                  <a:lnTo>
                    <a:pt x="1963" y="1153"/>
                  </a:lnTo>
                  <a:lnTo>
                    <a:pt x="2054" y="1211"/>
                  </a:lnTo>
                  <a:lnTo>
                    <a:pt x="2363" y="1108"/>
                  </a:lnTo>
                  <a:lnTo>
                    <a:pt x="2511" y="902"/>
                  </a:lnTo>
                  <a:lnTo>
                    <a:pt x="2739" y="845"/>
                  </a:lnTo>
                  <a:lnTo>
                    <a:pt x="3515" y="1108"/>
                  </a:lnTo>
                  <a:lnTo>
                    <a:pt x="3664" y="1028"/>
                  </a:lnTo>
                  <a:lnTo>
                    <a:pt x="3766" y="6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2" name="Google Shape;992;p38"/>
            <p:cNvSpPr/>
            <p:nvPr/>
          </p:nvSpPr>
          <p:spPr>
            <a:xfrm>
              <a:off x="3965900" y="2051625"/>
              <a:ext cx="50525" cy="31125"/>
            </a:xfrm>
            <a:custGeom>
              <a:rect b="b" l="l" r="r" t="t"/>
              <a:pathLst>
                <a:path extrusionOk="0" h="1245" w="2021">
                  <a:moveTo>
                    <a:pt x="2021" y="320"/>
                  </a:moveTo>
                  <a:lnTo>
                    <a:pt x="1850" y="12"/>
                  </a:lnTo>
                  <a:lnTo>
                    <a:pt x="1735" y="1"/>
                  </a:lnTo>
                  <a:lnTo>
                    <a:pt x="1598" y="161"/>
                  </a:lnTo>
                  <a:lnTo>
                    <a:pt x="994" y="172"/>
                  </a:lnTo>
                  <a:lnTo>
                    <a:pt x="651" y="366"/>
                  </a:lnTo>
                  <a:lnTo>
                    <a:pt x="46" y="320"/>
                  </a:lnTo>
                  <a:lnTo>
                    <a:pt x="1" y="743"/>
                  </a:lnTo>
                  <a:lnTo>
                    <a:pt x="206" y="1131"/>
                  </a:lnTo>
                  <a:lnTo>
                    <a:pt x="46" y="1199"/>
                  </a:lnTo>
                  <a:lnTo>
                    <a:pt x="549" y="1222"/>
                  </a:lnTo>
                  <a:lnTo>
                    <a:pt x="663" y="1085"/>
                  </a:lnTo>
                  <a:lnTo>
                    <a:pt x="914" y="1222"/>
                  </a:lnTo>
                  <a:lnTo>
                    <a:pt x="1199" y="1245"/>
                  </a:lnTo>
                  <a:lnTo>
                    <a:pt x="1176" y="1005"/>
                  </a:lnTo>
                  <a:lnTo>
                    <a:pt x="1416" y="914"/>
                  </a:lnTo>
                  <a:lnTo>
                    <a:pt x="1462" y="5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3" name="Google Shape;993;p38"/>
            <p:cNvSpPr/>
            <p:nvPr/>
          </p:nvSpPr>
          <p:spPr>
            <a:xfrm>
              <a:off x="3899725" y="1585450"/>
              <a:ext cx="181750" cy="280475"/>
            </a:xfrm>
            <a:custGeom>
              <a:rect b="b" l="l" r="r" t="t"/>
              <a:pathLst>
                <a:path extrusionOk="0" h="11219" w="7270">
                  <a:moveTo>
                    <a:pt x="7270" y="2431"/>
                  </a:moveTo>
                  <a:lnTo>
                    <a:pt x="7007" y="2112"/>
                  </a:lnTo>
                  <a:lnTo>
                    <a:pt x="6756" y="913"/>
                  </a:lnTo>
                  <a:lnTo>
                    <a:pt x="5729" y="388"/>
                  </a:lnTo>
                  <a:lnTo>
                    <a:pt x="4885" y="0"/>
                  </a:lnTo>
                  <a:lnTo>
                    <a:pt x="4531" y="46"/>
                  </a:lnTo>
                  <a:lnTo>
                    <a:pt x="4531" y="548"/>
                  </a:lnTo>
                  <a:lnTo>
                    <a:pt x="3401" y="423"/>
                  </a:lnTo>
                  <a:lnTo>
                    <a:pt x="3321" y="856"/>
                  </a:lnTo>
                  <a:lnTo>
                    <a:pt x="2750" y="845"/>
                  </a:lnTo>
                  <a:lnTo>
                    <a:pt x="2431" y="1404"/>
                  </a:lnTo>
                  <a:lnTo>
                    <a:pt x="1952" y="2271"/>
                  </a:lnTo>
                  <a:lnTo>
                    <a:pt x="1141" y="3401"/>
                  </a:lnTo>
                  <a:lnTo>
                    <a:pt x="1392" y="3675"/>
                  </a:lnTo>
                  <a:lnTo>
                    <a:pt x="1210" y="3983"/>
                  </a:lnTo>
                  <a:lnTo>
                    <a:pt x="594" y="3972"/>
                  </a:lnTo>
                  <a:lnTo>
                    <a:pt x="263" y="4725"/>
                  </a:lnTo>
                  <a:lnTo>
                    <a:pt x="411" y="5809"/>
                  </a:lnTo>
                  <a:lnTo>
                    <a:pt x="856" y="6220"/>
                  </a:lnTo>
                  <a:lnTo>
                    <a:pt x="719" y="7213"/>
                  </a:lnTo>
                  <a:lnTo>
                    <a:pt x="240" y="7783"/>
                  </a:lnTo>
                  <a:lnTo>
                    <a:pt x="0" y="8251"/>
                  </a:lnTo>
                  <a:lnTo>
                    <a:pt x="594" y="9450"/>
                  </a:lnTo>
                  <a:lnTo>
                    <a:pt x="1221" y="10408"/>
                  </a:lnTo>
                  <a:lnTo>
                    <a:pt x="1507" y="11218"/>
                  </a:lnTo>
                  <a:lnTo>
                    <a:pt x="2260" y="11173"/>
                  </a:lnTo>
                  <a:lnTo>
                    <a:pt x="2579" y="10500"/>
                  </a:lnTo>
                  <a:lnTo>
                    <a:pt x="3390" y="10579"/>
                  </a:lnTo>
                  <a:lnTo>
                    <a:pt x="3675" y="9792"/>
                  </a:lnTo>
                  <a:lnTo>
                    <a:pt x="3766" y="8365"/>
                  </a:lnTo>
                  <a:lnTo>
                    <a:pt x="4417" y="8183"/>
                  </a:lnTo>
                  <a:lnTo>
                    <a:pt x="4885" y="7236"/>
                  </a:lnTo>
                  <a:lnTo>
                    <a:pt x="4200" y="6768"/>
                  </a:lnTo>
                  <a:lnTo>
                    <a:pt x="3686" y="6197"/>
                  </a:lnTo>
                  <a:lnTo>
                    <a:pt x="3994" y="5045"/>
                  </a:lnTo>
                  <a:lnTo>
                    <a:pt x="5090" y="4337"/>
                  </a:lnTo>
                  <a:lnTo>
                    <a:pt x="5957" y="3698"/>
                  </a:lnTo>
                  <a:lnTo>
                    <a:pt x="5786" y="3196"/>
                  </a:lnTo>
                  <a:lnTo>
                    <a:pt x="6277" y="26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4" name="Google Shape;994;p38"/>
            <p:cNvSpPr/>
            <p:nvPr/>
          </p:nvSpPr>
          <p:spPr>
            <a:xfrm>
              <a:off x="4317400" y="3694425"/>
              <a:ext cx="27125" cy="37100"/>
            </a:xfrm>
            <a:custGeom>
              <a:rect b="b" l="l" r="r" t="t"/>
              <a:pathLst>
                <a:path extrusionOk="0" h="1484" w="1085">
                  <a:moveTo>
                    <a:pt x="948" y="171"/>
                  </a:moveTo>
                  <a:lnTo>
                    <a:pt x="571" y="0"/>
                  </a:lnTo>
                  <a:lnTo>
                    <a:pt x="343" y="69"/>
                  </a:lnTo>
                  <a:lnTo>
                    <a:pt x="240" y="320"/>
                  </a:lnTo>
                  <a:lnTo>
                    <a:pt x="12" y="662"/>
                  </a:lnTo>
                  <a:lnTo>
                    <a:pt x="1" y="982"/>
                  </a:lnTo>
                  <a:lnTo>
                    <a:pt x="423" y="1484"/>
                  </a:lnTo>
                  <a:lnTo>
                    <a:pt x="891" y="1381"/>
                  </a:lnTo>
                  <a:lnTo>
                    <a:pt x="1085" y="982"/>
                  </a:lnTo>
                  <a:lnTo>
                    <a:pt x="1039" y="58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5" name="Google Shape;995;p38"/>
            <p:cNvSpPr/>
            <p:nvPr/>
          </p:nvSpPr>
          <p:spPr>
            <a:xfrm>
              <a:off x="4398425" y="2266175"/>
              <a:ext cx="115875" cy="113000"/>
            </a:xfrm>
            <a:custGeom>
              <a:rect b="b" l="l" r="r" t="t"/>
              <a:pathLst>
                <a:path extrusionOk="0" h="4520" w="4635">
                  <a:moveTo>
                    <a:pt x="2420" y="3561"/>
                  </a:moveTo>
                  <a:lnTo>
                    <a:pt x="3984" y="2603"/>
                  </a:lnTo>
                  <a:lnTo>
                    <a:pt x="4120" y="1496"/>
                  </a:lnTo>
                  <a:lnTo>
                    <a:pt x="3949" y="822"/>
                  </a:lnTo>
                  <a:lnTo>
                    <a:pt x="4326" y="594"/>
                  </a:lnTo>
                  <a:lnTo>
                    <a:pt x="4634" y="1"/>
                  </a:lnTo>
                  <a:lnTo>
                    <a:pt x="3790" y="161"/>
                  </a:lnTo>
                  <a:lnTo>
                    <a:pt x="3390" y="138"/>
                  </a:lnTo>
                  <a:lnTo>
                    <a:pt x="2568" y="491"/>
                  </a:lnTo>
                  <a:lnTo>
                    <a:pt x="1964" y="491"/>
                  </a:lnTo>
                  <a:lnTo>
                    <a:pt x="1530" y="320"/>
                  </a:lnTo>
                  <a:lnTo>
                    <a:pt x="754" y="583"/>
                  </a:lnTo>
                  <a:lnTo>
                    <a:pt x="480" y="389"/>
                  </a:lnTo>
                  <a:lnTo>
                    <a:pt x="491" y="902"/>
                  </a:lnTo>
                  <a:lnTo>
                    <a:pt x="320" y="1119"/>
                  </a:lnTo>
                  <a:lnTo>
                    <a:pt x="149" y="1325"/>
                  </a:lnTo>
                  <a:lnTo>
                    <a:pt x="1" y="1690"/>
                  </a:lnTo>
                  <a:lnTo>
                    <a:pt x="160" y="2409"/>
                  </a:lnTo>
                  <a:lnTo>
                    <a:pt x="503" y="2443"/>
                  </a:lnTo>
                  <a:lnTo>
                    <a:pt x="674" y="2808"/>
                  </a:lnTo>
                  <a:lnTo>
                    <a:pt x="309" y="3151"/>
                  </a:lnTo>
                  <a:lnTo>
                    <a:pt x="172" y="3641"/>
                  </a:lnTo>
                  <a:lnTo>
                    <a:pt x="217" y="4018"/>
                  </a:lnTo>
                  <a:lnTo>
                    <a:pt x="138" y="4155"/>
                  </a:lnTo>
                  <a:lnTo>
                    <a:pt x="149" y="4155"/>
                  </a:lnTo>
                  <a:lnTo>
                    <a:pt x="1051" y="452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6" name="Google Shape;996;p38"/>
            <p:cNvSpPr/>
            <p:nvPr/>
          </p:nvSpPr>
          <p:spPr>
            <a:xfrm>
              <a:off x="3990150" y="2580875"/>
              <a:ext cx="204875" cy="362650"/>
            </a:xfrm>
            <a:custGeom>
              <a:rect b="b" l="l" r="r" t="t"/>
              <a:pathLst>
                <a:path extrusionOk="0" h="14506" w="8195">
                  <a:moveTo>
                    <a:pt x="8035" y="3481"/>
                  </a:moveTo>
                  <a:lnTo>
                    <a:pt x="4840" y="1746"/>
                  </a:lnTo>
                  <a:lnTo>
                    <a:pt x="1656" y="0"/>
                  </a:lnTo>
                  <a:lnTo>
                    <a:pt x="891" y="503"/>
                  </a:lnTo>
                  <a:lnTo>
                    <a:pt x="1119" y="1918"/>
                  </a:lnTo>
                  <a:lnTo>
                    <a:pt x="1405" y="2146"/>
                  </a:lnTo>
                  <a:lnTo>
                    <a:pt x="1427" y="2443"/>
                  </a:lnTo>
                  <a:lnTo>
                    <a:pt x="1758" y="2751"/>
                  </a:lnTo>
                  <a:lnTo>
                    <a:pt x="1599" y="3139"/>
                  </a:lnTo>
                  <a:lnTo>
                    <a:pt x="1347" y="4976"/>
                  </a:lnTo>
                  <a:lnTo>
                    <a:pt x="1313" y="6163"/>
                  </a:lnTo>
                  <a:lnTo>
                    <a:pt x="332" y="7019"/>
                  </a:lnTo>
                  <a:lnTo>
                    <a:pt x="1" y="8217"/>
                  </a:lnTo>
                  <a:lnTo>
                    <a:pt x="343" y="8548"/>
                  </a:lnTo>
                  <a:lnTo>
                    <a:pt x="343" y="9130"/>
                  </a:lnTo>
                  <a:lnTo>
                    <a:pt x="857" y="9164"/>
                  </a:lnTo>
                  <a:lnTo>
                    <a:pt x="788" y="9575"/>
                  </a:lnTo>
                  <a:lnTo>
                    <a:pt x="1108" y="10157"/>
                  </a:lnTo>
                  <a:lnTo>
                    <a:pt x="1176" y="10762"/>
                  </a:lnTo>
                  <a:lnTo>
                    <a:pt x="1142" y="11367"/>
                  </a:lnTo>
                  <a:lnTo>
                    <a:pt x="1587" y="12200"/>
                  </a:lnTo>
                  <a:lnTo>
                    <a:pt x="1142" y="12189"/>
                  </a:lnTo>
                  <a:lnTo>
                    <a:pt x="914" y="12246"/>
                  </a:lnTo>
                  <a:lnTo>
                    <a:pt x="560" y="12154"/>
                  </a:lnTo>
                  <a:lnTo>
                    <a:pt x="389" y="12588"/>
                  </a:lnTo>
                  <a:lnTo>
                    <a:pt x="857" y="13113"/>
                  </a:lnTo>
                  <a:lnTo>
                    <a:pt x="1211" y="13273"/>
                  </a:lnTo>
                  <a:lnTo>
                    <a:pt x="1325" y="13638"/>
                  </a:lnTo>
                  <a:lnTo>
                    <a:pt x="1587" y="14266"/>
                  </a:lnTo>
                  <a:lnTo>
                    <a:pt x="1462" y="14505"/>
                  </a:lnTo>
                  <a:lnTo>
                    <a:pt x="2123" y="14448"/>
                  </a:lnTo>
                  <a:lnTo>
                    <a:pt x="2272" y="14209"/>
                  </a:lnTo>
                  <a:lnTo>
                    <a:pt x="2397" y="14243"/>
                  </a:lnTo>
                  <a:lnTo>
                    <a:pt x="2603" y="14437"/>
                  </a:lnTo>
                  <a:lnTo>
                    <a:pt x="3607" y="14094"/>
                  </a:lnTo>
                  <a:lnTo>
                    <a:pt x="3938" y="13741"/>
                  </a:lnTo>
                  <a:lnTo>
                    <a:pt x="4349" y="13421"/>
                  </a:lnTo>
                  <a:lnTo>
                    <a:pt x="4269" y="13102"/>
                  </a:lnTo>
                  <a:lnTo>
                    <a:pt x="4497" y="13010"/>
                  </a:lnTo>
                  <a:lnTo>
                    <a:pt x="5273" y="13067"/>
                  </a:lnTo>
                  <a:lnTo>
                    <a:pt x="6015" y="12657"/>
                  </a:lnTo>
                  <a:lnTo>
                    <a:pt x="6586" y="11652"/>
                  </a:lnTo>
                  <a:lnTo>
                    <a:pt x="6985" y="11298"/>
                  </a:lnTo>
                  <a:lnTo>
                    <a:pt x="7476" y="11139"/>
                  </a:lnTo>
                  <a:lnTo>
                    <a:pt x="7476" y="10910"/>
                  </a:lnTo>
                  <a:lnTo>
                    <a:pt x="7179" y="10659"/>
                  </a:lnTo>
                  <a:lnTo>
                    <a:pt x="7168" y="10134"/>
                  </a:lnTo>
                  <a:lnTo>
                    <a:pt x="6996" y="9769"/>
                  </a:lnTo>
                  <a:lnTo>
                    <a:pt x="6711" y="9826"/>
                  </a:lnTo>
                  <a:lnTo>
                    <a:pt x="6780" y="9484"/>
                  </a:lnTo>
                  <a:lnTo>
                    <a:pt x="6985" y="9119"/>
                  </a:lnTo>
                  <a:lnTo>
                    <a:pt x="6882" y="8731"/>
                  </a:lnTo>
                  <a:lnTo>
                    <a:pt x="7133" y="8457"/>
                  </a:lnTo>
                  <a:lnTo>
                    <a:pt x="6962" y="8251"/>
                  </a:lnTo>
                  <a:lnTo>
                    <a:pt x="7168" y="7692"/>
                  </a:lnTo>
                  <a:lnTo>
                    <a:pt x="7510" y="7019"/>
                  </a:lnTo>
                  <a:lnTo>
                    <a:pt x="8195" y="707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7" name="Google Shape;997;p38"/>
            <p:cNvSpPr/>
            <p:nvPr/>
          </p:nvSpPr>
          <p:spPr>
            <a:xfrm>
              <a:off x="3720250" y="2862175"/>
              <a:ext cx="38550" cy="115300"/>
            </a:xfrm>
            <a:custGeom>
              <a:rect b="b" l="l" r="r" t="t"/>
              <a:pathLst>
                <a:path extrusionOk="0" h="4612" w="1542">
                  <a:moveTo>
                    <a:pt x="754" y="24"/>
                  </a:moveTo>
                  <a:lnTo>
                    <a:pt x="58" y="1"/>
                  </a:lnTo>
                  <a:lnTo>
                    <a:pt x="1" y="275"/>
                  </a:lnTo>
                  <a:lnTo>
                    <a:pt x="343" y="743"/>
                  </a:lnTo>
                  <a:lnTo>
                    <a:pt x="332" y="1405"/>
                  </a:lnTo>
                  <a:lnTo>
                    <a:pt x="412" y="2135"/>
                  </a:lnTo>
                  <a:lnTo>
                    <a:pt x="617" y="2454"/>
                  </a:lnTo>
                  <a:lnTo>
                    <a:pt x="446" y="3276"/>
                  </a:lnTo>
                  <a:lnTo>
                    <a:pt x="503" y="3733"/>
                  </a:lnTo>
                  <a:lnTo>
                    <a:pt x="720" y="4303"/>
                  </a:lnTo>
                  <a:lnTo>
                    <a:pt x="891" y="4611"/>
                  </a:lnTo>
                  <a:lnTo>
                    <a:pt x="1542" y="4429"/>
                  </a:lnTo>
                  <a:lnTo>
                    <a:pt x="1348" y="3801"/>
                  </a:lnTo>
                  <a:lnTo>
                    <a:pt x="1370" y="1713"/>
                  </a:lnTo>
                  <a:lnTo>
                    <a:pt x="1211" y="1530"/>
                  </a:lnTo>
                  <a:lnTo>
                    <a:pt x="1188" y="1085"/>
                  </a:lnTo>
                  <a:lnTo>
                    <a:pt x="902" y="765"/>
                  </a:lnTo>
                  <a:lnTo>
                    <a:pt x="663" y="49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8" name="Google Shape;998;p38"/>
            <p:cNvSpPr/>
            <p:nvPr/>
          </p:nvSpPr>
          <p:spPr>
            <a:xfrm>
              <a:off x="5643225" y="2649050"/>
              <a:ext cx="173475" cy="334125"/>
            </a:xfrm>
            <a:custGeom>
              <a:rect b="b" l="l" r="r" t="t"/>
              <a:pathLst>
                <a:path extrusionOk="0" h="13365" w="6939">
                  <a:moveTo>
                    <a:pt x="6722" y="5581"/>
                  </a:moveTo>
                  <a:lnTo>
                    <a:pt x="6939" y="5159"/>
                  </a:lnTo>
                  <a:lnTo>
                    <a:pt x="6859" y="4395"/>
                  </a:lnTo>
                  <a:lnTo>
                    <a:pt x="6117" y="3607"/>
                  </a:lnTo>
                  <a:lnTo>
                    <a:pt x="5934" y="2706"/>
                  </a:lnTo>
                  <a:lnTo>
                    <a:pt x="5238" y="1964"/>
                  </a:lnTo>
                  <a:lnTo>
                    <a:pt x="4622" y="1907"/>
                  </a:lnTo>
                  <a:lnTo>
                    <a:pt x="4508" y="2226"/>
                  </a:lnTo>
                  <a:lnTo>
                    <a:pt x="4051" y="2249"/>
                  </a:lnTo>
                  <a:lnTo>
                    <a:pt x="3800" y="2078"/>
                  </a:lnTo>
                  <a:lnTo>
                    <a:pt x="3036" y="2626"/>
                  </a:lnTo>
                  <a:lnTo>
                    <a:pt x="2899" y="1815"/>
                  </a:lnTo>
                  <a:lnTo>
                    <a:pt x="2956" y="857"/>
                  </a:lnTo>
                  <a:lnTo>
                    <a:pt x="2408" y="811"/>
                  </a:lnTo>
                  <a:lnTo>
                    <a:pt x="2283" y="275"/>
                  </a:lnTo>
                  <a:lnTo>
                    <a:pt x="1917" y="1"/>
                  </a:lnTo>
                  <a:lnTo>
                    <a:pt x="1484" y="195"/>
                  </a:lnTo>
                  <a:lnTo>
                    <a:pt x="1084" y="594"/>
                  </a:lnTo>
                  <a:lnTo>
                    <a:pt x="525" y="640"/>
                  </a:lnTo>
                  <a:lnTo>
                    <a:pt x="320" y="1621"/>
                  </a:lnTo>
                  <a:lnTo>
                    <a:pt x="0" y="1781"/>
                  </a:lnTo>
                  <a:lnTo>
                    <a:pt x="502" y="2580"/>
                  </a:lnTo>
                  <a:lnTo>
                    <a:pt x="1084" y="3242"/>
                  </a:lnTo>
                  <a:lnTo>
                    <a:pt x="1495" y="3835"/>
                  </a:lnTo>
                  <a:lnTo>
                    <a:pt x="1301" y="4634"/>
                  </a:lnTo>
                  <a:lnTo>
                    <a:pt x="1061" y="4794"/>
                  </a:lnTo>
                  <a:lnTo>
                    <a:pt x="1301" y="5251"/>
                  </a:lnTo>
                  <a:lnTo>
                    <a:pt x="1895" y="5981"/>
                  </a:lnTo>
                  <a:lnTo>
                    <a:pt x="2043" y="6472"/>
                  </a:lnTo>
                  <a:lnTo>
                    <a:pt x="2066" y="6905"/>
                  </a:lnTo>
                  <a:lnTo>
                    <a:pt x="2465" y="7727"/>
                  </a:lnTo>
                  <a:lnTo>
                    <a:pt x="2100" y="8571"/>
                  </a:lnTo>
                  <a:lnTo>
                    <a:pt x="1780" y="9519"/>
                  </a:lnTo>
                  <a:lnTo>
                    <a:pt x="1598" y="10386"/>
                  </a:lnTo>
                  <a:lnTo>
                    <a:pt x="1552" y="10945"/>
                  </a:lnTo>
                  <a:lnTo>
                    <a:pt x="1723" y="11459"/>
                  </a:lnTo>
                  <a:lnTo>
                    <a:pt x="1826" y="10911"/>
                  </a:lnTo>
                  <a:lnTo>
                    <a:pt x="2237" y="11356"/>
                  </a:lnTo>
                  <a:lnTo>
                    <a:pt x="2693" y="11858"/>
                  </a:lnTo>
                  <a:lnTo>
                    <a:pt x="2853" y="12315"/>
                  </a:lnTo>
                  <a:lnTo>
                    <a:pt x="3195" y="12657"/>
                  </a:lnTo>
                  <a:lnTo>
                    <a:pt x="3321" y="12497"/>
                  </a:lnTo>
                  <a:lnTo>
                    <a:pt x="3994" y="12897"/>
                  </a:lnTo>
                  <a:lnTo>
                    <a:pt x="4086" y="13365"/>
                  </a:lnTo>
                  <a:lnTo>
                    <a:pt x="4611" y="13250"/>
                  </a:lnTo>
                  <a:lnTo>
                    <a:pt x="4850" y="12885"/>
                  </a:lnTo>
                  <a:lnTo>
                    <a:pt x="4405" y="12406"/>
                  </a:lnTo>
                  <a:lnTo>
                    <a:pt x="3926" y="12292"/>
                  </a:lnTo>
                  <a:lnTo>
                    <a:pt x="3458" y="11778"/>
                  </a:lnTo>
                  <a:lnTo>
                    <a:pt x="3253" y="11002"/>
                  </a:lnTo>
                  <a:lnTo>
                    <a:pt x="2887" y="10169"/>
                  </a:lnTo>
                  <a:lnTo>
                    <a:pt x="2351" y="10146"/>
                  </a:lnTo>
                  <a:lnTo>
                    <a:pt x="2260" y="9484"/>
                  </a:lnTo>
                  <a:lnTo>
                    <a:pt x="2454" y="8686"/>
                  </a:lnTo>
                  <a:lnTo>
                    <a:pt x="2773" y="7362"/>
                  </a:lnTo>
                  <a:lnTo>
                    <a:pt x="2739" y="6357"/>
                  </a:lnTo>
                  <a:lnTo>
                    <a:pt x="3435" y="6346"/>
                  </a:lnTo>
                  <a:lnTo>
                    <a:pt x="3401" y="7065"/>
                  </a:lnTo>
                  <a:lnTo>
                    <a:pt x="4063" y="7042"/>
                  </a:lnTo>
                  <a:lnTo>
                    <a:pt x="4827" y="7464"/>
                  </a:lnTo>
                  <a:lnTo>
                    <a:pt x="4519" y="6357"/>
                  </a:lnTo>
                  <a:lnTo>
                    <a:pt x="4953" y="5616"/>
                  </a:lnTo>
                  <a:lnTo>
                    <a:pt x="5969" y="543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999" name="Google Shape;999;p38"/>
            <p:cNvSpPr/>
            <p:nvPr/>
          </p:nvSpPr>
          <p:spPr>
            <a:xfrm>
              <a:off x="4972475" y="2181450"/>
              <a:ext cx="151225" cy="96450"/>
            </a:xfrm>
            <a:custGeom>
              <a:rect b="b" l="l" r="r" t="t"/>
              <a:pathLst>
                <a:path extrusionOk="0" h="3858" w="6049">
                  <a:moveTo>
                    <a:pt x="2362" y="639"/>
                  </a:moveTo>
                  <a:lnTo>
                    <a:pt x="2066" y="674"/>
                  </a:lnTo>
                  <a:lnTo>
                    <a:pt x="1883" y="411"/>
                  </a:lnTo>
                  <a:lnTo>
                    <a:pt x="1906" y="0"/>
                  </a:lnTo>
                  <a:lnTo>
                    <a:pt x="993" y="217"/>
                  </a:lnTo>
                  <a:lnTo>
                    <a:pt x="924" y="788"/>
                  </a:lnTo>
                  <a:lnTo>
                    <a:pt x="708" y="1290"/>
                  </a:lnTo>
                  <a:lnTo>
                    <a:pt x="80" y="1244"/>
                  </a:lnTo>
                  <a:lnTo>
                    <a:pt x="0" y="1644"/>
                  </a:lnTo>
                  <a:lnTo>
                    <a:pt x="593" y="1872"/>
                  </a:lnTo>
                  <a:lnTo>
                    <a:pt x="936" y="2545"/>
                  </a:lnTo>
                  <a:lnTo>
                    <a:pt x="753" y="3481"/>
                  </a:lnTo>
                  <a:lnTo>
                    <a:pt x="1016" y="3595"/>
                  </a:lnTo>
                  <a:lnTo>
                    <a:pt x="1484" y="3298"/>
                  </a:lnTo>
                  <a:lnTo>
                    <a:pt x="1780" y="3481"/>
                  </a:lnTo>
                  <a:lnTo>
                    <a:pt x="1906" y="3059"/>
                  </a:lnTo>
                  <a:lnTo>
                    <a:pt x="2362" y="3070"/>
                  </a:lnTo>
                  <a:lnTo>
                    <a:pt x="2454" y="2945"/>
                  </a:lnTo>
                  <a:lnTo>
                    <a:pt x="2419" y="2568"/>
                  </a:lnTo>
                  <a:lnTo>
                    <a:pt x="2670" y="2237"/>
                  </a:lnTo>
                  <a:lnTo>
                    <a:pt x="3127" y="2454"/>
                  </a:lnTo>
                  <a:lnTo>
                    <a:pt x="3127" y="2739"/>
                  </a:lnTo>
                  <a:lnTo>
                    <a:pt x="3355" y="2785"/>
                  </a:lnTo>
                  <a:lnTo>
                    <a:pt x="3492" y="3550"/>
                  </a:lnTo>
                  <a:lnTo>
                    <a:pt x="3869" y="3858"/>
                  </a:lnTo>
                  <a:lnTo>
                    <a:pt x="4074" y="3664"/>
                  </a:lnTo>
                  <a:lnTo>
                    <a:pt x="4371" y="3572"/>
                  </a:lnTo>
                  <a:lnTo>
                    <a:pt x="4736" y="3150"/>
                  </a:lnTo>
                  <a:lnTo>
                    <a:pt x="5272" y="3230"/>
                  </a:lnTo>
                  <a:lnTo>
                    <a:pt x="6048" y="3230"/>
                  </a:lnTo>
                  <a:lnTo>
                    <a:pt x="5786" y="2694"/>
                  </a:lnTo>
                  <a:lnTo>
                    <a:pt x="5706" y="2340"/>
                  </a:lnTo>
                  <a:lnTo>
                    <a:pt x="5204" y="2146"/>
                  </a:lnTo>
                  <a:lnTo>
                    <a:pt x="4976" y="2226"/>
                  </a:lnTo>
                  <a:lnTo>
                    <a:pt x="4553" y="1381"/>
                  </a:lnTo>
                  <a:lnTo>
                    <a:pt x="3195" y="1518"/>
                  </a:lnTo>
                  <a:lnTo>
                    <a:pt x="2180" y="1233"/>
                  </a:lnTo>
                  <a:lnTo>
                    <a:pt x="1415" y="1301"/>
                  </a:lnTo>
                  <a:lnTo>
                    <a:pt x="1324" y="776"/>
                  </a:lnTo>
                  <a:lnTo>
                    <a:pt x="2168" y="9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0" name="Google Shape;1000;p38"/>
            <p:cNvSpPr/>
            <p:nvPr/>
          </p:nvSpPr>
          <p:spPr>
            <a:xfrm>
              <a:off x="4682025" y="2141800"/>
              <a:ext cx="283625" cy="169775"/>
            </a:xfrm>
            <a:custGeom>
              <a:rect b="b" l="l" r="r" t="t"/>
              <a:pathLst>
                <a:path extrusionOk="0" h="6791" w="11345">
                  <a:moveTo>
                    <a:pt x="11344" y="4873"/>
                  </a:moveTo>
                  <a:lnTo>
                    <a:pt x="11230" y="4302"/>
                  </a:lnTo>
                  <a:lnTo>
                    <a:pt x="10134" y="3914"/>
                  </a:lnTo>
                  <a:lnTo>
                    <a:pt x="9244" y="3458"/>
                  </a:lnTo>
                  <a:lnTo>
                    <a:pt x="8651" y="3024"/>
                  </a:lnTo>
                  <a:lnTo>
                    <a:pt x="7647" y="2397"/>
                  </a:lnTo>
                  <a:lnTo>
                    <a:pt x="7030" y="1484"/>
                  </a:lnTo>
                  <a:lnTo>
                    <a:pt x="6745" y="1312"/>
                  </a:lnTo>
                  <a:lnTo>
                    <a:pt x="5969" y="1358"/>
                  </a:lnTo>
                  <a:lnTo>
                    <a:pt x="5638" y="1176"/>
                  </a:lnTo>
                  <a:lnTo>
                    <a:pt x="5364" y="479"/>
                  </a:lnTo>
                  <a:lnTo>
                    <a:pt x="4257" y="0"/>
                  </a:lnTo>
                  <a:lnTo>
                    <a:pt x="3778" y="514"/>
                  </a:lnTo>
                  <a:lnTo>
                    <a:pt x="3241" y="833"/>
                  </a:lnTo>
                  <a:lnTo>
                    <a:pt x="3470" y="1278"/>
                  </a:lnTo>
                  <a:lnTo>
                    <a:pt x="2637" y="1290"/>
                  </a:lnTo>
                  <a:lnTo>
                    <a:pt x="2283" y="1335"/>
                  </a:lnTo>
                  <a:lnTo>
                    <a:pt x="1587" y="628"/>
                  </a:lnTo>
                  <a:lnTo>
                    <a:pt x="1039" y="388"/>
                  </a:lnTo>
                  <a:lnTo>
                    <a:pt x="263" y="571"/>
                  </a:lnTo>
                  <a:lnTo>
                    <a:pt x="0" y="856"/>
                  </a:lnTo>
                  <a:lnTo>
                    <a:pt x="354" y="1427"/>
                  </a:lnTo>
                  <a:lnTo>
                    <a:pt x="286" y="788"/>
                  </a:lnTo>
                  <a:lnTo>
                    <a:pt x="822" y="559"/>
                  </a:lnTo>
                  <a:lnTo>
                    <a:pt x="1164" y="1073"/>
                  </a:lnTo>
                  <a:lnTo>
                    <a:pt x="1815" y="1598"/>
                  </a:lnTo>
                  <a:lnTo>
                    <a:pt x="1244" y="1883"/>
                  </a:lnTo>
                  <a:lnTo>
                    <a:pt x="491" y="1678"/>
                  </a:lnTo>
                  <a:lnTo>
                    <a:pt x="503" y="2419"/>
                  </a:lnTo>
                  <a:lnTo>
                    <a:pt x="1005" y="2477"/>
                  </a:lnTo>
                  <a:lnTo>
                    <a:pt x="948" y="3104"/>
                  </a:lnTo>
                  <a:lnTo>
                    <a:pt x="1587" y="3401"/>
                  </a:lnTo>
                  <a:lnTo>
                    <a:pt x="1689" y="4371"/>
                  </a:lnTo>
                  <a:lnTo>
                    <a:pt x="1940" y="5010"/>
                  </a:lnTo>
                  <a:lnTo>
                    <a:pt x="2568" y="4839"/>
                  </a:lnTo>
                  <a:lnTo>
                    <a:pt x="3002" y="4314"/>
                  </a:lnTo>
                  <a:lnTo>
                    <a:pt x="3493" y="4337"/>
                  </a:lnTo>
                  <a:lnTo>
                    <a:pt x="3801" y="4166"/>
                  </a:lnTo>
                  <a:lnTo>
                    <a:pt x="4337" y="4257"/>
                  </a:lnTo>
                  <a:lnTo>
                    <a:pt x="5261" y="4725"/>
                  </a:lnTo>
                  <a:lnTo>
                    <a:pt x="5878" y="4827"/>
                  </a:lnTo>
                  <a:lnTo>
                    <a:pt x="6916" y="5638"/>
                  </a:lnTo>
                  <a:lnTo>
                    <a:pt x="7475" y="5672"/>
                  </a:lnTo>
                  <a:lnTo>
                    <a:pt x="7704" y="6448"/>
                  </a:lnTo>
                  <a:lnTo>
                    <a:pt x="8548" y="6790"/>
                  </a:lnTo>
                  <a:lnTo>
                    <a:pt x="9107" y="6676"/>
                  </a:lnTo>
                  <a:lnTo>
                    <a:pt x="9164" y="6254"/>
                  </a:lnTo>
                  <a:lnTo>
                    <a:pt x="9735" y="6128"/>
                  </a:lnTo>
                  <a:lnTo>
                    <a:pt x="10089" y="5843"/>
                  </a:lnTo>
                  <a:lnTo>
                    <a:pt x="10077" y="5101"/>
                  </a:lnTo>
                  <a:lnTo>
                    <a:pt x="10659" y="4930"/>
                  </a:lnTo>
                  <a:lnTo>
                    <a:pt x="10705" y="4599"/>
                  </a:lnTo>
                  <a:lnTo>
                    <a:pt x="11116" y="483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1" name="Google Shape;1001;p38"/>
            <p:cNvSpPr/>
            <p:nvPr/>
          </p:nvSpPr>
          <p:spPr>
            <a:xfrm>
              <a:off x="6216675" y="3299850"/>
              <a:ext cx="48250" cy="25400"/>
            </a:xfrm>
            <a:custGeom>
              <a:rect b="b" l="l" r="r" t="t"/>
              <a:pathLst>
                <a:path extrusionOk="0" h="1016" w="1930">
                  <a:moveTo>
                    <a:pt x="58" y="1016"/>
                  </a:moveTo>
                  <a:lnTo>
                    <a:pt x="754" y="753"/>
                  </a:lnTo>
                  <a:lnTo>
                    <a:pt x="1610" y="354"/>
                  </a:lnTo>
                  <a:lnTo>
                    <a:pt x="1929" y="114"/>
                  </a:lnTo>
                  <a:lnTo>
                    <a:pt x="1644" y="0"/>
                  </a:lnTo>
                  <a:lnTo>
                    <a:pt x="1381" y="114"/>
                  </a:lnTo>
                  <a:lnTo>
                    <a:pt x="811" y="148"/>
                  </a:lnTo>
                  <a:lnTo>
                    <a:pt x="115" y="342"/>
                  </a:lnTo>
                  <a:lnTo>
                    <a:pt x="1" y="559"/>
                  </a:lnTo>
                  <a:lnTo>
                    <a:pt x="69" y="74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2" name="Google Shape;1002;p38"/>
            <p:cNvSpPr/>
            <p:nvPr/>
          </p:nvSpPr>
          <p:spPr>
            <a:xfrm>
              <a:off x="3864050" y="2263900"/>
              <a:ext cx="75925" cy="160375"/>
            </a:xfrm>
            <a:custGeom>
              <a:rect b="b" l="l" r="r" t="t"/>
              <a:pathLst>
                <a:path extrusionOk="0" h="6415" w="3037">
                  <a:moveTo>
                    <a:pt x="3036" y="3869"/>
                  </a:moveTo>
                  <a:lnTo>
                    <a:pt x="2751" y="3721"/>
                  </a:lnTo>
                  <a:lnTo>
                    <a:pt x="2534" y="3299"/>
                  </a:lnTo>
                  <a:lnTo>
                    <a:pt x="2135" y="3276"/>
                  </a:lnTo>
                  <a:lnTo>
                    <a:pt x="1986" y="2774"/>
                  </a:lnTo>
                  <a:lnTo>
                    <a:pt x="2466" y="2329"/>
                  </a:lnTo>
                  <a:lnTo>
                    <a:pt x="2534" y="1518"/>
                  </a:lnTo>
                  <a:lnTo>
                    <a:pt x="2272" y="1290"/>
                  </a:lnTo>
                  <a:lnTo>
                    <a:pt x="2249" y="868"/>
                  </a:lnTo>
                  <a:lnTo>
                    <a:pt x="2614" y="411"/>
                  </a:lnTo>
                  <a:lnTo>
                    <a:pt x="2557" y="229"/>
                  </a:lnTo>
                  <a:lnTo>
                    <a:pt x="1929" y="571"/>
                  </a:lnTo>
                  <a:lnTo>
                    <a:pt x="1941" y="92"/>
                  </a:lnTo>
                  <a:lnTo>
                    <a:pt x="1404" y="0"/>
                  </a:lnTo>
                  <a:lnTo>
                    <a:pt x="605" y="366"/>
                  </a:lnTo>
                  <a:lnTo>
                    <a:pt x="469" y="834"/>
                  </a:lnTo>
                  <a:lnTo>
                    <a:pt x="605" y="1724"/>
                  </a:lnTo>
                  <a:lnTo>
                    <a:pt x="457" y="2477"/>
                  </a:lnTo>
                  <a:lnTo>
                    <a:pt x="1" y="2990"/>
                  </a:lnTo>
                  <a:lnTo>
                    <a:pt x="81" y="3675"/>
                  </a:lnTo>
                  <a:lnTo>
                    <a:pt x="720" y="4223"/>
                  </a:lnTo>
                  <a:lnTo>
                    <a:pt x="720" y="4440"/>
                  </a:lnTo>
                  <a:lnTo>
                    <a:pt x="1210" y="4805"/>
                  </a:lnTo>
                  <a:lnTo>
                    <a:pt x="1576" y="6414"/>
                  </a:lnTo>
                  <a:lnTo>
                    <a:pt x="1952" y="6220"/>
                  </a:lnTo>
                  <a:lnTo>
                    <a:pt x="2009" y="5832"/>
                  </a:lnTo>
                  <a:lnTo>
                    <a:pt x="1906" y="5467"/>
                  </a:lnTo>
                  <a:lnTo>
                    <a:pt x="2431" y="5102"/>
                  </a:lnTo>
                  <a:lnTo>
                    <a:pt x="2648" y="4816"/>
                  </a:lnTo>
                  <a:lnTo>
                    <a:pt x="3025" y="456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3" name="Google Shape;1003;p38"/>
            <p:cNvSpPr/>
            <p:nvPr/>
          </p:nvSpPr>
          <p:spPr>
            <a:xfrm>
              <a:off x="4199275" y="2155475"/>
              <a:ext cx="360100" cy="143550"/>
            </a:xfrm>
            <a:custGeom>
              <a:rect b="b" l="l" r="r" t="t"/>
              <a:pathLst>
                <a:path extrusionOk="0" h="5742" w="14404">
                  <a:moveTo>
                    <a:pt x="7967" y="708"/>
                  </a:moveTo>
                  <a:lnTo>
                    <a:pt x="6586" y="81"/>
                  </a:lnTo>
                  <a:lnTo>
                    <a:pt x="5376" y="115"/>
                  </a:lnTo>
                  <a:lnTo>
                    <a:pt x="4566" y="355"/>
                  </a:lnTo>
                  <a:lnTo>
                    <a:pt x="3767" y="925"/>
                  </a:lnTo>
                  <a:lnTo>
                    <a:pt x="2352" y="811"/>
                  </a:lnTo>
                  <a:lnTo>
                    <a:pt x="2124" y="1496"/>
                  </a:lnTo>
                  <a:lnTo>
                    <a:pt x="994" y="1519"/>
                  </a:lnTo>
                  <a:lnTo>
                    <a:pt x="263" y="2397"/>
                  </a:lnTo>
                  <a:lnTo>
                    <a:pt x="777" y="2820"/>
                  </a:lnTo>
                  <a:lnTo>
                    <a:pt x="492" y="3539"/>
                  </a:lnTo>
                  <a:lnTo>
                    <a:pt x="1097" y="4052"/>
                  </a:lnTo>
                  <a:lnTo>
                    <a:pt x="1621" y="4965"/>
                  </a:lnTo>
                  <a:lnTo>
                    <a:pt x="2455" y="4954"/>
                  </a:lnTo>
                  <a:lnTo>
                    <a:pt x="3219" y="5444"/>
                  </a:lnTo>
                  <a:lnTo>
                    <a:pt x="3733" y="5330"/>
                  </a:lnTo>
                  <a:lnTo>
                    <a:pt x="3870" y="4954"/>
                  </a:lnTo>
                  <a:lnTo>
                    <a:pt x="4680" y="4977"/>
                  </a:lnTo>
                  <a:lnTo>
                    <a:pt x="5330" y="5479"/>
                  </a:lnTo>
                  <a:lnTo>
                    <a:pt x="6472" y="5376"/>
                  </a:lnTo>
                  <a:lnTo>
                    <a:pt x="6917" y="4851"/>
                  </a:lnTo>
                  <a:lnTo>
                    <a:pt x="7567" y="5068"/>
                  </a:lnTo>
                  <a:lnTo>
                    <a:pt x="8024" y="4977"/>
                  </a:lnTo>
                  <a:lnTo>
                    <a:pt x="7784" y="5319"/>
                  </a:lnTo>
                  <a:lnTo>
                    <a:pt x="8115" y="5741"/>
                  </a:lnTo>
                  <a:lnTo>
                    <a:pt x="8286" y="5547"/>
                  </a:lnTo>
                  <a:lnTo>
                    <a:pt x="8457" y="5330"/>
                  </a:lnTo>
                  <a:lnTo>
                    <a:pt x="8446" y="4817"/>
                  </a:lnTo>
                  <a:lnTo>
                    <a:pt x="8720" y="4999"/>
                  </a:lnTo>
                  <a:lnTo>
                    <a:pt x="9496" y="4748"/>
                  </a:lnTo>
                  <a:lnTo>
                    <a:pt x="9930" y="4919"/>
                  </a:lnTo>
                  <a:lnTo>
                    <a:pt x="10534" y="4919"/>
                  </a:lnTo>
                  <a:lnTo>
                    <a:pt x="11356" y="4566"/>
                  </a:lnTo>
                  <a:lnTo>
                    <a:pt x="11756" y="4589"/>
                  </a:lnTo>
                  <a:lnTo>
                    <a:pt x="12600" y="4429"/>
                  </a:lnTo>
                  <a:lnTo>
                    <a:pt x="12897" y="4292"/>
                  </a:lnTo>
                  <a:lnTo>
                    <a:pt x="13775" y="4417"/>
                  </a:lnTo>
                  <a:lnTo>
                    <a:pt x="14072" y="4646"/>
                  </a:lnTo>
                  <a:lnTo>
                    <a:pt x="14403" y="4486"/>
                  </a:lnTo>
                  <a:lnTo>
                    <a:pt x="14403" y="4486"/>
                  </a:lnTo>
                  <a:lnTo>
                    <a:pt x="13878" y="3744"/>
                  </a:lnTo>
                  <a:lnTo>
                    <a:pt x="13981" y="3459"/>
                  </a:lnTo>
                  <a:lnTo>
                    <a:pt x="13559" y="2420"/>
                  </a:lnTo>
                  <a:lnTo>
                    <a:pt x="14038" y="2169"/>
                  </a:lnTo>
                  <a:lnTo>
                    <a:pt x="13696" y="1895"/>
                  </a:lnTo>
                  <a:lnTo>
                    <a:pt x="13091" y="1678"/>
                  </a:lnTo>
                  <a:lnTo>
                    <a:pt x="13091" y="1233"/>
                  </a:lnTo>
                  <a:lnTo>
                    <a:pt x="12908" y="925"/>
                  </a:lnTo>
                  <a:lnTo>
                    <a:pt x="12109" y="492"/>
                  </a:lnTo>
                  <a:lnTo>
                    <a:pt x="11333" y="537"/>
                  </a:lnTo>
                  <a:lnTo>
                    <a:pt x="10557" y="994"/>
                  </a:lnTo>
                  <a:lnTo>
                    <a:pt x="9907" y="914"/>
                  </a:lnTo>
                  <a:lnTo>
                    <a:pt x="9085" y="1051"/>
                  </a:lnTo>
                  <a:close/>
                  <a:moveTo>
                    <a:pt x="903" y="1279"/>
                  </a:moveTo>
                  <a:lnTo>
                    <a:pt x="1188" y="1017"/>
                  </a:lnTo>
                  <a:lnTo>
                    <a:pt x="2055" y="959"/>
                  </a:lnTo>
                  <a:lnTo>
                    <a:pt x="2158" y="743"/>
                  </a:lnTo>
                  <a:lnTo>
                    <a:pt x="1485" y="457"/>
                  </a:lnTo>
                  <a:lnTo>
                    <a:pt x="1348" y="115"/>
                  </a:lnTo>
                  <a:lnTo>
                    <a:pt x="709" y="1"/>
                  </a:lnTo>
                  <a:lnTo>
                    <a:pt x="1" y="286"/>
                  </a:lnTo>
                  <a:lnTo>
                    <a:pt x="378" y="514"/>
                  </a:lnTo>
                  <a:lnTo>
                    <a:pt x="206" y="1074"/>
                  </a:lnTo>
                  <a:lnTo>
                    <a:pt x="58" y="1165"/>
                  </a:lnTo>
                  <a:lnTo>
                    <a:pt x="69" y="1359"/>
                  </a:lnTo>
                  <a:lnTo>
                    <a:pt x="343" y="17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4" name="Google Shape;1004;p38"/>
            <p:cNvSpPr/>
            <p:nvPr/>
          </p:nvSpPr>
          <p:spPr>
            <a:xfrm>
              <a:off x="6070875" y="2538075"/>
              <a:ext cx="28850" cy="75625"/>
            </a:xfrm>
            <a:custGeom>
              <a:rect b="b" l="l" r="r" t="t"/>
              <a:pathLst>
                <a:path extrusionOk="0" h="3025" w="1154">
                  <a:moveTo>
                    <a:pt x="971" y="2283"/>
                  </a:moveTo>
                  <a:lnTo>
                    <a:pt x="1142" y="834"/>
                  </a:lnTo>
                  <a:lnTo>
                    <a:pt x="1154" y="274"/>
                  </a:lnTo>
                  <a:lnTo>
                    <a:pt x="743" y="1"/>
                  </a:lnTo>
                  <a:lnTo>
                    <a:pt x="275" y="685"/>
                  </a:lnTo>
                  <a:lnTo>
                    <a:pt x="1" y="1587"/>
                  </a:lnTo>
                  <a:lnTo>
                    <a:pt x="206" y="2260"/>
                  </a:lnTo>
                  <a:lnTo>
                    <a:pt x="777" y="302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5" name="Google Shape;1005;p38"/>
            <p:cNvSpPr/>
            <p:nvPr/>
          </p:nvSpPr>
          <p:spPr>
            <a:xfrm>
              <a:off x="4313700" y="3135225"/>
              <a:ext cx="211725" cy="242825"/>
            </a:xfrm>
            <a:custGeom>
              <a:rect b="b" l="l" r="r" t="t"/>
              <a:pathLst>
                <a:path extrusionOk="0" h="9713" w="8469">
                  <a:moveTo>
                    <a:pt x="970" y="0"/>
                  </a:moveTo>
                  <a:lnTo>
                    <a:pt x="685" y="114"/>
                  </a:lnTo>
                  <a:lnTo>
                    <a:pt x="1016" y="628"/>
                  </a:lnTo>
                  <a:lnTo>
                    <a:pt x="959" y="1153"/>
                  </a:lnTo>
                  <a:lnTo>
                    <a:pt x="731" y="1267"/>
                  </a:lnTo>
                  <a:lnTo>
                    <a:pt x="731" y="1267"/>
                  </a:lnTo>
                  <a:lnTo>
                    <a:pt x="765" y="1621"/>
                  </a:lnTo>
                  <a:lnTo>
                    <a:pt x="936" y="1838"/>
                  </a:lnTo>
                  <a:lnTo>
                    <a:pt x="936" y="2123"/>
                  </a:lnTo>
                  <a:lnTo>
                    <a:pt x="742" y="2317"/>
                  </a:lnTo>
                  <a:lnTo>
                    <a:pt x="422" y="2785"/>
                  </a:lnTo>
                  <a:lnTo>
                    <a:pt x="126" y="3116"/>
                  </a:lnTo>
                  <a:lnTo>
                    <a:pt x="46" y="3127"/>
                  </a:lnTo>
                  <a:lnTo>
                    <a:pt x="0" y="3515"/>
                  </a:lnTo>
                  <a:lnTo>
                    <a:pt x="160" y="3641"/>
                  </a:lnTo>
                  <a:lnTo>
                    <a:pt x="126" y="4029"/>
                  </a:lnTo>
                  <a:lnTo>
                    <a:pt x="274" y="4405"/>
                  </a:lnTo>
                  <a:lnTo>
                    <a:pt x="80" y="4748"/>
                  </a:lnTo>
                  <a:lnTo>
                    <a:pt x="731" y="5353"/>
                  </a:lnTo>
                  <a:lnTo>
                    <a:pt x="765" y="5912"/>
                  </a:lnTo>
                  <a:lnTo>
                    <a:pt x="1153" y="6836"/>
                  </a:lnTo>
                  <a:lnTo>
                    <a:pt x="1153" y="6836"/>
                  </a:lnTo>
                  <a:lnTo>
                    <a:pt x="1199" y="6870"/>
                  </a:lnTo>
                  <a:lnTo>
                    <a:pt x="1507" y="7030"/>
                  </a:lnTo>
                  <a:lnTo>
                    <a:pt x="2009" y="7190"/>
                  </a:lnTo>
                  <a:lnTo>
                    <a:pt x="2465" y="7452"/>
                  </a:lnTo>
                  <a:lnTo>
                    <a:pt x="3241" y="7624"/>
                  </a:lnTo>
                  <a:lnTo>
                    <a:pt x="3390" y="7875"/>
                  </a:lnTo>
                  <a:lnTo>
                    <a:pt x="3390" y="7875"/>
                  </a:lnTo>
                  <a:lnTo>
                    <a:pt x="3458" y="7703"/>
                  </a:lnTo>
                  <a:lnTo>
                    <a:pt x="3858" y="8183"/>
                  </a:lnTo>
                  <a:lnTo>
                    <a:pt x="3892" y="9141"/>
                  </a:lnTo>
                  <a:lnTo>
                    <a:pt x="4154" y="9484"/>
                  </a:lnTo>
                  <a:lnTo>
                    <a:pt x="4154" y="9495"/>
                  </a:lnTo>
                  <a:lnTo>
                    <a:pt x="4451" y="9450"/>
                  </a:lnTo>
                  <a:lnTo>
                    <a:pt x="5410" y="9712"/>
                  </a:lnTo>
                  <a:lnTo>
                    <a:pt x="5604" y="9598"/>
                  </a:lnTo>
                  <a:lnTo>
                    <a:pt x="6163" y="9586"/>
                  </a:lnTo>
                  <a:lnTo>
                    <a:pt x="6460" y="9313"/>
                  </a:lnTo>
                  <a:lnTo>
                    <a:pt x="6927" y="9324"/>
                  </a:lnTo>
                  <a:lnTo>
                    <a:pt x="7818" y="8970"/>
                  </a:lnTo>
                  <a:lnTo>
                    <a:pt x="8468" y="8445"/>
                  </a:lnTo>
                  <a:lnTo>
                    <a:pt x="8468" y="8445"/>
                  </a:lnTo>
                  <a:lnTo>
                    <a:pt x="8183" y="8240"/>
                  </a:lnTo>
                  <a:lnTo>
                    <a:pt x="7875" y="7338"/>
                  </a:lnTo>
                  <a:lnTo>
                    <a:pt x="7612" y="6791"/>
                  </a:lnTo>
                  <a:lnTo>
                    <a:pt x="7669" y="6345"/>
                  </a:lnTo>
                  <a:lnTo>
                    <a:pt x="7635" y="6072"/>
                  </a:lnTo>
                  <a:lnTo>
                    <a:pt x="7875" y="5512"/>
                  </a:lnTo>
                  <a:lnTo>
                    <a:pt x="7852" y="5284"/>
                  </a:lnTo>
                  <a:lnTo>
                    <a:pt x="7350" y="4965"/>
                  </a:lnTo>
                  <a:lnTo>
                    <a:pt x="7304" y="4451"/>
                  </a:lnTo>
                  <a:lnTo>
                    <a:pt x="7703" y="3321"/>
                  </a:lnTo>
                  <a:lnTo>
                    <a:pt x="6562" y="2420"/>
                  </a:lnTo>
                  <a:lnTo>
                    <a:pt x="6505" y="1895"/>
                  </a:lnTo>
                  <a:lnTo>
                    <a:pt x="3618" y="34"/>
                  </a:lnTo>
                  <a:lnTo>
                    <a:pt x="3618" y="34"/>
                  </a:lnTo>
                  <a:lnTo>
                    <a:pt x="3218" y="434"/>
                  </a:lnTo>
                  <a:lnTo>
                    <a:pt x="2956" y="856"/>
                  </a:lnTo>
                  <a:lnTo>
                    <a:pt x="3264" y="1164"/>
                  </a:lnTo>
                  <a:lnTo>
                    <a:pt x="2808" y="1393"/>
                  </a:lnTo>
                  <a:lnTo>
                    <a:pt x="2705" y="1278"/>
                  </a:lnTo>
                  <a:lnTo>
                    <a:pt x="2248" y="1335"/>
                  </a:lnTo>
                  <a:lnTo>
                    <a:pt x="1895" y="1541"/>
                  </a:lnTo>
                  <a:lnTo>
                    <a:pt x="1666" y="1199"/>
                  </a:lnTo>
                  <a:lnTo>
                    <a:pt x="1826" y="548"/>
                  </a:lnTo>
                  <a:lnTo>
                    <a:pt x="1849" y="12"/>
                  </a:lnTo>
                  <a:lnTo>
                    <a:pt x="1849" y="12"/>
                  </a:lnTo>
                  <a:lnTo>
                    <a:pt x="1849" y="1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6" name="Google Shape;1006;p38"/>
            <p:cNvSpPr/>
            <p:nvPr/>
          </p:nvSpPr>
          <p:spPr>
            <a:xfrm>
              <a:off x="4313975" y="3015675"/>
              <a:ext cx="109575" cy="128975"/>
            </a:xfrm>
            <a:custGeom>
              <a:rect b="b" l="l" r="r" t="t"/>
              <a:pathLst>
                <a:path extrusionOk="0" h="5159" w="4383">
                  <a:moveTo>
                    <a:pt x="3527" y="1"/>
                  </a:moveTo>
                  <a:lnTo>
                    <a:pt x="3036" y="423"/>
                  </a:lnTo>
                  <a:lnTo>
                    <a:pt x="2466" y="411"/>
                  </a:lnTo>
                  <a:lnTo>
                    <a:pt x="1827" y="628"/>
                  </a:lnTo>
                  <a:lnTo>
                    <a:pt x="1324" y="423"/>
                  </a:lnTo>
                  <a:lnTo>
                    <a:pt x="1005" y="674"/>
                  </a:lnTo>
                  <a:lnTo>
                    <a:pt x="1005" y="674"/>
                  </a:lnTo>
                  <a:lnTo>
                    <a:pt x="959" y="1735"/>
                  </a:lnTo>
                  <a:lnTo>
                    <a:pt x="1290" y="1849"/>
                  </a:lnTo>
                  <a:lnTo>
                    <a:pt x="1028" y="2180"/>
                  </a:lnTo>
                  <a:lnTo>
                    <a:pt x="720" y="2420"/>
                  </a:lnTo>
                  <a:lnTo>
                    <a:pt x="423" y="2899"/>
                  </a:lnTo>
                  <a:lnTo>
                    <a:pt x="240" y="3321"/>
                  </a:lnTo>
                  <a:lnTo>
                    <a:pt x="206" y="4052"/>
                  </a:lnTo>
                  <a:lnTo>
                    <a:pt x="23" y="4394"/>
                  </a:lnTo>
                  <a:lnTo>
                    <a:pt x="1" y="5079"/>
                  </a:lnTo>
                  <a:lnTo>
                    <a:pt x="206" y="5159"/>
                  </a:lnTo>
                  <a:lnTo>
                    <a:pt x="674" y="4896"/>
                  </a:lnTo>
                  <a:lnTo>
                    <a:pt x="959" y="4782"/>
                  </a:lnTo>
                  <a:lnTo>
                    <a:pt x="1849" y="4794"/>
                  </a:lnTo>
                  <a:lnTo>
                    <a:pt x="1849" y="4794"/>
                  </a:lnTo>
                  <a:lnTo>
                    <a:pt x="1804" y="4440"/>
                  </a:lnTo>
                  <a:lnTo>
                    <a:pt x="2169" y="3904"/>
                  </a:lnTo>
                  <a:lnTo>
                    <a:pt x="2671" y="3778"/>
                  </a:lnTo>
                  <a:lnTo>
                    <a:pt x="3013" y="3561"/>
                  </a:lnTo>
                  <a:lnTo>
                    <a:pt x="3424" y="3732"/>
                  </a:lnTo>
                  <a:lnTo>
                    <a:pt x="3470" y="3812"/>
                  </a:lnTo>
                  <a:lnTo>
                    <a:pt x="3470" y="3767"/>
                  </a:lnTo>
                  <a:lnTo>
                    <a:pt x="3698" y="3390"/>
                  </a:lnTo>
                  <a:lnTo>
                    <a:pt x="4086" y="2797"/>
                  </a:lnTo>
                  <a:lnTo>
                    <a:pt x="4383" y="2123"/>
                  </a:lnTo>
                  <a:lnTo>
                    <a:pt x="4018" y="1085"/>
                  </a:lnTo>
                  <a:lnTo>
                    <a:pt x="3915" y="62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7" name="Google Shape;1007;p38"/>
            <p:cNvSpPr/>
            <p:nvPr/>
          </p:nvSpPr>
          <p:spPr>
            <a:xfrm>
              <a:off x="4109700" y="1931225"/>
              <a:ext cx="313850" cy="175775"/>
            </a:xfrm>
            <a:custGeom>
              <a:rect b="b" l="l" r="r" t="t"/>
              <a:pathLst>
                <a:path extrusionOk="0" h="7031" w="12554">
                  <a:moveTo>
                    <a:pt x="7544" y="1"/>
                  </a:moveTo>
                  <a:lnTo>
                    <a:pt x="6859" y="69"/>
                  </a:lnTo>
                  <a:lnTo>
                    <a:pt x="6654" y="24"/>
                  </a:lnTo>
                  <a:lnTo>
                    <a:pt x="6505" y="229"/>
                  </a:lnTo>
                  <a:lnTo>
                    <a:pt x="6254" y="195"/>
                  </a:lnTo>
                  <a:lnTo>
                    <a:pt x="6254" y="195"/>
                  </a:lnTo>
                  <a:lnTo>
                    <a:pt x="5661" y="241"/>
                  </a:lnTo>
                  <a:lnTo>
                    <a:pt x="5490" y="435"/>
                  </a:lnTo>
                  <a:lnTo>
                    <a:pt x="5524" y="880"/>
                  </a:lnTo>
                  <a:lnTo>
                    <a:pt x="5239" y="800"/>
                  </a:lnTo>
                  <a:lnTo>
                    <a:pt x="4622" y="834"/>
                  </a:lnTo>
                  <a:lnTo>
                    <a:pt x="4406" y="629"/>
                  </a:lnTo>
                  <a:lnTo>
                    <a:pt x="4177" y="777"/>
                  </a:lnTo>
                  <a:lnTo>
                    <a:pt x="3892" y="651"/>
                  </a:lnTo>
                  <a:lnTo>
                    <a:pt x="3356" y="640"/>
                  </a:lnTo>
                  <a:lnTo>
                    <a:pt x="2557" y="423"/>
                  </a:lnTo>
                  <a:lnTo>
                    <a:pt x="1838" y="355"/>
                  </a:lnTo>
                  <a:lnTo>
                    <a:pt x="1313" y="377"/>
                  </a:lnTo>
                  <a:lnTo>
                    <a:pt x="971" y="606"/>
                  </a:lnTo>
                  <a:lnTo>
                    <a:pt x="662" y="651"/>
                  </a:lnTo>
                  <a:lnTo>
                    <a:pt x="1096" y="1405"/>
                  </a:lnTo>
                  <a:lnTo>
                    <a:pt x="1062" y="1667"/>
                  </a:lnTo>
                  <a:lnTo>
                    <a:pt x="731" y="1770"/>
                  </a:lnTo>
                  <a:lnTo>
                    <a:pt x="183" y="2489"/>
                  </a:lnTo>
                  <a:lnTo>
                    <a:pt x="411" y="2888"/>
                  </a:lnTo>
                  <a:lnTo>
                    <a:pt x="263" y="2831"/>
                  </a:lnTo>
                  <a:lnTo>
                    <a:pt x="103" y="3082"/>
                  </a:lnTo>
                  <a:lnTo>
                    <a:pt x="1" y="3436"/>
                  </a:lnTo>
                  <a:lnTo>
                    <a:pt x="411" y="3676"/>
                  </a:lnTo>
                  <a:lnTo>
                    <a:pt x="503" y="3904"/>
                  </a:lnTo>
                  <a:lnTo>
                    <a:pt x="777" y="3721"/>
                  </a:lnTo>
                  <a:lnTo>
                    <a:pt x="1233" y="3824"/>
                  </a:lnTo>
                  <a:lnTo>
                    <a:pt x="1690" y="3824"/>
                  </a:lnTo>
                  <a:lnTo>
                    <a:pt x="2032" y="4029"/>
                  </a:lnTo>
                  <a:lnTo>
                    <a:pt x="2260" y="3904"/>
                  </a:lnTo>
                  <a:lnTo>
                    <a:pt x="2774" y="3824"/>
                  </a:lnTo>
                  <a:lnTo>
                    <a:pt x="2911" y="3607"/>
                  </a:lnTo>
                  <a:lnTo>
                    <a:pt x="3207" y="3607"/>
                  </a:lnTo>
                  <a:lnTo>
                    <a:pt x="3367" y="3482"/>
                  </a:lnTo>
                  <a:lnTo>
                    <a:pt x="3824" y="3390"/>
                  </a:lnTo>
                  <a:lnTo>
                    <a:pt x="4383" y="3664"/>
                  </a:lnTo>
                  <a:lnTo>
                    <a:pt x="4668" y="3710"/>
                  </a:lnTo>
                  <a:lnTo>
                    <a:pt x="5022" y="3938"/>
                  </a:lnTo>
                  <a:lnTo>
                    <a:pt x="5022" y="4235"/>
                  </a:lnTo>
                  <a:lnTo>
                    <a:pt x="5296" y="4395"/>
                  </a:lnTo>
                  <a:lnTo>
                    <a:pt x="5456" y="4760"/>
                  </a:lnTo>
                  <a:lnTo>
                    <a:pt x="5741" y="4977"/>
                  </a:lnTo>
                  <a:lnTo>
                    <a:pt x="5707" y="5114"/>
                  </a:lnTo>
                  <a:lnTo>
                    <a:pt x="5855" y="5205"/>
                  </a:lnTo>
                  <a:lnTo>
                    <a:pt x="5684" y="5273"/>
                  </a:lnTo>
                  <a:lnTo>
                    <a:pt x="5250" y="5250"/>
                  </a:lnTo>
                  <a:lnTo>
                    <a:pt x="5170" y="5114"/>
                  </a:lnTo>
                  <a:lnTo>
                    <a:pt x="5022" y="5193"/>
                  </a:lnTo>
                  <a:lnTo>
                    <a:pt x="5090" y="5342"/>
                  </a:lnTo>
                  <a:lnTo>
                    <a:pt x="4942" y="5627"/>
                  </a:lnTo>
                  <a:lnTo>
                    <a:pt x="4862" y="5935"/>
                  </a:lnTo>
                  <a:lnTo>
                    <a:pt x="4691" y="6027"/>
                  </a:lnTo>
                  <a:lnTo>
                    <a:pt x="5033" y="6186"/>
                  </a:lnTo>
                  <a:lnTo>
                    <a:pt x="5353" y="6049"/>
                  </a:lnTo>
                  <a:lnTo>
                    <a:pt x="5695" y="6198"/>
                  </a:lnTo>
                  <a:lnTo>
                    <a:pt x="6163" y="5547"/>
                  </a:lnTo>
                  <a:lnTo>
                    <a:pt x="6346" y="5056"/>
                  </a:lnTo>
                  <a:lnTo>
                    <a:pt x="6996" y="4942"/>
                  </a:lnTo>
                  <a:lnTo>
                    <a:pt x="7087" y="5285"/>
                  </a:lnTo>
                  <a:lnTo>
                    <a:pt x="8229" y="5502"/>
                  </a:lnTo>
                  <a:lnTo>
                    <a:pt x="8480" y="5707"/>
                  </a:lnTo>
                  <a:lnTo>
                    <a:pt x="7829" y="6004"/>
                  </a:lnTo>
                  <a:lnTo>
                    <a:pt x="7738" y="6175"/>
                  </a:lnTo>
                  <a:lnTo>
                    <a:pt x="8560" y="6426"/>
                  </a:lnTo>
                  <a:lnTo>
                    <a:pt x="8480" y="6848"/>
                  </a:lnTo>
                  <a:lnTo>
                    <a:pt x="8902" y="7031"/>
                  </a:lnTo>
                  <a:lnTo>
                    <a:pt x="9804" y="6517"/>
                  </a:lnTo>
                  <a:lnTo>
                    <a:pt x="10557" y="6357"/>
                  </a:lnTo>
                  <a:lnTo>
                    <a:pt x="10648" y="6049"/>
                  </a:lnTo>
                  <a:lnTo>
                    <a:pt x="9918" y="6106"/>
                  </a:lnTo>
                  <a:lnTo>
                    <a:pt x="9530" y="5890"/>
                  </a:lnTo>
                  <a:lnTo>
                    <a:pt x="9393" y="5330"/>
                  </a:lnTo>
                  <a:lnTo>
                    <a:pt x="9941" y="4999"/>
                  </a:lnTo>
                  <a:lnTo>
                    <a:pt x="10602" y="4965"/>
                  </a:lnTo>
                  <a:lnTo>
                    <a:pt x="11025" y="4680"/>
                  </a:lnTo>
                  <a:lnTo>
                    <a:pt x="11584" y="4600"/>
                  </a:lnTo>
                  <a:lnTo>
                    <a:pt x="11527" y="4201"/>
                  </a:lnTo>
                  <a:lnTo>
                    <a:pt x="11846" y="3961"/>
                  </a:lnTo>
                  <a:lnTo>
                    <a:pt x="12508" y="3892"/>
                  </a:lnTo>
                  <a:lnTo>
                    <a:pt x="12554" y="3596"/>
                  </a:lnTo>
                  <a:lnTo>
                    <a:pt x="12303" y="3105"/>
                  </a:lnTo>
                  <a:lnTo>
                    <a:pt x="12485" y="2649"/>
                  </a:lnTo>
                  <a:lnTo>
                    <a:pt x="12428" y="2375"/>
                  </a:lnTo>
                  <a:lnTo>
                    <a:pt x="11344" y="2089"/>
                  </a:lnTo>
                  <a:lnTo>
                    <a:pt x="10933" y="2112"/>
                  </a:lnTo>
                  <a:lnTo>
                    <a:pt x="10420" y="1690"/>
                  </a:lnTo>
                  <a:lnTo>
                    <a:pt x="9918" y="1838"/>
                  </a:lnTo>
                  <a:lnTo>
                    <a:pt x="8971" y="1519"/>
                  </a:lnTo>
                  <a:lnTo>
                    <a:pt x="8948" y="1348"/>
                  </a:lnTo>
                  <a:lnTo>
                    <a:pt x="8628" y="971"/>
                  </a:lnTo>
                  <a:lnTo>
                    <a:pt x="8058" y="937"/>
                  </a:lnTo>
                  <a:lnTo>
                    <a:pt x="7966" y="663"/>
                  </a:lnTo>
                  <a:lnTo>
                    <a:pt x="8092" y="4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8" name="Google Shape;1008;p38"/>
            <p:cNvSpPr/>
            <p:nvPr/>
          </p:nvSpPr>
          <p:spPr>
            <a:xfrm>
              <a:off x="2610425" y="3795125"/>
              <a:ext cx="97300" cy="109875"/>
            </a:xfrm>
            <a:custGeom>
              <a:rect b="b" l="l" r="r" t="t"/>
              <a:pathLst>
                <a:path extrusionOk="0" h="4395" w="3892">
                  <a:moveTo>
                    <a:pt x="3892" y="3333"/>
                  </a:moveTo>
                  <a:lnTo>
                    <a:pt x="3595" y="2797"/>
                  </a:lnTo>
                  <a:lnTo>
                    <a:pt x="3869" y="2374"/>
                  </a:lnTo>
                  <a:lnTo>
                    <a:pt x="3321" y="1758"/>
                  </a:lnTo>
                  <a:lnTo>
                    <a:pt x="2637" y="1256"/>
                  </a:lnTo>
                  <a:lnTo>
                    <a:pt x="1758" y="674"/>
                  </a:lnTo>
                  <a:lnTo>
                    <a:pt x="1484" y="708"/>
                  </a:lnTo>
                  <a:lnTo>
                    <a:pt x="605" y="1"/>
                  </a:lnTo>
                  <a:lnTo>
                    <a:pt x="115" y="103"/>
                  </a:lnTo>
                  <a:lnTo>
                    <a:pt x="46" y="834"/>
                  </a:lnTo>
                  <a:lnTo>
                    <a:pt x="0" y="1758"/>
                  </a:lnTo>
                  <a:lnTo>
                    <a:pt x="160" y="2660"/>
                  </a:lnTo>
                  <a:lnTo>
                    <a:pt x="35" y="2854"/>
                  </a:lnTo>
                  <a:lnTo>
                    <a:pt x="92" y="3459"/>
                  </a:lnTo>
                  <a:lnTo>
                    <a:pt x="640" y="3961"/>
                  </a:lnTo>
                  <a:lnTo>
                    <a:pt x="1153" y="3926"/>
                  </a:lnTo>
                  <a:lnTo>
                    <a:pt x="1929" y="4314"/>
                  </a:lnTo>
                  <a:lnTo>
                    <a:pt x="2317" y="4223"/>
                  </a:lnTo>
                  <a:lnTo>
                    <a:pt x="2911" y="4394"/>
                  </a:lnTo>
                  <a:lnTo>
                    <a:pt x="3664" y="390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09" name="Google Shape;1009;p38"/>
            <p:cNvSpPr/>
            <p:nvPr/>
          </p:nvSpPr>
          <p:spPr>
            <a:xfrm>
              <a:off x="586475" y="1543225"/>
              <a:ext cx="1932400" cy="1139800"/>
            </a:xfrm>
            <a:custGeom>
              <a:rect b="b" l="l" r="r" t="t"/>
              <a:pathLst>
                <a:path extrusionOk="0" h="45592" w="77296">
                  <a:moveTo>
                    <a:pt x="2716" y="45432"/>
                  </a:moveTo>
                  <a:lnTo>
                    <a:pt x="3002" y="45307"/>
                  </a:lnTo>
                  <a:lnTo>
                    <a:pt x="3355" y="45101"/>
                  </a:lnTo>
                  <a:lnTo>
                    <a:pt x="3390" y="45044"/>
                  </a:lnTo>
                  <a:lnTo>
                    <a:pt x="3253" y="44736"/>
                  </a:lnTo>
                  <a:lnTo>
                    <a:pt x="3161" y="44622"/>
                  </a:lnTo>
                  <a:lnTo>
                    <a:pt x="3047" y="44531"/>
                  </a:lnTo>
                  <a:lnTo>
                    <a:pt x="2773" y="44371"/>
                  </a:lnTo>
                  <a:lnTo>
                    <a:pt x="2716" y="44359"/>
                  </a:lnTo>
                  <a:lnTo>
                    <a:pt x="2659" y="44451"/>
                  </a:lnTo>
                  <a:lnTo>
                    <a:pt x="2659" y="44633"/>
                  </a:lnTo>
                  <a:lnTo>
                    <a:pt x="2488" y="44770"/>
                  </a:lnTo>
                  <a:lnTo>
                    <a:pt x="2431" y="44873"/>
                  </a:lnTo>
                  <a:lnTo>
                    <a:pt x="2488" y="45204"/>
                  </a:lnTo>
                  <a:lnTo>
                    <a:pt x="2397" y="45455"/>
                  </a:lnTo>
                  <a:lnTo>
                    <a:pt x="2568" y="45592"/>
                  </a:lnTo>
                  <a:close/>
                  <a:moveTo>
                    <a:pt x="2625" y="44017"/>
                  </a:moveTo>
                  <a:lnTo>
                    <a:pt x="2716" y="43914"/>
                  </a:lnTo>
                  <a:lnTo>
                    <a:pt x="2545" y="43777"/>
                  </a:lnTo>
                  <a:lnTo>
                    <a:pt x="2283" y="43686"/>
                  </a:lnTo>
                  <a:lnTo>
                    <a:pt x="2191" y="43766"/>
                  </a:lnTo>
                  <a:lnTo>
                    <a:pt x="2191" y="43823"/>
                  </a:lnTo>
                  <a:lnTo>
                    <a:pt x="2260" y="43892"/>
                  </a:lnTo>
                  <a:lnTo>
                    <a:pt x="2340" y="44086"/>
                  </a:lnTo>
                  <a:close/>
                  <a:moveTo>
                    <a:pt x="2203" y="43538"/>
                  </a:moveTo>
                  <a:lnTo>
                    <a:pt x="1826" y="43504"/>
                  </a:lnTo>
                  <a:lnTo>
                    <a:pt x="1746" y="43606"/>
                  </a:lnTo>
                  <a:lnTo>
                    <a:pt x="2157" y="43629"/>
                  </a:lnTo>
                  <a:close/>
                  <a:moveTo>
                    <a:pt x="1530" y="43401"/>
                  </a:moveTo>
                  <a:lnTo>
                    <a:pt x="1370" y="43104"/>
                  </a:lnTo>
                  <a:lnTo>
                    <a:pt x="1336" y="43047"/>
                  </a:lnTo>
                  <a:lnTo>
                    <a:pt x="1084" y="43173"/>
                  </a:lnTo>
                  <a:lnTo>
                    <a:pt x="1107" y="43207"/>
                  </a:lnTo>
                  <a:lnTo>
                    <a:pt x="1164" y="43424"/>
                  </a:lnTo>
                  <a:lnTo>
                    <a:pt x="1415" y="43446"/>
                  </a:lnTo>
                  <a:lnTo>
                    <a:pt x="1472" y="43458"/>
                  </a:lnTo>
                  <a:close/>
                  <a:moveTo>
                    <a:pt x="343" y="42807"/>
                  </a:moveTo>
                  <a:lnTo>
                    <a:pt x="388" y="42591"/>
                  </a:lnTo>
                  <a:lnTo>
                    <a:pt x="206" y="42579"/>
                  </a:lnTo>
                  <a:lnTo>
                    <a:pt x="57" y="42659"/>
                  </a:lnTo>
                  <a:lnTo>
                    <a:pt x="0" y="42739"/>
                  </a:lnTo>
                  <a:lnTo>
                    <a:pt x="229" y="42887"/>
                  </a:lnTo>
                  <a:close/>
                  <a:moveTo>
                    <a:pt x="59138" y="18100"/>
                  </a:moveTo>
                  <a:lnTo>
                    <a:pt x="58910" y="18100"/>
                  </a:lnTo>
                  <a:lnTo>
                    <a:pt x="58716" y="18442"/>
                  </a:lnTo>
                  <a:lnTo>
                    <a:pt x="57278" y="18442"/>
                  </a:lnTo>
                  <a:lnTo>
                    <a:pt x="54882" y="18442"/>
                  </a:lnTo>
                  <a:lnTo>
                    <a:pt x="52496" y="18442"/>
                  </a:lnTo>
                  <a:lnTo>
                    <a:pt x="50385" y="18442"/>
                  </a:lnTo>
                  <a:lnTo>
                    <a:pt x="48297" y="18442"/>
                  </a:lnTo>
                  <a:lnTo>
                    <a:pt x="46220" y="18442"/>
                  </a:lnTo>
                  <a:lnTo>
                    <a:pt x="44086" y="18442"/>
                  </a:lnTo>
                  <a:lnTo>
                    <a:pt x="43401" y="18442"/>
                  </a:lnTo>
                  <a:lnTo>
                    <a:pt x="41312" y="18442"/>
                  </a:lnTo>
                  <a:lnTo>
                    <a:pt x="39338" y="18442"/>
                  </a:lnTo>
                  <a:lnTo>
                    <a:pt x="39098" y="19173"/>
                  </a:lnTo>
                  <a:lnTo>
                    <a:pt x="38768" y="19892"/>
                  </a:lnTo>
                  <a:lnTo>
                    <a:pt x="38437" y="20120"/>
                  </a:lnTo>
                  <a:lnTo>
                    <a:pt x="38596" y="19287"/>
                  </a:lnTo>
                  <a:lnTo>
                    <a:pt x="37763" y="18979"/>
                  </a:lnTo>
                  <a:lnTo>
                    <a:pt x="37569" y="19150"/>
                  </a:lnTo>
                  <a:lnTo>
                    <a:pt x="37512" y="19572"/>
                  </a:lnTo>
                  <a:lnTo>
                    <a:pt x="37250" y="20337"/>
                  </a:lnTo>
                  <a:lnTo>
                    <a:pt x="36656" y="21524"/>
                  </a:lnTo>
                  <a:lnTo>
                    <a:pt x="36086" y="22323"/>
                  </a:lnTo>
                  <a:lnTo>
                    <a:pt x="35515" y="23121"/>
                  </a:lnTo>
                  <a:lnTo>
                    <a:pt x="34739" y="23943"/>
                  </a:lnTo>
                  <a:lnTo>
                    <a:pt x="34579" y="24616"/>
                  </a:lnTo>
                  <a:lnTo>
                    <a:pt x="34180" y="25370"/>
                  </a:lnTo>
                  <a:lnTo>
                    <a:pt x="33632" y="26111"/>
                  </a:lnTo>
                  <a:lnTo>
                    <a:pt x="33769" y="26602"/>
                  </a:lnTo>
                  <a:lnTo>
                    <a:pt x="33495" y="27344"/>
                  </a:lnTo>
                  <a:lnTo>
                    <a:pt x="33712" y="28109"/>
                  </a:lnTo>
                  <a:lnTo>
                    <a:pt x="33895" y="28428"/>
                  </a:lnTo>
                  <a:lnTo>
                    <a:pt x="33780" y="28645"/>
                  </a:lnTo>
                  <a:lnTo>
                    <a:pt x="33837" y="29923"/>
                  </a:lnTo>
                  <a:lnTo>
                    <a:pt x="34203" y="30847"/>
                  </a:lnTo>
                  <a:lnTo>
                    <a:pt x="34089" y="31350"/>
                  </a:lnTo>
                  <a:lnTo>
                    <a:pt x="34225" y="31498"/>
                  </a:lnTo>
                  <a:lnTo>
                    <a:pt x="34887" y="31589"/>
                  </a:lnTo>
                  <a:lnTo>
                    <a:pt x="35070" y="31840"/>
                  </a:lnTo>
                  <a:lnTo>
                    <a:pt x="35469" y="31875"/>
                  </a:lnTo>
                  <a:lnTo>
                    <a:pt x="35458" y="32148"/>
                  </a:lnTo>
                  <a:lnTo>
                    <a:pt x="35766" y="32251"/>
                  </a:lnTo>
                  <a:lnTo>
                    <a:pt x="36063" y="32776"/>
                  </a:lnTo>
                  <a:lnTo>
                    <a:pt x="36029" y="33233"/>
                  </a:lnTo>
                  <a:lnTo>
                    <a:pt x="36919" y="33164"/>
                  </a:lnTo>
                  <a:lnTo>
                    <a:pt x="37923" y="33061"/>
                  </a:lnTo>
                  <a:lnTo>
                    <a:pt x="37775" y="33244"/>
                  </a:lnTo>
                  <a:lnTo>
                    <a:pt x="38790" y="33689"/>
                  </a:lnTo>
                  <a:lnTo>
                    <a:pt x="40320" y="34317"/>
                  </a:lnTo>
                  <a:lnTo>
                    <a:pt x="41849" y="34317"/>
                  </a:lnTo>
                  <a:lnTo>
                    <a:pt x="42454" y="34317"/>
                  </a:lnTo>
                  <a:lnTo>
                    <a:pt x="42568" y="33952"/>
                  </a:lnTo>
                  <a:lnTo>
                    <a:pt x="43903" y="33952"/>
                  </a:lnTo>
                  <a:lnTo>
                    <a:pt x="44086" y="34260"/>
                  </a:lnTo>
                  <a:lnTo>
                    <a:pt x="44382" y="34545"/>
                  </a:lnTo>
                  <a:lnTo>
                    <a:pt x="44725" y="34944"/>
                  </a:lnTo>
                  <a:lnTo>
                    <a:pt x="44839" y="35412"/>
                  </a:lnTo>
                  <a:lnTo>
                    <a:pt x="44896" y="35914"/>
                  </a:lnTo>
                  <a:lnTo>
                    <a:pt x="45215" y="36188"/>
                  </a:lnTo>
                  <a:lnTo>
                    <a:pt x="45786" y="36451"/>
                  </a:lnTo>
                  <a:lnTo>
                    <a:pt x="46471" y="35743"/>
                  </a:lnTo>
                  <a:lnTo>
                    <a:pt x="47098" y="35732"/>
                  </a:lnTo>
                  <a:lnTo>
                    <a:pt x="47532" y="36086"/>
                  </a:lnTo>
                  <a:lnTo>
                    <a:pt x="47760" y="36713"/>
                  </a:lnTo>
                  <a:lnTo>
                    <a:pt x="47909" y="37238"/>
                  </a:lnTo>
                  <a:lnTo>
                    <a:pt x="48251" y="37752"/>
                  </a:lnTo>
                  <a:lnTo>
                    <a:pt x="48274" y="38391"/>
                  </a:lnTo>
                  <a:lnTo>
                    <a:pt x="48388" y="38825"/>
                  </a:lnTo>
                  <a:lnTo>
                    <a:pt x="48947" y="39110"/>
                  </a:lnTo>
                  <a:lnTo>
                    <a:pt x="49461" y="39304"/>
                  </a:lnTo>
                  <a:lnTo>
                    <a:pt x="49757" y="39281"/>
                  </a:lnTo>
                  <a:lnTo>
                    <a:pt x="49678" y="38961"/>
                  </a:lnTo>
                  <a:lnTo>
                    <a:pt x="49735" y="38528"/>
                  </a:lnTo>
                  <a:lnTo>
                    <a:pt x="49872" y="37900"/>
                  </a:lnTo>
                  <a:lnTo>
                    <a:pt x="50145" y="37501"/>
                  </a:lnTo>
                  <a:lnTo>
                    <a:pt x="50670" y="37056"/>
                  </a:lnTo>
                  <a:lnTo>
                    <a:pt x="51526" y="36668"/>
                  </a:lnTo>
                  <a:lnTo>
                    <a:pt x="52405" y="35994"/>
                  </a:lnTo>
                  <a:lnTo>
                    <a:pt x="53101" y="35789"/>
                  </a:lnTo>
                  <a:lnTo>
                    <a:pt x="53603" y="35732"/>
                  </a:lnTo>
                  <a:lnTo>
                    <a:pt x="54094" y="35926"/>
                  </a:lnTo>
                  <a:lnTo>
                    <a:pt x="54802" y="35812"/>
                  </a:lnTo>
                  <a:lnTo>
                    <a:pt x="55270" y="36302"/>
                  </a:lnTo>
                  <a:lnTo>
                    <a:pt x="55806" y="36325"/>
                  </a:lnTo>
                  <a:lnTo>
                    <a:pt x="56148" y="36154"/>
                  </a:lnTo>
                  <a:lnTo>
                    <a:pt x="56399" y="36280"/>
                  </a:lnTo>
                  <a:lnTo>
                    <a:pt x="56582" y="36166"/>
                  </a:lnTo>
                  <a:lnTo>
                    <a:pt x="56456" y="35983"/>
                  </a:lnTo>
                  <a:lnTo>
                    <a:pt x="56548" y="35629"/>
                  </a:lnTo>
                  <a:lnTo>
                    <a:pt x="56479" y="35389"/>
                  </a:lnTo>
                  <a:lnTo>
                    <a:pt x="56822" y="35241"/>
                  </a:lnTo>
                  <a:lnTo>
                    <a:pt x="57426" y="35184"/>
                  </a:lnTo>
                  <a:lnTo>
                    <a:pt x="58088" y="35287"/>
                  </a:lnTo>
                  <a:lnTo>
                    <a:pt x="58979" y="35173"/>
                  </a:lnTo>
                  <a:lnTo>
                    <a:pt x="59401" y="35389"/>
                  </a:lnTo>
                  <a:lnTo>
                    <a:pt x="59686" y="35812"/>
                  </a:lnTo>
                  <a:lnTo>
                    <a:pt x="59812" y="35857"/>
                  </a:lnTo>
                  <a:lnTo>
                    <a:pt x="60690" y="35447"/>
                  </a:lnTo>
                  <a:lnTo>
                    <a:pt x="60953" y="35583"/>
                  </a:lnTo>
                  <a:lnTo>
                    <a:pt x="61387" y="36337"/>
                  </a:lnTo>
                  <a:lnTo>
                    <a:pt x="61501" y="36839"/>
                  </a:lnTo>
                  <a:lnTo>
                    <a:pt x="61215" y="37444"/>
                  </a:lnTo>
                  <a:lnTo>
                    <a:pt x="61272" y="37797"/>
                  </a:lnTo>
                  <a:lnTo>
                    <a:pt x="61501" y="38494"/>
                  </a:lnTo>
                  <a:lnTo>
                    <a:pt x="61786" y="39281"/>
                  </a:lnTo>
                  <a:lnTo>
                    <a:pt x="62037" y="39475"/>
                  </a:lnTo>
                  <a:lnTo>
                    <a:pt x="62094" y="39874"/>
                  </a:lnTo>
                  <a:lnTo>
                    <a:pt x="62471" y="39989"/>
                  </a:lnTo>
                  <a:lnTo>
                    <a:pt x="62710" y="39874"/>
                  </a:lnTo>
                  <a:lnTo>
                    <a:pt x="62996" y="39327"/>
                  </a:lnTo>
                  <a:lnTo>
                    <a:pt x="63098" y="38961"/>
                  </a:lnTo>
                  <a:lnTo>
                    <a:pt x="63224" y="38357"/>
                  </a:lnTo>
                  <a:lnTo>
                    <a:pt x="63053" y="37295"/>
                  </a:lnTo>
                  <a:lnTo>
                    <a:pt x="63121" y="36907"/>
                  </a:lnTo>
                  <a:lnTo>
                    <a:pt x="62916" y="36268"/>
                  </a:lnTo>
                  <a:lnTo>
                    <a:pt x="62813" y="35504"/>
                  </a:lnTo>
                  <a:lnTo>
                    <a:pt x="62824" y="34876"/>
                  </a:lnTo>
                  <a:lnTo>
                    <a:pt x="63087" y="34225"/>
                  </a:lnTo>
                  <a:lnTo>
                    <a:pt x="63578" y="33689"/>
                  </a:lnTo>
                  <a:lnTo>
                    <a:pt x="64114" y="33255"/>
                  </a:lnTo>
                  <a:lnTo>
                    <a:pt x="65095" y="32673"/>
                  </a:lnTo>
                  <a:lnTo>
                    <a:pt x="65278" y="32365"/>
                  </a:lnTo>
                  <a:lnTo>
                    <a:pt x="65746" y="32034"/>
                  </a:lnTo>
                  <a:lnTo>
                    <a:pt x="66145" y="31977"/>
                  </a:lnTo>
                  <a:lnTo>
                    <a:pt x="66773" y="31429"/>
                  </a:lnTo>
                  <a:lnTo>
                    <a:pt x="67629" y="31167"/>
                  </a:lnTo>
                  <a:lnTo>
                    <a:pt x="68291" y="30482"/>
                  </a:lnTo>
                  <a:lnTo>
                    <a:pt x="68416" y="29546"/>
                  </a:lnTo>
                  <a:lnTo>
                    <a:pt x="68428" y="29238"/>
                  </a:lnTo>
                  <a:lnTo>
                    <a:pt x="68234" y="29181"/>
                  </a:lnTo>
                  <a:lnTo>
                    <a:pt x="68451" y="28303"/>
                  </a:lnTo>
                  <a:lnTo>
                    <a:pt x="68017" y="27994"/>
                  </a:lnTo>
                  <a:lnTo>
                    <a:pt x="68473" y="28143"/>
                  </a:lnTo>
                  <a:lnTo>
                    <a:pt x="68473" y="27549"/>
                  </a:lnTo>
                  <a:lnTo>
                    <a:pt x="68747" y="27173"/>
                  </a:lnTo>
                  <a:lnTo>
                    <a:pt x="68599" y="27926"/>
                  </a:lnTo>
                  <a:lnTo>
                    <a:pt x="68884" y="28280"/>
                  </a:lnTo>
                  <a:lnTo>
                    <a:pt x="68473" y="28907"/>
                  </a:lnTo>
                  <a:lnTo>
                    <a:pt x="68531" y="28942"/>
                  </a:lnTo>
                  <a:lnTo>
                    <a:pt x="69158" y="28211"/>
                  </a:lnTo>
                  <a:lnTo>
                    <a:pt x="69501" y="27857"/>
                  </a:lnTo>
                  <a:lnTo>
                    <a:pt x="69592" y="27492"/>
                  </a:lnTo>
                  <a:lnTo>
                    <a:pt x="69455" y="27344"/>
                  </a:lnTo>
                  <a:lnTo>
                    <a:pt x="69444" y="26842"/>
                  </a:lnTo>
                  <a:lnTo>
                    <a:pt x="69615" y="27070"/>
                  </a:lnTo>
                  <a:lnTo>
                    <a:pt x="69774" y="27127"/>
                  </a:lnTo>
                  <a:lnTo>
                    <a:pt x="69763" y="27355"/>
                  </a:lnTo>
                  <a:lnTo>
                    <a:pt x="70505" y="26659"/>
                  </a:lnTo>
                  <a:lnTo>
                    <a:pt x="70859" y="26009"/>
                  </a:lnTo>
                  <a:lnTo>
                    <a:pt x="70653" y="25974"/>
                  </a:lnTo>
                  <a:lnTo>
                    <a:pt x="70961" y="25712"/>
                  </a:lnTo>
                  <a:lnTo>
                    <a:pt x="70904" y="25826"/>
                  </a:lnTo>
                  <a:lnTo>
                    <a:pt x="71372" y="25826"/>
                  </a:lnTo>
                  <a:lnTo>
                    <a:pt x="72479" y="25552"/>
                  </a:lnTo>
                  <a:lnTo>
                    <a:pt x="72331" y="25381"/>
                  </a:lnTo>
                  <a:lnTo>
                    <a:pt x="71201" y="25552"/>
                  </a:lnTo>
                  <a:lnTo>
                    <a:pt x="71886" y="25301"/>
                  </a:lnTo>
                  <a:lnTo>
                    <a:pt x="72331" y="25255"/>
                  </a:lnTo>
                  <a:lnTo>
                    <a:pt x="72673" y="25210"/>
                  </a:lnTo>
                  <a:lnTo>
                    <a:pt x="73255" y="25061"/>
                  </a:lnTo>
                  <a:lnTo>
                    <a:pt x="73598" y="25073"/>
                  </a:lnTo>
                  <a:lnTo>
                    <a:pt x="74134" y="24925"/>
                  </a:lnTo>
                  <a:lnTo>
                    <a:pt x="74282" y="24685"/>
                  </a:lnTo>
                  <a:lnTo>
                    <a:pt x="74123" y="24491"/>
                  </a:lnTo>
                  <a:lnTo>
                    <a:pt x="74100" y="24799"/>
                  </a:lnTo>
                  <a:lnTo>
                    <a:pt x="73792" y="24788"/>
                  </a:lnTo>
                  <a:lnTo>
                    <a:pt x="73712" y="24320"/>
                  </a:lnTo>
                  <a:lnTo>
                    <a:pt x="73871" y="23840"/>
                  </a:lnTo>
                  <a:lnTo>
                    <a:pt x="74065" y="23658"/>
                  </a:lnTo>
                  <a:lnTo>
                    <a:pt x="74625" y="23133"/>
                  </a:lnTo>
                  <a:lnTo>
                    <a:pt x="75469" y="22870"/>
                  </a:lnTo>
                  <a:lnTo>
                    <a:pt x="76325" y="22574"/>
                  </a:lnTo>
                  <a:lnTo>
                    <a:pt x="77215" y="22151"/>
                  </a:lnTo>
                  <a:lnTo>
                    <a:pt x="77192" y="21866"/>
                  </a:lnTo>
                  <a:lnTo>
                    <a:pt x="76896" y="21364"/>
                  </a:lnTo>
                  <a:lnTo>
                    <a:pt x="77295" y="20154"/>
                  </a:lnTo>
                  <a:lnTo>
                    <a:pt x="77078" y="19892"/>
                  </a:lnTo>
                  <a:lnTo>
                    <a:pt x="76553" y="20052"/>
                  </a:lnTo>
                  <a:lnTo>
                    <a:pt x="76394" y="19812"/>
                  </a:lnTo>
                  <a:lnTo>
                    <a:pt x="75606" y="20474"/>
                  </a:lnTo>
                  <a:lnTo>
                    <a:pt x="75150" y="21181"/>
                  </a:lnTo>
                  <a:lnTo>
                    <a:pt x="74762" y="21581"/>
                  </a:lnTo>
                  <a:lnTo>
                    <a:pt x="74408" y="21706"/>
                  </a:lnTo>
                  <a:lnTo>
                    <a:pt x="74168" y="21752"/>
                  </a:lnTo>
                  <a:lnTo>
                    <a:pt x="74020" y="21980"/>
                  </a:lnTo>
                  <a:lnTo>
                    <a:pt x="72696" y="21980"/>
                  </a:lnTo>
                  <a:lnTo>
                    <a:pt x="71600" y="21980"/>
                  </a:lnTo>
                  <a:lnTo>
                    <a:pt x="71212" y="22151"/>
                  </a:lnTo>
                  <a:lnTo>
                    <a:pt x="70254" y="22745"/>
                  </a:lnTo>
                  <a:lnTo>
                    <a:pt x="70288" y="22870"/>
                  </a:lnTo>
                  <a:lnTo>
                    <a:pt x="70197" y="23213"/>
                  </a:lnTo>
                  <a:lnTo>
                    <a:pt x="69546" y="23498"/>
                  </a:lnTo>
                  <a:lnTo>
                    <a:pt x="68987" y="23430"/>
                  </a:lnTo>
                  <a:lnTo>
                    <a:pt x="68416" y="23407"/>
                  </a:lnTo>
                  <a:lnTo>
                    <a:pt x="68051" y="23498"/>
                  </a:lnTo>
                  <a:lnTo>
                    <a:pt x="68006" y="23760"/>
                  </a:lnTo>
                  <a:lnTo>
                    <a:pt x="68006" y="23760"/>
                  </a:lnTo>
                  <a:lnTo>
                    <a:pt x="67994" y="23840"/>
                  </a:lnTo>
                  <a:lnTo>
                    <a:pt x="67161" y="24377"/>
                  </a:lnTo>
                  <a:lnTo>
                    <a:pt x="66522" y="24628"/>
                  </a:lnTo>
                  <a:lnTo>
                    <a:pt x="66111" y="24742"/>
                  </a:lnTo>
                  <a:lnTo>
                    <a:pt x="65575" y="24982"/>
                  </a:lnTo>
                  <a:lnTo>
                    <a:pt x="65004" y="25119"/>
                  </a:lnTo>
                  <a:lnTo>
                    <a:pt x="64650" y="25073"/>
                  </a:lnTo>
                  <a:lnTo>
                    <a:pt x="64262" y="24890"/>
                  </a:lnTo>
                  <a:lnTo>
                    <a:pt x="64650" y="24548"/>
                  </a:lnTo>
                  <a:lnTo>
                    <a:pt x="64650" y="24548"/>
                  </a:lnTo>
                  <a:lnTo>
                    <a:pt x="64936" y="24228"/>
                  </a:lnTo>
                  <a:lnTo>
                    <a:pt x="65461" y="23749"/>
                  </a:lnTo>
                  <a:lnTo>
                    <a:pt x="65461" y="23749"/>
                  </a:lnTo>
                  <a:lnTo>
                    <a:pt x="65461" y="23749"/>
                  </a:lnTo>
                  <a:lnTo>
                    <a:pt x="65563" y="23384"/>
                  </a:lnTo>
                  <a:lnTo>
                    <a:pt x="65632" y="22893"/>
                  </a:lnTo>
                  <a:lnTo>
                    <a:pt x="65404" y="22790"/>
                  </a:lnTo>
                  <a:lnTo>
                    <a:pt x="64799" y="23190"/>
                  </a:lnTo>
                  <a:lnTo>
                    <a:pt x="64662" y="23178"/>
                  </a:lnTo>
                  <a:lnTo>
                    <a:pt x="64707" y="22962"/>
                  </a:lnTo>
                  <a:lnTo>
                    <a:pt x="65255" y="22608"/>
                  </a:lnTo>
                  <a:lnTo>
                    <a:pt x="65483" y="22208"/>
                  </a:lnTo>
                  <a:lnTo>
                    <a:pt x="65575" y="21809"/>
                  </a:lnTo>
                  <a:lnTo>
                    <a:pt x="65198" y="21467"/>
                  </a:lnTo>
                  <a:lnTo>
                    <a:pt x="64662" y="21273"/>
                  </a:lnTo>
                  <a:lnTo>
                    <a:pt x="64422" y="21615"/>
                  </a:lnTo>
                  <a:lnTo>
                    <a:pt x="64228" y="21706"/>
                  </a:lnTo>
                  <a:lnTo>
                    <a:pt x="63909" y="22151"/>
                  </a:lnTo>
                  <a:lnTo>
                    <a:pt x="63966" y="21843"/>
                  </a:lnTo>
                  <a:lnTo>
                    <a:pt x="63600" y="22060"/>
                  </a:lnTo>
                  <a:lnTo>
                    <a:pt x="63292" y="22345"/>
                  </a:lnTo>
                  <a:lnTo>
                    <a:pt x="62927" y="22790"/>
                  </a:lnTo>
                  <a:lnTo>
                    <a:pt x="62745" y="23156"/>
                  </a:lnTo>
                  <a:lnTo>
                    <a:pt x="62756" y="23703"/>
                  </a:lnTo>
                  <a:lnTo>
                    <a:pt x="62493" y="24274"/>
                  </a:lnTo>
                  <a:lnTo>
                    <a:pt x="62026" y="24696"/>
                  </a:lnTo>
                  <a:lnTo>
                    <a:pt x="61832" y="24833"/>
                  </a:lnTo>
                  <a:lnTo>
                    <a:pt x="61603" y="24925"/>
                  </a:lnTo>
                  <a:lnTo>
                    <a:pt x="61341" y="24925"/>
                  </a:lnTo>
                  <a:lnTo>
                    <a:pt x="61295" y="24867"/>
                  </a:lnTo>
                  <a:lnTo>
                    <a:pt x="61284" y="24400"/>
                  </a:lnTo>
                  <a:lnTo>
                    <a:pt x="61387" y="24171"/>
                  </a:lnTo>
                  <a:lnTo>
                    <a:pt x="61489" y="23954"/>
                  </a:lnTo>
                  <a:lnTo>
                    <a:pt x="61569" y="23532"/>
                  </a:lnTo>
                  <a:lnTo>
                    <a:pt x="61923" y="23030"/>
                  </a:lnTo>
                  <a:lnTo>
                    <a:pt x="62345" y="22414"/>
                  </a:lnTo>
                  <a:lnTo>
                    <a:pt x="62996" y="21752"/>
                  </a:lnTo>
                  <a:lnTo>
                    <a:pt x="62893" y="21752"/>
                  </a:lnTo>
                  <a:lnTo>
                    <a:pt x="62128" y="22323"/>
                  </a:lnTo>
                  <a:lnTo>
                    <a:pt x="62071" y="22220"/>
                  </a:lnTo>
                  <a:lnTo>
                    <a:pt x="62482" y="21889"/>
                  </a:lnTo>
                  <a:lnTo>
                    <a:pt x="63155" y="21318"/>
                  </a:lnTo>
                  <a:lnTo>
                    <a:pt x="63680" y="21250"/>
                  </a:lnTo>
                  <a:lnTo>
                    <a:pt x="64308" y="21067"/>
                  </a:lnTo>
                  <a:lnTo>
                    <a:pt x="64833" y="21158"/>
                  </a:lnTo>
                  <a:lnTo>
                    <a:pt x="64856" y="21158"/>
                  </a:lnTo>
                  <a:lnTo>
                    <a:pt x="65518" y="21090"/>
                  </a:lnTo>
                  <a:lnTo>
                    <a:pt x="65312" y="20736"/>
                  </a:lnTo>
                  <a:lnTo>
                    <a:pt x="65312" y="20736"/>
                  </a:lnTo>
                  <a:lnTo>
                    <a:pt x="65141" y="20702"/>
                  </a:lnTo>
                  <a:lnTo>
                    <a:pt x="65141" y="20702"/>
                  </a:lnTo>
                  <a:lnTo>
                    <a:pt x="65141" y="20702"/>
                  </a:lnTo>
                  <a:lnTo>
                    <a:pt x="64936" y="20668"/>
                  </a:lnTo>
                  <a:lnTo>
                    <a:pt x="64879" y="20417"/>
                  </a:lnTo>
                  <a:lnTo>
                    <a:pt x="64148" y="20497"/>
                  </a:lnTo>
                  <a:lnTo>
                    <a:pt x="63441" y="20691"/>
                  </a:lnTo>
                  <a:lnTo>
                    <a:pt x="63087" y="20360"/>
                  </a:lnTo>
                  <a:lnTo>
                    <a:pt x="62722" y="20246"/>
                  </a:lnTo>
                  <a:lnTo>
                    <a:pt x="63167" y="19778"/>
                  </a:lnTo>
                  <a:lnTo>
                    <a:pt x="62414" y="20063"/>
                  </a:lnTo>
                  <a:lnTo>
                    <a:pt x="61717" y="20360"/>
                  </a:lnTo>
                  <a:lnTo>
                    <a:pt x="61056" y="20576"/>
                  </a:lnTo>
                  <a:lnTo>
                    <a:pt x="60759" y="20280"/>
                  </a:lnTo>
                  <a:lnTo>
                    <a:pt x="59971" y="20462"/>
                  </a:lnTo>
                  <a:lnTo>
                    <a:pt x="60028" y="20337"/>
                  </a:lnTo>
                  <a:lnTo>
                    <a:pt x="60690" y="19960"/>
                  </a:lnTo>
                  <a:lnTo>
                    <a:pt x="61352" y="19606"/>
                  </a:lnTo>
                  <a:lnTo>
                    <a:pt x="62197" y="19310"/>
                  </a:lnTo>
                  <a:lnTo>
                    <a:pt x="62197" y="19310"/>
                  </a:lnTo>
                  <a:lnTo>
                    <a:pt x="62197" y="19310"/>
                  </a:lnTo>
                  <a:lnTo>
                    <a:pt x="61444" y="19081"/>
                  </a:lnTo>
                  <a:lnTo>
                    <a:pt x="60816" y="19196"/>
                  </a:lnTo>
                  <a:lnTo>
                    <a:pt x="60268" y="18922"/>
                  </a:lnTo>
                  <a:lnTo>
                    <a:pt x="59618" y="18785"/>
                  </a:lnTo>
                  <a:lnTo>
                    <a:pt x="59161" y="18728"/>
                  </a:lnTo>
                  <a:lnTo>
                    <a:pt x="59013" y="18579"/>
                  </a:lnTo>
                  <a:close/>
                  <a:moveTo>
                    <a:pt x="24810" y="11413"/>
                  </a:moveTo>
                  <a:lnTo>
                    <a:pt x="25792" y="11013"/>
                  </a:lnTo>
                  <a:lnTo>
                    <a:pt x="25792" y="10751"/>
                  </a:lnTo>
                  <a:lnTo>
                    <a:pt x="25427" y="10694"/>
                  </a:lnTo>
                  <a:lnTo>
                    <a:pt x="24936" y="10819"/>
                  </a:lnTo>
                  <a:lnTo>
                    <a:pt x="24023" y="11127"/>
                  </a:lnTo>
                  <a:lnTo>
                    <a:pt x="23715" y="11504"/>
                  </a:lnTo>
                  <a:lnTo>
                    <a:pt x="23818" y="11732"/>
                  </a:lnTo>
                  <a:close/>
                  <a:moveTo>
                    <a:pt x="19287" y="9073"/>
                  </a:moveTo>
                  <a:lnTo>
                    <a:pt x="19618" y="8742"/>
                  </a:lnTo>
                  <a:lnTo>
                    <a:pt x="19207" y="8674"/>
                  </a:lnTo>
                  <a:lnTo>
                    <a:pt x="18397" y="8811"/>
                  </a:lnTo>
                  <a:lnTo>
                    <a:pt x="18511" y="9039"/>
                  </a:lnTo>
                  <a:lnTo>
                    <a:pt x="18739" y="9199"/>
                  </a:lnTo>
                  <a:close/>
                  <a:moveTo>
                    <a:pt x="19458" y="5889"/>
                  </a:moveTo>
                  <a:lnTo>
                    <a:pt x="19024" y="6197"/>
                  </a:lnTo>
                  <a:lnTo>
                    <a:pt x="19081" y="6277"/>
                  </a:lnTo>
                  <a:lnTo>
                    <a:pt x="19675" y="6220"/>
                  </a:lnTo>
                  <a:lnTo>
                    <a:pt x="19721" y="6368"/>
                  </a:lnTo>
                  <a:lnTo>
                    <a:pt x="19960" y="6540"/>
                  </a:lnTo>
                  <a:lnTo>
                    <a:pt x="20656" y="6368"/>
                  </a:lnTo>
                  <a:lnTo>
                    <a:pt x="20828" y="6288"/>
                  </a:lnTo>
                  <a:lnTo>
                    <a:pt x="20360" y="6174"/>
                  </a:lnTo>
                  <a:lnTo>
                    <a:pt x="20131" y="5957"/>
                  </a:lnTo>
                  <a:lnTo>
                    <a:pt x="19652" y="6049"/>
                  </a:lnTo>
                  <a:close/>
                  <a:moveTo>
                    <a:pt x="37284" y="149"/>
                  </a:moveTo>
                  <a:lnTo>
                    <a:pt x="36656" y="0"/>
                  </a:lnTo>
                  <a:lnTo>
                    <a:pt x="35196" y="400"/>
                  </a:lnTo>
                  <a:lnTo>
                    <a:pt x="34739" y="354"/>
                  </a:lnTo>
                  <a:lnTo>
                    <a:pt x="33176" y="685"/>
                  </a:lnTo>
                  <a:lnTo>
                    <a:pt x="32491" y="765"/>
                  </a:lnTo>
                  <a:lnTo>
                    <a:pt x="31372" y="1119"/>
                  </a:lnTo>
                  <a:lnTo>
                    <a:pt x="30688" y="1495"/>
                  </a:lnTo>
                  <a:lnTo>
                    <a:pt x="29467" y="1849"/>
                  </a:lnTo>
                  <a:lnTo>
                    <a:pt x="28371" y="1861"/>
                  </a:lnTo>
                  <a:lnTo>
                    <a:pt x="27481" y="2283"/>
                  </a:lnTo>
                  <a:lnTo>
                    <a:pt x="27937" y="2522"/>
                  </a:lnTo>
                  <a:lnTo>
                    <a:pt x="28029" y="2853"/>
                  </a:lnTo>
                  <a:lnTo>
                    <a:pt x="27915" y="3230"/>
                  </a:lnTo>
                  <a:lnTo>
                    <a:pt x="28245" y="3538"/>
                  </a:lnTo>
                  <a:lnTo>
                    <a:pt x="28074" y="4029"/>
                  </a:lnTo>
                  <a:lnTo>
                    <a:pt x="26762" y="4063"/>
                  </a:lnTo>
                  <a:lnTo>
                    <a:pt x="27378" y="3664"/>
                  </a:lnTo>
                  <a:lnTo>
                    <a:pt x="26899" y="3664"/>
                  </a:lnTo>
                  <a:lnTo>
                    <a:pt x="25027" y="4052"/>
                  </a:lnTo>
                  <a:lnTo>
                    <a:pt x="23726" y="4371"/>
                  </a:lnTo>
                  <a:lnTo>
                    <a:pt x="23863" y="4851"/>
                  </a:lnTo>
                  <a:lnTo>
                    <a:pt x="23692" y="5159"/>
                  </a:lnTo>
                  <a:lnTo>
                    <a:pt x="24343" y="5364"/>
                  </a:lnTo>
                  <a:lnTo>
                    <a:pt x="25324" y="5261"/>
                  </a:lnTo>
                  <a:lnTo>
                    <a:pt x="25575" y="5444"/>
                  </a:lnTo>
                  <a:lnTo>
                    <a:pt x="25997" y="5261"/>
                  </a:lnTo>
                  <a:lnTo>
                    <a:pt x="26865" y="5090"/>
                  </a:lnTo>
                  <a:lnTo>
                    <a:pt x="27253" y="5090"/>
                  </a:lnTo>
                  <a:lnTo>
                    <a:pt x="26408" y="5387"/>
                  </a:lnTo>
                  <a:lnTo>
                    <a:pt x="26568" y="5535"/>
                  </a:lnTo>
                  <a:lnTo>
                    <a:pt x="26203" y="5900"/>
                  </a:lnTo>
                  <a:lnTo>
                    <a:pt x="25427" y="6163"/>
                  </a:lnTo>
                  <a:lnTo>
                    <a:pt x="25061" y="6083"/>
                  </a:lnTo>
                  <a:lnTo>
                    <a:pt x="24069" y="6471"/>
                  </a:lnTo>
                  <a:lnTo>
                    <a:pt x="23806" y="6345"/>
                  </a:lnTo>
                  <a:lnTo>
                    <a:pt x="23224" y="6403"/>
                  </a:lnTo>
                  <a:lnTo>
                    <a:pt x="22471" y="6825"/>
                  </a:lnTo>
                  <a:lnTo>
                    <a:pt x="21387" y="7270"/>
                  </a:lnTo>
                  <a:lnTo>
                    <a:pt x="20554" y="7761"/>
                  </a:lnTo>
                  <a:lnTo>
                    <a:pt x="20599" y="8103"/>
                  </a:lnTo>
                  <a:lnTo>
                    <a:pt x="20029" y="8571"/>
                  </a:lnTo>
                  <a:lnTo>
                    <a:pt x="20234" y="8765"/>
                  </a:lnTo>
                  <a:lnTo>
                    <a:pt x="20303" y="9153"/>
                  </a:lnTo>
                  <a:lnTo>
                    <a:pt x="21330" y="8993"/>
                  </a:lnTo>
                  <a:lnTo>
                    <a:pt x="21387" y="9301"/>
                  </a:lnTo>
                  <a:lnTo>
                    <a:pt x="20919" y="9598"/>
                  </a:lnTo>
                  <a:lnTo>
                    <a:pt x="20405" y="10100"/>
                  </a:lnTo>
                  <a:lnTo>
                    <a:pt x="20805" y="10100"/>
                  </a:lnTo>
                  <a:lnTo>
                    <a:pt x="21832" y="9769"/>
                  </a:lnTo>
                  <a:lnTo>
                    <a:pt x="21604" y="10180"/>
                  </a:lnTo>
                  <a:lnTo>
                    <a:pt x="22117" y="9883"/>
                  </a:lnTo>
                  <a:lnTo>
                    <a:pt x="22060" y="10306"/>
                  </a:lnTo>
                  <a:lnTo>
                    <a:pt x="22745" y="9997"/>
                  </a:lnTo>
                  <a:lnTo>
                    <a:pt x="22802" y="10157"/>
                  </a:lnTo>
                  <a:lnTo>
                    <a:pt x="23829" y="9895"/>
                  </a:lnTo>
                  <a:lnTo>
                    <a:pt x="22939" y="10385"/>
                  </a:lnTo>
                  <a:lnTo>
                    <a:pt x="22129" y="11024"/>
                  </a:lnTo>
                  <a:lnTo>
                    <a:pt x="21318" y="11321"/>
                  </a:lnTo>
                  <a:lnTo>
                    <a:pt x="20987" y="11492"/>
                  </a:lnTo>
                  <a:lnTo>
                    <a:pt x="19515" y="12006"/>
                  </a:lnTo>
                  <a:lnTo>
                    <a:pt x="18819" y="12348"/>
                  </a:lnTo>
                  <a:lnTo>
                    <a:pt x="17895" y="12451"/>
                  </a:lnTo>
                  <a:lnTo>
                    <a:pt x="16674" y="12919"/>
                  </a:lnTo>
                  <a:lnTo>
                    <a:pt x="15738" y="13181"/>
                  </a:lnTo>
                  <a:lnTo>
                    <a:pt x="14585" y="13581"/>
                  </a:lnTo>
                  <a:lnTo>
                    <a:pt x="14528" y="13718"/>
                  </a:lnTo>
                  <a:lnTo>
                    <a:pt x="15955" y="13478"/>
                  </a:lnTo>
                  <a:lnTo>
                    <a:pt x="16810" y="13193"/>
                  </a:lnTo>
                  <a:lnTo>
                    <a:pt x="17792" y="12907"/>
                  </a:lnTo>
                  <a:lnTo>
                    <a:pt x="18659" y="12668"/>
                  </a:lnTo>
                  <a:lnTo>
                    <a:pt x="19059" y="12736"/>
                  </a:lnTo>
                  <a:lnTo>
                    <a:pt x="20211" y="12360"/>
                  </a:lnTo>
                  <a:lnTo>
                    <a:pt x="20862" y="11960"/>
                  </a:lnTo>
                  <a:lnTo>
                    <a:pt x="22357" y="11527"/>
                  </a:lnTo>
                  <a:lnTo>
                    <a:pt x="22916" y="11150"/>
                  </a:lnTo>
                  <a:lnTo>
                    <a:pt x="23852" y="10899"/>
                  </a:lnTo>
                  <a:lnTo>
                    <a:pt x="24936" y="10534"/>
                  </a:lnTo>
                  <a:lnTo>
                    <a:pt x="26203" y="9940"/>
                  </a:lnTo>
                  <a:lnTo>
                    <a:pt x="26180" y="9529"/>
                  </a:lnTo>
                  <a:lnTo>
                    <a:pt x="27766" y="8936"/>
                  </a:lnTo>
                  <a:lnTo>
                    <a:pt x="28816" y="8388"/>
                  </a:lnTo>
                  <a:lnTo>
                    <a:pt x="30128" y="7932"/>
                  </a:lnTo>
                  <a:lnTo>
                    <a:pt x="30071" y="8126"/>
                  </a:lnTo>
                  <a:lnTo>
                    <a:pt x="29113" y="8388"/>
                  </a:lnTo>
                  <a:lnTo>
                    <a:pt x="27937" y="9199"/>
                  </a:lnTo>
                  <a:lnTo>
                    <a:pt x="27481" y="9701"/>
                  </a:lnTo>
                  <a:lnTo>
                    <a:pt x="28394" y="9507"/>
                  </a:lnTo>
                  <a:lnTo>
                    <a:pt x="29261" y="9244"/>
                  </a:lnTo>
                  <a:lnTo>
                    <a:pt x="30186" y="9050"/>
                  </a:lnTo>
                  <a:lnTo>
                    <a:pt x="30596" y="9016"/>
                  </a:lnTo>
                  <a:lnTo>
                    <a:pt x="31099" y="8423"/>
                  </a:lnTo>
                  <a:lnTo>
                    <a:pt x="32000" y="8251"/>
                  </a:lnTo>
                  <a:lnTo>
                    <a:pt x="32365" y="8617"/>
                  </a:lnTo>
                  <a:lnTo>
                    <a:pt x="33233" y="8993"/>
                  </a:lnTo>
                  <a:lnTo>
                    <a:pt x="34180" y="8925"/>
                  </a:lnTo>
                  <a:lnTo>
                    <a:pt x="34990" y="9210"/>
                  </a:lnTo>
                  <a:lnTo>
                    <a:pt x="35447" y="9370"/>
                  </a:lnTo>
                  <a:lnTo>
                    <a:pt x="35926" y="10237"/>
                  </a:lnTo>
                  <a:lnTo>
                    <a:pt x="36451" y="10477"/>
                  </a:lnTo>
                  <a:lnTo>
                    <a:pt x="37467" y="10511"/>
                  </a:lnTo>
                  <a:lnTo>
                    <a:pt x="38049" y="10568"/>
                  </a:lnTo>
                  <a:lnTo>
                    <a:pt x="37661" y="11355"/>
                  </a:lnTo>
                  <a:lnTo>
                    <a:pt x="37889" y="12052"/>
                  </a:lnTo>
                  <a:lnTo>
                    <a:pt x="37421" y="12793"/>
                  </a:lnTo>
                  <a:lnTo>
                    <a:pt x="37775" y="13067"/>
                  </a:lnTo>
                  <a:lnTo>
                    <a:pt x="37866" y="13375"/>
                  </a:lnTo>
                  <a:lnTo>
                    <a:pt x="37866" y="13375"/>
                  </a:lnTo>
                  <a:lnTo>
                    <a:pt x="38596" y="12965"/>
                  </a:lnTo>
                  <a:lnTo>
                    <a:pt x="39030" y="12440"/>
                  </a:lnTo>
                  <a:lnTo>
                    <a:pt x="38380" y="11892"/>
                  </a:lnTo>
                  <a:lnTo>
                    <a:pt x="38596" y="10922"/>
                  </a:lnTo>
                  <a:lnTo>
                    <a:pt x="38745" y="10328"/>
                  </a:lnTo>
                  <a:lnTo>
                    <a:pt x="38505" y="9940"/>
                  </a:lnTo>
                  <a:lnTo>
                    <a:pt x="38402" y="9598"/>
                  </a:lnTo>
                  <a:lnTo>
                    <a:pt x="38482" y="9164"/>
                  </a:lnTo>
                  <a:lnTo>
                    <a:pt x="37569" y="9438"/>
                  </a:lnTo>
                  <a:lnTo>
                    <a:pt x="36485" y="9906"/>
                  </a:lnTo>
                  <a:lnTo>
                    <a:pt x="36451" y="9358"/>
                  </a:lnTo>
                  <a:lnTo>
                    <a:pt x="36371" y="8982"/>
                  </a:lnTo>
                  <a:lnTo>
                    <a:pt x="35983" y="8753"/>
                  </a:lnTo>
                  <a:lnTo>
                    <a:pt x="35378" y="8742"/>
                  </a:lnTo>
                  <a:lnTo>
                    <a:pt x="40434" y="4120"/>
                  </a:lnTo>
                  <a:lnTo>
                    <a:pt x="43903" y="1233"/>
                  </a:lnTo>
                  <a:lnTo>
                    <a:pt x="43903" y="1233"/>
                  </a:lnTo>
                  <a:lnTo>
                    <a:pt x="43903" y="1233"/>
                  </a:lnTo>
                  <a:lnTo>
                    <a:pt x="43401" y="1142"/>
                  </a:lnTo>
                  <a:lnTo>
                    <a:pt x="42819" y="913"/>
                  </a:lnTo>
                  <a:lnTo>
                    <a:pt x="41883" y="1027"/>
                  </a:lnTo>
                  <a:lnTo>
                    <a:pt x="41575" y="925"/>
                  </a:lnTo>
                  <a:lnTo>
                    <a:pt x="40559" y="856"/>
                  </a:lnTo>
                  <a:lnTo>
                    <a:pt x="39681" y="628"/>
                  </a:lnTo>
                  <a:lnTo>
                    <a:pt x="38996" y="696"/>
                  </a:lnTo>
                  <a:lnTo>
                    <a:pt x="38288" y="571"/>
                  </a:lnTo>
                  <a:lnTo>
                    <a:pt x="38574" y="400"/>
                  </a:lnTo>
                  <a:lnTo>
                    <a:pt x="37683" y="354"/>
                  </a:lnTo>
                  <a:lnTo>
                    <a:pt x="37204"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0" name="Google Shape;1010;p38"/>
            <p:cNvSpPr/>
            <p:nvPr/>
          </p:nvSpPr>
          <p:spPr>
            <a:xfrm>
              <a:off x="4725950" y="2079875"/>
              <a:ext cx="338975" cy="188625"/>
            </a:xfrm>
            <a:custGeom>
              <a:rect b="b" l="l" r="r" t="t"/>
              <a:pathLst>
                <a:path extrusionOk="0" h="7545" w="13559">
                  <a:moveTo>
                    <a:pt x="11618" y="2911"/>
                  </a:moveTo>
                  <a:lnTo>
                    <a:pt x="11253" y="3082"/>
                  </a:lnTo>
                  <a:lnTo>
                    <a:pt x="10489" y="3698"/>
                  </a:lnTo>
                  <a:lnTo>
                    <a:pt x="10352" y="4337"/>
                  </a:lnTo>
                  <a:lnTo>
                    <a:pt x="10089" y="4337"/>
                  </a:lnTo>
                  <a:lnTo>
                    <a:pt x="9758" y="3904"/>
                  </a:lnTo>
                  <a:lnTo>
                    <a:pt x="8811" y="3881"/>
                  </a:lnTo>
                  <a:lnTo>
                    <a:pt x="8446" y="3162"/>
                  </a:lnTo>
                  <a:lnTo>
                    <a:pt x="8092" y="3150"/>
                  </a:lnTo>
                  <a:lnTo>
                    <a:pt x="7875" y="2272"/>
                  </a:lnTo>
                  <a:lnTo>
                    <a:pt x="6803" y="1621"/>
                  </a:lnTo>
                  <a:lnTo>
                    <a:pt x="5581" y="1701"/>
                  </a:lnTo>
                  <a:lnTo>
                    <a:pt x="4771" y="1827"/>
                  </a:lnTo>
                  <a:lnTo>
                    <a:pt x="3835" y="1039"/>
                  </a:lnTo>
                  <a:lnTo>
                    <a:pt x="3151" y="708"/>
                  </a:lnTo>
                  <a:lnTo>
                    <a:pt x="1861" y="69"/>
                  </a:lnTo>
                  <a:lnTo>
                    <a:pt x="1701" y="1"/>
                  </a:lnTo>
                  <a:lnTo>
                    <a:pt x="1" y="514"/>
                  </a:lnTo>
                  <a:lnTo>
                    <a:pt x="891" y="3767"/>
                  </a:lnTo>
                  <a:lnTo>
                    <a:pt x="1713" y="3755"/>
                  </a:lnTo>
                  <a:lnTo>
                    <a:pt x="1484" y="3310"/>
                  </a:lnTo>
                  <a:lnTo>
                    <a:pt x="2032" y="2991"/>
                  </a:lnTo>
                  <a:lnTo>
                    <a:pt x="2500" y="2477"/>
                  </a:lnTo>
                  <a:lnTo>
                    <a:pt x="3607" y="2945"/>
                  </a:lnTo>
                  <a:lnTo>
                    <a:pt x="3881" y="3653"/>
                  </a:lnTo>
                  <a:lnTo>
                    <a:pt x="4212" y="3835"/>
                  </a:lnTo>
                  <a:lnTo>
                    <a:pt x="4999" y="3789"/>
                  </a:lnTo>
                  <a:lnTo>
                    <a:pt x="5285" y="3961"/>
                  </a:lnTo>
                  <a:lnTo>
                    <a:pt x="5890" y="4874"/>
                  </a:lnTo>
                  <a:lnTo>
                    <a:pt x="6894" y="5501"/>
                  </a:lnTo>
                  <a:lnTo>
                    <a:pt x="7487" y="5935"/>
                  </a:lnTo>
                  <a:lnTo>
                    <a:pt x="8377" y="6391"/>
                  </a:lnTo>
                  <a:lnTo>
                    <a:pt x="9473" y="6768"/>
                  </a:lnTo>
                  <a:lnTo>
                    <a:pt x="9587" y="7339"/>
                  </a:lnTo>
                  <a:lnTo>
                    <a:pt x="9998" y="7339"/>
                  </a:lnTo>
                  <a:lnTo>
                    <a:pt x="10614" y="7544"/>
                  </a:lnTo>
                  <a:lnTo>
                    <a:pt x="10797" y="6597"/>
                  </a:lnTo>
                  <a:lnTo>
                    <a:pt x="10454" y="5935"/>
                  </a:lnTo>
                  <a:lnTo>
                    <a:pt x="9861" y="5707"/>
                  </a:lnTo>
                  <a:lnTo>
                    <a:pt x="9941" y="5307"/>
                  </a:lnTo>
                  <a:lnTo>
                    <a:pt x="10569" y="5342"/>
                  </a:lnTo>
                  <a:lnTo>
                    <a:pt x="10785" y="4851"/>
                  </a:lnTo>
                  <a:lnTo>
                    <a:pt x="10854" y="4280"/>
                  </a:lnTo>
                  <a:lnTo>
                    <a:pt x="11767" y="4063"/>
                  </a:lnTo>
                  <a:lnTo>
                    <a:pt x="11744" y="4474"/>
                  </a:lnTo>
                  <a:lnTo>
                    <a:pt x="11927" y="4737"/>
                  </a:lnTo>
                  <a:lnTo>
                    <a:pt x="12223" y="4702"/>
                  </a:lnTo>
                  <a:lnTo>
                    <a:pt x="12805" y="4794"/>
                  </a:lnTo>
                  <a:lnTo>
                    <a:pt x="13559" y="4143"/>
                  </a:lnTo>
                  <a:lnTo>
                    <a:pt x="12543" y="3675"/>
                  </a:lnTo>
                  <a:lnTo>
                    <a:pt x="12086" y="3904"/>
                  </a:lnTo>
                  <a:lnTo>
                    <a:pt x="11424" y="3573"/>
                  </a:lnTo>
                  <a:lnTo>
                    <a:pt x="11870" y="29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1" name="Google Shape;1011;p38"/>
            <p:cNvSpPr/>
            <p:nvPr/>
          </p:nvSpPr>
          <p:spPr>
            <a:xfrm>
              <a:off x="2257775" y="2836225"/>
              <a:ext cx="269925" cy="259650"/>
            </a:xfrm>
            <a:custGeom>
              <a:rect b="b" l="l" r="r" t="t"/>
              <a:pathLst>
                <a:path extrusionOk="0" h="10386" w="10797">
                  <a:moveTo>
                    <a:pt x="10797" y="3435"/>
                  </a:moveTo>
                  <a:lnTo>
                    <a:pt x="10477" y="3230"/>
                  </a:lnTo>
                  <a:lnTo>
                    <a:pt x="10067" y="3253"/>
                  </a:lnTo>
                  <a:lnTo>
                    <a:pt x="9964" y="2522"/>
                  </a:lnTo>
                  <a:lnTo>
                    <a:pt x="9382" y="2066"/>
                  </a:lnTo>
                  <a:lnTo>
                    <a:pt x="8754" y="2009"/>
                  </a:lnTo>
                  <a:lnTo>
                    <a:pt x="8503" y="1587"/>
                  </a:lnTo>
                  <a:lnTo>
                    <a:pt x="9188" y="1313"/>
                  </a:lnTo>
                  <a:lnTo>
                    <a:pt x="8229" y="1324"/>
                  </a:lnTo>
                  <a:lnTo>
                    <a:pt x="7248" y="1381"/>
                  </a:lnTo>
                  <a:lnTo>
                    <a:pt x="7213" y="1609"/>
                  </a:lnTo>
                  <a:lnTo>
                    <a:pt x="6757" y="1883"/>
                  </a:lnTo>
                  <a:lnTo>
                    <a:pt x="6164" y="1781"/>
                  </a:lnTo>
                  <a:lnTo>
                    <a:pt x="5718" y="1370"/>
                  </a:lnTo>
                  <a:lnTo>
                    <a:pt x="4863" y="1472"/>
                  </a:lnTo>
                  <a:lnTo>
                    <a:pt x="4144" y="1461"/>
                  </a:lnTo>
                  <a:lnTo>
                    <a:pt x="4132" y="1153"/>
                  </a:lnTo>
                  <a:lnTo>
                    <a:pt x="3630" y="662"/>
                  </a:lnTo>
                  <a:lnTo>
                    <a:pt x="3082" y="639"/>
                  </a:lnTo>
                  <a:lnTo>
                    <a:pt x="2831" y="0"/>
                  </a:lnTo>
                  <a:lnTo>
                    <a:pt x="2534" y="286"/>
                  </a:lnTo>
                  <a:lnTo>
                    <a:pt x="2626" y="719"/>
                  </a:lnTo>
                  <a:lnTo>
                    <a:pt x="1610" y="1084"/>
                  </a:lnTo>
                  <a:lnTo>
                    <a:pt x="1610" y="1769"/>
                  </a:lnTo>
                  <a:lnTo>
                    <a:pt x="1838" y="2089"/>
                  </a:lnTo>
                  <a:lnTo>
                    <a:pt x="1621" y="2739"/>
                  </a:lnTo>
                  <a:lnTo>
                    <a:pt x="1279" y="2796"/>
                  </a:lnTo>
                  <a:lnTo>
                    <a:pt x="1005" y="2089"/>
                  </a:lnTo>
                  <a:lnTo>
                    <a:pt x="1393" y="1552"/>
                  </a:lnTo>
                  <a:lnTo>
                    <a:pt x="1439" y="1084"/>
                  </a:lnTo>
                  <a:lnTo>
                    <a:pt x="1199" y="674"/>
                  </a:lnTo>
                  <a:lnTo>
                    <a:pt x="1667" y="559"/>
                  </a:lnTo>
                  <a:lnTo>
                    <a:pt x="1713" y="343"/>
                  </a:lnTo>
                  <a:lnTo>
                    <a:pt x="1176" y="502"/>
                  </a:lnTo>
                  <a:lnTo>
                    <a:pt x="948" y="959"/>
                  </a:lnTo>
                  <a:lnTo>
                    <a:pt x="640" y="1210"/>
                  </a:lnTo>
                  <a:lnTo>
                    <a:pt x="378" y="1552"/>
                  </a:lnTo>
                  <a:lnTo>
                    <a:pt x="252" y="2203"/>
                  </a:lnTo>
                  <a:lnTo>
                    <a:pt x="1" y="2728"/>
                  </a:lnTo>
                  <a:lnTo>
                    <a:pt x="412" y="2796"/>
                  </a:lnTo>
                  <a:lnTo>
                    <a:pt x="492" y="3207"/>
                  </a:lnTo>
                  <a:lnTo>
                    <a:pt x="651" y="3413"/>
                  </a:lnTo>
                  <a:lnTo>
                    <a:pt x="709" y="3766"/>
                  </a:lnTo>
                  <a:lnTo>
                    <a:pt x="594" y="4109"/>
                  </a:lnTo>
                  <a:lnTo>
                    <a:pt x="629" y="4291"/>
                  </a:lnTo>
                  <a:lnTo>
                    <a:pt x="811" y="4383"/>
                  </a:lnTo>
                  <a:lnTo>
                    <a:pt x="994" y="4691"/>
                  </a:lnTo>
                  <a:lnTo>
                    <a:pt x="2021" y="4611"/>
                  </a:lnTo>
                  <a:lnTo>
                    <a:pt x="2477" y="4725"/>
                  </a:lnTo>
                  <a:lnTo>
                    <a:pt x="3025" y="5501"/>
                  </a:lnTo>
                  <a:lnTo>
                    <a:pt x="3345" y="5410"/>
                  </a:lnTo>
                  <a:lnTo>
                    <a:pt x="3915" y="5444"/>
                  </a:lnTo>
                  <a:lnTo>
                    <a:pt x="4372" y="5353"/>
                  </a:lnTo>
                  <a:lnTo>
                    <a:pt x="4657" y="5501"/>
                  </a:lnTo>
                  <a:lnTo>
                    <a:pt x="4486" y="5992"/>
                  </a:lnTo>
                  <a:lnTo>
                    <a:pt x="4303" y="6288"/>
                  </a:lnTo>
                  <a:lnTo>
                    <a:pt x="4235" y="6950"/>
                  </a:lnTo>
                  <a:lnTo>
                    <a:pt x="4372" y="7544"/>
                  </a:lnTo>
                  <a:lnTo>
                    <a:pt x="4589" y="7818"/>
                  </a:lnTo>
                  <a:lnTo>
                    <a:pt x="4623" y="8034"/>
                  </a:lnTo>
                  <a:lnTo>
                    <a:pt x="4201" y="8468"/>
                  </a:lnTo>
                  <a:lnTo>
                    <a:pt x="4486" y="8674"/>
                  </a:lnTo>
                  <a:lnTo>
                    <a:pt x="4691" y="8982"/>
                  </a:lnTo>
                  <a:lnTo>
                    <a:pt x="4931" y="9895"/>
                  </a:lnTo>
                  <a:lnTo>
                    <a:pt x="5365" y="10385"/>
                  </a:lnTo>
                  <a:lnTo>
                    <a:pt x="5992" y="10317"/>
                  </a:lnTo>
                  <a:lnTo>
                    <a:pt x="6141" y="10043"/>
                  </a:lnTo>
                  <a:lnTo>
                    <a:pt x="6746" y="9826"/>
                  </a:lnTo>
                  <a:lnTo>
                    <a:pt x="7077" y="9689"/>
                  </a:lnTo>
                  <a:lnTo>
                    <a:pt x="7168" y="9301"/>
                  </a:lnTo>
                  <a:lnTo>
                    <a:pt x="7761" y="9039"/>
                  </a:lnTo>
                  <a:lnTo>
                    <a:pt x="7716" y="8845"/>
                  </a:lnTo>
                  <a:lnTo>
                    <a:pt x="7031" y="8776"/>
                  </a:lnTo>
                  <a:lnTo>
                    <a:pt x="6928" y="8206"/>
                  </a:lnTo>
                  <a:lnTo>
                    <a:pt x="6974" y="7589"/>
                  </a:lnTo>
                  <a:lnTo>
                    <a:pt x="6631" y="7361"/>
                  </a:lnTo>
                  <a:lnTo>
                    <a:pt x="6768" y="7270"/>
                  </a:lnTo>
                  <a:lnTo>
                    <a:pt x="7373" y="7384"/>
                  </a:lnTo>
                  <a:lnTo>
                    <a:pt x="8001" y="7612"/>
                  </a:lnTo>
                  <a:lnTo>
                    <a:pt x="8241" y="7407"/>
                  </a:lnTo>
                  <a:lnTo>
                    <a:pt x="8811" y="7258"/>
                  </a:lnTo>
                  <a:lnTo>
                    <a:pt x="9724" y="6916"/>
                  </a:lnTo>
                  <a:lnTo>
                    <a:pt x="10021" y="6574"/>
                  </a:lnTo>
                  <a:lnTo>
                    <a:pt x="9930" y="6323"/>
                  </a:lnTo>
                  <a:lnTo>
                    <a:pt x="9393" y="5638"/>
                  </a:lnTo>
                  <a:lnTo>
                    <a:pt x="9621" y="5375"/>
                  </a:lnTo>
                  <a:lnTo>
                    <a:pt x="9621" y="4965"/>
                  </a:lnTo>
                  <a:lnTo>
                    <a:pt x="10112" y="4805"/>
                  </a:lnTo>
                  <a:lnTo>
                    <a:pt x="10329" y="4634"/>
                  </a:lnTo>
                  <a:lnTo>
                    <a:pt x="10055" y="4314"/>
                  </a:lnTo>
                  <a:lnTo>
                    <a:pt x="10135" y="39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2" name="Google Shape;1012;p38"/>
            <p:cNvSpPr/>
            <p:nvPr/>
          </p:nvSpPr>
          <p:spPr>
            <a:xfrm>
              <a:off x="5724250" y="2582300"/>
              <a:ext cx="172625" cy="334400"/>
            </a:xfrm>
            <a:custGeom>
              <a:rect b="b" l="l" r="r" t="t"/>
              <a:pathLst>
                <a:path extrusionOk="0" h="13376" w="6905">
                  <a:moveTo>
                    <a:pt x="4748" y="1632"/>
                  </a:moveTo>
                  <a:lnTo>
                    <a:pt x="3903" y="1404"/>
                  </a:lnTo>
                  <a:lnTo>
                    <a:pt x="3481" y="1028"/>
                  </a:lnTo>
                  <a:lnTo>
                    <a:pt x="3504" y="503"/>
                  </a:lnTo>
                  <a:lnTo>
                    <a:pt x="2762" y="343"/>
                  </a:lnTo>
                  <a:lnTo>
                    <a:pt x="2340" y="0"/>
                  </a:lnTo>
                  <a:lnTo>
                    <a:pt x="1758" y="480"/>
                  </a:lnTo>
                  <a:lnTo>
                    <a:pt x="993" y="582"/>
                  </a:lnTo>
                  <a:lnTo>
                    <a:pt x="388" y="582"/>
                  </a:lnTo>
                  <a:lnTo>
                    <a:pt x="0" y="799"/>
                  </a:lnTo>
                  <a:lnTo>
                    <a:pt x="571" y="1530"/>
                  </a:lnTo>
                  <a:lnTo>
                    <a:pt x="1050" y="2340"/>
                  </a:lnTo>
                  <a:lnTo>
                    <a:pt x="2020" y="2351"/>
                  </a:lnTo>
                  <a:lnTo>
                    <a:pt x="2454" y="3139"/>
                  </a:lnTo>
                  <a:lnTo>
                    <a:pt x="1986" y="3378"/>
                  </a:lnTo>
                  <a:lnTo>
                    <a:pt x="1792" y="3709"/>
                  </a:lnTo>
                  <a:lnTo>
                    <a:pt x="2842" y="4257"/>
                  </a:lnTo>
                  <a:lnTo>
                    <a:pt x="3652" y="5319"/>
                  </a:lnTo>
                  <a:lnTo>
                    <a:pt x="4268" y="6117"/>
                  </a:lnTo>
                  <a:lnTo>
                    <a:pt x="4953" y="6745"/>
                  </a:lnTo>
                  <a:lnTo>
                    <a:pt x="5238" y="7396"/>
                  </a:lnTo>
                  <a:lnTo>
                    <a:pt x="5204" y="8297"/>
                  </a:lnTo>
                  <a:lnTo>
                    <a:pt x="5467" y="8902"/>
                  </a:lnTo>
                  <a:lnTo>
                    <a:pt x="5478" y="9998"/>
                  </a:lnTo>
                  <a:lnTo>
                    <a:pt x="4200" y="10694"/>
                  </a:lnTo>
                  <a:lnTo>
                    <a:pt x="4599" y="11241"/>
                  </a:lnTo>
                  <a:lnTo>
                    <a:pt x="3778" y="11310"/>
                  </a:lnTo>
                  <a:lnTo>
                    <a:pt x="3104" y="11664"/>
                  </a:lnTo>
                  <a:lnTo>
                    <a:pt x="3743" y="12200"/>
                  </a:lnTo>
                  <a:lnTo>
                    <a:pt x="3561" y="12805"/>
                  </a:lnTo>
                  <a:lnTo>
                    <a:pt x="3892" y="13376"/>
                  </a:lnTo>
                  <a:lnTo>
                    <a:pt x="4828" y="12542"/>
                  </a:lnTo>
                  <a:lnTo>
                    <a:pt x="5421" y="11778"/>
                  </a:lnTo>
                  <a:lnTo>
                    <a:pt x="6288" y="11196"/>
                  </a:lnTo>
                  <a:lnTo>
                    <a:pt x="6905" y="10602"/>
                  </a:lnTo>
                  <a:lnTo>
                    <a:pt x="6847" y="9005"/>
                  </a:lnTo>
                  <a:lnTo>
                    <a:pt x="6277" y="7327"/>
                  </a:lnTo>
                  <a:lnTo>
                    <a:pt x="5683" y="6608"/>
                  </a:lnTo>
                  <a:lnTo>
                    <a:pt x="4885" y="6038"/>
                  </a:lnTo>
                  <a:lnTo>
                    <a:pt x="3972" y="4851"/>
                  </a:lnTo>
                  <a:lnTo>
                    <a:pt x="3218" y="3892"/>
                  </a:lnTo>
                  <a:lnTo>
                    <a:pt x="3287" y="3264"/>
                  </a:lnTo>
                  <a:lnTo>
                    <a:pt x="3823" y="240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3" name="Google Shape;1013;p38"/>
            <p:cNvSpPr/>
            <p:nvPr/>
          </p:nvSpPr>
          <p:spPr>
            <a:xfrm>
              <a:off x="7026375" y="3443925"/>
              <a:ext cx="18575" cy="45100"/>
            </a:xfrm>
            <a:custGeom>
              <a:rect b="b" l="l" r="r" t="t"/>
              <a:pathLst>
                <a:path extrusionOk="0" h="1804" w="743">
                  <a:moveTo>
                    <a:pt x="742" y="1666"/>
                  </a:moveTo>
                  <a:lnTo>
                    <a:pt x="354" y="1153"/>
                  </a:lnTo>
                  <a:lnTo>
                    <a:pt x="263" y="1404"/>
                  </a:lnTo>
                  <a:lnTo>
                    <a:pt x="457" y="1803"/>
                  </a:lnTo>
                  <a:close/>
                  <a:moveTo>
                    <a:pt x="457" y="286"/>
                  </a:moveTo>
                  <a:lnTo>
                    <a:pt x="126" y="0"/>
                  </a:lnTo>
                  <a:lnTo>
                    <a:pt x="0" y="696"/>
                  </a:lnTo>
                  <a:lnTo>
                    <a:pt x="69" y="959"/>
                  </a:lnTo>
                  <a:lnTo>
                    <a:pt x="240" y="902"/>
                  </a:lnTo>
                  <a:lnTo>
                    <a:pt x="423" y="101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4" name="Google Shape;1014;p38"/>
            <p:cNvSpPr/>
            <p:nvPr/>
          </p:nvSpPr>
          <p:spPr>
            <a:xfrm>
              <a:off x="4566475" y="2681025"/>
              <a:ext cx="206300" cy="145525"/>
            </a:xfrm>
            <a:custGeom>
              <a:rect b="b" l="l" r="r" t="t"/>
              <a:pathLst>
                <a:path extrusionOk="0" h="5821" w="8252">
                  <a:moveTo>
                    <a:pt x="8251" y="2134"/>
                  </a:moveTo>
                  <a:lnTo>
                    <a:pt x="7955" y="1506"/>
                  </a:lnTo>
                  <a:lnTo>
                    <a:pt x="7213" y="0"/>
                  </a:lnTo>
                  <a:lnTo>
                    <a:pt x="4965" y="342"/>
                  </a:lnTo>
                  <a:lnTo>
                    <a:pt x="4257" y="765"/>
                  </a:lnTo>
                  <a:lnTo>
                    <a:pt x="3755" y="1712"/>
                  </a:lnTo>
                  <a:lnTo>
                    <a:pt x="3401" y="1860"/>
                  </a:lnTo>
                  <a:lnTo>
                    <a:pt x="3173" y="1552"/>
                  </a:lnTo>
                  <a:lnTo>
                    <a:pt x="2876" y="1598"/>
                  </a:lnTo>
                  <a:lnTo>
                    <a:pt x="2100" y="1518"/>
                  </a:lnTo>
                  <a:lnTo>
                    <a:pt x="1963" y="1415"/>
                  </a:lnTo>
                  <a:lnTo>
                    <a:pt x="1050" y="1438"/>
                  </a:lnTo>
                  <a:lnTo>
                    <a:pt x="834" y="1529"/>
                  </a:lnTo>
                  <a:lnTo>
                    <a:pt x="491" y="1290"/>
                  </a:lnTo>
                  <a:lnTo>
                    <a:pt x="320" y="1735"/>
                  </a:lnTo>
                  <a:lnTo>
                    <a:pt x="411" y="2111"/>
                  </a:lnTo>
                  <a:lnTo>
                    <a:pt x="92" y="2419"/>
                  </a:lnTo>
                  <a:lnTo>
                    <a:pt x="149" y="2796"/>
                  </a:lnTo>
                  <a:lnTo>
                    <a:pt x="58" y="2990"/>
                  </a:lnTo>
                  <a:lnTo>
                    <a:pt x="160" y="3401"/>
                  </a:lnTo>
                  <a:lnTo>
                    <a:pt x="0" y="3447"/>
                  </a:lnTo>
                  <a:lnTo>
                    <a:pt x="252" y="3812"/>
                  </a:lnTo>
                  <a:lnTo>
                    <a:pt x="434" y="4485"/>
                  </a:lnTo>
                  <a:lnTo>
                    <a:pt x="571" y="4759"/>
                  </a:lnTo>
                  <a:lnTo>
                    <a:pt x="571" y="5238"/>
                  </a:lnTo>
                  <a:lnTo>
                    <a:pt x="799" y="5775"/>
                  </a:lnTo>
                  <a:lnTo>
                    <a:pt x="1358" y="5820"/>
                  </a:lnTo>
                  <a:lnTo>
                    <a:pt x="1621" y="5695"/>
                  </a:lnTo>
                  <a:lnTo>
                    <a:pt x="1998" y="5729"/>
                  </a:lnTo>
                  <a:lnTo>
                    <a:pt x="2112" y="5478"/>
                  </a:lnTo>
                  <a:lnTo>
                    <a:pt x="2329" y="5421"/>
                  </a:lnTo>
                  <a:lnTo>
                    <a:pt x="2488" y="5181"/>
                  </a:lnTo>
                  <a:lnTo>
                    <a:pt x="2682" y="5124"/>
                  </a:lnTo>
                  <a:lnTo>
                    <a:pt x="3356" y="5078"/>
                  </a:lnTo>
                  <a:lnTo>
                    <a:pt x="3858" y="4907"/>
                  </a:lnTo>
                  <a:lnTo>
                    <a:pt x="4303" y="4531"/>
                  </a:lnTo>
                  <a:lnTo>
                    <a:pt x="4543" y="4588"/>
                  </a:lnTo>
                  <a:lnTo>
                    <a:pt x="4885" y="4542"/>
                  </a:lnTo>
                  <a:lnTo>
                    <a:pt x="5558" y="3903"/>
                  </a:lnTo>
                  <a:lnTo>
                    <a:pt x="6814" y="3469"/>
                  </a:lnTo>
                  <a:lnTo>
                    <a:pt x="7567" y="3081"/>
                  </a:lnTo>
                  <a:lnTo>
                    <a:pt x="7567" y="2785"/>
                  </a:lnTo>
                  <a:lnTo>
                    <a:pt x="7692" y="237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5" name="Google Shape;1015;p38"/>
            <p:cNvSpPr/>
            <p:nvPr/>
          </p:nvSpPr>
          <p:spPr>
            <a:xfrm>
              <a:off x="4037225" y="3613400"/>
              <a:ext cx="321850" cy="288750"/>
            </a:xfrm>
            <a:custGeom>
              <a:rect b="b" l="l" r="r" t="t"/>
              <a:pathLst>
                <a:path extrusionOk="0" h="11550" w="12874">
                  <a:moveTo>
                    <a:pt x="11835" y="137"/>
                  </a:moveTo>
                  <a:lnTo>
                    <a:pt x="11413" y="57"/>
                  </a:lnTo>
                  <a:lnTo>
                    <a:pt x="11139" y="171"/>
                  </a:lnTo>
                  <a:lnTo>
                    <a:pt x="10774" y="11"/>
                  </a:lnTo>
                  <a:lnTo>
                    <a:pt x="10454" y="0"/>
                  </a:lnTo>
                  <a:lnTo>
                    <a:pt x="9313" y="673"/>
                  </a:lnTo>
                  <a:lnTo>
                    <a:pt x="8571" y="1335"/>
                  </a:lnTo>
                  <a:lnTo>
                    <a:pt x="8286" y="1952"/>
                  </a:lnTo>
                  <a:lnTo>
                    <a:pt x="8046" y="2294"/>
                  </a:lnTo>
                  <a:lnTo>
                    <a:pt x="7624" y="2362"/>
                  </a:lnTo>
                  <a:lnTo>
                    <a:pt x="7453" y="2796"/>
                  </a:lnTo>
                  <a:lnTo>
                    <a:pt x="7362" y="3081"/>
                  </a:lnTo>
                  <a:lnTo>
                    <a:pt x="6848" y="3298"/>
                  </a:lnTo>
                  <a:lnTo>
                    <a:pt x="6220" y="3253"/>
                  </a:lnTo>
                  <a:lnTo>
                    <a:pt x="5867" y="2990"/>
                  </a:lnTo>
                  <a:lnTo>
                    <a:pt x="5536" y="2876"/>
                  </a:lnTo>
                  <a:lnTo>
                    <a:pt x="5148" y="3093"/>
                  </a:lnTo>
                  <a:lnTo>
                    <a:pt x="4942" y="3538"/>
                  </a:lnTo>
                  <a:lnTo>
                    <a:pt x="4554" y="3812"/>
                  </a:lnTo>
                  <a:lnTo>
                    <a:pt x="4155" y="4211"/>
                  </a:lnTo>
                  <a:lnTo>
                    <a:pt x="3584" y="4302"/>
                  </a:lnTo>
                  <a:lnTo>
                    <a:pt x="3424" y="3983"/>
                  </a:lnTo>
                  <a:lnTo>
                    <a:pt x="3527" y="3435"/>
                  </a:lnTo>
                  <a:lnTo>
                    <a:pt x="3105" y="2568"/>
                  </a:lnTo>
                  <a:lnTo>
                    <a:pt x="2900" y="2419"/>
                  </a:lnTo>
                  <a:lnTo>
                    <a:pt x="2740" y="5786"/>
                  </a:lnTo>
                  <a:lnTo>
                    <a:pt x="2032" y="6243"/>
                  </a:lnTo>
                  <a:lnTo>
                    <a:pt x="1610" y="6322"/>
                  </a:lnTo>
                  <a:lnTo>
                    <a:pt x="1142" y="6151"/>
                  </a:lnTo>
                  <a:lnTo>
                    <a:pt x="800" y="6071"/>
                  </a:lnTo>
                  <a:lnTo>
                    <a:pt x="686" y="5695"/>
                  </a:lnTo>
                  <a:lnTo>
                    <a:pt x="389" y="5432"/>
                  </a:lnTo>
                  <a:lnTo>
                    <a:pt x="1" y="5889"/>
                  </a:lnTo>
                  <a:lnTo>
                    <a:pt x="503" y="7064"/>
                  </a:lnTo>
                  <a:lnTo>
                    <a:pt x="503" y="7076"/>
                  </a:lnTo>
                  <a:lnTo>
                    <a:pt x="857" y="7829"/>
                  </a:lnTo>
                  <a:lnTo>
                    <a:pt x="1313" y="8685"/>
                  </a:lnTo>
                  <a:lnTo>
                    <a:pt x="1290" y="9369"/>
                  </a:lnTo>
                  <a:lnTo>
                    <a:pt x="1039" y="9541"/>
                  </a:lnTo>
                  <a:lnTo>
                    <a:pt x="1245" y="10145"/>
                  </a:lnTo>
                  <a:lnTo>
                    <a:pt x="1222" y="10682"/>
                  </a:lnTo>
                  <a:lnTo>
                    <a:pt x="1302" y="10922"/>
                  </a:lnTo>
                  <a:lnTo>
                    <a:pt x="1347" y="10796"/>
                  </a:lnTo>
                  <a:lnTo>
                    <a:pt x="1644" y="11207"/>
                  </a:lnTo>
                  <a:lnTo>
                    <a:pt x="1895" y="11230"/>
                  </a:lnTo>
                  <a:lnTo>
                    <a:pt x="2203" y="11549"/>
                  </a:lnTo>
                  <a:lnTo>
                    <a:pt x="2546" y="11526"/>
                  </a:lnTo>
                  <a:lnTo>
                    <a:pt x="3036" y="11184"/>
                  </a:lnTo>
                  <a:lnTo>
                    <a:pt x="3698" y="11036"/>
                  </a:lnTo>
                  <a:lnTo>
                    <a:pt x="4497" y="10682"/>
                  </a:lnTo>
                  <a:lnTo>
                    <a:pt x="4805" y="10728"/>
                  </a:lnTo>
                  <a:lnTo>
                    <a:pt x="5285" y="10613"/>
                  </a:lnTo>
                  <a:lnTo>
                    <a:pt x="6095" y="10785"/>
                  </a:lnTo>
                  <a:lnTo>
                    <a:pt x="6483" y="10613"/>
                  </a:lnTo>
                  <a:lnTo>
                    <a:pt x="6939" y="10750"/>
                  </a:lnTo>
                  <a:lnTo>
                    <a:pt x="7054" y="10499"/>
                  </a:lnTo>
                  <a:lnTo>
                    <a:pt x="7430" y="10454"/>
                  </a:lnTo>
                  <a:lnTo>
                    <a:pt x="8263" y="10100"/>
                  </a:lnTo>
                  <a:lnTo>
                    <a:pt x="8880" y="9689"/>
                  </a:lnTo>
                  <a:lnTo>
                    <a:pt x="9462" y="9141"/>
                  </a:lnTo>
                  <a:lnTo>
                    <a:pt x="10420" y="8217"/>
                  </a:lnTo>
                  <a:lnTo>
                    <a:pt x="10899" y="7555"/>
                  </a:lnTo>
                  <a:lnTo>
                    <a:pt x="11162" y="7098"/>
                  </a:lnTo>
                  <a:lnTo>
                    <a:pt x="11516" y="6631"/>
                  </a:lnTo>
                  <a:lnTo>
                    <a:pt x="11687" y="6505"/>
                  </a:lnTo>
                  <a:lnTo>
                    <a:pt x="12246" y="6049"/>
                  </a:lnTo>
                  <a:lnTo>
                    <a:pt x="12474" y="5638"/>
                  </a:lnTo>
                  <a:lnTo>
                    <a:pt x="12623" y="4896"/>
                  </a:lnTo>
                  <a:lnTo>
                    <a:pt x="12874" y="4223"/>
                  </a:lnTo>
                  <a:lnTo>
                    <a:pt x="12280" y="4223"/>
                  </a:lnTo>
                  <a:lnTo>
                    <a:pt x="12098" y="4622"/>
                  </a:lnTo>
                  <a:lnTo>
                    <a:pt x="11630" y="4725"/>
                  </a:lnTo>
                  <a:lnTo>
                    <a:pt x="11196" y="4223"/>
                  </a:lnTo>
                  <a:lnTo>
                    <a:pt x="11219" y="3903"/>
                  </a:lnTo>
                  <a:lnTo>
                    <a:pt x="11447" y="3561"/>
                  </a:lnTo>
                  <a:lnTo>
                    <a:pt x="11539" y="3310"/>
                  </a:lnTo>
                  <a:lnTo>
                    <a:pt x="11767" y="3241"/>
                  </a:lnTo>
                  <a:lnTo>
                    <a:pt x="12155" y="3412"/>
                  </a:lnTo>
                  <a:lnTo>
                    <a:pt x="12098" y="3081"/>
                  </a:lnTo>
                  <a:lnTo>
                    <a:pt x="12303" y="2066"/>
                  </a:lnTo>
                  <a:lnTo>
                    <a:pt x="12143" y="1427"/>
                  </a:lnTo>
                  <a:close/>
                  <a:moveTo>
                    <a:pt x="8959" y="7669"/>
                  </a:moveTo>
                  <a:lnTo>
                    <a:pt x="8674" y="7760"/>
                  </a:lnTo>
                  <a:lnTo>
                    <a:pt x="8149" y="7064"/>
                  </a:lnTo>
                  <a:lnTo>
                    <a:pt x="8606" y="6494"/>
                  </a:lnTo>
                  <a:lnTo>
                    <a:pt x="9051" y="6128"/>
                  </a:lnTo>
                  <a:lnTo>
                    <a:pt x="9416" y="5946"/>
                  </a:lnTo>
                  <a:lnTo>
                    <a:pt x="9747" y="6231"/>
                  </a:lnTo>
                  <a:lnTo>
                    <a:pt x="9986" y="6505"/>
                  </a:lnTo>
                  <a:lnTo>
                    <a:pt x="9713" y="6950"/>
                  </a:lnTo>
                  <a:lnTo>
                    <a:pt x="9564" y="7247"/>
                  </a:lnTo>
                  <a:lnTo>
                    <a:pt x="9119" y="738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6" name="Google Shape;1016;p38"/>
            <p:cNvSpPr/>
            <p:nvPr/>
          </p:nvSpPr>
          <p:spPr>
            <a:xfrm>
              <a:off x="4155075" y="3299275"/>
              <a:ext cx="233975" cy="220275"/>
            </a:xfrm>
            <a:custGeom>
              <a:rect b="b" l="l" r="r" t="t"/>
              <a:pathLst>
                <a:path extrusionOk="0" h="8811" w="9359">
                  <a:moveTo>
                    <a:pt x="7258" y="297"/>
                  </a:moveTo>
                  <a:lnTo>
                    <a:pt x="6984" y="229"/>
                  </a:lnTo>
                  <a:lnTo>
                    <a:pt x="7041" y="34"/>
                  </a:lnTo>
                  <a:lnTo>
                    <a:pt x="6904" y="0"/>
                  </a:lnTo>
                  <a:lnTo>
                    <a:pt x="5832" y="149"/>
                  </a:lnTo>
                  <a:lnTo>
                    <a:pt x="5603" y="251"/>
                  </a:lnTo>
                  <a:lnTo>
                    <a:pt x="5375" y="833"/>
                  </a:lnTo>
                  <a:lnTo>
                    <a:pt x="5546" y="1233"/>
                  </a:lnTo>
                  <a:lnTo>
                    <a:pt x="5375" y="2306"/>
                  </a:lnTo>
                  <a:lnTo>
                    <a:pt x="5261" y="3218"/>
                  </a:lnTo>
                  <a:lnTo>
                    <a:pt x="5467" y="3378"/>
                  </a:lnTo>
                  <a:lnTo>
                    <a:pt x="6014" y="3732"/>
                  </a:lnTo>
                  <a:lnTo>
                    <a:pt x="6231" y="3561"/>
                  </a:lnTo>
                  <a:lnTo>
                    <a:pt x="6277" y="4542"/>
                  </a:lnTo>
                  <a:lnTo>
                    <a:pt x="5661" y="4542"/>
                  </a:lnTo>
                  <a:lnTo>
                    <a:pt x="5364" y="4052"/>
                  </a:lnTo>
                  <a:lnTo>
                    <a:pt x="5078" y="3652"/>
                  </a:lnTo>
                  <a:lnTo>
                    <a:pt x="4462" y="3538"/>
                  </a:lnTo>
                  <a:lnTo>
                    <a:pt x="4291" y="3047"/>
                  </a:lnTo>
                  <a:lnTo>
                    <a:pt x="3812" y="3333"/>
                  </a:lnTo>
                  <a:lnTo>
                    <a:pt x="3161" y="3207"/>
                  </a:lnTo>
                  <a:lnTo>
                    <a:pt x="2910" y="2808"/>
                  </a:lnTo>
                  <a:lnTo>
                    <a:pt x="2408" y="2716"/>
                  </a:lnTo>
                  <a:lnTo>
                    <a:pt x="2043" y="2739"/>
                  </a:lnTo>
                  <a:lnTo>
                    <a:pt x="1997" y="2454"/>
                  </a:lnTo>
                  <a:lnTo>
                    <a:pt x="1723" y="2431"/>
                  </a:lnTo>
                  <a:lnTo>
                    <a:pt x="1792" y="2716"/>
                  </a:lnTo>
                  <a:lnTo>
                    <a:pt x="1700" y="3150"/>
                  </a:lnTo>
                  <a:lnTo>
                    <a:pt x="1826" y="3572"/>
                  </a:lnTo>
                  <a:lnTo>
                    <a:pt x="1700" y="3915"/>
                  </a:lnTo>
                  <a:lnTo>
                    <a:pt x="1769" y="4234"/>
                  </a:lnTo>
                  <a:lnTo>
                    <a:pt x="114" y="4223"/>
                  </a:lnTo>
                  <a:lnTo>
                    <a:pt x="0" y="7110"/>
                  </a:lnTo>
                  <a:lnTo>
                    <a:pt x="514" y="7852"/>
                  </a:lnTo>
                  <a:lnTo>
                    <a:pt x="1016" y="8422"/>
                  </a:lnTo>
                  <a:lnTo>
                    <a:pt x="1666" y="8217"/>
                  </a:lnTo>
                  <a:lnTo>
                    <a:pt x="2180" y="8274"/>
                  </a:lnTo>
                  <a:lnTo>
                    <a:pt x="2477" y="8468"/>
                  </a:lnTo>
                  <a:lnTo>
                    <a:pt x="2477" y="8537"/>
                  </a:lnTo>
                  <a:lnTo>
                    <a:pt x="2625" y="8616"/>
                  </a:lnTo>
                  <a:lnTo>
                    <a:pt x="3504" y="8708"/>
                  </a:lnTo>
                  <a:lnTo>
                    <a:pt x="3755" y="8810"/>
                  </a:lnTo>
                  <a:lnTo>
                    <a:pt x="4017" y="8799"/>
                  </a:lnTo>
                  <a:lnTo>
                    <a:pt x="4474" y="8217"/>
                  </a:lnTo>
                  <a:lnTo>
                    <a:pt x="5204" y="7452"/>
                  </a:lnTo>
                  <a:lnTo>
                    <a:pt x="5489" y="7384"/>
                  </a:lnTo>
                  <a:lnTo>
                    <a:pt x="5592" y="7076"/>
                  </a:lnTo>
                  <a:lnTo>
                    <a:pt x="6060" y="6711"/>
                  </a:lnTo>
                  <a:lnTo>
                    <a:pt x="6665" y="6585"/>
                  </a:lnTo>
                  <a:lnTo>
                    <a:pt x="6619" y="5946"/>
                  </a:lnTo>
                  <a:lnTo>
                    <a:pt x="9061" y="5204"/>
                  </a:lnTo>
                  <a:lnTo>
                    <a:pt x="8639" y="4965"/>
                  </a:lnTo>
                  <a:lnTo>
                    <a:pt x="8913" y="4120"/>
                  </a:lnTo>
                  <a:lnTo>
                    <a:pt x="9175" y="3801"/>
                  </a:lnTo>
                  <a:lnTo>
                    <a:pt x="9039" y="3047"/>
                  </a:lnTo>
                  <a:lnTo>
                    <a:pt x="9210" y="2317"/>
                  </a:lnTo>
                  <a:lnTo>
                    <a:pt x="9358" y="2066"/>
                  </a:lnTo>
                  <a:lnTo>
                    <a:pt x="9187" y="1290"/>
                  </a:lnTo>
                  <a:lnTo>
                    <a:pt x="8810" y="890"/>
                  </a:lnTo>
                  <a:lnTo>
                    <a:pt x="8354" y="628"/>
                  </a:lnTo>
                  <a:lnTo>
                    <a:pt x="7863" y="468"/>
                  </a:lnTo>
                  <a:lnTo>
                    <a:pt x="7544" y="308"/>
                  </a:lnTo>
                  <a:lnTo>
                    <a:pt x="7498" y="286"/>
                  </a:lnTo>
                  <a:lnTo>
                    <a:pt x="7498" y="286"/>
                  </a:lnTo>
                  <a:lnTo>
                    <a:pt x="7578" y="434"/>
                  </a:lnTo>
                  <a:lnTo>
                    <a:pt x="7429" y="4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7" name="Google Shape;1017;p38"/>
            <p:cNvSpPr/>
            <p:nvPr/>
          </p:nvSpPr>
          <p:spPr>
            <a:xfrm>
              <a:off x="4220675" y="3463900"/>
              <a:ext cx="150950" cy="153800"/>
            </a:xfrm>
            <a:custGeom>
              <a:rect b="b" l="l" r="r" t="t"/>
              <a:pathLst>
                <a:path extrusionOk="0" h="6152" w="6038">
                  <a:moveTo>
                    <a:pt x="4497" y="6117"/>
                  </a:moveTo>
                  <a:lnTo>
                    <a:pt x="5376" y="5090"/>
                  </a:lnTo>
                  <a:lnTo>
                    <a:pt x="5604" y="4439"/>
                  </a:lnTo>
                  <a:lnTo>
                    <a:pt x="5730" y="4348"/>
                  </a:lnTo>
                  <a:lnTo>
                    <a:pt x="5844" y="3823"/>
                  </a:lnTo>
                  <a:lnTo>
                    <a:pt x="5730" y="3549"/>
                  </a:lnTo>
                  <a:lnTo>
                    <a:pt x="5810" y="2876"/>
                  </a:lnTo>
                  <a:lnTo>
                    <a:pt x="5992" y="2248"/>
                  </a:lnTo>
                  <a:lnTo>
                    <a:pt x="6038" y="1096"/>
                  </a:lnTo>
                  <a:lnTo>
                    <a:pt x="5638" y="810"/>
                  </a:lnTo>
                  <a:lnTo>
                    <a:pt x="5262" y="742"/>
                  </a:lnTo>
                  <a:lnTo>
                    <a:pt x="5102" y="514"/>
                  </a:lnTo>
                  <a:lnTo>
                    <a:pt x="4737" y="331"/>
                  </a:lnTo>
                  <a:lnTo>
                    <a:pt x="4075" y="342"/>
                  </a:lnTo>
                  <a:lnTo>
                    <a:pt x="4041" y="0"/>
                  </a:lnTo>
                  <a:lnTo>
                    <a:pt x="3436" y="126"/>
                  </a:lnTo>
                  <a:lnTo>
                    <a:pt x="2968" y="491"/>
                  </a:lnTo>
                  <a:lnTo>
                    <a:pt x="2865" y="799"/>
                  </a:lnTo>
                  <a:lnTo>
                    <a:pt x="2580" y="867"/>
                  </a:lnTo>
                  <a:lnTo>
                    <a:pt x="1850" y="1632"/>
                  </a:lnTo>
                  <a:lnTo>
                    <a:pt x="1393" y="2214"/>
                  </a:lnTo>
                  <a:lnTo>
                    <a:pt x="1131" y="2225"/>
                  </a:lnTo>
                  <a:lnTo>
                    <a:pt x="880" y="2123"/>
                  </a:lnTo>
                  <a:lnTo>
                    <a:pt x="1" y="2020"/>
                  </a:lnTo>
                  <a:lnTo>
                    <a:pt x="275" y="2750"/>
                  </a:lnTo>
                  <a:lnTo>
                    <a:pt x="423" y="2910"/>
                  </a:lnTo>
                  <a:lnTo>
                    <a:pt x="651" y="3435"/>
                  </a:lnTo>
                  <a:lnTo>
                    <a:pt x="1507" y="4439"/>
                  </a:lnTo>
                  <a:lnTo>
                    <a:pt x="1838" y="4542"/>
                  </a:lnTo>
                  <a:lnTo>
                    <a:pt x="1827" y="4850"/>
                  </a:lnTo>
                  <a:lnTo>
                    <a:pt x="2044" y="5432"/>
                  </a:lnTo>
                  <a:lnTo>
                    <a:pt x="2637" y="5569"/>
                  </a:lnTo>
                  <a:lnTo>
                    <a:pt x="3128" y="5980"/>
                  </a:lnTo>
                  <a:lnTo>
                    <a:pt x="3436" y="5991"/>
                  </a:lnTo>
                  <a:lnTo>
                    <a:pt x="3813" y="6151"/>
                  </a:lnTo>
                  <a:lnTo>
                    <a:pt x="4075" y="60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8" name="Google Shape;1018;p38"/>
            <p:cNvSpPr/>
            <p:nvPr/>
          </p:nvSpPr>
          <p:spPr>
            <a:xfrm>
              <a:off x="4542225" y="2839350"/>
              <a:ext cx="197750" cy="311025"/>
            </a:xfrm>
            <a:custGeom>
              <a:rect b="b" l="l" r="r" t="t"/>
              <a:pathLst>
                <a:path extrusionOk="0" h="12441" w="7910">
                  <a:moveTo>
                    <a:pt x="2363" y="1427"/>
                  </a:moveTo>
                  <a:lnTo>
                    <a:pt x="1986" y="1051"/>
                  </a:lnTo>
                  <a:lnTo>
                    <a:pt x="1815" y="674"/>
                  </a:lnTo>
                  <a:lnTo>
                    <a:pt x="1564" y="503"/>
                  </a:lnTo>
                  <a:lnTo>
                    <a:pt x="1279" y="994"/>
                  </a:lnTo>
                  <a:lnTo>
                    <a:pt x="1119" y="1313"/>
                  </a:lnTo>
                  <a:lnTo>
                    <a:pt x="1427" y="1815"/>
                  </a:lnTo>
                  <a:lnTo>
                    <a:pt x="1735" y="2260"/>
                  </a:lnTo>
                  <a:lnTo>
                    <a:pt x="2043" y="2569"/>
                  </a:lnTo>
                  <a:lnTo>
                    <a:pt x="4679" y="3653"/>
                  </a:lnTo>
                  <a:lnTo>
                    <a:pt x="5364" y="3641"/>
                  </a:lnTo>
                  <a:lnTo>
                    <a:pt x="3173" y="6369"/>
                  </a:lnTo>
                  <a:lnTo>
                    <a:pt x="2112" y="6414"/>
                  </a:lnTo>
                  <a:lnTo>
                    <a:pt x="1416" y="7054"/>
                  </a:lnTo>
                  <a:lnTo>
                    <a:pt x="902" y="7065"/>
                  </a:lnTo>
                  <a:lnTo>
                    <a:pt x="685" y="7350"/>
                  </a:lnTo>
                  <a:lnTo>
                    <a:pt x="0" y="8377"/>
                  </a:lnTo>
                  <a:lnTo>
                    <a:pt x="35" y="11687"/>
                  </a:lnTo>
                  <a:lnTo>
                    <a:pt x="503" y="12440"/>
                  </a:lnTo>
                  <a:lnTo>
                    <a:pt x="685" y="12235"/>
                  </a:lnTo>
                  <a:lnTo>
                    <a:pt x="879" y="11744"/>
                  </a:lnTo>
                  <a:lnTo>
                    <a:pt x="1746" y="10648"/>
                  </a:lnTo>
                  <a:lnTo>
                    <a:pt x="2500" y="9964"/>
                  </a:lnTo>
                  <a:lnTo>
                    <a:pt x="3687" y="9051"/>
                  </a:lnTo>
                  <a:lnTo>
                    <a:pt x="4485" y="8320"/>
                  </a:lnTo>
                  <a:lnTo>
                    <a:pt x="5398" y="7076"/>
                  </a:lnTo>
                  <a:lnTo>
                    <a:pt x="6060" y="6072"/>
                  </a:lnTo>
                  <a:lnTo>
                    <a:pt x="6722" y="4737"/>
                  </a:lnTo>
                  <a:lnTo>
                    <a:pt x="7179" y="3573"/>
                  </a:lnTo>
                  <a:lnTo>
                    <a:pt x="7532" y="2557"/>
                  </a:lnTo>
                  <a:lnTo>
                    <a:pt x="7715" y="1587"/>
                  </a:lnTo>
                  <a:lnTo>
                    <a:pt x="7875" y="1256"/>
                  </a:lnTo>
                  <a:lnTo>
                    <a:pt x="7852" y="777"/>
                  </a:lnTo>
                  <a:lnTo>
                    <a:pt x="7909" y="252"/>
                  </a:lnTo>
                  <a:lnTo>
                    <a:pt x="7875" y="1"/>
                  </a:lnTo>
                  <a:lnTo>
                    <a:pt x="7578" y="1"/>
                  </a:lnTo>
                  <a:lnTo>
                    <a:pt x="7202" y="320"/>
                  </a:lnTo>
                  <a:lnTo>
                    <a:pt x="6791" y="400"/>
                  </a:lnTo>
                  <a:lnTo>
                    <a:pt x="6437" y="537"/>
                  </a:lnTo>
                  <a:lnTo>
                    <a:pt x="6174" y="560"/>
                  </a:lnTo>
                  <a:lnTo>
                    <a:pt x="6174" y="560"/>
                  </a:lnTo>
                  <a:lnTo>
                    <a:pt x="5718" y="594"/>
                  </a:lnTo>
                  <a:lnTo>
                    <a:pt x="5455" y="743"/>
                  </a:lnTo>
                  <a:lnTo>
                    <a:pt x="5056" y="823"/>
                  </a:lnTo>
                  <a:lnTo>
                    <a:pt x="4371" y="1085"/>
                  </a:lnTo>
                  <a:lnTo>
                    <a:pt x="3493" y="1199"/>
                  </a:lnTo>
                  <a:lnTo>
                    <a:pt x="2751" y="142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19" name="Google Shape;1019;p38"/>
            <p:cNvSpPr/>
            <p:nvPr/>
          </p:nvSpPr>
          <p:spPr>
            <a:xfrm>
              <a:off x="2628975" y="2981450"/>
              <a:ext cx="58225" cy="84175"/>
            </a:xfrm>
            <a:custGeom>
              <a:rect b="b" l="l" r="r" t="t"/>
              <a:pathLst>
                <a:path extrusionOk="0" h="3367" w="2329">
                  <a:moveTo>
                    <a:pt x="1575" y="2956"/>
                  </a:moveTo>
                  <a:lnTo>
                    <a:pt x="1826" y="2283"/>
                  </a:lnTo>
                  <a:lnTo>
                    <a:pt x="2328" y="1449"/>
                  </a:lnTo>
                  <a:lnTo>
                    <a:pt x="2203" y="1084"/>
                  </a:lnTo>
                  <a:lnTo>
                    <a:pt x="1370" y="308"/>
                  </a:lnTo>
                  <a:lnTo>
                    <a:pt x="788" y="103"/>
                  </a:lnTo>
                  <a:lnTo>
                    <a:pt x="514" y="0"/>
                  </a:lnTo>
                  <a:lnTo>
                    <a:pt x="69" y="788"/>
                  </a:lnTo>
                  <a:lnTo>
                    <a:pt x="126" y="1415"/>
                  </a:lnTo>
                  <a:lnTo>
                    <a:pt x="434" y="1940"/>
                  </a:lnTo>
                  <a:lnTo>
                    <a:pt x="286" y="2328"/>
                  </a:lnTo>
                  <a:lnTo>
                    <a:pt x="206" y="2739"/>
                  </a:lnTo>
                  <a:lnTo>
                    <a:pt x="0" y="3138"/>
                  </a:lnTo>
                  <a:lnTo>
                    <a:pt x="343" y="3321"/>
                  </a:lnTo>
                  <a:lnTo>
                    <a:pt x="594" y="3070"/>
                  </a:lnTo>
                  <a:lnTo>
                    <a:pt x="776" y="3104"/>
                  </a:lnTo>
                  <a:lnTo>
                    <a:pt x="879" y="3367"/>
                  </a:lnTo>
                  <a:lnTo>
                    <a:pt x="1267" y="328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0" name="Google Shape;1020;p38"/>
            <p:cNvSpPr/>
            <p:nvPr/>
          </p:nvSpPr>
          <p:spPr>
            <a:xfrm>
              <a:off x="3640650" y="1956900"/>
              <a:ext cx="255375" cy="215450"/>
            </a:xfrm>
            <a:custGeom>
              <a:rect b="b" l="l" r="r" t="t"/>
              <a:pathLst>
                <a:path extrusionOk="0" h="8618" w="10215">
                  <a:moveTo>
                    <a:pt x="10215" y="7932"/>
                  </a:moveTo>
                  <a:lnTo>
                    <a:pt x="10066" y="7191"/>
                  </a:lnTo>
                  <a:lnTo>
                    <a:pt x="9610" y="7510"/>
                  </a:lnTo>
                  <a:lnTo>
                    <a:pt x="9462" y="7841"/>
                  </a:lnTo>
                  <a:lnTo>
                    <a:pt x="9667" y="8446"/>
                  </a:lnTo>
                  <a:lnTo>
                    <a:pt x="10009" y="8617"/>
                  </a:lnTo>
                  <a:close/>
                  <a:moveTo>
                    <a:pt x="5730" y="663"/>
                  </a:moveTo>
                  <a:lnTo>
                    <a:pt x="5387" y="321"/>
                  </a:lnTo>
                  <a:lnTo>
                    <a:pt x="5068" y="309"/>
                  </a:lnTo>
                  <a:lnTo>
                    <a:pt x="4965" y="1"/>
                  </a:lnTo>
                  <a:lnTo>
                    <a:pt x="4360" y="172"/>
                  </a:lnTo>
                  <a:lnTo>
                    <a:pt x="4155" y="891"/>
                  </a:lnTo>
                  <a:lnTo>
                    <a:pt x="2546" y="1576"/>
                  </a:lnTo>
                  <a:lnTo>
                    <a:pt x="1884" y="1211"/>
                  </a:lnTo>
                  <a:lnTo>
                    <a:pt x="2089" y="2204"/>
                  </a:lnTo>
                  <a:lnTo>
                    <a:pt x="914" y="1975"/>
                  </a:lnTo>
                  <a:lnTo>
                    <a:pt x="1" y="2158"/>
                  </a:lnTo>
                  <a:lnTo>
                    <a:pt x="58" y="2820"/>
                  </a:lnTo>
                  <a:lnTo>
                    <a:pt x="1131" y="3162"/>
                  </a:lnTo>
                  <a:lnTo>
                    <a:pt x="1644" y="3607"/>
                  </a:lnTo>
                  <a:lnTo>
                    <a:pt x="2375" y="4532"/>
                  </a:lnTo>
                  <a:lnTo>
                    <a:pt x="2226" y="6289"/>
                  </a:lnTo>
                  <a:lnTo>
                    <a:pt x="1850" y="6814"/>
                  </a:lnTo>
                  <a:lnTo>
                    <a:pt x="2135" y="7156"/>
                  </a:lnTo>
                  <a:lnTo>
                    <a:pt x="3470" y="7556"/>
                  </a:lnTo>
                  <a:lnTo>
                    <a:pt x="3744" y="7373"/>
                  </a:lnTo>
                  <a:lnTo>
                    <a:pt x="4554" y="7773"/>
                  </a:lnTo>
                  <a:lnTo>
                    <a:pt x="5410" y="7659"/>
                  </a:lnTo>
                  <a:lnTo>
                    <a:pt x="5479" y="7134"/>
                  </a:lnTo>
                  <a:lnTo>
                    <a:pt x="6540" y="6848"/>
                  </a:lnTo>
                  <a:lnTo>
                    <a:pt x="7967" y="7077"/>
                  </a:lnTo>
                  <a:lnTo>
                    <a:pt x="8606" y="6586"/>
                  </a:lnTo>
                  <a:lnTo>
                    <a:pt x="8674" y="6198"/>
                  </a:lnTo>
                  <a:lnTo>
                    <a:pt x="8298" y="6084"/>
                  </a:lnTo>
                  <a:lnTo>
                    <a:pt x="8081" y="5399"/>
                  </a:lnTo>
                  <a:lnTo>
                    <a:pt x="8320" y="5148"/>
                  </a:lnTo>
                  <a:lnTo>
                    <a:pt x="8092" y="4806"/>
                  </a:lnTo>
                  <a:lnTo>
                    <a:pt x="8126" y="4566"/>
                  </a:lnTo>
                  <a:lnTo>
                    <a:pt x="7864" y="4178"/>
                  </a:lnTo>
                  <a:lnTo>
                    <a:pt x="7522" y="4303"/>
                  </a:lnTo>
                  <a:lnTo>
                    <a:pt x="7522" y="3904"/>
                  </a:lnTo>
                  <a:lnTo>
                    <a:pt x="8024" y="3402"/>
                  </a:lnTo>
                  <a:lnTo>
                    <a:pt x="7989" y="3174"/>
                  </a:lnTo>
                  <a:lnTo>
                    <a:pt x="8320" y="3265"/>
                  </a:lnTo>
                  <a:lnTo>
                    <a:pt x="8503" y="3117"/>
                  </a:lnTo>
                  <a:lnTo>
                    <a:pt x="8583" y="2477"/>
                  </a:lnTo>
                  <a:lnTo>
                    <a:pt x="8902" y="1884"/>
                  </a:lnTo>
                  <a:lnTo>
                    <a:pt x="7887" y="1713"/>
                  </a:lnTo>
                  <a:lnTo>
                    <a:pt x="7544" y="1485"/>
                  </a:lnTo>
                  <a:lnTo>
                    <a:pt x="7350" y="1496"/>
                  </a:lnTo>
                  <a:lnTo>
                    <a:pt x="7191" y="1427"/>
                  </a:lnTo>
                  <a:lnTo>
                    <a:pt x="6563" y="1028"/>
                  </a:lnTo>
                  <a:lnTo>
                    <a:pt x="6209" y="10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1" name="Google Shape;1021;p38"/>
            <p:cNvSpPr/>
            <p:nvPr/>
          </p:nvSpPr>
          <p:spPr>
            <a:xfrm>
              <a:off x="3550500" y="2120100"/>
              <a:ext cx="250800" cy="176350"/>
            </a:xfrm>
            <a:custGeom>
              <a:rect b="b" l="l" r="r" t="t"/>
              <a:pathLst>
                <a:path extrusionOk="0" h="7054" w="10032">
                  <a:moveTo>
                    <a:pt x="8023" y="4520"/>
                  </a:moveTo>
                  <a:lnTo>
                    <a:pt x="8023" y="4497"/>
                  </a:lnTo>
                  <a:lnTo>
                    <a:pt x="7944" y="4497"/>
                  </a:lnTo>
                  <a:lnTo>
                    <a:pt x="7909" y="4440"/>
                  </a:lnTo>
                  <a:lnTo>
                    <a:pt x="7886" y="4463"/>
                  </a:lnTo>
                  <a:lnTo>
                    <a:pt x="7875" y="4497"/>
                  </a:lnTo>
                  <a:lnTo>
                    <a:pt x="7875" y="4520"/>
                  </a:lnTo>
                  <a:lnTo>
                    <a:pt x="7944" y="4520"/>
                  </a:lnTo>
                  <a:lnTo>
                    <a:pt x="8001" y="4543"/>
                  </a:lnTo>
                  <a:close/>
                  <a:moveTo>
                    <a:pt x="7909" y="4292"/>
                  </a:moveTo>
                  <a:lnTo>
                    <a:pt x="7944" y="4292"/>
                  </a:lnTo>
                  <a:lnTo>
                    <a:pt x="8035" y="4189"/>
                  </a:lnTo>
                  <a:lnTo>
                    <a:pt x="8035" y="4155"/>
                  </a:lnTo>
                  <a:lnTo>
                    <a:pt x="7989" y="4121"/>
                  </a:lnTo>
                  <a:lnTo>
                    <a:pt x="7829" y="4155"/>
                  </a:lnTo>
                  <a:lnTo>
                    <a:pt x="7807" y="4189"/>
                  </a:lnTo>
                  <a:lnTo>
                    <a:pt x="7807" y="4235"/>
                  </a:lnTo>
                  <a:lnTo>
                    <a:pt x="7761" y="4257"/>
                  </a:lnTo>
                  <a:lnTo>
                    <a:pt x="7749" y="4315"/>
                  </a:lnTo>
                  <a:lnTo>
                    <a:pt x="7761" y="4337"/>
                  </a:lnTo>
                  <a:lnTo>
                    <a:pt x="7875" y="4349"/>
                  </a:lnTo>
                  <a:close/>
                  <a:moveTo>
                    <a:pt x="5456" y="286"/>
                  </a:moveTo>
                  <a:lnTo>
                    <a:pt x="4280" y="263"/>
                  </a:lnTo>
                  <a:lnTo>
                    <a:pt x="3675" y="297"/>
                  </a:lnTo>
                  <a:lnTo>
                    <a:pt x="2911" y="161"/>
                  </a:lnTo>
                  <a:lnTo>
                    <a:pt x="1941" y="161"/>
                  </a:lnTo>
                  <a:lnTo>
                    <a:pt x="1062" y="1"/>
                  </a:lnTo>
                  <a:lnTo>
                    <a:pt x="1" y="640"/>
                  </a:lnTo>
                  <a:lnTo>
                    <a:pt x="286" y="1016"/>
                  </a:lnTo>
                  <a:lnTo>
                    <a:pt x="229" y="1644"/>
                  </a:lnTo>
                  <a:lnTo>
                    <a:pt x="503" y="1416"/>
                  </a:lnTo>
                  <a:lnTo>
                    <a:pt x="799" y="1290"/>
                  </a:lnTo>
                  <a:lnTo>
                    <a:pt x="971" y="1724"/>
                  </a:lnTo>
                  <a:lnTo>
                    <a:pt x="1404" y="1724"/>
                  </a:lnTo>
                  <a:lnTo>
                    <a:pt x="1530" y="1610"/>
                  </a:lnTo>
                  <a:lnTo>
                    <a:pt x="1952" y="1644"/>
                  </a:lnTo>
                  <a:lnTo>
                    <a:pt x="2146" y="2089"/>
                  </a:lnTo>
                  <a:lnTo>
                    <a:pt x="1804" y="2329"/>
                  </a:lnTo>
                  <a:lnTo>
                    <a:pt x="1770" y="3025"/>
                  </a:lnTo>
                  <a:lnTo>
                    <a:pt x="1644" y="3151"/>
                  </a:lnTo>
                  <a:lnTo>
                    <a:pt x="1598" y="3584"/>
                  </a:lnTo>
                  <a:lnTo>
                    <a:pt x="1290" y="3653"/>
                  </a:lnTo>
                  <a:lnTo>
                    <a:pt x="1575" y="4189"/>
                  </a:lnTo>
                  <a:lnTo>
                    <a:pt x="1347" y="4805"/>
                  </a:lnTo>
                  <a:lnTo>
                    <a:pt x="1598" y="5079"/>
                  </a:lnTo>
                  <a:lnTo>
                    <a:pt x="1484" y="5319"/>
                  </a:lnTo>
                  <a:lnTo>
                    <a:pt x="1199" y="5673"/>
                  </a:lnTo>
                  <a:lnTo>
                    <a:pt x="1256" y="5981"/>
                  </a:lnTo>
                  <a:lnTo>
                    <a:pt x="1941" y="6118"/>
                  </a:lnTo>
                  <a:lnTo>
                    <a:pt x="2135" y="6654"/>
                  </a:lnTo>
                  <a:lnTo>
                    <a:pt x="2420" y="6962"/>
                  </a:lnTo>
                  <a:lnTo>
                    <a:pt x="2785" y="7053"/>
                  </a:lnTo>
                  <a:lnTo>
                    <a:pt x="3082" y="6688"/>
                  </a:lnTo>
                  <a:lnTo>
                    <a:pt x="3550" y="6369"/>
                  </a:lnTo>
                  <a:lnTo>
                    <a:pt x="4269" y="6380"/>
                  </a:lnTo>
                  <a:lnTo>
                    <a:pt x="5216" y="6380"/>
                  </a:lnTo>
                  <a:lnTo>
                    <a:pt x="5764" y="5661"/>
                  </a:lnTo>
                  <a:lnTo>
                    <a:pt x="6323" y="5479"/>
                  </a:lnTo>
                  <a:lnTo>
                    <a:pt x="6494" y="4885"/>
                  </a:lnTo>
                  <a:lnTo>
                    <a:pt x="6916" y="4463"/>
                  </a:lnTo>
                  <a:lnTo>
                    <a:pt x="6631" y="3938"/>
                  </a:lnTo>
                  <a:lnTo>
                    <a:pt x="6916" y="3208"/>
                  </a:lnTo>
                  <a:lnTo>
                    <a:pt x="7361" y="2717"/>
                  </a:lnTo>
                  <a:lnTo>
                    <a:pt x="7430" y="2409"/>
                  </a:lnTo>
                  <a:lnTo>
                    <a:pt x="8377" y="2226"/>
                  </a:lnTo>
                  <a:lnTo>
                    <a:pt x="9062" y="1621"/>
                  </a:lnTo>
                  <a:lnTo>
                    <a:pt x="9016" y="1131"/>
                  </a:lnTo>
                  <a:lnTo>
                    <a:pt x="8160" y="1245"/>
                  </a:lnTo>
                  <a:lnTo>
                    <a:pt x="7350" y="845"/>
                  </a:lnTo>
                  <a:lnTo>
                    <a:pt x="7076" y="1028"/>
                  </a:lnTo>
                  <a:lnTo>
                    <a:pt x="5730" y="628"/>
                  </a:lnTo>
                  <a:close/>
                  <a:moveTo>
                    <a:pt x="9165" y="3516"/>
                  </a:moveTo>
                  <a:lnTo>
                    <a:pt x="9176" y="3470"/>
                  </a:lnTo>
                  <a:lnTo>
                    <a:pt x="9187" y="3436"/>
                  </a:lnTo>
                  <a:lnTo>
                    <a:pt x="9199" y="3424"/>
                  </a:lnTo>
                  <a:lnTo>
                    <a:pt x="9176" y="3402"/>
                  </a:lnTo>
                  <a:lnTo>
                    <a:pt x="9176" y="3379"/>
                  </a:lnTo>
                  <a:lnTo>
                    <a:pt x="9199" y="3356"/>
                  </a:lnTo>
                  <a:lnTo>
                    <a:pt x="9176" y="3333"/>
                  </a:lnTo>
                  <a:lnTo>
                    <a:pt x="8993" y="3390"/>
                  </a:lnTo>
                  <a:lnTo>
                    <a:pt x="8891" y="3447"/>
                  </a:lnTo>
                  <a:lnTo>
                    <a:pt x="8594" y="3664"/>
                  </a:lnTo>
                  <a:lnTo>
                    <a:pt x="8594" y="3710"/>
                  </a:lnTo>
                  <a:lnTo>
                    <a:pt x="8605" y="3733"/>
                  </a:lnTo>
                  <a:lnTo>
                    <a:pt x="8662" y="3733"/>
                  </a:lnTo>
                  <a:lnTo>
                    <a:pt x="8685" y="3790"/>
                  </a:lnTo>
                  <a:lnTo>
                    <a:pt x="8742" y="3733"/>
                  </a:lnTo>
                  <a:lnTo>
                    <a:pt x="8788" y="3721"/>
                  </a:lnTo>
                  <a:lnTo>
                    <a:pt x="8834" y="3733"/>
                  </a:lnTo>
                  <a:lnTo>
                    <a:pt x="8868" y="3767"/>
                  </a:lnTo>
                  <a:lnTo>
                    <a:pt x="8891" y="3847"/>
                  </a:lnTo>
                  <a:lnTo>
                    <a:pt x="8902" y="3881"/>
                  </a:lnTo>
                  <a:lnTo>
                    <a:pt x="8993" y="3892"/>
                  </a:lnTo>
                  <a:lnTo>
                    <a:pt x="9119" y="3949"/>
                  </a:lnTo>
                  <a:lnTo>
                    <a:pt x="9176" y="3927"/>
                  </a:lnTo>
                  <a:lnTo>
                    <a:pt x="9244" y="3881"/>
                  </a:lnTo>
                  <a:lnTo>
                    <a:pt x="9279" y="3790"/>
                  </a:lnTo>
                  <a:lnTo>
                    <a:pt x="9313" y="3721"/>
                  </a:lnTo>
                  <a:lnTo>
                    <a:pt x="9359" y="3653"/>
                  </a:lnTo>
                  <a:lnTo>
                    <a:pt x="9404" y="3596"/>
                  </a:lnTo>
                  <a:lnTo>
                    <a:pt x="9381" y="3539"/>
                  </a:lnTo>
                  <a:lnTo>
                    <a:pt x="9347" y="3527"/>
                  </a:lnTo>
                  <a:lnTo>
                    <a:pt x="9302" y="3504"/>
                  </a:lnTo>
                  <a:lnTo>
                    <a:pt x="9233" y="3539"/>
                  </a:lnTo>
                  <a:close/>
                  <a:moveTo>
                    <a:pt x="10021" y="3470"/>
                  </a:moveTo>
                  <a:lnTo>
                    <a:pt x="10032" y="3413"/>
                  </a:lnTo>
                  <a:lnTo>
                    <a:pt x="10032" y="3402"/>
                  </a:lnTo>
                  <a:lnTo>
                    <a:pt x="9963" y="3299"/>
                  </a:lnTo>
                  <a:lnTo>
                    <a:pt x="9827" y="3253"/>
                  </a:lnTo>
                  <a:lnTo>
                    <a:pt x="9690" y="3265"/>
                  </a:lnTo>
                  <a:lnTo>
                    <a:pt x="9678" y="3287"/>
                  </a:lnTo>
                  <a:lnTo>
                    <a:pt x="9678" y="3345"/>
                  </a:lnTo>
                  <a:lnTo>
                    <a:pt x="9690" y="3356"/>
                  </a:lnTo>
                  <a:lnTo>
                    <a:pt x="9769" y="3367"/>
                  </a:lnTo>
                  <a:lnTo>
                    <a:pt x="9998" y="347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2" name="Google Shape;1022;p38"/>
            <p:cNvSpPr/>
            <p:nvPr/>
          </p:nvSpPr>
          <p:spPr>
            <a:xfrm>
              <a:off x="2326825" y="2825950"/>
              <a:ext cx="3450" cy="4300"/>
            </a:xfrm>
            <a:custGeom>
              <a:rect b="b" l="l" r="r" t="t"/>
              <a:pathLst>
                <a:path extrusionOk="0" h="172" w="138">
                  <a:moveTo>
                    <a:pt x="138" y="137"/>
                  </a:moveTo>
                  <a:lnTo>
                    <a:pt x="115" y="126"/>
                  </a:lnTo>
                  <a:lnTo>
                    <a:pt x="81" y="35"/>
                  </a:lnTo>
                  <a:lnTo>
                    <a:pt x="35" y="0"/>
                  </a:lnTo>
                  <a:lnTo>
                    <a:pt x="24" y="12"/>
                  </a:lnTo>
                  <a:lnTo>
                    <a:pt x="1" y="58"/>
                  </a:lnTo>
                  <a:lnTo>
                    <a:pt x="46" y="103"/>
                  </a:lnTo>
                  <a:lnTo>
                    <a:pt x="92" y="149"/>
                  </a:lnTo>
                  <a:lnTo>
                    <a:pt x="126" y="17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3" name="Google Shape;1023;p38"/>
            <p:cNvSpPr/>
            <p:nvPr/>
          </p:nvSpPr>
          <p:spPr>
            <a:xfrm>
              <a:off x="2474325" y="2697550"/>
              <a:ext cx="3450" cy="2025"/>
            </a:xfrm>
            <a:custGeom>
              <a:rect b="b" l="l" r="r" t="t"/>
              <a:pathLst>
                <a:path extrusionOk="0" h="81" w="138">
                  <a:moveTo>
                    <a:pt x="126" y="47"/>
                  </a:moveTo>
                  <a:lnTo>
                    <a:pt x="138" y="12"/>
                  </a:lnTo>
                  <a:lnTo>
                    <a:pt x="104" y="1"/>
                  </a:lnTo>
                  <a:lnTo>
                    <a:pt x="1" y="69"/>
                  </a:lnTo>
                  <a:lnTo>
                    <a:pt x="1" y="8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4" name="Google Shape;1024;p38"/>
            <p:cNvSpPr/>
            <p:nvPr/>
          </p:nvSpPr>
          <p:spPr>
            <a:xfrm>
              <a:off x="3747075" y="2144350"/>
              <a:ext cx="6025" cy="4600"/>
            </a:xfrm>
            <a:custGeom>
              <a:rect b="b" l="l" r="r" t="t"/>
              <a:pathLst>
                <a:path extrusionOk="0" h="184" w="241">
                  <a:moveTo>
                    <a:pt x="217" y="126"/>
                  </a:moveTo>
                  <a:lnTo>
                    <a:pt x="229" y="103"/>
                  </a:lnTo>
                  <a:lnTo>
                    <a:pt x="240" y="69"/>
                  </a:lnTo>
                  <a:lnTo>
                    <a:pt x="240" y="58"/>
                  </a:lnTo>
                  <a:lnTo>
                    <a:pt x="217" y="46"/>
                  </a:lnTo>
                  <a:lnTo>
                    <a:pt x="115" y="12"/>
                  </a:lnTo>
                  <a:lnTo>
                    <a:pt x="69" y="1"/>
                  </a:lnTo>
                  <a:lnTo>
                    <a:pt x="46" y="12"/>
                  </a:lnTo>
                  <a:lnTo>
                    <a:pt x="12" y="46"/>
                  </a:lnTo>
                  <a:lnTo>
                    <a:pt x="1" y="81"/>
                  </a:lnTo>
                  <a:lnTo>
                    <a:pt x="12" y="103"/>
                  </a:lnTo>
                  <a:lnTo>
                    <a:pt x="12" y="126"/>
                  </a:lnTo>
                  <a:lnTo>
                    <a:pt x="12" y="161"/>
                  </a:lnTo>
                  <a:lnTo>
                    <a:pt x="23" y="183"/>
                  </a:lnTo>
                  <a:lnTo>
                    <a:pt x="58" y="183"/>
                  </a:lnTo>
                  <a:lnTo>
                    <a:pt x="81" y="183"/>
                  </a:lnTo>
                  <a:lnTo>
                    <a:pt x="126" y="172"/>
                  </a:lnTo>
                  <a:lnTo>
                    <a:pt x="195" y="12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5" name="Google Shape;1025;p38"/>
            <p:cNvSpPr/>
            <p:nvPr/>
          </p:nvSpPr>
          <p:spPr>
            <a:xfrm>
              <a:off x="2497150" y="2710400"/>
              <a:ext cx="3750" cy="16000"/>
            </a:xfrm>
            <a:custGeom>
              <a:rect b="b" l="l" r="r" t="t"/>
              <a:pathLst>
                <a:path extrusionOk="0" h="640" w="150">
                  <a:moveTo>
                    <a:pt x="126" y="617"/>
                  </a:moveTo>
                  <a:lnTo>
                    <a:pt x="149" y="594"/>
                  </a:lnTo>
                  <a:lnTo>
                    <a:pt x="149" y="583"/>
                  </a:lnTo>
                  <a:lnTo>
                    <a:pt x="149" y="560"/>
                  </a:lnTo>
                  <a:lnTo>
                    <a:pt x="138" y="537"/>
                  </a:lnTo>
                  <a:lnTo>
                    <a:pt x="126" y="514"/>
                  </a:lnTo>
                  <a:lnTo>
                    <a:pt x="69" y="480"/>
                  </a:lnTo>
                  <a:lnTo>
                    <a:pt x="1" y="560"/>
                  </a:lnTo>
                  <a:lnTo>
                    <a:pt x="1" y="583"/>
                  </a:lnTo>
                  <a:lnTo>
                    <a:pt x="12" y="628"/>
                  </a:lnTo>
                  <a:lnTo>
                    <a:pt x="92" y="640"/>
                  </a:lnTo>
                  <a:close/>
                  <a:moveTo>
                    <a:pt x="149" y="115"/>
                  </a:moveTo>
                  <a:lnTo>
                    <a:pt x="149" y="46"/>
                  </a:lnTo>
                  <a:lnTo>
                    <a:pt x="138" y="12"/>
                  </a:lnTo>
                  <a:lnTo>
                    <a:pt x="92" y="12"/>
                  </a:lnTo>
                  <a:lnTo>
                    <a:pt x="81" y="1"/>
                  </a:lnTo>
                  <a:lnTo>
                    <a:pt x="69" y="1"/>
                  </a:lnTo>
                  <a:lnTo>
                    <a:pt x="46" y="12"/>
                  </a:lnTo>
                  <a:lnTo>
                    <a:pt x="69" y="103"/>
                  </a:lnTo>
                  <a:lnTo>
                    <a:pt x="138" y="13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6" name="Google Shape;1026;p38"/>
            <p:cNvSpPr/>
            <p:nvPr/>
          </p:nvSpPr>
          <p:spPr>
            <a:xfrm>
              <a:off x="2187025" y="2500700"/>
              <a:ext cx="108150" cy="136700"/>
            </a:xfrm>
            <a:custGeom>
              <a:rect b="b" l="l" r="r" t="t"/>
              <a:pathLst>
                <a:path extrusionOk="0" h="5468" w="4326">
                  <a:moveTo>
                    <a:pt x="3984" y="5216"/>
                  </a:moveTo>
                  <a:lnTo>
                    <a:pt x="4018" y="5136"/>
                  </a:lnTo>
                  <a:lnTo>
                    <a:pt x="3972" y="5125"/>
                  </a:lnTo>
                  <a:lnTo>
                    <a:pt x="3904" y="5216"/>
                  </a:lnTo>
                  <a:lnTo>
                    <a:pt x="3812" y="5262"/>
                  </a:lnTo>
                  <a:lnTo>
                    <a:pt x="3767" y="5262"/>
                  </a:lnTo>
                  <a:lnTo>
                    <a:pt x="3675" y="5216"/>
                  </a:lnTo>
                  <a:lnTo>
                    <a:pt x="3596" y="5216"/>
                  </a:lnTo>
                  <a:lnTo>
                    <a:pt x="3539" y="5284"/>
                  </a:lnTo>
                  <a:lnTo>
                    <a:pt x="3459" y="5307"/>
                  </a:lnTo>
                  <a:lnTo>
                    <a:pt x="3470" y="5319"/>
                  </a:lnTo>
                  <a:lnTo>
                    <a:pt x="3470" y="5353"/>
                  </a:lnTo>
                  <a:lnTo>
                    <a:pt x="3447" y="5387"/>
                  </a:lnTo>
                  <a:lnTo>
                    <a:pt x="3447" y="5421"/>
                  </a:lnTo>
                  <a:lnTo>
                    <a:pt x="3459" y="5467"/>
                  </a:lnTo>
                  <a:lnTo>
                    <a:pt x="3675" y="5444"/>
                  </a:lnTo>
                  <a:lnTo>
                    <a:pt x="3858" y="5421"/>
                  </a:lnTo>
                  <a:lnTo>
                    <a:pt x="3961" y="5296"/>
                  </a:lnTo>
                  <a:close/>
                  <a:moveTo>
                    <a:pt x="4098" y="4931"/>
                  </a:moveTo>
                  <a:lnTo>
                    <a:pt x="4041" y="4896"/>
                  </a:lnTo>
                  <a:lnTo>
                    <a:pt x="3984" y="4931"/>
                  </a:lnTo>
                  <a:lnTo>
                    <a:pt x="3995" y="4976"/>
                  </a:lnTo>
                  <a:close/>
                  <a:moveTo>
                    <a:pt x="4098" y="4109"/>
                  </a:moveTo>
                  <a:lnTo>
                    <a:pt x="4041" y="4075"/>
                  </a:lnTo>
                  <a:lnTo>
                    <a:pt x="3995" y="4155"/>
                  </a:lnTo>
                  <a:lnTo>
                    <a:pt x="4041" y="4166"/>
                  </a:lnTo>
                  <a:lnTo>
                    <a:pt x="4143" y="4155"/>
                  </a:lnTo>
                  <a:lnTo>
                    <a:pt x="4212" y="4166"/>
                  </a:lnTo>
                  <a:lnTo>
                    <a:pt x="4280" y="4223"/>
                  </a:lnTo>
                  <a:lnTo>
                    <a:pt x="4326" y="4189"/>
                  </a:lnTo>
                  <a:lnTo>
                    <a:pt x="4315" y="4177"/>
                  </a:lnTo>
                  <a:lnTo>
                    <a:pt x="4257" y="4132"/>
                  </a:lnTo>
                  <a:lnTo>
                    <a:pt x="4166" y="4120"/>
                  </a:lnTo>
                  <a:lnTo>
                    <a:pt x="4143" y="4120"/>
                  </a:lnTo>
                  <a:close/>
                  <a:moveTo>
                    <a:pt x="3150" y="4292"/>
                  </a:moveTo>
                  <a:lnTo>
                    <a:pt x="3253" y="4212"/>
                  </a:lnTo>
                  <a:lnTo>
                    <a:pt x="3356" y="4166"/>
                  </a:lnTo>
                  <a:lnTo>
                    <a:pt x="3481" y="4006"/>
                  </a:lnTo>
                  <a:lnTo>
                    <a:pt x="3470" y="3881"/>
                  </a:lnTo>
                  <a:lnTo>
                    <a:pt x="3504" y="3824"/>
                  </a:lnTo>
                  <a:lnTo>
                    <a:pt x="3413" y="3835"/>
                  </a:lnTo>
                  <a:lnTo>
                    <a:pt x="3402" y="3881"/>
                  </a:lnTo>
                  <a:lnTo>
                    <a:pt x="3379" y="3926"/>
                  </a:lnTo>
                  <a:lnTo>
                    <a:pt x="3424" y="3983"/>
                  </a:lnTo>
                  <a:lnTo>
                    <a:pt x="3424" y="4006"/>
                  </a:lnTo>
                  <a:lnTo>
                    <a:pt x="3402" y="4063"/>
                  </a:lnTo>
                  <a:lnTo>
                    <a:pt x="3356" y="4075"/>
                  </a:lnTo>
                  <a:lnTo>
                    <a:pt x="3344" y="4109"/>
                  </a:lnTo>
                  <a:lnTo>
                    <a:pt x="3299" y="4120"/>
                  </a:lnTo>
                  <a:lnTo>
                    <a:pt x="3242" y="4189"/>
                  </a:lnTo>
                  <a:lnTo>
                    <a:pt x="3128" y="4280"/>
                  </a:lnTo>
                  <a:lnTo>
                    <a:pt x="3093" y="4326"/>
                  </a:lnTo>
                  <a:close/>
                  <a:moveTo>
                    <a:pt x="3322" y="3835"/>
                  </a:moveTo>
                  <a:lnTo>
                    <a:pt x="3242" y="3812"/>
                  </a:lnTo>
                  <a:lnTo>
                    <a:pt x="3208" y="3755"/>
                  </a:lnTo>
                  <a:lnTo>
                    <a:pt x="3150" y="3732"/>
                  </a:lnTo>
                  <a:lnTo>
                    <a:pt x="3139" y="3767"/>
                  </a:lnTo>
                  <a:lnTo>
                    <a:pt x="3139" y="3789"/>
                  </a:lnTo>
                  <a:lnTo>
                    <a:pt x="3150" y="3846"/>
                  </a:lnTo>
                  <a:lnTo>
                    <a:pt x="3185" y="3835"/>
                  </a:lnTo>
                  <a:lnTo>
                    <a:pt x="3299" y="3892"/>
                  </a:lnTo>
                  <a:lnTo>
                    <a:pt x="3356" y="3846"/>
                  </a:lnTo>
                  <a:close/>
                  <a:moveTo>
                    <a:pt x="2740" y="3675"/>
                  </a:moveTo>
                  <a:lnTo>
                    <a:pt x="2740" y="3584"/>
                  </a:lnTo>
                  <a:lnTo>
                    <a:pt x="2683" y="3504"/>
                  </a:lnTo>
                  <a:lnTo>
                    <a:pt x="2603" y="3447"/>
                  </a:lnTo>
                  <a:lnTo>
                    <a:pt x="2580" y="3276"/>
                  </a:lnTo>
                  <a:lnTo>
                    <a:pt x="2546" y="3185"/>
                  </a:lnTo>
                  <a:lnTo>
                    <a:pt x="2511" y="3093"/>
                  </a:lnTo>
                  <a:lnTo>
                    <a:pt x="2454" y="2979"/>
                  </a:lnTo>
                  <a:lnTo>
                    <a:pt x="2454" y="3048"/>
                  </a:lnTo>
                  <a:lnTo>
                    <a:pt x="2466" y="3070"/>
                  </a:lnTo>
                  <a:lnTo>
                    <a:pt x="2489" y="3150"/>
                  </a:lnTo>
                  <a:lnTo>
                    <a:pt x="2546" y="3276"/>
                  </a:lnTo>
                  <a:lnTo>
                    <a:pt x="2557" y="3333"/>
                  </a:lnTo>
                  <a:lnTo>
                    <a:pt x="2546" y="3390"/>
                  </a:lnTo>
                  <a:lnTo>
                    <a:pt x="2489" y="3413"/>
                  </a:lnTo>
                  <a:lnTo>
                    <a:pt x="2466" y="3436"/>
                  </a:lnTo>
                  <a:lnTo>
                    <a:pt x="2546" y="3481"/>
                  </a:lnTo>
                  <a:lnTo>
                    <a:pt x="2660" y="3527"/>
                  </a:lnTo>
                  <a:lnTo>
                    <a:pt x="2728" y="3710"/>
                  </a:lnTo>
                  <a:close/>
                  <a:moveTo>
                    <a:pt x="2158" y="3185"/>
                  </a:moveTo>
                  <a:lnTo>
                    <a:pt x="2089" y="3139"/>
                  </a:lnTo>
                  <a:lnTo>
                    <a:pt x="2055" y="3093"/>
                  </a:lnTo>
                  <a:lnTo>
                    <a:pt x="1952" y="2991"/>
                  </a:lnTo>
                  <a:lnTo>
                    <a:pt x="1918" y="2979"/>
                  </a:lnTo>
                  <a:lnTo>
                    <a:pt x="1884" y="3036"/>
                  </a:lnTo>
                  <a:lnTo>
                    <a:pt x="1941" y="3048"/>
                  </a:lnTo>
                  <a:lnTo>
                    <a:pt x="2066" y="3150"/>
                  </a:lnTo>
                  <a:lnTo>
                    <a:pt x="2123" y="3173"/>
                  </a:lnTo>
                  <a:close/>
                  <a:moveTo>
                    <a:pt x="3196" y="2614"/>
                  </a:moveTo>
                  <a:lnTo>
                    <a:pt x="3185" y="2568"/>
                  </a:lnTo>
                  <a:lnTo>
                    <a:pt x="3173" y="2568"/>
                  </a:lnTo>
                  <a:lnTo>
                    <a:pt x="3128" y="2580"/>
                  </a:lnTo>
                  <a:lnTo>
                    <a:pt x="3082" y="2705"/>
                  </a:lnTo>
                  <a:lnTo>
                    <a:pt x="3128" y="2705"/>
                  </a:lnTo>
                  <a:close/>
                  <a:moveTo>
                    <a:pt x="685" y="2454"/>
                  </a:moveTo>
                  <a:lnTo>
                    <a:pt x="663" y="2409"/>
                  </a:lnTo>
                  <a:lnTo>
                    <a:pt x="617" y="2431"/>
                  </a:lnTo>
                  <a:lnTo>
                    <a:pt x="549" y="2431"/>
                  </a:lnTo>
                  <a:lnTo>
                    <a:pt x="514" y="2454"/>
                  </a:lnTo>
                  <a:lnTo>
                    <a:pt x="457" y="2454"/>
                  </a:lnTo>
                  <a:lnTo>
                    <a:pt x="412" y="2477"/>
                  </a:lnTo>
                  <a:lnTo>
                    <a:pt x="469" y="2591"/>
                  </a:lnTo>
                  <a:lnTo>
                    <a:pt x="514" y="2637"/>
                  </a:lnTo>
                  <a:lnTo>
                    <a:pt x="526" y="2785"/>
                  </a:lnTo>
                  <a:lnTo>
                    <a:pt x="560" y="2797"/>
                  </a:lnTo>
                  <a:lnTo>
                    <a:pt x="549" y="2899"/>
                  </a:lnTo>
                  <a:lnTo>
                    <a:pt x="697" y="2911"/>
                  </a:lnTo>
                  <a:lnTo>
                    <a:pt x="754" y="2797"/>
                  </a:lnTo>
                  <a:lnTo>
                    <a:pt x="754" y="2751"/>
                  </a:lnTo>
                  <a:lnTo>
                    <a:pt x="754" y="2740"/>
                  </a:lnTo>
                  <a:lnTo>
                    <a:pt x="754" y="2705"/>
                  </a:lnTo>
                  <a:lnTo>
                    <a:pt x="754" y="2682"/>
                  </a:lnTo>
                  <a:lnTo>
                    <a:pt x="754" y="2557"/>
                  </a:lnTo>
                  <a:lnTo>
                    <a:pt x="720" y="2477"/>
                  </a:lnTo>
                  <a:lnTo>
                    <a:pt x="663" y="2568"/>
                  </a:lnTo>
                  <a:lnTo>
                    <a:pt x="606" y="2523"/>
                  </a:lnTo>
                  <a:lnTo>
                    <a:pt x="685" y="2466"/>
                  </a:lnTo>
                  <a:close/>
                  <a:moveTo>
                    <a:pt x="2523" y="2500"/>
                  </a:moveTo>
                  <a:lnTo>
                    <a:pt x="2386" y="2294"/>
                  </a:lnTo>
                  <a:lnTo>
                    <a:pt x="2386" y="2272"/>
                  </a:lnTo>
                  <a:lnTo>
                    <a:pt x="2317" y="2055"/>
                  </a:lnTo>
                  <a:lnTo>
                    <a:pt x="2272" y="2043"/>
                  </a:lnTo>
                  <a:lnTo>
                    <a:pt x="2260" y="2055"/>
                  </a:lnTo>
                  <a:lnTo>
                    <a:pt x="2238" y="2078"/>
                  </a:lnTo>
                  <a:lnTo>
                    <a:pt x="2295" y="2135"/>
                  </a:lnTo>
                  <a:lnTo>
                    <a:pt x="2295" y="2192"/>
                  </a:lnTo>
                  <a:lnTo>
                    <a:pt x="2340" y="2226"/>
                  </a:lnTo>
                  <a:lnTo>
                    <a:pt x="2397" y="2386"/>
                  </a:lnTo>
                  <a:lnTo>
                    <a:pt x="2454" y="2431"/>
                  </a:lnTo>
                  <a:lnTo>
                    <a:pt x="2443" y="2477"/>
                  </a:lnTo>
                  <a:lnTo>
                    <a:pt x="2386" y="2523"/>
                  </a:lnTo>
                  <a:lnTo>
                    <a:pt x="2374" y="2557"/>
                  </a:lnTo>
                  <a:lnTo>
                    <a:pt x="2386" y="2557"/>
                  </a:lnTo>
                  <a:lnTo>
                    <a:pt x="2466" y="2534"/>
                  </a:lnTo>
                  <a:lnTo>
                    <a:pt x="2523" y="2534"/>
                  </a:lnTo>
                  <a:close/>
                  <a:moveTo>
                    <a:pt x="1028" y="1758"/>
                  </a:moveTo>
                  <a:lnTo>
                    <a:pt x="1096" y="1724"/>
                  </a:lnTo>
                  <a:lnTo>
                    <a:pt x="1096" y="1724"/>
                  </a:lnTo>
                  <a:lnTo>
                    <a:pt x="1062" y="1701"/>
                  </a:lnTo>
                  <a:lnTo>
                    <a:pt x="959" y="1701"/>
                  </a:lnTo>
                  <a:lnTo>
                    <a:pt x="902" y="1712"/>
                  </a:lnTo>
                  <a:lnTo>
                    <a:pt x="868" y="1735"/>
                  </a:lnTo>
                  <a:lnTo>
                    <a:pt x="891" y="1758"/>
                  </a:lnTo>
                  <a:lnTo>
                    <a:pt x="948" y="1769"/>
                  </a:lnTo>
                  <a:close/>
                  <a:moveTo>
                    <a:pt x="685" y="2043"/>
                  </a:moveTo>
                  <a:lnTo>
                    <a:pt x="617" y="1952"/>
                  </a:lnTo>
                  <a:lnTo>
                    <a:pt x="571" y="1827"/>
                  </a:lnTo>
                  <a:lnTo>
                    <a:pt x="549" y="1769"/>
                  </a:lnTo>
                  <a:lnTo>
                    <a:pt x="560" y="1701"/>
                  </a:lnTo>
                  <a:lnTo>
                    <a:pt x="514" y="1644"/>
                  </a:lnTo>
                  <a:lnTo>
                    <a:pt x="434" y="1587"/>
                  </a:lnTo>
                  <a:lnTo>
                    <a:pt x="389" y="1598"/>
                  </a:lnTo>
                  <a:lnTo>
                    <a:pt x="400" y="1758"/>
                  </a:lnTo>
                  <a:lnTo>
                    <a:pt x="377" y="1838"/>
                  </a:lnTo>
                  <a:lnTo>
                    <a:pt x="263" y="1998"/>
                  </a:lnTo>
                  <a:lnTo>
                    <a:pt x="275" y="2055"/>
                  </a:lnTo>
                  <a:lnTo>
                    <a:pt x="275" y="2055"/>
                  </a:lnTo>
                  <a:lnTo>
                    <a:pt x="286" y="2078"/>
                  </a:lnTo>
                  <a:lnTo>
                    <a:pt x="218" y="2135"/>
                  </a:lnTo>
                  <a:lnTo>
                    <a:pt x="218" y="2100"/>
                  </a:lnTo>
                  <a:lnTo>
                    <a:pt x="138" y="2112"/>
                  </a:lnTo>
                  <a:lnTo>
                    <a:pt x="172" y="2180"/>
                  </a:lnTo>
                  <a:lnTo>
                    <a:pt x="263" y="2237"/>
                  </a:lnTo>
                  <a:lnTo>
                    <a:pt x="297" y="2249"/>
                  </a:lnTo>
                  <a:lnTo>
                    <a:pt x="343" y="2226"/>
                  </a:lnTo>
                  <a:lnTo>
                    <a:pt x="343" y="2294"/>
                  </a:lnTo>
                  <a:lnTo>
                    <a:pt x="389" y="2351"/>
                  </a:lnTo>
                  <a:lnTo>
                    <a:pt x="400" y="2409"/>
                  </a:lnTo>
                  <a:lnTo>
                    <a:pt x="446" y="2363"/>
                  </a:lnTo>
                  <a:lnTo>
                    <a:pt x="526" y="2340"/>
                  </a:lnTo>
                  <a:lnTo>
                    <a:pt x="560" y="2306"/>
                  </a:lnTo>
                  <a:lnTo>
                    <a:pt x="663" y="2249"/>
                  </a:lnTo>
                  <a:lnTo>
                    <a:pt x="663" y="2226"/>
                  </a:lnTo>
                  <a:lnTo>
                    <a:pt x="674" y="2135"/>
                  </a:lnTo>
                  <a:close/>
                  <a:moveTo>
                    <a:pt x="1644" y="1324"/>
                  </a:moveTo>
                  <a:lnTo>
                    <a:pt x="1598" y="1256"/>
                  </a:lnTo>
                  <a:lnTo>
                    <a:pt x="1587" y="1267"/>
                  </a:lnTo>
                  <a:lnTo>
                    <a:pt x="1576" y="1324"/>
                  </a:lnTo>
                  <a:lnTo>
                    <a:pt x="1530" y="1381"/>
                  </a:lnTo>
                  <a:lnTo>
                    <a:pt x="1598" y="1370"/>
                  </a:lnTo>
                  <a:lnTo>
                    <a:pt x="1655" y="1381"/>
                  </a:lnTo>
                  <a:lnTo>
                    <a:pt x="1747" y="1450"/>
                  </a:lnTo>
                  <a:lnTo>
                    <a:pt x="1849" y="1484"/>
                  </a:lnTo>
                  <a:lnTo>
                    <a:pt x="1884" y="1564"/>
                  </a:lnTo>
                  <a:lnTo>
                    <a:pt x="1975" y="1655"/>
                  </a:lnTo>
                  <a:lnTo>
                    <a:pt x="1975" y="1735"/>
                  </a:lnTo>
                  <a:lnTo>
                    <a:pt x="1918" y="1827"/>
                  </a:lnTo>
                  <a:lnTo>
                    <a:pt x="1895" y="1929"/>
                  </a:lnTo>
                  <a:lnTo>
                    <a:pt x="1815" y="1941"/>
                  </a:lnTo>
                  <a:lnTo>
                    <a:pt x="1827" y="1952"/>
                  </a:lnTo>
                  <a:lnTo>
                    <a:pt x="1872" y="1998"/>
                  </a:lnTo>
                  <a:lnTo>
                    <a:pt x="1884" y="2055"/>
                  </a:lnTo>
                  <a:lnTo>
                    <a:pt x="1918" y="2078"/>
                  </a:lnTo>
                  <a:lnTo>
                    <a:pt x="1918" y="1986"/>
                  </a:lnTo>
                  <a:lnTo>
                    <a:pt x="1952" y="1872"/>
                  </a:lnTo>
                  <a:lnTo>
                    <a:pt x="2009" y="1678"/>
                  </a:lnTo>
                  <a:lnTo>
                    <a:pt x="1998" y="1644"/>
                  </a:lnTo>
                  <a:lnTo>
                    <a:pt x="1952" y="1598"/>
                  </a:lnTo>
                  <a:lnTo>
                    <a:pt x="1861" y="1473"/>
                  </a:lnTo>
                  <a:lnTo>
                    <a:pt x="1758" y="1427"/>
                  </a:lnTo>
                  <a:close/>
                  <a:moveTo>
                    <a:pt x="389" y="195"/>
                  </a:moveTo>
                  <a:lnTo>
                    <a:pt x="320" y="138"/>
                  </a:lnTo>
                  <a:lnTo>
                    <a:pt x="286" y="195"/>
                  </a:lnTo>
                  <a:lnTo>
                    <a:pt x="286" y="217"/>
                  </a:lnTo>
                  <a:lnTo>
                    <a:pt x="275" y="252"/>
                  </a:lnTo>
                  <a:lnTo>
                    <a:pt x="206" y="309"/>
                  </a:lnTo>
                  <a:lnTo>
                    <a:pt x="126" y="332"/>
                  </a:lnTo>
                  <a:lnTo>
                    <a:pt x="35" y="240"/>
                  </a:lnTo>
                  <a:lnTo>
                    <a:pt x="1" y="229"/>
                  </a:lnTo>
                  <a:lnTo>
                    <a:pt x="115" y="389"/>
                  </a:lnTo>
                  <a:lnTo>
                    <a:pt x="160" y="400"/>
                  </a:lnTo>
                  <a:lnTo>
                    <a:pt x="218" y="400"/>
                  </a:lnTo>
                  <a:lnTo>
                    <a:pt x="343" y="354"/>
                  </a:lnTo>
                  <a:lnTo>
                    <a:pt x="571" y="286"/>
                  </a:lnTo>
                  <a:lnTo>
                    <a:pt x="811" y="252"/>
                  </a:lnTo>
                  <a:lnTo>
                    <a:pt x="834" y="229"/>
                  </a:lnTo>
                  <a:lnTo>
                    <a:pt x="811" y="183"/>
                  </a:lnTo>
                  <a:lnTo>
                    <a:pt x="697" y="217"/>
                  </a:lnTo>
                  <a:lnTo>
                    <a:pt x="560" y="195"/>
                  </a:lnTo>
                  <a:lnTo>
                    <a:pt x="526" y="229"/>
                  </a:lnTo>
                  <a:lnTo>
                    <a:pt x="469" y="229"/>
                  </a:lnTo>
                  <a:close/>
                  <a:moveTo>
                    <a:pt x="1256" y="936"/>
                  </a:moveTo>
                  <a:lnTo>
                    <a:pt x="1290" y="902"/>
                  </a:lnTo>
                  <a:lnTo>
                    <a:pt x="1347" y="640"/>
                  </a:lnTo>
                  <a:lnTo>
                    <a:pt x="1461" y="560"/>
                  </a:lnTo>
                  <a:lnTo>
                    <a:pt x="1473" y="389"/>
                  </a:lnTo>
                  <a:lnTo>
                    <a:pt x="1404" y="309"/>
                  </a:lnTo>
                  <a:lnTo>
                    <a:pt x="1347" y="286"/>
                  </a:lnTo>
                  <a:lnTo>
                    <a:pt x="1325" y="252"/>
                  </a:lnTo>
                  <a:lnTo>
                    <a:pt x="1347" y="229"/>
                  </a:lnTo>
                  <a:lnTo>
                    <a:pt x="1313" y="217"/>
                  </a:lnTo>
                  <a:lnTo>
                    <a:pt x="1279" y="183"/>
                  </a:lnTo>
                  <a:lnTo>
                    <a:pt x="1222" y="103"/>
                  </a:lnTo>
                  <a:lnTo>
                    <a:pt x="1165" y="46"/>
                  </a:lnTo>
                  <a:lnTo>
                    <a:pt x="1062" y="23"/>
                  </a:lnTo>
                  <a:lnTo>
                    <a:pt x="971" y="12"/>
                  </a:lnTo>
                  <a:lnTo>
                    <a:pt x="914" y="1"/>
                  </a:lnTo>
                  <a:lnTo>
                    <a:pt x="845" y="35"/>
                  </a:lnTo>
                  <a:lnTo>
                    <a:pt x="959" y="35"/>
                  </a:lnTo>
                  <a:lnTo>
                    <a:pt x="1176" y="80"/>
                  </a:lnTo>
                  <a:lnTo>
                    <a:pt x="1279" y="297"/>
                  </a:lnTo>
                  <a:lnTo>
                    <a:pt x="1347" y="354"/>
                  </a:lnTo>
                  <a:lnTo>
                    <a:pt x="1359" y="411"/>
                  </a:lnTo>
                  <a:lnTo>
                    <a:pt x="1325" y="468"/>
                  </a:lnTo>
                  <a:lnTo>
                    <a:pt x="1325" y="526"/>
                  </a:lnTo>
                  <a:lnTo>
                    <a:pt x="1290" y="594"/>
                  </a:lnTo>
                  <a:lnTo>
                    <a:pt x="1279" y="708"/>
                  </a:lnTo>
                  <a:lnTo>
                    <a:pt x="1233" y="765"/>
                  </a:lnTo>
                  <a:lnTo>
                    <a:pt x="1131" y="834"/>
                  </a:lnTo>
                  <a:lnTo>
                    <a:pt x="1188" y="868"/>
                  </a:lnTo>
                  <a:lnTo>
                    <a:pt x="1233" y="94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7" name="Google Shape;1027;p38"/>
            <p:cNvSpPr/>
            <p:nvPr/>
          </p:nvSpPr>
          <p:spPr>
            <a:xfrm>
              <a:off x="2482900" y="2377725"/>
              <a:ext cx="4300" cy="2900"/>
            </a:xfrm>
            <a:custGeom>
              <a:rect b="b" l="l" r="r" t="t"/>
              <a:pathLst>
                <a:path extrusionOk="0" h="116" w="172">
                  <a:moveTo>
                    <a:pt x="114" y="81"/>
                  </a:moveTo>
                  <a:lnTo>
                    <a:pt x="171" y="1"/>
                  </a:lnTo>
                  <a:lnTo>
                    <a:pt x="149" y="1"/>
                  </a:lnTo>
                  <a:lnTo>
                    <a:pt x="80" y="69"/>
                  </a:lnTo>
                  <a:lnTo>
                    <a:pt x="0" y="92"/>
                  </a:lnTo>
                  <a:lnTo>
                    <a:pt x="12" y="115"/>
                  </a:lnTo>
                  <a:lnTo>
                    <a:pt x="23"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8" name="Google Shape;1028;p38"/>
            <p:cNvSpPr/>
            <p:nvPr/>
          </p:nvSpPr>
          <p:spPr>
            <a:xfrm>
              <a:off x="2535100" y="2809975"/>
              <a:ext cx="4300" cy="6025"/>
            </a:xfrm>
            <a:custGeom>
              <a:rect b="b" l="l" r="r" t="t"/>
              <a:pathLst>
                <a:path extrusionOk="0" h="241" w="172">
                  <a:moveTo>
                    <a:pt x="115" y="206"/>
                  </a:moveTo>
                  <a:lnTo>
                    <a:pt x="172" y="149"/>
                  </a:lnTo>
                  <a:lnTo>
                    <a:pt x="138" y="114"/>
                  </a:lnTo>
                  <a:lnTo>
                    <a:pt x="46" y="0"/>
                  </a:lnTo>
                  <a:lnTo>
                    <a:pt x="1" y="12"/>
                  </a:lnTo>
                  <a:lnTo>
                    <a:pt x="1" y="149"/>
                  </a:lnTo>
                  <a:lnTo>
                    <a:pt x="23" y="194"/>
                  </a:lnTo>
                  <a:lnTo>
                    <a:pt x="92"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29" name="Google Shape;1029;p38"/>
            <p:cNvSpPr/>
            <p:nvPr/>
          </p:nvSpPr>
          <p:spPr>
            <a:xfrm>
              <a:off x="4582175" y="3370025"/>
              <a:ext cx="25700" cy="22850"/>
            </a:xfrm>
            <a:custGeom>
              <a:rect b="b" l="l" r="r" t="t"/>
              <a:pathLst>
                <a:path extrusionOk="0" h="914" w="1028">
                  <a:moveTo>
                    <a:pt x="434" y="856"/>
                  </a:moveTo>
                  <a:lnTo>
                    <a:pt x="377" y="799"/>
                  </a:lnTo>
                  <a:lnTo>
                    <a:pt x="320" y="799"/>
                  </a:lnTo>
                  <a:lnTo>
                    <a:pt x="320" y="834"/>
                  </a:lnTo>
                  <a:lnTo>
                    <a:pt x="331" y="891"/>
                  </a:lnTo>
                  <a:lnTo>
                    <a:pt x="491" y="913"/>
                  </a:lnTo>
                  <a:close/>
                  <a:moveTo>
                    <a:pt x="993" y="651"/>
                  </a:moveTo>
                  <a:lnTo>
                    <a:pt x="970" y="651"/>
                  </a:lnTo>
                  <a:lnTo>
                    <a:pt x="947" y="662"/>
                  </a:lnTo>
                  <a:lnTo>
                    <a:pt x="936" y="685"/>
                  </a:lnTo>
                  <a:lnTo>
                    <a:pt x="913" y="731"/>
                  </a:lnTo>
                  <a:lnTo>
                    <a:pt x="879" y="731"/>
                  </a:lnTo>
                  <a:lnTo>
                    <a:pt x="845" y="731"/>
                  </a:lnTo>
                  <a:lnTo>
                    <a:pt x="788" y="731"/>
                  </a:lnTo>
                  <a:lnTo>
                    <a:pt x="902" y="799"/>
                  </a:lnTo>
                  <a:lnTo>
                    <a:pt x="970" y="879"/>
                  </a:lnTo>
                  <a:lnTo>
                    <a:pt x="1004" y="902"/>
                  </a:lnTo>
                  <a:lnTo>
                    <a:pt x="1016" y="879"/>
                  </a:lnTo>
                  <a:lnTo>
                    <a:pt x="1027" y="777"/>
                  </a:lnTo>
                  <a:close/>
                  <a:moveTo>
                    <a:pt x="194" y="491"/>
                  </a:moveTo>
                  <a:lnTo>
                    <a:pt x="217" y="446"/>
                  </a:lnTo>
                  <a:lnTo>
                    <a:pt x="194" y="343"/>
                  </a:lnTo>
                  <a:lnTo>
                    <a:pt x="137" y="229"/>
                  </a:lnTo>
                  <a:lnTo>
                    <a:pt x="148" y="35"/>
                  </a:lnTo>
                  <a:lnTo>
                    <a:pt x="114" y="0"/>
                  </a:lnTo>
                  <a:lnTo>
                    <a:pt x="69" y="0"/>
                  </a:lnTo>
                  <a:lnTo>
                    <a:pt x="57" y="23"/>
                  </a:lnTo>
                  <a:lnTo>
                    <a:pt x="46" y="58"/>
                  </a:lnTo>
                  <a:lnTo>
                    <a:pt x="0" y="343"/>
                  </a:lnTo>
                  <a:lnTo>
                    <a:pt x="57" y="434"/>
                  </a:lnTo>
                  <a:lnTo>
                    <a:pt x="103" y="446"/>
                  </a:lnTo>
                  <a:lnTo>
                    <a:pt x="171" y="50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30" name="Google Shape;1030;p38"/>
            <p:cNvSpPr/>
            <p:nvPr/>
          </p:nvSpPr>
          <p:spPr>
            <a:xfrm>
              <a:off x="3219825" y="2722100"/>
              <a:ext cx="52250" cy="53950"/>
            </a:xfrm>
            <a:custGeom>
              <a:rect b="b" l="l" r="r" t="t"/>
              <a:pathLst>
                <a:path extrusionOk="0" h="2158" w="2090">
                  <a:moveTo>
                    <a:pt x="765" y="2112"/>
                  </a:moveTo>
                  <a:lnTo>
                    <a:pt x="777" y="2055"/>
                  </a:lnTo>
                  <a:lnTo>
                    <a:pt x="743" y="1975"/>
                  </a:lnTo>
                  <a:lnTo>
                    <a:pt x="708" y="1952"/>
                  </a:lnTo>
                  <a:lnTo>
                    <a:pt x="617" y="2009"/>
                  </a:lnTo>
                  <a:lnTo>
                    <a:pt x="606" y="2055"/>
                  </a:lnTo>
                  <a:lnTo>
                    <a:pt x="617" y="2100"/>
                  </a:lnTo>
                  <a:lnTo>
                    <a:pt x="663" y="2146"/>
                  </a:lnTo>
                  <a:lnTo>
                    <a:pt x="697" y="2157"/>
                  </a:lnTo>
                  <a:close/>
                  <a:moveTo>
                    <a:pt x="1656" y="1872"/>
                  </a:moveTo>
                  <a:lnTo>
                    <a:pt x="1713" y="1838"/>
                  </a:lnTo>
                  <a:lnTo>
                    <a:pt x="1713" y="1746"/>
                  </a:lnTo>
                  <a:lnTo>
                    <a:pt x="1701" y="1701"/>
                  </a:lnTo>
                  <a:lnTo>
                    <a:pt x="1644" y="1701"/>
                  </a:lnTo>
                  <a:lnTo>
                    <a:pt x="1610" y="1758"/>
                  </a:lnTo>
                  <a:lnTo>
                    <a:pt x="1610" y="1769"/>
                  </a:lnTo>
                  <a:lnTo>
                    <a:pt x="1610" y="1826"/>
                  </a:lnTo>
                  <a:lnTo>
                    <a:pt x="1644" y="1872"/>
                  </a:lnTo>
                  <a:close/>
                  <a:moveTo>
                    <a:pt x="1462" y="1986"/>
                  </a:moveTo>
                  <a:lnTo>
                    <a:pt x="1393" y="1861"/>
                  </a:lnTo>
                  <a:lnTo>
                    <a:pt x="1348" y="1838"/>
                  </a:lnTo>
                  <a:lnTo>
                    <a:pt x="1256" y="1746"/>
                  </a:lnTo>
                  <a:lnTo>
                    <a:pt x="1256" y="1701"/>
                  </a:lnTo>
                  <a:lnTo>
                    <a:pt x="1222" y="1689"/>
                  </a:lnTo>
                  <a:lnTo>
                    <a:pt x="1222" y="1712"/>
                  </a:lnTo>
                  <a:lnTo>
                    <a:pt x="1222" y="1769"/>
                  </a:lnTo>
                  <a:lnTo>
                    <a:pt x="1188" y="1838"/>
                  </a:lnTo>
                  <a:lnTo>
                    <a:pt x="1188" y="1918"/>
                  </a:lnTo>
                  <a:lnTo>
                    <a:pt x="1245" y="2032"/>
                  </a:lnTo>
                  <a:lnTo>
                    <a:pt x="1302" y="2055"/>
                  </a:lnTo>
                  <a:lnTo>
                    <a:pt x="1405" y="2066"/>
                  </a:lnTo>
                  <a:close/>
                  <a:moveTo>
                    <a:pt x="1907" y="868"/>
                  </a:moveTo>
                  <a:lnTo>
                    <a:pt x="1907" y="948"/>
                  </a:lnTo>
                  <a:lnTo>
                    <a:pt x="1861" y="1039"/>
                  </a:lnTo>
                  <a:lnTo>
                    <a:pt x="1930" y="1085"/>
                  </a:lnTo>
                  <a:lnTo>
                    <a:pt x="1975" y="1096"/>
                  </a:lnTo>
                  <a:lnTo>
                    <a:pt x="2055" y="1039"/>
                  </a:lnTo>
                  <a:lnTo>
                    <a:pt x="2089" y="970"/>
                  </a:lnTo>
                  <a:lnTo>
                    <a:pt x="2078" y="925"/>
                  </a:lnTo>
                  <a:lnTo>
                    <a:pt x="2032" y="891"/>
                  </a:lnTo>
                  <a:lnTo>
                    <a:pt x="1987" y="868"/>
                  </a:lnTo>
                  <a:lnTo>
                    <a:pt x="1975" y="891"/>
                  </a:lnTo>
                  <a:close/>
                  <a:moveTo>
                    <a:pt x="994" y="514"/>
                  </a:moveTo>
                  <a:lnTo>
                    <a:pt x="845" y="503"/>
                  </a:lnTo>
                  <a:lnTo>
                    <a:pt x="765" y="468"/>
                  </a:lnTo>
                  <a:lnTo>
                    <a:pt x="743" y="468"/>
                  </a:lnTo>
                  <a:lnTo>
                    <a:pt x="743" y="514"/>
                  </a:lnTo>
                  <a:lnTo>
                    <a:pt x="800" y="628"/>
                  </a:lnTo>
                  <a:lnTo>
                    <a:pt x="834" y="560"/>
                  </a:lnTo>
                  <a:lnTo>
                    <a:pt x="857" y="548"/>
                  </a:lnTo>
                  <a:lnTo>
                    <a:pt x="971" y="571"/>
                  </a:lnTo>
                  <a:lnTo>
                    <a:pt x="1028" y="560"/>
                  </a:lnTo>
                  <a:lnTo>
                    <a:pt x="1017" y="548"/>
                  </a:lnTo>
                  <a:close/>
                  <a:moveTo>
                    <a:pt x="1941" y="491"/>
                  </a:moveTo>
                  <a:lnTo>
                    <a:pt x="1930" y="411"/>
                  </a:lnTo>
                  <a:lnTo>
                    <a:pt x="1930" y="320"/>
                  </a:lnTo>
                  <a:lnTo>
                    <a:pt x="1907" y="320"/>
                  </a:lnTo>
                  <a:lnTo>
                    <a:pt x="1861" y="343"/>
                  </a:lnTo>
                  <a:lnTo>
                    <a:pt x="1872" y="446"/>
                  </a:lnTo>
                  <a:lnTo>
                    <a:pt x="1884" y="457"/>
                  </a:lnTo>
                  <a:lnTo>
                    <a:pt x="1918" y="525"/>
                  </a:lnTo>
                  <a:close/>
                  <a:moveTo>
                    <a:pt x="366" y="343"/>
                  </a:moveTo>
                  <a:lnTo>
                    <a:pt x="366" y="320"/>
                  </a:lnTo>
                  <a:lnTo>
                    <a:pt x="320" y="240"/>
                  </a:lnTo>
                  <a:lnTo>
                    <a:pt x="275" y="263"/>
                  </a:lnTo>
                  <a:lnTo>
                    <a:pt x="218" y="286"/>
                  </a:lnTo>
                  <a:lnTo>
                    <a:pt x="206" y="331"/>
                  </a:lnTo>
                  <a:lnTo>
                    <a:pt x="263" y="354"/>
                  </a:lnTo>
                  <a:lnTo>
                    <a:pt x="286" y="354"/>
                  </a:lnTo>
                  <a:close/>
                  <a:moveTo>
                    <a:pt x="149" y="217"/>
                  </a:moveTo>
                  <a:lnTo>
                    <a:pt x="263" y="126"/>
                  </a:lnTo>
                  <a:lnTo>
                    <a:pt x="286" y="92"/>
                  </a:lnTo>
                  <a:lnTo>
                    <a:pt x="263" y="12"/>
                  </a:lnTo>
                  <a:lnTo>
                    <a:pt x="195" y="0"/>
                  </a:lnTo>
                  <a:lnTo>
                    <a:pt x="24" y="92"/>
                  </a:lnTo>
                  <a:lnTo>
                    <a:pt x="1" y="115"/>
                  </a:lnTo>
                  <a:lnTo>
                    <a:pt x="24" y="160"/>
                  </a:lnTo>
                  <a:lnTo>
                    <a:pt x="35" y="229"/>
                  </a:lnTo>
                  <a:lnTo>
                    <a:pt x="58"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31" name="Google Shape;1031;p38"/>
            <p:cNvSpPr/>
            <p:nvPr/>
          </p:nvSpPr>
          <p:spPr>
            <a:xfrm>
              <a:off x="2116850" y="2663600"/>
              <a:ext cx="33975" cy="11150"/>
            </a:xfrm>
            <a:custGeom>
              <a:rect b="b" l="l" r="r" t="t"/>
              <a:pathLst>
                <a:path extrusionOk="0" h="446" w="1359">
                  <a:moveTo>
                    <a:pt x="35" y="389"/>
                  </a:moveTo>
                  <a:lnTo>
                    <a:pt x="12" y="343"/>
                  </a:lnTo>
                  <a:lnTo>
                    <a:pt x="0" y="355"/>
                  </a:lnTo>
                  <a:lnTo>
                    <a:pt x="0" y="446"/>
                  </a:lnTo>
                  <a:lnTo>
                    <a:pt x="69" y="446"/>
                  </a:lnTo>
                  <a:lnTo>
                    <a:pt x="103" y="446"/>
                  </a:lnTo>
                  <a:lnTo>
                    <a:pt x="137" y="412"/>
                  </a:lnTo>
                  <a:lnTo>
                    <a:pt x="229" y="412"/>
                  </a:lnTo>
                  <a:lnTo>
                    <a:pt x="217" y="389"/>
                  </a:lnTo>
                  <a:lnTo>
                    <a:pt x="103" y="378"/>
                  </a:lnTo>
                  <a:lnTo>
                    <a:pt x="92" y="389"/>
                  </a:lnTo>
                  <a:lnTo>
                    <a:pt x="57" y="400"/>
                  </a:lnTo>
                  <a:close/>
                  <a:moveTo>
                    <a:pt x="1176" y="58"/>
                  </a:moveTo>
                  <a:lnTo>
                    <a:pt x="1176" y="58"/>
                  </a:lnTo>
                  <a:lnTo>
                    <a:pt x="1153" y="47"/>
                  </a:lnTo>
                  <a:lnTo>
                    <a:pt x="1142" y="47"/>
                  </a:lnTo>
                  <a:lnTo>
                    <a:pt x="1096" y="58"/>
                  </a:lnTo>
                  <a:lnTo>
                    <a:pt x="1084" y="58"/>
                  </a:lnTo>
                  <a:lnTo>
                    <a:pt x="1073" y="58"/>
                  </a:lnTo>
                  <a:lnTo>
                    <a:pt x="1050" y="69"/>
                  </a:lnTo>
                  <a:lnTo>
                    <a:pt x="1039" y="92"/>
                  </a:lnTo>
                  <a:lnTo>
                    <a:pt x="1073" y="92"/>
                  </a:lnTo>
                  <a:lnTo>
                    <a:pt x="1130" y="58"/>
                  </a:lnTo>
                  <a:lnTo>
                    <a:pt x="1153" y="58"/>
                  </a:lnTo>
                  <a:close/>
                  <a:moveTo>
                    <a:pt x="1278" y="47"/>
                  </a:moveTo>
                  <a:lnTo>
                    <a:pt x="1358" y="12"/>
                  </a:lnTo>
                  <a:lnTo>
                    <a:pt x="1358" y="12"/>
                  </a:lnTo>
                  <a:lnTo>
                    <a:pt x="1336" y="1"/>
                  </a:lnTo>
                  <a:lnTo>
                    <a:pt x="1324" y="1"/>
                  </a:lnTo>
                  <a:lnTo>
                    <a:pt x="1313" y="12"/>
                  </a:lnTo>
                  <a:lnTo>
                    <a:pt x="1301" y="12"/>
                  </a:lnTo>
                  <a:lnTo>
                    <a:pt x="1221" y="58"/>
                  </a:lnTo>
                  <a:lnTo>
                    <a:pt x="1256"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32" name="Google Shape;1032;p38"/>
            <p:cNvSpPr/>
            <p:nvPr/>
          </p:nvSpPr>
          <p:spPr>
            <a:xfrm>
              <a:off x="2502300" y="2757475"/>
              <a:ext cx="4300" cy="9150"/>
            </a:xfrm>
            <a:custGeom>
              <a:rect b="b" l="l" r="r" t="t"/>
              <a:pathLst>
                <a:path extrusionOk="0" h="366" w="172">
                  <a:moveTo>
                    <a:pt x="126" y="343"/>
                  </a:moveTo>
                  <a:lnTo>
                    <a:pt x="171" y="240"/>
                  </a:lnTo>
                  <a:lnTo>
                    <a:pt x="160" y="103"/>
                  </a:lnTo>
                  <a:lnTo>
                    <a:pt x="126" y="46"/>
                  </a:lnTo>
                  <a:lnTo>
                    <a:pt x="12" y="1"/>
                  </a:lnTo>
                  <a:lnTo>
                    <a:pt x="12" y="23"/>
                  </a:lnTo>
                  <a:lnTo>
                    <a:pt x="0" y="103"/>
                  </a:lnTo>
                  <a:lnTo>
                    <a:pt x="46" y="217"/>
                  </a:lnTo>
                  <a:lnTo>
                    <a:pt x="57" y="36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33" name="Google Shape;1033;p38"/>
            <p:cNvSpPr/>
            <p:nvPr/>
          </p:nvSpPr>
          <p:spPr>
            <a:xfrm>
              <a:off x="2671775" y="4270150"/>
              <a:ext cx="55925" cy="22575"/>
            </a:xfrm>
            <a:custGeom>
              <a:rect b="b" l="l" r="r" t="t"/>
              <a:pathLst>
                <a:path extrusionOk="0" h="903" w="2237">
                  <a:moveTo>
                    <a:pt x="1130" y="834"/>
                  </a:moveTo>
                  <a:lnTo>
                    <a:pt x="1118" y="788"/>
                  </a:lnTo>
                  <a:lnTo>
                    <a:pt x="1061" y="766"/>
                  </a:lnTo>
                  <a:lnTo>
                    <a:pt x="1027" y="743"/>
                  </a:lnTo>
                  <a:lnTo>
                    <a:pt x="1039" y="777"/>
                  </a:lnTo>
                  <a:lnTo>
                    <a:pt x="1061" y="823"/>
                  </a:lnTo>
                  <a:lnTo>
                    <a:pt x="1073" y="845"/>
                  </a:lnTo>
                  <a:lnTo>
                    <a:pt x="1096" y="857"/>
                  </a:lnTo>
                  <a:close/>
                  <a:moveTo>
                    <a:pt x="1917" y="651"/>
                  </a:moveTo>
                  <a:lnTo>
                    <a:pt x="1894" y="629"/>
                  </a:lnTo>
                  <a:lnTo>
                    <a:pt x="1872" y="629"/>
                  </a:lnTo>
                  <a:lnTo>
                    <a:pt x="1849" y="663"/>
                  </a:lnTo>
                  <a:lnTo>
                    <a:pt x="1883" y="708"/>
                  </a:lnTo>
                  <a:lnTo>
                    <a:pt x="1940" y="720"/>
                  </a:lnTo>
                  <a:close/>
                  <a:moveTo>
                    <a:pt x="69" y="446"/>
                  </a:moveTo>
                  <a:lnTo>
                    <a:pt x="57" y="480"/>
                  </a:lnTo>
                  <a:lnTo>
                    <a:pt x="0" y="492"/>
                  </a:lnTo>
                  <a:lnTo>
                    <a:pt x="34" y="537"/>
                  </a:lnTo>
                  <a:lnTo>
                    <a:pt x="114" y="594"/>
                  </a:lnTo>
                  <a:lnTo>
                    <a:pt x="171" y="594"/>
                  </a:lnTo>
                  <a:lnTo>
                    <a:pt x="183" y="549"/>
                  </a:lnTo>
                  <a:lnTo>
                    <a:pt x="171" y="457"/>
                  </a:lnTo>
                  <a:lnTo>
                    <a:pt x="126" y="457"/>
                  </a:lnTo>
                  <a:close/>
                  <a:moveTo>
                    <a:pt x="468" y="161"/>
                  </a:moveTo>
                  <a:lnTo>
                    <a:pt x="342" y="115"/>
                  </a:lnTo>
                  <a:lnTo>
                    <a:pt x="285" y="81"/>
                  </a:lnTo>
                  <a:lnTo>
                    <a:pt x="240" y="81"/>
                  </a:lnTo>
                  <a:lnTo>
                    <a:pt x="297" y="138"/>
                  </a:lnTo>
                  <a:lnTo>
                    <a:pt x="320" y="161"/>
                  </a:lnTo>
                  <a:lnTo>
                    <a:pt x="331" y="195"/>
                  </a:lnTo>
                  <a:lnTo>
                    <a:pt x="411" y="229"/>
                  </a:lnTo>
                  <a:lnTo>
                    <a:pt x="502" y="275"/>
                  </a:lnTo>
                  <a:lnTo>
                    <a:pt x="559" y="320"/>
                  </a:lnTo>
                  <a:lnTo>
                    <a:pt x="548" y="332"/>
                  </a:lnTo>
                  <a:lnTo>
                    <a:pt x="434" y="377"/>
                  </a:lnTo>
                  <a:lnTo>
                    <a:pt x="388" y="377"/>
                  </a:lnTo>
                  <a:lnTo>
                    <a:pt x="354" y="389"/>
                  </a:lnTo>
                  <a:lnTo>
                    <a:pt x="411" y="423"/>
                  </a:lnTo>
                  <a:lnTo>
                    <a:pt x="502" y="400"/>
                  </a:lnTo>
                  <a:lnTo>
                    <a:pt x="525" y="389"/>
                  </a:lnTo>
                  <a:lnTo>
                    <a:pt x="559" y="389"/>
                  </a:lnTo>
                  <a:lnTo>
                    <a:pt x="605" y="400"/>
                  </a:lnTo>
                  <a:lnTo>
                    <a:pt x="605" y="435"/>
                  </a:lnTo>
                  <a:lnTo>
                    <a:pt x="582" y="457"/>
                  </a:lnTo>
                  <a:lnTo>
                    <a:pt x="559" y="492"/>
                  </a:lnTo>
                  <a:lnTo>
                    <a:pt x="502" y="537"/>
                  </a:lnTo>
                  <a:lnTo>
                    <a:pt x="411" y="594"/>
                  </a:lnTo>
                  <a:lnTo>
                    <a:pt x="297" y="594"/>
                  </a:lnTo>
                  <a:lnTo>
                    <a:pt x="205" y="686"/>
                  </a:lnTo>
                  <a:lnTo>
                    <a:pt x="331" y="766"/>
                  </a:lnTo>
                  <a:lnTo>
                    <a:pt x="434" y="800"/>
                  </a:lnTo>
                  <a:lnTo>
                    <a:pt x="559" y="800"/>
                  </a:lnTo>
                  <a:lnTo>
                    <a:pt x="559" y="788"/>
                  </a:lnTo>
                  <a:lnTo>
                    <a:pt x="582" y="777"/>
                  </a:lnTo>
                  <a:lnTo>
                    <a:pt x="628" y="777"/>
                  </a:lnTo>
                  <a:lnTo>
                    <a:pt x="639" y="766"/>
                  </a:lnTo>
                  <a:lnTo>
                    <a:pt x="673" y="708"/>
                  </a:lnTo>
                  <a:lnTo>
                    <a:pt x="673" y="617"/>
                  </a:lnTo>
                  <a:lnTo>
                    <a:pt x="696" y="617"/>
                  </a:lnTo>
                  <a:lnTo>
                    <a:pt x="742" y="629"/>
                  </a:lnTo>
                  <a:lnTo>
                    <a:pt x="845" y="617"/>
                  </a:lnTo>
                  <a:lnTo>
                    <a:pt x="890" y="606"/>
                  </a:lnTo>
                  <a:lnTo>
                    <a:pt x="970" y="480"/>
                  </a:lnTo>
                  <a:lnTo>
                    <a:pt x="1027" y="366"/>
                  </a:lnTo>
                  <a:lnTo>
                    <a:pt x="1061" y="309"/>
                  </a:lnTo>
                  <a:lnTo>
                    <a:pt x="1096" y="275"/>
                  </a:lnTo>
                  <a:lnTo>
                    <a:pt x="1118" y="252"/>
                  </a:lnTo>
                  <a:lnTo>
                    <a:pt x="1130" y="206"/>
                  </a:lnTo>
                  <a:lnTo>
                    <a:pt x="1176" y="172"/>
                  </a:lnTo>
                  <a:lnTo>
                    <a:pt x="1176" y="138"/>
                  </a:lnTo>
                  <a:lnTo>
                    <a:pt x="1118" y="104"/>
                  </a:lnTo>
                  <a:lnTo>
                    <a:pt x="1073" y="81"/>
                  </a:lnTo>
                  <a:lnTo>
                    <a:pt x="1027" y="115"/>
                  </a:lnTo>
                  <a:lnTo>
                    <a:pt x="1004" y="104"/>
                  </a:lnTo>
                  <a:lnTo>
                    <a:pt x="867" y="149"/>
                  </a:lnTo>
                  <a:lnTo>
                    <a:pt x="810" y="149"/>
                  </a:lnTo>
                  <a:lnTo>
                    <a:pt x="776" y="115"/>
                  </a:lnTo>
                  <a:lnTo>
                    <a:pt x="719" y="104"/>
                  </a:lnTo>
                  <a:lnTo>
                    <a:pt x="662" y="115"/>
                  </a:lnTo>
                  <a:lnTo>
                    <a:pt x="582" y="195"/>
                  </a:lnTo>
                  <a:close/>
                  <a:moveTo>
                    <a:pt x="571" y="104"/>
                  </a:moveTo>
                  <a:lnTo>
                    <a:pt x="582" y="58"/>
                  </a:lnTo>
                  <a:lnTo>
                    <a:pt x="571" y="35"/>
                  </a:lnTo>
                  <a:lnTo>
                    <a:pt x="502" y="1"/>
                  </a:lnTo>
                  <a:lnTo>
                    <a:pt x="434" y="1"/>
                  </a:lnTo>
                  <a:lnTo>
                    <a:pt x="457" y="81"/>
                  </a:lnTo>
                  <a:lnTo>
                    <a:pt x="491" y="104"/>
                  </a:lnTo>
                  <a:close/>
                  <a:moveTo>
                    <a:pt x="1415" y="1"/>
                  </a:moveTo>
                  <a:lnTo>
                    <a:pt x="1358" y="1"/>
                  </a:lnTo>
                  <a:lnTo>
                    <a:pt x="1415" y="81"/>
                  </a:lnTo>
                  <a:lnTo>
                    <a:pt x="1301" y="195"/>
                  </a:lnTo>
                  <a:lnTo>
                    <a:pt x="1324" y="275"/>
                  </a:lnTo>
                  <a:lnTo>
                    <a:pt x="1370" y="332"/>
                  </a:lnTo>
                  <a:lnTo>
                    <a:pt x="1381" y="366"/>
                  </a:lnTo>
                  <a:lnTo>
                    <a:pt x="1370" y="377"/>
                  </a:lnTo>
                  <a:lnTo>
                    <a:pt x="1312" y="389"/>
                  </a:lnTo>
                  <a:lnTo>
                    <a:pt x="1267" y="400"/>
                  </a:lnTo>
                  <a:lnTo>
                    <a:pt x="1244" y="446"/>
                  </a:lnTo>
                  <a:lnTo>
                    <a:pt x="1118" y="571"/>
                  </a:lnTo>
                  <a:lnTo>
                    <a:pt x="1141" y="606"/>
                  </a:lnTo>
                  <a:lnTo>
                    <a:pt x="1096" y="708"/>
                  </a:lnTo>
                  <a:lnTo>
                    <a:pt x="1130" y="743"/>
                  </a:lnTo>
                  <a:lnTo>
                    <a:pt x="1244" y="845"/>
                  </a:lnTo>
                  <a:lnTo>
                    <a:pt x="1358" y="902"/>
                  </a:lnTo>
                  <a:lnTo>
                    <a:pt x="1358" y="800"/>
                  </a:lnTo>
                  <a:lnTo>
                    <a:pt x="1415" y="788"/>
                  </a:lnTo>
                  <a:lnTo>
                    <a:pt x="1472" y="823"/>
                  </a:lnTo>
                  <a:lnTo>
                    <a:pt x="1529" y="788"/>
                  </a:lnTo>
                  <a:lnTo>
                    <a:pt x="1404" y="651"/>
                  </a:lnTo>
                  <a:lnTo>
                    <a:pt x="1438" y="651"/>
                  </a:lnTo>
                  <a:lnTo>
                    <a:pt x="1803" y="720"/>
                  </a:lnTo>
                  <a:lnTo>
                    <a:pt x="1780" y="663"/>
                  </a:lnTo>
                  <a:lnTo>
                    <a:pt x="1769" y="629"/>
                  </a:lnTo>
                  <a:lnTo>
                    <a:pt x="1723" y="571"/>
                  </a:lnTo>
                  <a:lnTo>
                    <a:pt x="1940" y="514"/>
                  </a:lnTo>
                  <a:lnTo>
                    <a:pt x="2009" y="480"/>
                  </a:lnTo>
                  <a:lnTo>
                    <a:pt x="2043" y="435"/>
                  </a:lnTo>
                  <a:lnTo>
                    <a:pt x="2123" y="423"/>
                  </a:lnTo>
                  <a:lnTo>
                    <a:pt x="2237" y="377"/>
                  </a:lnTo>
                  <a:lnTo>
                    <a:pt x="2225" y="366"/>
                  </a:lnTo>
                  <a:lnTo>
                    <a:pt x="2237" y="320"/>
                  </a:lnTo>
                  <a:lnTo>
                    <a:pt x="2180" y="286"/>
                  </a:lnTo>
                  <a:lnTo>
                    <a:pt x="2111" y="275"/>
                  </a:lnTo>
                  <a:lnTo>
                    <a:pt x="2123" y="229"/>
                  </a:lnTo>
                  <a:lnTo>
                    <a:pt x="2203" y="218"/>
                  </a:lnTo>
                  <a:lnTo>
                    <a:pt x="2088" y="115"/>
                  </a:lnTo>
                  <a:lnTo>
                    <a:pt x="2043" y="104"/>
                  </a:lnTo>
                  <a:lnTo>
                    <a:pt x="1894" y="115"/>
                  </a:lnTo>
                  <a:lnTo>
                    <a:pt x="1860" y="138"/>
                  </a:lnTo>
                  <a:lnTo>
                    <a:pt x="1860" y="161"/>
                  </a:lnTo>
                  <a:lnTo>
                    <a:pt x="1872" y="206"/>
                  </a:lnTo>
                  <a:lnTo>
                    <a:pt x="1917" y="252"/>
                  </a:lnTo>
                  <a:lnTo>
                    <a:pt x="1929" y="275"/>
                  </a:lnTo>
                  <a:lnTo>
                    <a:pt x="1894" y="263"/>
                  </a:lnTo>
                  <a:lnTo>
                    <a:pt x="1746" y="206"/>
                  </a:lnTo>
                  <a:lnTo>
                    <a:pt x="1712" y="195"/>
                  </a:lnTo>
                  <a:lnTo>
                    <a:pt x="1689" y="138"/>
                  </a:lnTo>
                  <a:lnTo>
                    <a:pt x="1712" y="115"/>
                  </a:lnTo>
                  <a:lnTo>
                    <a:pt x="1758" y="138"/>
                  </a:lnTo>
                  <a:lnTo>
                    <a:pt x="1769" y="92"/>
                  </a:lnTo>
                  <a:lnTo>
                    <a:pt x="1712" y="47"/>
                  </a:lnTo>
                  <a:lnTo>
                    <a:pt x="1655" y="35"/>
                  </a:lnTo>
                  <a:lnTo>
                    <a:pt x="1529" y="4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34" name="Google Shape;1034;p38"/>
            <p:cNvSpPr/>
            <p:nvPr/>
          </p:nvSpPr>
          <p:spPr>
            <a:xfrm>
              <a:off x="3605000" y="1719250"/>
              <a:ext cx="16275" cy="19425"/>
            </a:xfrm>
            <a:custGeom>
              <a:rect b="b" l="l" r="r" t="t"/>
              <a:pathLst>
                <a:path extrusionOk="0" h="777" w="651">
                  <a:moveTo>
                    <a:pt x="423" y="754"/>
                  </a:moveTo>
                  <a:lnTo>
                    <a:pt x="423" y="720"/>
                  </a:lnTo>
                  <a:lnTo>
                    <a:pt x="400" y="674"/>
                  </a:lnTo>
                  <a:lnTo>
                    <a:pt x="400" y="640"/>
                  </a:lnTo>
                  <a:lnTo>
                    <a:pt x="388" y="640"/>
                  </a:lnTo>
                  <a:lnTo>
                    <a:pt x="320" y="628"/>
                  </a:lnTo>
                  <a:lnTo>
                    <a:pt x="308" y="605"/>
                  </a:lnTo>
                  <a:lnTo>
                    <a:pt x="286" y="605"/>
                  </a:lnTo>
                  <a:lnTo>
                    <a:pt x="286" y="628"/>
                  </a:lnTo>
                  <a:lnTo>
                    <a:pt x="308" y="685"/>
                  </a:lnTo>
                  <a:lnTo>
                    <a:pt x="377" y="742"/>
                  </a:lnTo>
                  <a:lnTo>
                    <a:pt x="411" y="777"/>
                  </a:lnTo>
                  <a:lnTo>
                    <a:pt x="434" y="777"/>
                  </a:lnTo>
                  <a:close/>
                  <a:moveTo>
                    <a:pt x="491" y="457"/>
                  </a:moveTo>
                  <a:lnTo>
                    <a:pt x="491" y="446"/>
                  </a:lnTo>
                  <a:lnTo>
                    <a:pt x="457" y="411"/>
                  </a:lnTo>
                  <a:lnTo>
                    <a:pt x="388" y="389"/>
                  </a:lnTo>
                  <a:lnTo>
                    <a:pt x="354" y="377"/>
                  </a:lnTo>
                  <a:lnTo>
                    <a:pt x="331" y="389"/>
                  </a:lnTo>
                  <a:lnTo>
                    <a:pt x="331" y="411"/>
                  </a:lnTo>
                  <a:lnTo>
                    <a:pt x="343" y="434"/>
                  </a:lnTo>
                  <a:lnTo>
                    <a:pt x="400" y="446"/>
                  </a:lnTo>
                  <a:lnTo>
                    <a:pt x="457" y="491"/>
                  </a:lnTo>
                  <a:lnTo>
                    <a:pt x="468" y="491"/>
                  </a:lnTo>
                  <a:close/>
                  <a:moveTo>
                    <a:pt x="149" y="183"/>
                  </a:moveTo>
                  <a:lnTo>
                    <a:pt x="114" y="172"/>
                  </a:lnTo>
                  <a:lnTo>
                    <a:pt x="46" y="183"/>
                  </a:lnTo>
                  <a:lnTo>
                    <a:pt x="0" y="183"/>
                  </a:lnTo>
                  <a:lnTo>
                    <a:pt x="23" y="229"/>
                  </a:lnTo>
                  <a:lnTo>
                    <a:pt x="103" y="263"/>
                  </a:lnTo>
                  <a:lnTo>
                    <a:pt x="149" y="263"/>
                  </a:lnTo>
                  <a:lnTo>
                    <a:pt x="194" y="263"/>
                  </a:lnTo>
                  <a:lnTo>
                    <a:pt x="217" y="240"/>
                  </a:lnTo>
                  <a:lnTo>
                    <a:pt x="206" y="217"/>
                  </a:lnTo>
                  <a:close/>
                  <a:moveTo>
                    <a:pt x="502" y="115"/>
                  </a:moveTo>
                  <a:lnTo>
                    <a:pt x="388" y="92"/>
                  </a:lnTo>
                  <a:lnTo>
                    <a:pt x="308" y="46"/>
                  </a:lnTo>
                  <a:lnTo>
                    <a:pt x="160" y="58"/>
                  </a:lnTo>
                  <a:lnTo>
                    <a:pt x="263" y="217"/>
                  </a:lnTo>
                  <a:lnTo>
                    <a:pt x="377" y="320"/>
                  </a:lnTo>
                  <a:lnTo>
                    <a:pt x="434" y="343"/>
                  </a:lnTo>
                  <a:lnTo>
                    <a:pt x="434" y="332"/>
                  </a:lnTo>
                  <a:lnTo>
                    <a:pt x="434" y="297"/>
                  </a:lnTo>
                  <a:lnTo>
                    <a:pt x="377" y="229"/>
                  </a:lnTo>
                  <a:lnTo>
                    <a:pt x="366" y="217"/>
                  </a:lnTo>
                  <a:lnTo>
                    <a:pt x="366" y="206"/>
                  </a:lnTo>
                  <a:lnTo>
                    <a:pt x="377" y="183"/>
                  </a:lnTo>
                  <a:lnTo>
                    <a:pt x="400" y="183"/>
                  </a:lnTo>
                  <a:lnTo>
                    <a:pt x="445" y="217"/>
                  </a:lnTo>
                  <a:lnTo>
                    <a:pt x="480" y="217"/>
                  </a:lnTo>
                  <a:close/>
                  <a:moveTo>
                    <a:pt x="651" y="92"/>
                  </a:moveTo>
                  <a:lnTo>
                    <a:pt x="605" y="58"/>
                  </a:lnTo>
                  <a:lnTo>
                    <a:pt x="548" y="1"/>
                  </a:lnTo>
                  <a:lnTo>
                    <a:pt x="548" y="69"/>
                  </a:lnTo>
                  <a:lnTo>
                    <a:pt x="548" y="115"/>
                  </a:lnTo>
                  <a:lnTo>
                    <a:pt x="548" y="126"/>
                  </a:lnTo>
                  <a:lnTo>
                    <a:pt x="560" y="126"/>
                  </a:lnTo>
                  <a:lnTo>
                    <a:pt x="605"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35" name="Google Shape;1035;p38"/>
            <p:cNvSpPr/>
            <p:nvPr/>
          </p:nvSpPr>
          <p:spPr>
            <a:xfrm>
              <a:off x="2490875" y="2834500"/>
              <a:ext cx="4025" cy="5175"/>
            </a:xfrm>
            <a:custGeom>
              <a:rect b="b" l="l" r="r" t="t"/>
              <a:pathLst>
                <a:path extrusionOk="0" h="207" w="161">
                  <a:moveTo>
                    <a:pt x="58" y="195"/>
                  </a:moveTo>
                  <a:lnTo>
                    <a:pt x="138" y="172"/>
                  </a:lnTo>
                  <a:lnTo>
                    <a:pt x="160" y="12"/>
                  </a:lnTo>
                  <a:lnTo>
                    <a:pt x="115" y="1"/>
                  </a:lnTo>
                  <a:lnTo>
                    <a:pt x="81" y="46"/>
                  </a:lnTo>
                  <a:lnTo>
                    <a:pt x="35" y="115"/>
                  </a:lnTo>
                  <a:lnTo>
                    <a:pt x="35" y="172"/>
                  </a:lnTo>
                  <a:lnTo>
                    <a:pt x="1" y="20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36" name="Google Shape;1036;p38"/>
            <p:cNvSpPr/>
            <p:nvPr/>
          </p:nvSpPr>
          <p:spPr>
            <a:xfrm>
              <a:off x="5953900" y="2600000"/>
              <a:ext cx="8875" cy="8850"/>
            </a:xfrm>
            <a:custGeom>
              <a:rect b="b" l="l" r="r" t="t"/>
              <a:pathLst>
                <a:path extrusionOk="0" h="354" w="355">
                  <a:moveTo>
                    <a:pt x="309" y="331"/>
                  </a:moveTo>
                  <a:lnTo>
                    <a:pt x="309" y="308"/>
                  </a:lnTo>
                  <a:lnTo>
                    <a:pt x="309" y="274"/>
                  </a:lnTo>
                  <a:lnTo>
                    <a:pt x="252" y="251"/>
                  </a:lnTo>
                  <a:lnTo>
                    <a:pt x="218" y="251"/>
                  </a:lnTo>
                  <a:lnTo>
                    <a:pt x="229" y="274"/>
                  </a:lnTo>
                  <a:lnTo>
                    <a:pt x="286" y="354"/>
                  </a:lnTo>
                  <a:close/>
                  <a:moveTo>
                    <a:pt x="126" y="331"/>
                  </a:moveTo>
                  <a:lnTo>
                    <a:pt x="115" y="262"/>
                  </a:lnTo>
                  <a:lnTo>
                    <a:pt x="138" y="217"/>
                  </a:lnTo>
                  <a:lnTo>
                    <a:pt x="12" y="262"/>
                  </a:lnTo>
                  <a:lnTo>
                    <a:pt x="1" y="308"/>
                  </a:lnTo>
                  <a:lnTo>
                    <a:pt x="1" y="320"/>
                  </a:lnTo>
                  <a:lnTo>
                    <a:pt x="24" y="331"/>
                  </a:lnTo>
                  <a:close/>
                  <a:moveTo>
                    <a:pt x="355" y="160"/>
                  </a:moveTo>
                  <a:lnTo>
                    <a:pt x="343" y="126"/>
                  </a:lnTo>
                  <a:lnTo>
                    <a:pt x="309" y="103"/>
                  </a:lnTo>
                  <a:lnTo>
                    <a:pt x="298" y="57"/>
                  </a:lnTo>
                  <a:lnTo>
                    <a:pt x="286" y="34"/>
                  </a:lnTo>
                  <a:lnTo>
                    <a:pt x="286" y="34"/>
                  </a:lnTo>
                  <a:lnTo>
                    <a:pt x="241" y="23"/>
                  </a:lnTo>
                  <a:lnTo>
                    <a:pt x="218" y="0"/>
                  </a:lnTo>
                  <a:lnTo>
                    <a:pt x="161" y="0"/>
                  </a:lnTo>
                  <a:lnTo>
                    <a:pt x="138" y="23"/>
                  </a:lnTo>
                  <a:lnTo>
                    <a:pt x="115" y="23"/>
                  </a:lnTo>
                  <a:lnTo>
                    <a:pt x="81" y="46"/>
                  </a:lnTo>
                  <a:lnTo>
                    <a:pt x="81" y="46"/>
                  </a:lnTo>
                  <a:lnTo>
                    <a:pt x="81" y="80"/>
                  </a:lnTo>
                  <a:lnTo>
                    <a:pt x="12" y="137"/>
                  </a:lnTo>
                  <a:lnTo>
                    <a:pt x="12" y="160"/>
                  </a:lnTo>
                  <a:lnTo>
                    <a:pt x="58" y="194"/>
                  </a:lnTo>
                  <a:lnTo>
                    <a:pt x="126" y="171"/>
                  </a:lnTo>
                  <a:lnTo>
                    <a:pt x="218" y="205"/>
                  </a:lnTo>
                  <a:lnTo>
                    <a:pt x="332" y="251"/>
                  </a:lnTo>
                  <a:lnTo>
                    <a:pt x="332" y="217"/>
                  </a:lnTo>
                  <a:lnTo>
                    <a:pt x="332" y="17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37" name="Google Shape;1037;p38"/>
            <p:cNvSpPr/>
            <p:nvPr/>
          </p:nvSpPr>
          <p:spPr>
            <a:xfrm>
              <a:off x="2478900" y="2717250"/>
              <a:ext cx="5725" cy="7150"/>
            </a:xfrm>
            <a:custGeom>
              <a:rect b="b" l="l" r="r" t="t"/>
              <a:pathLst>
                <a:path extrusionOk="0" h="286" w="229">
                  <a:moveTo>
                    <a:pt x="229" y="251"/>
                  </a:moveTo>
                  <a:lnTo>
                    <a:pt x="229" y="206"/>
                  </a:lnTo>
                  <a:lnTo>
                    <a:pt x="194" y="183"/>
                  </a:lnTo>
                  <a:lnTo>
                    <a:pt x="160" y="183"/>
                  </a:lnTo>
                  <a:lnTo>
                    <a:pt x="160" y="251"/>
                  </a:lnTo>
                  <a:lnTo>
                    <a:pt x="183" y="286"/>
                  </a:lnTo>
                  <a:close/>
                  <a:moveTo>
                    <a:pt x="160" y="149"/>
                  </a:moveTo>
                  <a:lnTo>
                    <a:pt x="137" y="126"/>
                  </a:lnTo>
                  <a:lnTo>
                    <a:pt x="126" y="115"/>
                  </a:lnTo>
                  <a:lnTo>
                    <a:pt x="92" y="57"/>
                  </a:lnTo>
                  <a:lnTo>
                    <a:pt x="35" y="0"/>
                  </a:lnTo>
                  <a:lnTo>
                    <a:pt x="12" y="12"/>
                  </a:lnTo>
                  <a:lnTo>
                    <a:pt x="0" y="35"/>
                  </a:lnTo>
                  <a:lnTo>
                    <a:pt x="0" y="57"/>
                  </a:lnTo>
                  <a:lnTo>
                    <a:pt x="0" y="57"/>
                  </a:lnTo>
                  <a:lnTo>
                    <a:pt x="35" y="92"/>
                  </a:lnTo>
                  <a:lnTo>
                    <a:pt x="92" y="115"/>
                  </a:lnTo>
                  <a:lnTo>
                    <a:pt x="126" y="17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38" name="Google Shape;1038;p38"/>
            <p:cNvSpPr/>
            <p:nvPr/>
          </p:nvSpPr>
          <p:spPr>
            <a:xfrm>
              <a:off x="2507725" y="2792275"/>
              <a:ext cx="4000" cy="8600"/>
            </a:xfrm>
            <a:custGeom>
              <a:rect b="b" l="l" r="r" t="t"/>
              <a:pathLst>
                <a:path extrusionOk="0" h="344" w="160">
                  <a:moveTo>
                    <a:pt x="148" y="252"/>
                  </a:moveTo>
                  <a:lnTo>
                    <a:pt x="160" y="81"/>
                  </a:lnTo>
                  <a:lnTo>
                    <a:pt x="148" y="1"/>
                  </a:lnTo>
                  <a:lnTo>
                    <a:pt x="114" y="24"/>
                  </a:lnTo>
                  <a:lnTo>
                    <a:pt x="69" y="81"/>
                  </a:lnTo>
                  <a:lnTo>
                    <a:pt x="11" y="161"/>
                  </a:lnTo>
                  <a:lnTo>
                    <a:pt x="0" y="206"/>
                  </a:lnTo>
                  <a:lnTo>
                    <a:pt x="0" y="286"/>
                  </a:lnTo>
                  <a:lnTo>
                    <a:pt x="91" y="34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39" name="Google Shape;1039;p38"/>
            <p:cNvSpPr/>
            <p:nvPr/>
          </p:nvSpPr>
          <p:spPr>
            <a:xfrm>
              <a:off x="3889450" y="2042500"/>
              <a:ext cx="2300" cy="4875"/>
            </a:xfrm>
            <a:custGeom>
              <a:rect b="b" l="l" r="r" t="t"/>
              <a:pathLst>
                <a:path extrusionOk="0" h="195" w="92">
                  <a:moveTo>
                    <a:pt x="80" y="195"/>
                  </a:moveTo>
                  <a:lnTo>
                    <a:pt x="80" y="172"/>
                  </a:lnTo>
                  <a:lnTo>
                    <a:pt x="92" y="138"/>
                  </a:lnTo>
                  <a:lnTo>
                    <a:pt x="80" y="126"/>
                  </a:lnTo>
                  <a:lnTo>
                    <a:pt x="69" y="92"/>
                  </a:lnTo>
                  <a:lnTo>
                    <a:pt x="57" y="81"/>
                  </a:lnTo>
                  <a:lnTo>
                    <a:pt x="57" y="58"/>
                  </a:lnTo>
                  <a:lnTo>
                    <a:pt x="35" y="35"/>
                  </a:lnTo>
                  <a:lnTo>
                    <a:pt x="35" y="12"/>
                  </a:lnTo>
                  <a:lnTo>
                    <a:pt x="23" y="1"/>
                  </a:lnTo>
                  <a:lnTo>
                    <a:pt x="0" y="81"/>
                  </a:lnTo>
                  <a:lnTo>
                    <a:pt x="0" y="149"/>
                  </a:lnTo>
                  <a:lnTo>
                    <a:pt x="12" y="183"/>
                  </a:lnTo>
                  <a:lnTo>
                    <a:pt x="23" y="1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40" name="Google Shape;1040;p38"/>
            <p:cNvSpPr/>
            <p:nvPr/>
          </p:nvSpPr>
          <p:spPr>
            <a:xfrm>
              <a:off x="5191300" y="3015675"/>
              <a:ext cx="2300" cy="23125"/>
            </a:xfrm>
            <a:custGeom>
              <a:rect b="b" l="l" r="r" t="t"/>
              <a:pathLst>
                <a:path extrusionOk="0" h="925" w="92">
                  <a:moveTo>
                    <a:pt x="34" y="925"/>
                  </a:moveTo>
                  <a:lnTo>
                    <a:pt x="46" y="914"/>
                  </a:lnTo>
                  <a:lnTo>
                    <a:pt x="46" y="879"/>
                  </a:lnTo>
                  <a:lnTo>
                    <a:pt x="34" y="868"/>
                  </a:lnTo>
                  <a:lnTo>
                    <a:pt x="23" y="868"/>
                  </a:lnTo>
                  <a:lnTo>
                    <a:pt x="0" y="902"/>
                  </a:lnTo>
                  <a:lnTo>
                    <a:pt x="0" y="914"/>
                  </a:lnTo>
                  <a:lnTo>
                    <a:pt x="0" y="925"/>
                  </a:lnTo>
                  <a:close/>
                  <a:moveTo>
                    <a:pt x="80" y="80"/>
                  </a:moveTo>
                  <a:lnTo>
                    <a:pt x="91" y="58"/>
                  </a:lnTo>
                  <a:lnTo>
                    <a:pt x="91" y="46"/>
                  </a:lnTo>
                  <a:lnTo>
                    <a:pt x="91" y="23"/>
                  </a:lnTo>
                  <a:lnTo>
                    <a:pt x="91" y="12"/>
                  </a:lnTo>
                  <a:lnTo>
                    <a:pt x="91" y="1"/>
                  </a:lnTo>
                  <a:lnTo>
                    <a:pt x="80" y="12"/>
                  </a:lnTo>
                  <a:lnTo>
                    <a:pt x="57" y="46"/>
                  </a:lnTo>
                  <a:lnTo>
                    <a:pt x="57" y="58"/>
                  </a:lnTo>
                  <a:lnTo>
                    <a:pt x="46" y="69"/>
                  </a:lnTo>
                  <a:lnTo>
                    <a:pt x="46" y="80"/>
                  </a:lnTo>
                  <a:lnTo>
                    <a:pt x="57" y="8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41" name="Google Shape;1041;p38"/>
            <p:cNvSpPr/>
            <p:nvPr/>
          </p:nvSpPr>
          <p:spPr>
            <a:xfrm>
              <a:off x="3988150" y="2293000"/>
              <a:ext cx="7450" cy="6300"/>
            </a:xfrm>
            <a:custGeom>
              <a:rect b="b" l="l" r="r" t="t"/>
              <a:pathLst>
                <a:path extrusionOk="0" h="252" w="298">
                  <a:moveTo>
                    <a:pt x="298" y="217"/>
                  </a:moveTo>
                  <a:lnTo>
                    <a:pt x="263" y="195"/>
                  </a:lnTo>
                  <a:lnTo>
                    <a:pt x="195" y="115"/>
                  </a:lnTo>
                  <a:lnTo>
                    <a:pt x="126" y="103"/>
                  </a:lnTo>
                  <a:lnTo>
                    <a:pt x="138" y="195"/>
                  </a:lnTo>
                  <a:lnTo>
                    <a:pt x="195" y="252"/>
                  </a:lnTo>
                  <a:lnTo>
                    <a:pt x="263" y="252"/>
                  </a:lnTo>
                  <a:close/>
                  <a:moveTo>
                    <a:pt x="92" y="46"/>
                  </a:moveTo>
                  <a:lnTo>
                    <a:pt x="92" y="46"/>
                  </a:lnTo>
                  <a:lnTo>
                    <a:pt x="92" y="23"/>
                  </a:lnTo>
                  <a:lnTo>
                    <a:pt x="58" y="1"/>
                  </a:lnTo>
                  <a:lnTo>
                    <a:pt x="1" y="23"/>
                  </a:lnTo>
                  <a:lnTo>
                    <a:pt x="12" y="35"/>
                  </a:lnTo>
                  <a:lnTo>
                    <a:pt x="58"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42" name="Google Shape;1042;p38"/>
            <p:cNvSpPr/>
            <p:nvPr/>
          </p:nvSpPr>
          <p:spPr>
            <a:xfrm>
              <a:off x="2489750" y="2730650"/>
              <a:ext cx="1450" cy="2875"/>
            </a:xfrm>
            <a:custGeom>
              <a:rect b="b" l="l" r="r" t="t"/>
              <a:pathLst>
                <a:path extrusionOk="0" h="115" w="58">
                  <a:moveTo>
                    <a:pt x="57" y="69"/>
                  </a:moveTo>
                  <a:lnTo>
                    <a:pt x="46" y="1"/>
                  </a:lnTo>
                  <a:lnTo>
                    <a:pt x="34" y="1"/>
                  </a:lnTo>
                  <a:lnTo>
                    <a:pt x="0" y="58"/>
                  </a:lnTo>
                  <a:lnTo>
                    <a:pt x="0" y="104"/>
                  </a:lnTo>
                  <a:lnTo>
                    <a:pt x="46"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43" name="Google Shape;1043;p38"/>
            <p:cNvSpPr/>
            <p:nvPr/>
          </p:nvSpPr>
          <p:spPr>
            <a:xfrm>
              <a:off x="4848925" y="3565450"/>
              <a:ext cx="9725" cy="12300"/>
            </a:xfrm>
            <a:custGeom>
              <a:rect b="b" l="l" r="r" t="t"/>
              <a:pathLst>
                <a:path extrusionOk="0" h="492" w="389">
                  <a:moveTo>
                    <a:pt x="263" y="457"/>
                  </a:moveTo>
                  <a:lnTo>
                    <a:pt x="309" y="423"/>
                  </a:lnTo>
                  <a:lnTo>
                    <a:pt x="331" y="366"/>
                  </a:lnTo>
                  <a:lnTo>
                    <a:pt x="377" y="320"/>
                  </a:lnTo>
                  <a:lnTo>
                    <a:pt x="389" y="218"/>
                  </a:lnTo>
                  <a:lnTo>
                    <a:pt x="354" y="104"/>
                  </a:lnTo>
                  <a:lnTo>
                    <a:pt x="297" y="1"/>
                  </a:lnTo>
                  <a:lnTo>
                    <a:pt x="229" y="24"/>
                  </a:lnTo>
                  <a:lnTo>
                    <a:pt x="183" y="81"/>
                  </a:lnTo>
                  <a:lnTo>
                    <a:pt x="160" y="149"/>
                  </a:lnTo>
                  <a:lnTo>
                    <a:pt x="92" y="195"/>
                  </a:lnTo>
                  <a:lnTo>
                    <a:pt x="69" y="229"/>
                  </a:lnTo>
                  <a:lnTo>
                    <a:pt x="46" y="332"/>
                  </a:lnTo>
                  <a:lnTo>
                    <a:pt x="35" y="389"/>
                  </a:lnTo>
                  <a:lnTo>
                    <a:pt x="1" y="400"/>
                  </a:lnTo>
                  <a:lnTo>
                    <a:pt x="1" y="434"/>
                  </a:lnTo>
                  <a:lnTo>
                    <a:pt x="46" y="480"/>
                  </a:lnTo>
                  <a:lnTo>
                    <a:pt x="160" y="492"/>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44" name="Google Shape;1044;p38"/>
            <p:cNvSpPr/>
            <p:nvPr/>
          </p:nvSpPr>
          <p:spPr>
            <a:xfrm>
              <a:off x="6873450" y="3546050"/>
              <a:ext cx="149525" cy="80200"/>
            </a:xfrm>
            <a:custGeom>
              <a:rect b="b" l="l" r="r" t="t"/>
              <a:pathLst>
                <a:path extrusionOk="0" h="3208" w="5981">
                  <a:moveTo>
                    <a:pt x="5239" y="3173"/>
                  </a:moveTo>
                  <a:lnTo>
                    <a:pt x="5239" y="3139"/>
                  </a:lnTo>
                  <a:lnTo>
                    <a:pt x="5182" y="3105"/>
                  </a:lnTo>
                  <a:lnTo>
                    <a:pt x="5159" y="3173"/>
                  </a:lnTo>
                  <a:lnTo>
                    <a:pt x="5159" y="3196"/>
                  </a:lnTo>
                  <a:lnTo>
                    <a:pt x="5182" y="3208"/>
                  </a:lnTo>
                  <a:lnTo>
                    <a:pt x="5216" y="3208"/>
                  </a:lnTo>
                  <a:close/>
                  <a:moveTo>
                    <a:pt x="5901" y="2089"/>
                  </a:moveTo>
                  <a:lnTo>
                    <a:pt x="5889" y="2078"/>
                  </a:lnTo>
                  <a:lnTo>
                    <a:pt x="5889" y="2032"/>
                  </a:lnTo>
                  <a:lnTo>
                    <a:pt x="5901" y="2009"/>
                  </a:lnTo>
                  <a:lnTo>
                    <a:pt x="5844" y="2032"/>
                  </a:lnTo>
                  <a:lnTo>
                    <a:pt x="5752" y="2066"/>
                  </a:lnTo>
                  <a:lnTo>
                    <a:pt x="5764" y="2181"/>
                  </a:lnTo>
                  <a:lnTo>
                    <a:pt x="5752" y="2238"/>
                  </a:lnTo>
                  <a:lnTo>
                    <a:pt x="5798" y="2249"/>
                  </a:lnTo>
                  <a:lnTo>
                    <a:pt x="5809" y="2295"/>
                  </a:lnTo>
                  <a:lnTo>
                    <a:pt x="5844" y="2295"/>
                  </a:lnTo>
                  <a:lnTo>
                    <a:pt x="5935" y="2260"/>
                  </a:lnTo>
                  <a:lnTo>
                    <a:pt x="5980" y="2101"/>
                  </a:lnTo>
                  <a:lnTo>
                    <a:pt x="5923" y="2101"/>
                  </a:lnTo>
                  <a:close/>
                  <a:moveTo>
                    <a:pt x="5467" y="1850"/>
                  </a:moveTo>
                  <a:lnTo>
                    <a:pt x="5513" y="1781"/>
                  </a:lnTo>
                  <a:lnTo>
                    <a:pt x="5524" y="1747"/>
                  </a:lnTo>
                  <a:lnTo>
                    <a:pt x="5501" y="1644"/>
                  </a:lnTo>
                  <a:lnTo>
                    <a:pt x="5456" y="1610"/>
                  </a:lnTo>
                  <a:lnTo>
                    <a:pt x="5501" y="1462"/>
                  </a:lnTo>
                  <a:lnTo>
                    <a:pt x="5478" y="1439"/>
                  </a:lnTo>
                  <a:lnTo>
                    <a:pt x="5421" y="1404"/>
                  </a:lnTo>
                  <a:lnTo>
                    <a:pt x="5296" y="1450"/>
                  </a:lnTo>
                  <a:lnTo>
                    <a:pt x="5284" y="1473"/>
                  </a:lnTo>
                  <a:lnTo>
                    <a:pt x="5353" y="1496"/>
                  </a:lnTo>
                  <a:lnTo>
                    <a:pt x="5387" y="1519"/>
                  </a:lnTo>
                  <a:lnTo>
                    <a:pt x="5307" y="1621"/>
                  </a:lnTo>
                  <a:lnTo>
                    <a:pt x="5239" y="1633"/>
                  </a:lnTo>
                  <a:lnTo>
                    <a:pt x="5250" y="1713"/>
                  </a:lnTo>
                  <a:lnTo>
                    <a:pt x="5284" y="1770"/>
                  </a:lnTo>
                  <a:lnTo>
                    <a:pt x="5387" y="1792"/>
                  </a:lnTo>
                  <a:lnTo>
                    <a:pt x="5421" y="1850"/>
                  </a:lnTo>
                  <a:close/>
                  <a:moveTo>
                    <a:pt x="4908" y="1439"/>
                  </a:moveTo>
                  <a:lnTo>
                    <a:pt x="4953" y="1393"/>
                  </a:lnTo>
                  <a:lnTo>
                    <a:pt x="4999" y="1336"/>
                  </a:lnTo>
                  <a:lnTo>
                    <a:pt x="4988" y="1325"/>
                  </a:lnTo>
                  <a:lnTo>
                    <a:pt x="4988" y="1279"/>
                  </a:lnTo>
                  <a:lnTo>
                    <a:pt x="5010" y="1222"/>
                  </a:lnTo>
                  <a:lnTo>
                    <a:pt x="5056" y="1210"/>
                  </a:lnTo>
                  <a:lnTo>
                    <a:pt x="5022" y="1176"/>
                  </a:lnTo>
                  <a:lnTo>
                    <a:pt x="4999" y="1165"/>
                  </a:lnTo>
                  <a:lnTo>
                    <a:pt x="4999" y="1210"/>
                  </a:lnTo>
                  <a:lnTo>
                    <a:pt x="4953" y="1313"/>
                  </a:lnTo>
                  <a:lnTo>
                    <a:pt x="4942" y="1347"/>
                  </a:lnTo>
                  <a:lnTo>
                    <a:pt x="4873" y="1439"/>
                  </a:lnTo>
                  <a:close/>
                  <a:moveTo>
                    <a:pt x="3162" y="1028"/>
                  </a:moveTo>
                  <a:lnTo>
                    <a:pt x="3070" y="925"/>
                  </a:lnTo>
                  <a:lnTo>
                    <a:pt x="3059" y="948"/>
                  </a:lnTo>
                  <a:lnTo>
                    <a:pt x="3048" y="1005"/>
                  </a:lnTo>
                  <a:lnTo>
                    <a:pt x="3048" y="1051"/>
                  </a:lnTo>
                  <a:lnTo>
                    <a:pt x="3093" y="1085"/>
                  </a:lnTo>
                  <a:lnTo>
                    <a:pt x="3105" y="1108"/>
                  </a:lnTo>
                  <a:lnTo>
                    <a:pt x="3093" y="1176"/>
                  </a:lnTo>
                  <a:lnTo>
                    <a:pt x="3093" y="1233"/>
                  </a:lnTo>
                  <a:lnTo>
                    <a:pt x="3173" y="1370"/>
                  </a:lnTo>
                  <a:lnTo>
                    <a:pt x="3184" y="1462"/>
                  </a:lnTo>
                  <a:lnTo>
                    <a:pt x="3230" y="1553"/>
                  </a:lnTo>
                  <a:lnTo>
                    <a:pt x="3299" y="1621"/>
                  </a:lnTo>
                  <a:lnTo>
                    <a:pt x="3356" y="1690"/>
                  </a:lnTo>
                  <a:lnTo>
                    <a:pt x="3470" y="1895"/>
                  </a:lnTo>
                  <a:lnTo>
                    <a:pt x="3504" y="1964"/>
                  </a:lnTo>
                  <a:lnTo>
                    <a:pt x="3561" y="2009"/>
                  </a:lnTo>
                  <a:lnTo>
                    <a:pt x="3698" y="2181"/>
                  </a:lnTo>
                  <a:lnTo>
                    <a:pt x="3755" y="2238"/>
                  </a:lnTo>
                  <a:lnTo>
                    <a:pt x="3812" y="2260"/>
                  </a:lnTo>
                  <a:lnTo>
                    <a:pt x="3949" y="2363"/>
                  </a:lnTo>
                  <a:lnTo>
                    <a:pt x="4029" y="2409"/>
                  </a:lnTo>
                  <a:lnTo>
                    <a:pt x="4075" y="2477"/>
                  </a:lnTo>
                  <a:lnTo>
                    <a:pt x="4155" y="2523"/>
                  </a:lnTo>
                  <a:lnTo>
                    <a:pt x="4269" y="2580"/>
                  </a:lnTo>
                  <a:lnTo>
                    <a:pt x="4291" y="2603"/>
                  </a:lnTo>
                  <a:lnTo>
                    <a:pt x="4291" y="2648"/>
                  </a:lnTo>
                  <a:lnTo>
                    <a:pt x="4303" y="2694"/>
                  </a:lnTo>
                  <a:lnTo>
                    <a:pt x="4371" y="2751"/>
                  </a:lnTo>
                  <a:lnTo>
                    <a:pt x="4451" y="2785"/>
                  </a:lnTo>
                  <a:lnTo>
                    <a:pt x="4474" y="2820"/>
                  </a:lnTo>
                  <a:lnTo>
                    <a:pt x="4485" y="2854"/>
                  </a:lnTo>
                  <a:lnTo>
                    <a:pt x="4531" y="2831"/>
                  </a:lnTo>
                  <a:lnTo>
                    <a:pt x="4565" y="2854"/>
                  </a:lnTo>
                  <a:lnTo>
                    <a:pt x="4702" y="2945"/>
                  </a:lnTo>
                  <a:lnTo>
                    <a:pt x="4759" y="2934"/>
                  </a:lnTo>
                  <a:lnTo>
                    <a:pt x="4794" y="2934"/>
                  </a:lnTo>
                  <a:lnTo>
                    <a:pt x="4873" y="2911"/>
                  </a:lnTo>
                  <a:lnTo>
                    <a:pt x="4908" y="2854"/>
                  </a:lnTo>
                  <a:lnTo>
                    <a:pt x="4896" y="2694"/>
                  </a:lnTo>
                  <a:lnTo>
                    <a:pt x="4828" y="2626"/>
                  </a:lnTo>
                  <a:lnTo>
                    <a:pt x="4725" y="2569"/>
                  </a:lnTo>
                  <a:lnTo>
                    <a:pt x="4668" y="2489"/>
                  </a:lnTo>
                  <a:lnTo>
                    <a:pt x="4611" y="2420"/>
                  </a:lnTo>
                  <a:lnTo>
                    <a:pt x="4497" y="2283"/>
                  </a:lnTo>
                  <a:lnTo>
                    <a:pt x="4337" y="2135"/>
                  </a:lnTo>
                  <a:lnTo>
                    <a:pt x="4269" y="2101"/>
                  </a:lnTo>
                  <a:lnTo>
                    <a:pt x="4223" y="2055"/>
                  </a:lnTo>
                  <a:lnTo>
                    <a:pt x="4189" y="2032"/>
                  </a:lnTo>
                  <a:lnTo>
                    <a:pt x="4155" y="1998"/>
                  </a:lnTo>
                  <a:lnTo>
                    <a:pt x="4086" y="1952"/>
                  </a:lnTo>
                  <a:lnTo>
                    <a:pt x="4040" y="1861"/>
                  </a:lnTo>
                  <a:lnTo>
                    <a:pt x="3961" y="1781"/>
                  </a:lnTo>
                  <a:lnTo>
                    <a:pt x="3938" y="1735"/>
                  </a:lnTo>
                  <a:lnTo>
                    <a:pt x="3961" y="1690"/>
                  </a:lnTo>
                  <a:lnTo>
                    <a:pt x="3938" y="1656"/>
                  </a:lnTo>
                  <a:lnTo>
                    <a:pt x="3881" y="1610"/>
                  </a:lnTo>
                  <a:lnTo>
                    <a:pt x="3858" y="1541"/>
                  </a:lnTo>
                  <a:lnTo>
                    <a:pt x="3824" y="1496"/>
                  </a:lnTo>
                  <a:lnTo>
                    <a:pt x="3767" y="1462"/>
                  </a:lnTo>
                  <a:lnTo>
                    <a:pt x="3675" y="1404"/>
                  </a:lnTo>
                  <a:lnTo>
                    <a:pt x="3447" y="1142"/>
                  </a:lnTo>
                  <a:lnTo>
                    <a:pt x="3344" y="1051"/>
                  </a:lnTo>
                  <a:lnTo>
                    <a:pt x="3242" y="1085"/>
                  </a:lnTo>
                  <a:close/>
                  <a:moveTo>
                    <a:pt x="23" y="172"/>
                  </a:moveTo>
                  <a:lnTo>
                    <a:pt x="46" y="115"/>
                  </a:lnTo>
                  <a:lnTo>
                    <a:pt x="58" y="1"/>
                  </a:lnTo>
                  <a:lnTo>
                    <a:pt x="35" y="58"/>
                  </a:lnTo>
                  <a:lnTo>
                    <a:pt x="0" y="19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45" name="Google Shape;1045;p38"/>
            <p:cNvSpPr/>
            <p:nvPr/>
          </p:nvSpPr>
          <p:spPr>
            <a:xfrm>
              <a:off x="7066600" y="3123225"/>
              <a:ext cx="1175" cy="1450"/>
            </a:xfrm>
            <a:custGeom>
              <a:rect b="b" l="l" r="r" t="t"/>
              <a:pathLst>
                <a:path extrusionOk="0" h="58" w="47">
                  <a:moveTo>
                    <a:pt x="46" y="35"/>
                  </a:moveTo>
                  <a:lnTo>
                    <a:pt x="46" y="1"/>
                  </a:lnTo>
                  <a:lnTo>
                    <a:pt x="23" y="1"/>
                  </a:lnTo>
                  <a:lnTo>
                    <a:pt x="12" y="1"/>
                  </a:lnTo>
                  <a:lnTo>
                    <a:pt x="1" y="35"/>
                  </a:lnTo>
                  <a:lnTo>
                    <a:pt x="12" y="47"/>
                  </a:lnTo>
                  <a:lnTo>
                    <a:pt x="23" y="5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46" name="Google Shape;1046;p38"/>
            <p:cNvSpPr/>
            <p:nvPr/>
          </p:nvSpPr>
          <p:spPr>
            <a:xfrm>
              <a:off x="1214425" y="3663900"/>
              <a:ext cx="1750" cy="2300"/>
            </a:xfrm>
            <a:custGeom>
              <a:rect b="b" l="l" r="r" t="t"/>
              <a:pathLst>
                <a:path extrusionOk="0" h="92" w="70">
                  <a:moveTo>
                    <a:pt x="69" y="80"/>
                  </a:moveTo>
                  <a:lnTo>
                    <a:pt x="69" y="46"/>
                  </a:lnTo>
                  <a:lnTo>
                    <a:pt x="46" y="11"/>
                  </a:lnTo>
                  <a:lnTo>
                    <a:pt x="23" y="0"/>
                  </a:lnTo>
                  <a:lnTo>
                    <a:pt x="1" y="11"/>
                  </a:lnTo>
                  <a:lnTo>
                    <a:pt x="23" y="46"/>
                  </a:lnTo>
                  <a:lnTo>
                    <a:pt x="46" y="80"/>
                  </a:lnTo>
                  <a:lnTo>
                    <a:pt x="69" y="9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47" name="Google Shape;1047;p38"/>
            <p:cNvSpPr/>
            <p:nvPr/>
          </p:nvSpPr>
          <p:spPr>
            <a:xfrm>
              <a:off x="2379600" y="2691850"/>
              <a:ext cx="52250" cy="13150"/>
            </a:xfrm>
            <a:custGeom>
              <a:rect b="b" l="l" r="r" t="t"/>
              <a:pathLst>
                <a:path extrusionOk="0" h="526" w="2090">
                  <a:moveTo>
                    <a:pt x="47" y="423"/>
                  </a:moveTo>
                  <a:lnTo>
                    <a:pt x="47" y="412"/>
                  </a:lnTo>
                  <a:lnTo>
                    <a:pt x="47" y="412"/>
                  </a:lnTo>
                  <a:lnTo>
                    <a:pt x="58" y="412"/>
                  </a:lnTo>
                  <a:lnTo>
                    <a:pt x="58" y="400"/>
                  </a:lnTo>
                  <a:lnTo>
                    <a:pt x="81" y="377"/>
                  </a:lnTo>
                  <a:lnTo>
                    <a:pt x="81" y="377"/>
                  </a:lnTo>
                  <a:lnTo>
                    <a:pt x="81" y="366"/>
                  </a:lnTo>
                  <a:lnTo>
                    <a:pt x="58" y="366"/>
                  </a:lnTo>
                  <a:lnTo>
                    <a:pt x="58" y="366"/>
                  </a:lnTo>
                  <a:lnTo>
                    <a:pt x="24" y="366"/>
                  </a:lnTo>
                  <a:lnTo>
                    <a:pt x="1" y="366"/>
                  </a:lnTo>
                  <a:lnTo>
                    <a:pt x="1" y="377"/>
                  </a:lnTo>
                  <a:lnTo>
                    <a:pt x="1" y="400"/>
                  </a:lnTo>
                  <a:lnTo>
                    <a:pt x="35" y="412"/>
                  </a:lnTo>
                  <a:lnTo>
                    <a:pt x="35" y="412"/>
                  </a:lnTo>
                  <a:lnTo>
                    <a:pt x="35" y="423"/>
                  </a:lnTo>
                  <a:lnTo>
                    <a:pt x="47" y="423"/>
                  </a:lnTo>
                  <a:close/>
                  <a:moveTo>
                    <a:pt x="1987" y="389"/>
                  </a:moveTo>
                  <a:lnTo>
                    <a:pt x="2089" y="355"/>
                  </a:lnTo>
                  <a:lnTo>
                    <a:pt x="2089" y="343"/>
                  </a:lnTo>
                  <a:lnTo>
                    <a:pt x="2032" y="332"/>
                  </a:lnTo>
                  <a:lnTo>
                    <a:pt x="1941" y="332"/>
                  </a:lnTo>
                  <a:lnTo>
                    <a:pt x="1873" y="355"/>
                  </a:lnTo>
                  <a:lnTo>
                    <a:pt x="1884" y="377"/>
                  </a:lnTo>
                  <a:lnTo>
                    <a:pt x="1918" y="377"/>
                  </a:lnTo>
                  <a:close/>
                  <a:moveTo>
                    <a:pt x="1462" y="69"/>
                  </a:moveTo>
                  <a:lnTo>
                    <a:pt x="1439" y="46"/>
                  </a:lnTo>
                  <a:lnTo>
                    <a:pt x="1416" y="46"/>
                  </a:lnTo>
                  <a:lnTo>
                    <a:pt x="914" y="24"/>
                  </a:lnTo>
                  <a:lnTo>
                    <a:pt x="731" y="1"/>
                  </a:lnTo>
                  <a:lnTo>
                    <a:pt x="686" y="12"/>
                  </a:lnTo>
                  <a:lnTo>
                    <a:pt x="651" y="24"/>
                  </a:lnTo>
                  <a:lnTo>
                    <a:pt x="629" y="81"/>
                  </a:lnTo>
                  <a:lnTo>
                    <a:pt x="606" y="115"/>
                  </a:lnTo>
                  <a:lnTo>
                    <a:pt x="560" y="138"/>
                  </a:lnTo>
                  <a:lnTo>
                    <a:pt x="572" y="183"/>
                  </a:lnTo>
                  <a:lnTo>
                    <a:pt x="594" y="218"/>
                  </a:lnTo>
                  <a:lnTo>
                    <a:pt x="617" y="275"/>
                  </a:lnTo>
                  <a:lnTo>
                    <a:pt x="606" y="343"/>
                  </a:lnTo>
                  <a:lnTo>
                    <a:pt x="572" y="480"/>
                  </a:lnTo>
                  <a:lnTo>
                    <a:pt x="617" y="514"/>
                  </a:lnTo>
                  <a:lnTo>
                    <a:pt x="720" y="491"/>
                  </a:lnTo>
                  <a:lnTo>
                    <a:pt x="754" y="514"/>
                  </a:lnTo>
                  <a:lnTo>
                    <a:pt x="800" y="526"/>
                  </a:lnTo>
                  <a:lnTo>
                    <a:pt x="857" y="514"/>
                  </a:lnTo>
                  <a:lnTo>
                    <a:pt x="914" y="480"/>
                  </a:lnTo>
                  <a:lnTo>
                    <a:pt x="1039" y="503"/>
                  </a:lnTo>
                  <a:lnTo>
                    <a:pt x="1119" y="480"/>
                  </a:lnTo>
                  <a:lnTo>
                    <a:pt x="1199" y="526"/>
                  </a:lnTo>
                  <a:lnTo>
                    <a:pt x="1256" y="514"/>
                  </a:lnTo>
                  <a:lnTo>
                    <a:pt x="1291" y="526"/>
                  </a:lnTo>
                  <a:lnTo>
                    <a:pt x="1325" y="526"/>
                  </a:lnTo>
                  <a:lnTo>
                    <a:pt x="1416" y="526"/>
                  </a:lnTo>
                  <a:lnTo>
                    <a:pt x="1542" y="503"/>
                  </a:lnTo>
                  <a:lnTo>
                    <a:pt x="1656" y="423"/>
                  </a:lnTo>
                  <a:lnTo>
                    <a:pt x="1701" y="355"/>
                  </a:lnTo>
                  <a:lnTo>
                    <a:pt x="1758" y="309"/>
                  </a:lnTo>
                  <a:lnTo>
                    <a:pt x="1838" y="252"/>
                  </a:lnTo>
                  <a:lnTo>
                    <a:pt x="1838" y="126"/>
                  </a:lnTo>
                  <a:lnTo>
                    <a:pt x="1747" y="115"/>
                  </a:lnTo>
                  <a:lnTo>
                    <a:pt x="1656" y="69"/>
                  </a:lnTo>
                  <a:lnTo>
                    <a:pt x="1496" y="58"/>
                  </a:lnTo>
                  <a:lnTo>
                    <a:pt x="1485" y="58"/>
                  </a:lnTo>
                  <a:lnTo>
                    <a:pt x="1496" y="81"/>
                  </a:lnTo>
                  <a:lnTo>
                    <a:pt x="1485" y="8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48" name="Google Shape;1048;p38"/>
            <p:cNvSpPr/>
            <p:nvPr/>
          </p:nvSpPr>
          <p:spPr>
            <a:xfrm>
              <a:off x="721700" y="3311250"/>
              <a:ext cx="309875" cy="274775"/>
            </a:xfrm>
            <a:custGeom>
              <a:rect b="b" l="l" r="r" t="t"/>
              <a:pathLst>
                <a:path extrusionOk="0" h="10991" w="12395">
                  <a:moveTo>
                    <a:pt x="11071" y="10968"/>
                  </a:moveTo>
                  <a:lnTo>
                    <a:pt x="11059" y="10933"/>
                  </a:lnTo>
                  <a:lnTo>
                    <a:pt x="11025" y="10888"/>
                  </a:lnTo>
                  <a:lnTo>
                    <a:pt x="11013" y="10899"/>
                  </a:lnTo>
                  <a:lnTo>
                    <a:pt x="11025" y="10911"/>
                  </a:lnTo>
                  <a:lnTo>
                    <a:pt x="11059" y="10956"/>
                  </a:lnTo>
                  <a:lnTo>
                    <a:pt x="11059" y="10990"/>
                  </a:lnTo>
                  <a:close/>
                  <a:moveTo>
                    <a:pt x="12394" y="8879"/>
                  </a:moveTo>
                  <a:lnTo>
                    <a:pt x="12371" y="8845"/>
                  </a:lnTo>
                  <a:lnTo>
                    <a:pt x="12314" y="8811"/>
                  </a:lnTo>
                  <a:lnTo>
                    <a:pt x="12280" y="8799"/>
                  </a:lnTo>
                  <a:lnTo>
                    <a:pt x="12257" y="8788"/>
                  </a:lnTo>
                  <a:lnTo>
                    <a:pt x="12246" y="8799"/>
                  </a:lnTo>
                  <a:lnTo>
                    <a:pt x="12257" y="8811"/>
                  </a:lnTo>
                  <a:lnTo>
                    <a:pt x="12269" y="8811"/>
                  </a:lnTo>
                  <a:lnTo>
                    <a:pt x="12314" y="8845"/>
                  </a:lnTo>
                  <a:lnTo>
                    <a:pt x="12360" y="8856"/>
                  </a:lnTo>
                  <a:lnTo>
                    <a:pt x="12383" y="8879"/>
                  </a:lnTo>
                  <a:lnTo>
                    <a:pt x="12383" y="8891"/>
                  </a:lnTo>
                  <a:close/>
                  <a:moveTo>
                    <a:pt x="8902" y="8719"/>
                  </a:moveTo>
                  <a:lnTo>
                    <a:pt x="8822" y="8674"/>
                  </a:lnTo>
                  <a:lnTo>
                    <a:pt x="8834" y="8708"/>
                  </a:lnTo>
                  <a:lnTo>
                    <a:pt x="8891" y="8731"/>
                  </a:lnTo>
                  <a:lnTo>
                    <a:pt x="8914" y="8742"/>
                  </a:lnTo>
                  <a:close/>
                  <a:moveTo>
                    <a:pt x="11824" y="8685"/>
                  </a:moveTo>
                  <a:lnTo>
                    <a:pt x="11767" y="8617"/>
                  </a:lnTo>
                  <a:lnTo>
                    <a:pt x="11732" y="8617"/>
                  </a:lnTo>
                  <a:lnTo>
                    <a:pt x="11824" y="8697"/>
                  </a:lnTo>
                  <a:close/>
                  <a:moveTo>
                    <a:pt x="8742" y="8548"/>
                  </a:moveTo>
                  <a:lnTo>
                    <a:pt x="8685" y="8491"/>
                  </a:lnTo>
                  <a:lnTo>
                    <a:pt x="8663" y="8446"/>
                  </a:lnTo>
                  <a:lnTo>
                    <a:pt x="8617" y="8434"/>
                  </a:lnTo>
                  <a:lnTo>
                    <a:pt x="8628" y="8446"/>
                  </a:lnTo>
                  <a:lnTo>
                    <a:pt x="8685" y="8503"/>
                  </a:lnTo>
                  <a:lnTo>
                    <a:pt x="8731" y="8560"/>
                  </a:lnTo>
                  <a:lnTo>
                    <a:pt x="8765" y="8571"/>
                  </a:lnTo>
                  <a:close/>
                  <a:moveTo>
                    <a:pt x="8708" y="8240"/>
                  </a:moveTo>
                  <a:lnTo>
                    <a:pt x="8685" y="8229"/>
                  </a:lnTo>
                  <a:lnTo>
                    <a:pt x="8685" y="8229"/>
                  </a:lnTo>
                  <a:lnTo>
                    <a:pt x="8685" y="8183"/>
                  </a:lnTo>
                  <a:lnTo>
                    <a:pt x="8720" y="8149"/>
                  </a:lnTo>
                  <a:lnTo>
                    <a:pt x="8799" y="8092"/>
                  </a:lnTo>
                  <a:lnTo>
                    <a:pt x="8799" y="8069"/>
                  </a:lnTo>
                  <a:lnTo>
                    <a:pt x="8799" y="8069"/>
                  </a:lnTo>
                  <a:lnTo>
                    <a:pt x="8777" y="8092"/>
                  </a:lnTo>
                  <a:lnTo>
                    <a:pt x="8720" y="8115"/>
                  </a:lnTo>
                  <a:lnTo>
                    <a:pt x="8685" y="8149"/>
                  </a:lnTo>
                  <a:lnTo>
                    <a:pt x="8674" y="8172"/>
                  </a:lnTo>
                  <a:lnTo>
                    <a:pt x="8663" y="8217"/>
                  </a:lnTo>
                  <a:lnTo>
                    <a:pt x="8674" y="8252"/>
                  </a:lnTo>
                  <a:lnTo>
                    <a:pt x="8685" y="8263"/>
                  </a:lnTo>
                  <a:lnTo>
                    <a:pt x="8720" y="8263"/>
                  </a:lnTo>
                  <a:close/>
                  <a:moveTo>
                    <a:pt x="1941" y="8092"/>
                  </a:moveTo>
                  <a:lnTo>
                    <a:pt x="1918" y="8001"/>
                  </a:lnTo>
                  <a:lnTo>
                    <a:pt x="1872" y="7932"/>
                  </a:lnTo>
                  <a:lnTo>
                    <a:pt x="1758" y="7921"/>
                  </a:lnTo>
                  <a:lnTo>
                    <a:pt x="1678" y="7943"/>
                  </a:lnTo>
                  <a:lnTo>
                    <a:pt x="1667" y="7978"/>
                  </a:lnTo>
                  <a:lnTo>
                    <a:pt x="1678" y="8035"/>
                  </a:lnTo>
                  <a:lnTo>
                    <a:pt x="1758" y="8126"/>
                  </a:lnTo>
                  <a:lnTo>
                    <a:pt x="1827" y="8149"/>
                  </a:lnTo>
                  <a:lnTo>
                    <a:pt x="1941" y="8126"/>
                  </a:lnTo>
                  <a:lnTo>
                    <a:pt x="1998" y="8217"/>
                  </a:lnTo>
                  <a:lnTo>
                    <a:pt x="2021" y="8229"/>
                  </a:lnTo>
                  <a:lnTo>
                    <a:pt x="2078" y="8252"/>
                  </a:lnTo>
                  <a:lnTo>
                    <a:pt x="2101" y="8206"/>
                  </a:lnTo>
                  <a:lnTo>
                    <a:pt x="2066" y="8137"/>
                  </a:lnTo>
                  <a:close/>
                  <a:moveTo>
                    <a:pt x="1530" y="7955"/>
                  </a:moveTo>
                  <a:lnTo>
                    <a:pt x="1541" y="7898"/>
                  </a:lnTo>
                  <a:lnTo>
                    <a:pt x="1507" y="7886"/>
                  </a:lnTo>
                  <a:lnTo>
                    <a:pt x="1439" y="7886"/>
                  </a:lnTo>
                  <a:lnTo>
                    <a:pt x="1439" y="7921"/>
                  </a:lnTo>
                  <a:lnTo>
                    <a:pt x="1450" y="7943"/>
                  </a:lnTo>
                  <a:lnTo>
                    <a:pt x="1473" y="7966"/>
                  </a:lnTo>
                  <a:lnTo>
                    <a:pt x="1507" y="7989"/>
                  </a:lnTo>
                  <a:close/>
                  <a:moveTo>
                    <a:pt x="149" y="7350"/>
                  </a:moveTo>
                  <a:lnTo>
                    <a:pt x="172" y="7350"/>
                  </a:lnTo>
                  <a:lnTo>
                    <a:pt x="115" y="7259"/>
                  </a:lnTo>
                  <a:lnTo>
                    <a:pt x="69" y="7236"/>
                  </a:lnTo>
                  <a:lnTo>
                    <a:pt x="69" y="7247"/>
                  </a:lnTo>
                  <a:lnTo>
                    <a:pt x="69" y="7350"/>
                  </a:lnTo>
                  <a:lnTo>
                    <a:pt x="115" y="7361"/>
                  </a:lnTo>
                  <a:close/>
                  <a:moveTo>
                    <a:pt x="6403" y="7122"/>
                  </a:moveTo>
                  <a:lnTo>
                    <a:pt x="6380" y="7122"/>
                  </a:lnTo>
                  <a:lnTo>
                    <a:pt x="6334" y="7122"/>
                  </a:lnTo>
                  <a:lnTo>
                    <a:pt x="6323" y="7122"/>
                  </a:lnTo>
                  <a:lnTo>
                    <a:pt x="6392" y="7133"/>
                  </a:lnTo>
                  <a:lnTo>
                    <a:pt x="6449" y="7167"/>
                  </a:lnTo>
                  <a:close/>
                  <a:moveTo>
                    <a:pt x="6312" y="7133"/>
                  </a:moveTo>
                  <a:lnTo>
                    <a:pt x="6266" y="7122"/>
                  </a:lnTo>
                  <a:lnTo>
                    <a:pt x="6220" y="7088"/>
                  </a:lnTo>
                  <a:lnTo>
                    <a:pt x="6175" y="7088"/>
                  </a:lnTo>
                  <a:lnTo>
                    <a:pt x="6277" y="7133"/>
                  </a:lnTo>
                  <a:close/>
                  <a:moveTo>
                    <a:pt x="58" y="7145"/>
                  </a:moveTo>
                  <a:lnTo>
                    <a:pt x="69" y="7122"/>
                  </a:lnTo>
                  <a:lnTo>
                    <a:pt x="58" y="7099"/>
                  </a:lnTo>
                  <a:lnTo>
                    <a:pt x="1" y="7076"/>
                  </a:lnTo>
                  <a:lnTo>
                    <a:pt x="12" y="7122"/>
                  </a:lnTo>
                  <a:lnTo>
                    <a:pt x="12" y="7145"/>
                  </a:lnTo>
                  <a:lnTo>
                    <a:pt x="46" y="7156"/>
                  </a:lnTo>
                  <a:close/>
                  <a:moveTo>
                    <a:pt x="4737" y="6859"/>
                  </a:moveTo>
                  <a:lnTo>
                    <a:pt x="4691" y="6802"/>
                  </a:lnTo>
                  <a:lnTo>
                    <a:pt x="4668" y="6768"/>
                  </a:lnTo>
                  <a:lnTo>
                    <a:pt x="4634" y="6711"/>
                  </a:lnTo>
                  <a:lnTo>
                    <a:pt x="4577" y="6631"/>
                  </a:lnTo>
                  <a:lnTo>
                    <a:pt x="4600" y="6677"/>
                  </a:lnTo>
                  <a:lnTo>
                    <a:pt x="4611" y="6711"/>
                  </a:lnTo>
                  <a:lnTo>
                    <a:pt x="4634" y="6734"/>
                  </a:lnTo>
                  <a:lnTo>
                    <a:pt x="4668" y="6791"/>
                  </a:lnTo>
                  <a:lnTo>
                    <a:pt x="4680" y="6825"/>
                  </a:lnTo>
                  <a:lnTo>
                    <a:pt x="4725" y="6882"/>
                  </a:lnTo>
                  <a:lnTo>
                    <a:pt x="4737" y="6882"/>
                  </a:lnTo>
                  <a:close/>
                  <a:moveTo>
                    <a:pt x="7053" y="6642"/>
                  </a:moveTo>
                  <a:lnTo>
                    <a:pt x="7065" y="6574"/>
                  </a:lnTo>
                  <a:lnTo>
                    <a:pt x="7031" y="6574"/>
                  </a:lnTo>
                  <a:lnTo>
                    <a:pt x="7031" y="6642"/>
                  </a:lnTo>
                  <a:close/>
                  <a:moveTo>
                    <a:pt x="4999" y="6414"/>
                  </a:moveTo>
                  <a:lnTo>
                    <a:pt x="4908" y="6334"/>
                  </a:lnTo>
                  <a:lnTo>
                    <a:pt x="4897" y="6334"/>
                  </a:lnTo>
                  <a:lnTo>
                    <a:pt x="4908" y="6357"/>
                  </a:lnTo>
                  <a:lnTo>
                    <a:pt x="4976" y="6437"/>
                  </a:lnTo>
                  <a:lnTo>
                    <a:pt x="4999" y="6460"/>
                  </a:lnTo>
                  <a:close/>
                  <a:moveTo>
                    <a:pt x="9393" y="1587"/>
                  </a:moveTo>
                  <a:lnTo>
                    <a:pt x="9404" y="1553"/>
                  </a:lnTo>
                  <a:lnTo>
                    <a:pt x="9404" y="1530"/>
                  </a:lnTo>
                  <a:lnTo>
                    <a:pt x="9393" y="1507"/>
                  </a:lnTo>
                  <a:lnTo>
                    <a:pt x="9347" y="1496"/>
                  </a:lnTo>
                  <a:lnTo>
                    <a:pt x="9359" y="1598"/>
                  </a:lnTo>
                  <a:close/>
                  <a:moveTo>
                    <a:pt x="9005" y="1050"/>
                  </a:moveTo>
                  <a:lnTo>
                    <a:pt x="8993" y="1028"/>
                  </a:lnTo>
                  <a:lnTo>
                    <a:pt x="8959" y="1028"/>
                  </a:lnTo>
                  <a:lnTo>
                    <a:pt x="8948" y="1039"/>
                  </a:lnTo>
                  <a:lnTo>
                    <a:pt x="8948" y="1108"/>
                  </a:lnTo>
                  <a:close/>
                  <a:moveTo>
                    <a:pt x="9016" y="822"/>
                  </a:moveTo>
                  <a:lnTo>
                    <a:pt x="8902" y="902"/>
                  </a:lnTo>
                  <a:lnTo>
                    <a:pt x="8936" y="959"/>
                  </a:lnTo>
                  <a:lnTo>
                    <a:pt x="8993" y="971"/>
                  </a:lnTo>
                  <a:lnTo>
                    <a:pt x="9016" y="936"/>
                  </a:lnTo>
                  <a:lnTo>
                    <a:pt x="9130" y="925"/>
                  </a:lnTo>
                  <a:lnTo>
                    <a:pt x="9176" y="868"/>
                  </a:lnTo>
                  <a:lnTo>
                    <a:pt x="9130" y="879"/>
                  </a:lnTo>
                  <a:close/>
                  <a:moveTo>
                    <a:pt x="8149" y="583"/>
                  </a:moveTo>
                  <a:lnTo>
                    <a:pt x="8172" y="514"/>
                  </a:lnTo>
                  <a:lnTo>
                    <a:pt x="8149" y="503"/>
                  </a:lnTo>
                  <a:lnTo>
                    <a:pt x="8092" y="526"/>
                  </a:lnTo>
                  <a:lnTo>
                    <a:pt x="8092" y="560"/>
                  </a:lnTo>
                  <a:lnTo>
                    <a:pt x="8138" y="617"/>
                  </a:lnTo>
                  <a:close/>
                  <a:moveTo>
                    <a:pt x="8514" y="138"/>
                  </a:moveTo>
                  <a:lnTo>
                    <a:pt x="8560" y="126"/>
                  </a:lnTo>
                  <a:lnTo>
                    <a:pt x="8560" y="115"/>
                  </a:lnTo>
                  <a:lnTo>
                    <a:pt x="8537" y="80"/>
                  </a:lnTo>
                  <a:lnTo>
                    <a:pt x="8491" y="69"/>
                  </a:lnTo>
                  <a:lnTo>
                    <a:pt x="8480" y="80"/>
                  </a:lnTo>
                  <a:lnTo>
                    <a:pt x="8457" y="115"/>
                  </a:lnTo>
                  <a:lnTo>
                    <a:pt x="8480" y="160"/>
                  </a:lnTo>
                  <a:close/>
                  <a:moveTo>
                    <a:pt x="8103" y="126"/>
                  </a:moveTo>
                  <a:lnTo>
                    <a:pt x="8115" y="80"/>
                  </a:lnTo>
                  <a:lnTo>
                    <a:pt x="8115" y="58"/>
                  </a:lnTo>
                  <a:lnTo>
                    <a:pt x="8103" y="23"/>
                  </a:lnTo>
                  <a:lnTo>
                    <a:pt x="7978" y="1"/>
                  </a:lnTo>
                  <a:lnTo>
                    <a:pt x="7966" y="12"/>
                  </a:lnTo>
                  <a:lnTo>
                    <a:pt x="7966" y="69"/>
                  </a:lnTo>
                  <a:lnTo>
                    <a:pt x="7989" y="138"/>
                  </a:lnTo>
                  <a:lnTo>
                    <a:pt x="8035" y="13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49" name="Google Shape;1049;p38"/>
            <p:cNvSpPr/>
            <p:nvPr/>
          </p:nvSpPr>
          <p:spPr>
            <a:xfrm>
              <a:off x="5798700" y="3079300"/>
              <a:ext cx="6875" cy="4025"/>
            </a:xfrm>
            <a:custGeom>
              <a:rect b="b" l="l" r="r" t="t"/>
              <a:pathLst>
                <a:path extrusionOk="0" h="161" w="275">
                  <a:moveTo>
                    <a:pt x="263" y="103"/>
                  </a:moveTo>
                  <a:lnTo>
                    <a:pt x="275" y="80"/>
                  </a:lnTo>
                  <a:lnTo>
                    <a:pt x="240" y="46"/>
                  </a:lnTo>
                  <a:lnTo>
                    <a:pt x="206" y="35"/>
                  </a:lnTo>
                  <a:lnTo>
                    <a:pt x="126" y="0"/>
                  </a:lnTo>
                  <a:lnTo>
                    <a:pt x="46" y="23"/>
                  </a:lnTo>
                  <a:lnTo>
                    <a:pt x="1" y="103"/>
                  </a:lnTo>
                  <a:lnTo>
                    <a:pt x="126" y="16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50" name="Google Shape;1050;p38"/>
            <p:cNvSpPr/>
            <p:nvPr/>
          </p:nvSpPr>
          <p:spPr>
            <a:xfrm>
              <a:off x="6833800" y="3262175"/>
              <a:ext cx="212850" cy="118425"/>
            </a:xfrm>
            <a:custGeom>
              <a:rect b="b" l="l" r="r" t="t"/>
              <a:pathLst>
                <a:path extrusionOk="0" h="4737" w="8514">
                  <a:moveTo>
                    <a:pt x="8514" y="4588"/>
                  </a:moveTo>
                  <a:lnTo>
                    <a:pt x="8479" y="4554"/>
                  </a:lnTo>
                  <a:lnTo>
                    <a:pt x="8468" y="4497"/>
                  </a:lnTo>
                  <a:lnTo>
                    <a:pt x="8422" y="4497"/>
                  </a:lnTo>
                  <a:lnTo>
                    <a:pt x="8388" y="4520"/>
                  </a:lnTo>
                  <a:lnTo>
                    <a:pt x="8411" y="4600"/>
                  </a:lnTo>
                  <a:lnTo>
                    <a:pt x="8445" y="4600"/>
                  </a:lnTo>
                  <a:close/>
                  <a:moveTo>
                    <a:pt x="3435" y="4702"/>
                  </a:moveTo>
                  <a:lnTo>
                    <a:pt x="3424" y="4668"/>
                  </a:lnTo>
                  <a:lnTo>
                    <a:pt x="3344" y="4611"/>
                  </a:lnTo>
                  <a:lnTo>
                    <a:pt x="3081" y="4429"/>
                  </a:lnTo>
                  <a:lnTo>
                    <a:pt x="3024" y="4417"/>
                  </a:lnTo>
                  <a:lnTo>
                    <a:pt x="3002" y="4429"/>
                  </a:lnTo>
                  <a:lnTo>
                    <a:pt x="2990" y="4474"/>
                  </a:lnTo>
                  <a:lnTo>
                    <a:pt x="3002" y="4497"/>
                  </a:lnTo>
                  <a:lnTo>
                    <a:pt x="3081" y="4520"/>
                  </a:lnTo>
                  <a:lnTo>
                    <a:pt x="3081" y="4531"/>
                  </a:lnTo>
                  <a:lnTo>
                    <a:pt x="3116" y="4566"/>
                  </a:lnTo>
                  <a:lnTo>
                    <a:pt x="3218" y="4588"/>
                  </a:lnTo>
                  <a:lnTo>
                    <a:pt x="3275" y="4634"/>
                  </a:lnTo>
                  <a:lnTo>
                    <a:pt x="3287" y="4702"/>
                  </a:lnTo>
                  <a:lnTo>
                    <a:pt x="3333" y="4714"/>
                  </a:lnTo>
                  <a:lnTo>
                    <a:pt x="3378" y="4737"/>
                  </a:lnTo>
                  <a:close/>
                  <a:moveTo>
                    <a:pt x="8000" y="3755"/>
                  </a:moveTo>
                  <a:lnTo>
                    <a:pt x="8000" y="3744"/>
                  </a:lnTo>
                  <a:lnTo>
                    <a:pt x="8023" y="3698"/>
                  </a:lnTo>
                  <a:lnTo>
                    <a:pt x="8000" y="3687"/>
                  </a:lnTo>
                  <a:lnTo>
                    <a:pt x="7932" y="3675"/>
                  </a:lnTo>
                  <a:lnTo>
                    <a:pt x="7829" y="3687"/>
                  </a:lnTo>
                  <a:lnTo>
                    <a:pt x="7783" y="3721"/>
                  </a:lnTo>
                  <a:lnTo>
                    <a:pt x="7760" y="3755"/>
                  </a:lnTo>
                  <a:lnTo>
                    <a:pt x="7726" y="3755"/>
                  </a:lnTo>
                  <a:lnTo>
                    <a:pt x="7726" y="3790"/>
                  </a:lnTo>
                  <a:lnTo>
                    <a:pt x="7738" y="3847"/>
                  </a:lnTo>
                  <a:lnTo>
                    <a:pt x="7772" y="3835"/>
                  </a:lnTo>
                  <a:lnTo>
                    <a:pt x="7795" y="3847"/>
                  </a:lnTo>
                  <a:lnTo>
                    <a:pt x="7875" y="3778"/>
                  </a:lnTo>
                  <a:lnTo>
                    <a:pt x="7909" y="3778"/>
                  </a:lnTo>
                  <a:lnTo>
                    <a:pt x="7920" y="3778"/>
                  </a:lnTo>
                  <a:close/>
                  <a:moveTo>
                    <a:pt x="4519" y="3436"/>
                  </a:moveTo>
                  <a:lnTo>
                    <a:pt x="4508" y="3402"/>
                  </a:lnTo>
                  <a:lnTo>
                    <a:pt x="4474" y="3390"/>
                  </a:lnTo>
                  <a:lnTo>
                    <a:pt x="4348" y="3287"/>
                  </a:lnTo>
                  <a:lnTo>
                    <a:pt x="4280" y="3265"/>
                  </a:lnTo>
                  <a:lnTo>
                    <a:pt x="4200" y="3265"/>
                  </a:lnTo>
                  <a:lnTo>
                    <a:pt x="4188" y="3333"/>
                  </a:lnTo>
                  <a:lnTo>
                    <a:pt x="4188" y="3379"/>
                  </a:lnTo>
                  <a:lnTo>
                    <a:pt x="4280" y="3379"/>
                  </a:lnTo>
                  <a:lnTo>
                    <a:pt x="4337" y="3402"/>
                  </a:lnTo>
                  <a:lnTo>
                    <a:pt x="4337" y="3493"/>
                  </a:lnTo>
                  <a:lnTo>
                    <a:pt x="4360" y="3516"/>
                  </a:lnTo>
                  <a:lnTo>
                    <a:pt x="4360" y="3584"/>
                  </a:lnTo>
                  <a:lnTo>
                    <a:pt x="4531" y="3721"/>
                  </a:lnTo>
                  <a:lnTo>
                    <a:pt x="4634" y="3778"/>
                  </a:lnTo>
                  <a:lnTo>
                    <a:pt x="4736" y="3790"/>
                  </a:lnTo>
                  <a:lnTo>
                    <a:pt x="4793" y="3812"/>
                  </a:lnTo>
                  <a:lnTo>
                    <a:pt x="4862" y="3801"/>
                  </a:lnTo>
                  <a:lnTo>
                    <a:pt x="4930" y="3835"/>
                  </a:lnTo>
                  <a:lnTo>
                    <a:pt x="4987" y="3812"/>
                  </a:lnTo>
                  <a:lnTo>
                    <a:pt x="4930" y="3778"/>
                  </a:lnTo>
                  <a:lnTo>
                    <a:pt x="4930" y="3721"/>
                  </a:lnTo>
                  <a:lnTo>
                    <a:pt x="4862" y="3538"/>
                  </a:lnTo>
                  <a:lnTo>
                    <a:pt x="4816" y="3493"/>
                  </a:lnTo>
                  <a:lnTo>
                    <a:pt x="4748" y="3504"/>
                  </a:lnTo>
                  <a:lnTo>
                    <a:pt x="4679" y="3481"/>
                  </a:lnTo>
                  <a:lnTo>
                    <a:pt x="4622" y="3481"/>
                  </a:lnTo>
                  <a:close/>
                  <a:moveTo>
                    <a:pt x="4462" y="2740"/>
                  </a:moveTo>
                  <a:lnTo>
                    <a:pt x="4371" y="2500"/>
                  </a:lnTo>
                  <a:lnTo>
                    <a:pt x="4348" y="2489"/>
                  </a:lnTo>
                  <a:lnTo>
                    <a:pt x="4360" y="2580"/>
                  </a:lnTo>
                  <a:lnTo>
                    <a:pt x="4371" y="2637"/>
                  </a:lnTo>
                  <a:lnTo>
                    <a:pt x="4360" y="2705"/>
                  </a:lnTo>
                  <a:lnTo>
                    <a:pt x="4348" y="2785"/>
                  </a:lnTo>
                  <a:lnTo>
                    <a:pt x="4371" y="2819"/>
                  </a:lnTo>
                  <a:lnTo>
                    <a:pt x="4405" y="2785"/>
                  </a:lnTo>
                  <a:lnTo>
                    <a:pt x="4462" y="2865"/>
                  </a:lnTo>
                  <a:lnTo>
                    <a:pt x="4462" y="2831"/>
                  </a:lnTo>
                  <a:close/>
                  <a:moveTo>
                    <a:pt x="3059" y="2420"/>
                  </a:moveTo>
                  <a:lnTo>
                    <a:pt x="3024" y="2409"/>
                  </a:lnTo>
                  <a:lnTo>
                    <a:pt x="2956" y="2443"/>
                  </a:lnTo>
                  <a:lnTo>
                    <a:pt x="2945" y="2489"/>
                  </a:lnTo>
                  <a:lnTo>
                    <a:pt x="2933" y="2591"/>
                  </a:lnTo>
                  <a:lnTo>
                    <a:pt x="2933" y="2648"/>
                  </a:lnTo>
                  <a:lnTo>
                    <a:pt x="2979" y="2751"/>
                  </a:lnTo>
                  <a:lnTo>
                    <a:pt x="3024" y="2819"/>
                  </a:lnTo>
                  <a:lnTo>
                    <a:pt x="3059" y="2865"/>
                  </a:lnTo>
                  <a:lnTo>
                    <a:pt x="3093" y="2888"/>
                  </a:lnTo>
                  <a:lnTo>
                    <a:pt x="3218" y="2899"/>
                  </a:lnTo>
                  <a:lnTo>
                    <a:pt x="3458" y="2922"/>
                  </a:lnTo>
                  <a:lnTo>
                    <a:pt x="3595" y="2979"/>
                  </a:lnTo>
                  <a:lnTo>
                    <a:pt x="3721" y="3002"/>
                  </a:lnTo>
                  <a:lnTo>
                    <a:pt x="3778" y="2991"/>
                  </a:lnTo>
                  <a:lnTo>
                    <a:pt x="3846" y="2956"/>
                  </a:lnTo>
                  <a:lnTo>
                    <a:pt x="3858" y="2945"/>
                  </a:lnTo>
                  <a:lnTo>
                    <a:pt x="3846" y="2865"/>
                  </a:lnTo>
                  <a:lnTo>
                    <a:pt x="3823" y="2819"/>
                  </a:lnTo>
                  <a:lnTo>
                    <a:pt x="3766" y="2785"/>
                  </a:lnTo>
                  <a:lnTo>
                    <a:pt x="3732" y="2705"/>
                  </a:lnTo>
                  <a:lnTo>
                    <a:pt x="3664" y="2648"/>
                  </a:lnTo>
                  <a:lnTo>
                    <a:pt x="3538" y="2546"/>
                  </a:lnTo>
                  <a:lnTo>
                    <a:pt x="3310" y="2546"/>
                  </a:lnTo>
                  <a:lnTo>
                    <a:pt x="3218" y="2557"/>
                  </a:lnTo>
                  <a:close/>
                  <a:moveTo>
                    <a:pt x="3435" y="2169"/>
                  </a:moveTo>
                  <a:lnTo>
                    <a:pt x="3355" y="2192"/>
                  </a:lnTo>
                  <a:lnTo>
                    <a:pt x="3355" y="2237"/>
                  </a:lnTo>
                  <a:lnTo>
                    <a:pt x="3424" y="2249"/>
                  </a:lnTo>
                  <a:lnTo>
                    <a:pt x="3481" y="2283"/>
                  </a:lnTo>
                  <a:lnTo>
                    <a:pt x="3492" y="2317"/>
                  </a:lnTo>
                  <a:lnTo>
                    <a:pt x="3492" y="2317"/>
                  </a:lnTo>
                  <a:lnTo>
                    <a:pt x="3515" y="2306"/>
                  </a:lnTo>
                  <a:lnTo>
                    <a:pt x="3572" y="2340"/>
                  </a:lnTo>
                  <a:lnTo>
                    <a:pt x="3606" y="2295"/>
                  </a:lnTo>
                  <a:lnTo>
                    <a:pt x="3549" y="2226"/>
                  </a:lnTo>
                  <a:lnTo>
                    <a:pt x="3492" y="2180"/>
                  </a:lnTo>
                  <a:lnTo>
                    <a:pt x="3481" y="2180"/>
                  </a:lnTo>
                  <a:close/>
                  <a:moveTo>
                    <a:pt x="2636" y="2272"/>
                  </a:moveTo>
                  <a:lnTo>
                    <a:pt x="2671" y="2249"/>
                  </a:lnTo>
                  <a:lnTo>
                    <a:pt x="2671" y="2192"/>
                  </a:lnTo>
                  <a:lnTo>
                    <a:pt x="2636" y="2192"/>
                  </a:lnTo>
                  <a:lnTo>
                    <a:pt x="2625" y="2158"/>
                  </a:lnTo>
                  <a:lnTo>
                    <a:pt x="2591" y="2158"/>
                  </a:lnTo>
                  <a:lnTo>
                    <a:pt x="2545" y="2192"/>
                  </a:lnTo>
                  <a:lnTo>
                    <a:pt x="2522" y="2237"/>
                  </a:lnTo>
                  <a:lnTo>
                    <a:pt x="2534" y="2260"/>
                  </a:lnTo>
                  <a:lnTo>
                    <a:pt x="2591" y="2260"/>
                  </a:lnTo>
                  <a:lnTo>
                    <a:pt x="2625" y="2272"/>
                  </a:lnTo>
                  <a:close/>
                  <a:moveTo>
                    <a:pt x="1438" y="1952"/>
                  </a:moveTo>
                  <a:lnTo>
                    <a:pt x="1427" y="1918"/>
                  </a:lnTo>
                  <a:lnTo>
                    <a:pt x="1381" y="1895"/>
                  </a:lnTo>
                  <a:lnTo>
                    <a:pt x="1347" y="1895"/>
                  </a:lnTo>
                  <a:lnTo>
                    <a:pt x="1278" y="1907"/>
                  </a:lnTo>
                  <a:lnTo>
                    <a:pt x="1290" y="1918"/>
                  </a:lnTo>
                  <a:lnTo>
                    <a:pt x="1381" y="1964"/>
                  </a:lnTo>
                  <a:lnTo>
                    <a:pt x="1415" y="1975"/>
                  </a:lnTo>
                  <a:close/>
                  <a:moveTo>
                    <a:pt x="1872" y="2009"/>
                  </a:moveTo>
                  <a:lnTo>
                    <a:pt x="1917" y="1975"/>
                  </a:lnTo>
                  <a:lnTo>
                    <a:pt x="1906" y="1952"/>
                  </a:lnTo>
                  <a:lnTo>
                    <a:pt x="1895" y="1872"/>
                  </a:lnTo>
                  <a:lnTo>
                    <a:pt x="1838" y="1975"/>
                  </a:lnTo>
                  <a:lnTo>
                    <a:pt x="1849" y="2009"/>
                  </a:lnTo>
                  <a:close/>
                  <a:moveTo>
                    <a:pt x="1803" y="1884"/>
                  </a:moveTo>
                  <a:lnTo>
                    <a:pt x="1803" y="1849"/>
                  </a:lnTo>
                  <a:lnTo>
                    <a:pt x="1803" y="1815"/>
                  </a:lnTo>
                  <a:lnTo>
                    <a:pt x="1780" y="1804"/>
                  </a:lnTo>
                  <a:lnTo>
                    <a:pt x="1838" y="1758"/>
                  </a:lnTo>
                  <a:lnTo>
                    <a:pt x="1815" y="1747"/>
                  </a:lnTo>
                  <a:lnTo>
                    <a:pt x="1735" y="1724"/>
                  </a:lnTo>
                  <a:lnTo>
                    <a:pt x="1712" y="1747"/>
                  </a:lnTo>
                  <a:lnTo>
                    <a:pt x="1678" y="1758"/>
                  </a:lnTo>
                  <a:lnTo>
                    <a:pt x="1666" y="1781"/>
                  </a:lnTo>
                  <a:lnTo>
                    <a:pt x="1655" y="1792"/>
                  </a:lnTo>
                  <a:lnTo>
                    <a:pt x="1632" y="1861"/>
                  </a:lnTo>
                  <a:lnTo>
                    <a:pt x="1666" y="1918"/>
                  </a:lnTo>
                  <a:lnTo>
                    <a:pt x="1723" y="1952"/>
                  </a:lnTo>
                  <a:close/>
                  <a:moveTo>
                    <a:pt x="1233" y="1907"/>
                  </a:moveTo>
                  <a:lnTo>
                    <a:pt x="1187" y="1849"/>
                  </a:lnTo>
                  <a:lnTo>
                    <a:pt x="1210" y="1781"/>
                  </a:lnTo>
                  <a:lnTo>
                    <a:pt x="1233" y="1770"/>
                  </a:lnTo>
                  <a:lnTo>
                    <a:pt x="1267" y="1690"/>
                  </a:lnTo>
                  <a:lnTo>
                    <a:pt x="1244" y="1633"/>
                  </a:lnTo>
                  <a:lnTo>
                    <a:pt x="1221" y="1655"/>
                  </a:lnTo>
                  <a:lnTo>
                    <a:pt x="1119" y="1735"/>
                  </a:lnTo>
                  <a:lnTo>
                    <a:pt x="1107" y="1781"/>
                  </a:lnTo>
                  <a:lnTo>
                    <a:pt x="1187" y="1895"/>
                  </a:lnTo>
                  <a:lnTo>
                    <a:pt x="1233" y="1918"/>
                  </a:lnTo>
                  <a:close/>
                  <a:moveTo>
                    <a:pt x="3093" y="1724"/>
                  </a:moveTo>
                  <a:lnTo>
                    <a:pt x="3059" y="1667"/>
                  </a:lnTo>
                  <a:lnTo>
                    <a:pt x="3059" y="1633"/>
                  </a:lnTo>
                  <a:lnTo>
                    <a:pt x="3013" y="1610"/>
                  </a:lnTo>
                  <a:lnTo>
                    <a:pt x="2990" y="1621"/>
                  </a:lnTo>
                  <a:lnTo>
                    <a:pt x="2979" y="1667"/>
                  </a:lnTo>
                  <a:lnTo>
                    <a:pt x="2990" y="1690"/>
                  </a:lnTo>
                  <a:lnTo>
                    <a:pt x="3047" y="1735"/>
                  </a:lnTo>
                  <a:close/>
                  <a:moveTo>
                    <a:pt x="3949" y="1553"/>
                  </a:moveTo>
                  <a:lnTo>
                    <a:pt x="3915" y="1553"/>
                  </a:lnTo>
                  <a:lnTo>
                    <a:pt x="3903" y="1564"/>
                  </a:lnTo>
                  <a:lnTo>
                    <a:pt x="3869" y="1564"/>
                  </a:lnTo>
                  <a:lnTo>
                    <a:pt x="3835" y="1564"/>
                  </a:lnTo>
                  <a:lnTo>
                    <a:pt x="3812" y="1598"/>
                  </a:lnTo>
                  <a:lnTo>
                    <a:pt x="3903" y="1747"/>
                  </a:lnTo>
                  <a:lnTo>
                    <a:pt x="3858" y="1827"/>
                  </a:lnTo>
                  <a:lnTo>
                    <a:pt x="3915" y="2135"/>
                  </a:lnTo>
                  <a:lnTo>
                    <a:pt x="3972" y="2306"/>
                  </a:lnTo>
                  <a:lnTo>
                    <a:pt x="4086" y="2420"/>
                  </a:lnTo>
                  <a:lnTo>
                    <a:pt x="4086" y="2454"/>
                  </a:lnTo>
                  <a:lnTo>
                    <a:pt x="4200" y="2523"/>
                  </a:lnTo>
                  <a:lnTo>
                    <a:pt x="4291" y="2705"/>
                  </a:lnTo>
                  <a:lnTo>
                    <a:pt x="4314" y="2717"/>
                  </a:lnTo>
                  <a:lnTo>
                    <a:pt x="4325" y="2694"/>
                  </a:lnTo>
                  <a:lnTo>
                    <a:pt x="4325" y="2603"/>
                  </a:lnTo>
                  <a:lnTo>
                    <a:pt x="4257" y="2454"/>
                  </a:lnTo>
                  <a:lnTo>
                    <a:pt x="4268" y="2340"/>
                  </a:lnTo>
                  <a:lnTo>
                    <a:pt x="4246" y="2295"/>
                  </a:lnTo>
                  <a:lnTo>
                    <a:pt x="4246" y="2249"/>
                  </a:lnTo>
                  <a:lnTo>
                    <a:pt x="4211" y="2135"/>
                  </a:lnTo>
                  <a:lnTo>
                    <a:pt x="4131" y="2032"/>
                  </a:lnTo>
                  <a:lnTo>
                    <a:pt x="4086" y="2021"/>
                  </a:lnTo>
                  <a:lnTo>
                    <a:pt x="4063" y="1975"/>
                  </a:lnTo>
                  <a:lnTo>
                    <a:pt x="4086" y="1895"/>
                  </a:lnTo>
                  <a:lnTo>
                    <a:pt x="4120" y="1861"/>
                  </a:lnTo>
                  <a:lnTo>
                    <a:pt x="4131" y="1827"/>
                  </a:lnTo>
                  <a:close/>
                  <a:moveTo>
                    <a:pt x="1575" y="1484"/>
                  </a:moveTo>
                  <a:lnTo>
                    <a:pt x="1495" y="1450"/>
                  </a:lnTo>
                  <a:lnTo>
                    <a:pt x="1461" y="1404"/>
                  </a:lnTo>
                  <a:lnTo>
                    <a:pt x="1461" y="1267"/>
                  </a:lnTo>
                  <a:lnTo>
                    <a:pt x="1381" y="1222"/>
                  </a:lnTo>
                  <a:lnTo>
                    <a:pt x="1335" y="1256"/>
                  </a:lnTo>
                  <a:lnTo>
                    <a:pt x="1256" y="1347"/>
                  </a:lnTo>
                  <a:lnTo>
                    <a:pt x="1221" y="1404"/>
                  </a:lnTo>
                  <a:lnTo>
                    <a:pt x="1153" y="1450"/>
                  </a:lnTo>
                  <a:lnTo>
                    <a:pt x="1141" y="1496"/>
                  </a:lnTo>
                  <a:lnTo>
                    <a:pt x="1141" y="1553"/>
                  </a:lnTo>
                  <a:lnTo>
                    <a:pt x="1198" y="1564"/>
                  </a:lnTo>
                  <a:lnTo>
                    <a:pt x="1233" y="1507"/>
                  </a:lnTo>
                  <a:lnTo>
                    <a:pt x="1370" y="1496"/>
                  </a:lnTo>
                  <a:lnTo>
                    <a:pt x="1404" y="1507"/>
                  </a:lnTo>
                  <a:lnTo>
                    <a:pt x="1404" y="1564"/>
                  </a:lnTo>
                  <a:lnTo>
                    <a:pt x="1427" y="1667"/>
                  </a:lnTo>
                  <a:lnTo>
                    <a:pt x="1461" y="1713"/>
                  </a:lnTo>
                  <a:lnTo>
                    <a:pt x="1541" y="1735"/>
                  </a:lnTo>
                  <a:lnTo>
                    <a:pt x="1598" y="1827"/>
                  </a:lnTo>
                  <a:lnTo>
                    <a:pt x="1609" y="1781"/>
                  </a:lnTo>
                  <a:lnTo>
                    <a:pt x="1632" y="1781"/>
                  </a:lnTo>
                  <a:lnTo>
                    <a:pt x="1666" y="1724"/>
                  </a:lnTo>
                  <a:lnTo>
                    <a:pt x="1621" y="1553"/>
                  </a:lnTo>
                  <a:close/>
                  <a:moveTo>
                    <a:pt x="651" y="1427"/>
                  </a:moveTo>
                  <a:lnTo>
                    <a:pt x="662" y="1347"/>
                  </a:lnTo>
                  <a:lnTo>
                    <a:pt x="651" y="1222"/>
                  </a:lnTo>
                  <a:lnTo>
                    <a:pt x="616" y="1233"/>
                  </a:lnTo>
                  <a:lnTo>
                    <a:pt x="616" y="1267"/>
                  </a:lnTo>
                  <a:lnTo>
                    <a:pt x="605" y="1324"/>
                  </a:lnTo>
                  <a:lnTo>
                    <a:pt x="639" y="1439"/>
                  </a:lnTo>
                  <a:close/>
                  <a:moveTo>
                    <a:pt x="1107" y="1370"/>
                  </a:moveTo>
                  <a:lnTo>
                    <a:pt x="1141" y="1336"/>
                  </a:lnTo>
                  <a:lnTo>
                    <a:pt x="1141" y="1279"/>
                  </a:lnTo>
                  <a:lnTo>
                    <a:pt x="1141" y="1210"/>
                  </a:lnTo>
                  <a:lnTo>
                    <a:pt x="1107" y="1153"/>
                  </a:lnTo>
                  <a:lnTo>
                    <a:pt x="1073" y="1119"/>
                  </a:lnTo>
                  <a:lnTo>
                    <a:pt x="1004" y="1142"/>
                  </a:lnTo>
                  <a:lnTo>
                    <a:pt x="947" y="1210"/>
                  </a:lnTo>
                  <a:lnTo>
                    <a:pt x="947" y="1279"/>
                  </a:lnTo>
                  <a:lnTo>
                    <a:pt x="1004" y="1370"/>
                  </a:lnTo>
                  <a:lnTo>
                    <a:pt x="1096" y="1370"/>
                  </a:lnTo>
                  <a:close/>
                  <a:moveTo>
                    <a:pt x="742" y="1199"/>
                  </a:moveTo>
                  <a:lnTo>
                    <a:pt x="765" y="1153"/>
                  </a:lnTo>
                  <a:lnTo>
                    <a:pt x="833" y="1051"/>
                  </a:lnTo>
                  <a:lnTo>
                    <a:pt x="856" y="1005"/>
                  </a:lnTo>
                  <a:lnTo>
                    <a:pt x="776" y="982"/>
                  </a:lnTo>
                  <a:lnTo>
                    <a:pt x="719" y="914"/>
                  </a:lnTo>
                  <a:lnTo>
                    <a:pt x="662" y="879"/>
                  </a:lnTo>
                  <a:lnTo>
                    <a:pt x="616" y="936"/>
                  </a:lnTo>
                  <a:lnTo>
                    <a:pt x="616" y="994"/>
                  </a:lnTo>
                  <a:lnTo>
                    <a:pt x="696" y="1073"/>
                  </a:lnTo>
                  <a:lnTo>
                    <a:pt x="674" y="1130"/>
                  </a:lnTo>
                  <a:lnTo>
                    <a:pt x="708" y="1153"/>
                  </a:lnTo>
                  <a:lnTo>
                    <a:pt x="719" y="1210"/>
                  </a:lnTo>
                  <a:close/>
                  <a:moveTo>
                    <a:pt x="3230" y="1747"/>
                  </a:moveTo>
                  <a:lnTo>
                    <a:pt x="3218" y="1678"/>
                  </a:lnTo>
                  <a:lnTo>
                    <a:pt x="3173" y="1621"/>
                  </a:lnTo>
                  <a:lnTo>
                    <a:pt x="3230" y="1553"/>
                  </a:lnTo>
                  <a:lnTo>
                    <a:pt x="2922" y="1279"/>
                  </a:lnTo>
                  <a:lnTo>
                    <a:pt x="2876" y="1256"/>
                  </a:lnTo>
                  <a:lnTo>
                    <a:pt x="2819" y="1233"/>
                  </a:lnTo>
                  <a:lnTo>
                    <a:pt x="2751" y="1176"/>
                  </a:lnTo>
                  <a:lnTo>
                    <a:pt x="2682" y="1165"/>
                  </a:lnTo>
                  <a:lnTo>
                    <a:pt x="2602" y="1108"/>
                  </a:lnTo>
                  <a:lnTo>
                    <a:pt x="2579" y="1062"/>
                  </a:lnTo>
                  <a:lnTo>
                    <a:pt x="2488" y="1005"/>
                  </a:lnTo>
                  <a:lnTo>
                    <a:pt x="2408" y="891"/>
                  </a:lnTo>
                  <a:lnTo>
                    <a:pt x="2191" y="857"/>
                  </a:lnTo>
                  <a:lnTo>
                    <a:pt x="2203" y="879"/>
                  </a:lnTo>
                  <a:lnTo>
                    <a:pt x="2260" y="936"/>
                  </a:lnTo>
                  <a:lnTo>
                    <a:pt x="2283" y="1039"/>
                  </a:lnTo>
                  <a:lnTo>
                    <a:pt x="2351" y="1096"/>
                  </a:lnTo>
                  <a:lnTo>
                    <a:pt x="2420" y="1176"/>
                  </a:lnTo>
                  <a:lnTo>
                    <a:pt x="2454" y="1199"/>
                  </a:lnTo>
                  <a:lnTo>
                    <a:pt x="2477" y="1222"/>
                  </a:lnTo>
                  <a:lnTo>
                    <a:pt x="2534" y="1290"/>
                  </a:lnTo>
                  <a:lnTo>
                    <a:pt x="2648" y="1347"/>
                  </a:lnTo>
                  <a:lnTo>
                    <a:pt x="2762" y="1439"/>
                  </a:lnTo>
                  <a:lnTo>
                    <a:pt x="2808" y="1450"/>
                  </a:lnTo>
                  <a:lnTo>
                    <a:pt x="2853" y="1496"/>
                  </a:lnTo>
                  <a:lnTo>
                    <a:pt x="3059" y="1598"/>
                  </a:lnTo>
                  <a:lnTo>
                    <a:pt x="3139" y="1690"/>
                  </a:lnTo>
                  <a:lnTo>
                    <a:pt x="3230" y="1770"/>
                  </a:lnTo>
                  <a:close/>
                  <a:moveTo>
                    <a:pt x="126" y="434"/>
                  </a:moveTo>
                  <a:lnTo>
                    <a:pt x="149" y="400"/>
                  </a:lnTo>
                  <a:lnTo>
                    <a:pt x="57" y="320"/>
                  </a:lnTo>
                  <a:lnTo>
                    <a:pt x="23" y="366"/>
                  </a:lnTo>
                  <a:lnTo>
                    <a:pt x="0" y="434"/>
                  </a:lnTo>
                  <a:lnTo>
                    <a:pt x="57" y="469"/>
                  </a:lnTo>
                  <a:close/>
                  <a:moveTo>
                    <a:pt x="1427" y="651"/>
                  </a:moveTo>
                  <a:lnTo>
                    <a:pt x="1404" y="640"/>
                  </a:lnTo>
                  <a:lnTo>
                    <a:pt x="1370" y="640"/>
                  </a:lnTo>
                  <a:lnTo>
                    <a:pt x="1313" y="606"/>
                  </a:lnTo>
                  <a:lnTo>
                    <a:pt x="1210" y="491"/>
                  </a:lnTo>
                  <a:lnTo>
                    <a:pt x="1176" y="457"/>
                  </a:lnTo>
                  <a:lnTo>
                    <a:pt x="1153" y="309"/>
                  </a:lnTo>
                  <a:lnTo>
                    <a:pt x="1096" y="252"/>
                  </a:lnTo>
                  <a:lnTo>
                    <a:pt x="890" y="138"/>
                  </a:lnTo>
                  <a:lnTo>
                    <a:pt x="776" y="23"/>
                  </a:lnTo>
                  <a:lnTo>
                    <a:pt x="674" y="1"/>
                  </a:lnTo>
                  <a:lnTo>
                    <a:pt x="651" y="23"/>
                  </a:lnTo>
                  <a:lnTo>
                    <a:pt x="651" y="92"/>
                  </a:lnTo>
                  <a:lnTo>
                    <a:pt x="674" y="138"/>
                  </a:lnTo>
                  <a:lnTo>
                    <a:pt x="822" y="263"/>
                  </a:lnTo>
                  <a:lnTo>
                    <a:pt x="982" y="514"/>
                  </a:lnTo>
                  <a:lnTo>
                    <a:pt x="1119" y="651"/>
                  </a:lnTo>
                  <a:lnTo>
                    <a:pt x="1233" y="663"/>
                  </a:lnTo>
                  <a:lnTo>
                    <a:pt x="1290" y="663"/>
                  </a:lnTo>
                  <a:lnTo>
                    <a:pt x="1290" y="685"/>
                  </a:lnTo>
                  <a:lnTo>
                    <a:pt x="1301" y="708"/>
                  </a:lnTo>
                  <a:lnTo>
                    <a:pt x="1381" y="742"/>
                  </a:lnTo>
                  <a:lnTo>
                    <a:pt x="1450" y="68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51" name="Google Shape;1051;p38"/>
            <p:cNvSpPr/>
            <p:nvPr/>
          </p:nvSpPr>
          <p:spPr>
            <a:xfrm>
              <a:off x="3851225" y="3073600"/>
              <a:ext cx="19700" cy="37675"/>
            </a:xfrm>
            <a:custGeom>
              <a:rect b="b" l="l" r="r" t="t"/>
              <a:pathLst>
                <a:path extrusionOk="0" h="1507" w="788">
                  <a:moveTo>
                    <a:pt x="137" y="1438"/>
                  </a:moveTo>
                  <a:lnTo>
                    <a:pt x="217" y="1324"/>
                  </a:lnTo>
                  <a:lnTo>
                    <a:pt x="217" y="1244"/>
                  </a:lnTo>
                  <a:lnTo>
                    <a:pt x="171" y="1176"/>
                  </a:lnTo>
                  <a:lnTo>
                    <a:pt x="114" y="1176"/>
                  </a:lnTo>
                  <a:lnTo>
                    <a:pt x="46" y="1233"/>
                  </a:lnTo>
                  <a:lnTo>
                    <a:pt x="0" y="1290"/>
                  </a:lnTo>
                  <a:lnTo>
                    <a:pt x="0" y="1335"/>
                  </a:lnTo>
                  <a:lnTo>
                    <a:pt x="11" y="1438"/>
                  </a:lnTo>
                  <a:lnTo>
                    <a:pt x="23" y="1472"/>
                  </a:lnTo>
                  <a:lnTo>
                    <a:pt x="69" y="1507"/>
                  </a:lnTo>
                  <a:close/>
                  <a:moveTo>
                    <a:pt x="753" y="114"/>
                  </a:moveTo>
                  <a:lnTo>
                    <a:pt x="788" y="57"/>
                  </a:lnTo>
                  <a:lnTo>
                    <a:pt x="788" y="34"/>
                  </a:lnTo>
                  <a:lnTo>
                    <a:pt x="765" y="23"/>
                  </a:lnTo>
                  <a:lnTo>
                    <a:pt x="753" y="0"/>
                  </a:lnTo>
                  <a:lnTo>
                    <a:pt x="730" y="23"/>
                  </a:lnTo>
                  <a:lnTo>
                    <a:pt x="685" y="92"/>
                  </a:lnTo>
                  <a:lnTo>
                    <a:pt x="696" y="114"/>
                  </a:lnTo>
                  <a:lnTo>
                    <a:pt x="730"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52" name="Google Shape;1052;p38"/>
            <p:cNvSpPr/>
            <p:nvPr/>
          </p:nvSpPr>
          <p:spPr>
            <a:xfrm>
              <a:off x="2474625" y="2702125"/>
              <a:ext cx="2025" cy="1175"/>
            </a:xfrm>
            <a:custGeom>
              <a:rect b="b" l="l" r="r" t="t"/>
              <a:pathLst>
                <a:path extrusionOk="0" h="47" w="81">
                  <a:moveTo>
                    <a:pt x="0" y="1"/>
                  </a:moveTo>
                  <a:lnTo>
                    <a:pt x="0" y="1"/>
                  </a:lnTo>
                  <a:lnTo>
                    <a:pt x="23" y="35"/>
                  </a:lnTo>
                  <a:lnTo>
                    <a:pt x="69" y="46"/>
                  </a:lnTo>
                  <a:lnTo>
                    <a:pt x="80" y="35"/>
                  </a:lnTo>
                  <a:lnTo>
                    <a:pt x="80" y="1"/>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53" name="Google Shape;1053;p38"/>
            <p:cNvSpPr/>
            <p:nvPr/>
          </p:nvSpPr>
          <p:spPr>
            <a:xfrm>
              <a:off x="4830100" y="3215675"/>
              <a:ext cx="3150" cy="5150"/>
            </a:xfrm>
            <a:custGeom>
              <a:rect b="b" l="l" r="r" t="t"/>
              <a:pathLst>
                <a:path extrusionOk="0" h="206" w="126">
                  <a:moveTo>
                    <a:pt x="126" y="115"/>
                  </a:moveTo>
                  <a:lnTo>
                    <a:pt x="57" y="0"/>
                  </a:lnTo>
                  <a:lnTo>
                    <a:pt x="0" y="46"/>
                  </a:lnTo>
                  <a:lnTo>
                    <a:pt x="35" y="80"/>
                  </a:lnTo>
                  <a:lnTo>
                    <a:pt x="69" y="115"/>
                  </a:lnTo>
                  <a:lnTo>
                    <a:pt x="80" y="172"/>
                  </a:lnTo>
                  <a:lnTo>
                    <a:pt x="126" y="206"/>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54" name="Google Shape;1054;p38"/>
            <p:cNvSpPr/>
            <p:nvPr/>
          </p:nvSpPr>
          <p:spPr>
            <a:xfrm>
              <a:off x="2301725" y="2613975"/>
              <a:ext cx="13725" cy="4875"/>
            </a:xfrm>
            <a:custGeom>
              <a:rect b="b" l="l" r="r" t="t"/>
              <a:pathLst>
                <a:path extrusionOk="0" h="195" w="549">
                  <a:moveTo>
                    <a:pt x="12" y="92"/>
                  </a:moveTo>
                  <a:lnTo>
                    <a:pt x="0" y="149"/>
                  </a:lnTo>
                  <a:lnTo>
                    <a:pt x="0" y="171"/>
                  </a:lnTo>
                  <a:lnTo>
                    <a:pt x="23" y="194"/>
                  </a:lnTo>
                  <a:lnTo>
                    <a:pt x="115" y="171"/>
                  </a:lnTo>
                  <a:lnTo>
                    <a:pt x="126" y="160"/>
                  </a:lnTo>
                  <a:lnTo>
                    <a:pt x="149" y="149"/>
                  </a:lnTo>
                  <a:lnTo>
                    <a:pt x="149" y="126"/>
                  </a:lnTo>
                  <a:lnTo>
                    <a:pt x="92" y="149"/>
                  </a:lnTo>
                  <a:close/>
                  <a:moveTo>
                    <a:pt x="525" y="171"/>
                  </a:moveTo>
                  <a:lnTo>
                    <a:pt x="548" y="149"/>
                  </a:lnTo>
                  <a:lnTo>
                    <a:pt x="525" y="114"/>
                  </a:lnTo>
                  <a:lnTo>
                    <a:pt x="423" y="92"/>
                  </a:lnTo>
                  <a:lnTo>
                    <a:pt x="400" y="103"/>
                  </a:lnTo>
                  <a:lnTo>
                    <a:pt x="400" y="149"/>
                  </a:lnTo>
                  <a:lnTo>
                    <a:pt x="480" y="149"/>
                  </a:lnTo>
                  <a:lnTo>
                    <a:pt x="525" y="194"/>
                  </a:lnTo>
                  <a:close/>
                  <a:moveTo>
                    <a:pt x="366" y="103"/>
                  </a:moveTo>
                  <a:lnTo>
                    <a:pt x="354" y="92"/>
                  </a:lnTo>
                  <a:lnTo>
                    <a:pt x="343" y="0"/>
                  </a:lnTo>
                  <a:lnTo>
                    <a:pt x="263" y="0"/>
                  </a:lnTo>
                  <a:lnTo>
                    <a:pt x="263" y="34"/>
                  </a:lnTo>
                  <a:lnTo>
                    <a:pt x="286" y="57"/>
                  </a:lnTo>
                  <a:lnTo>
                    <a:pt x="297" y="57"/>
                  </a:lnTo>
                  <a:lnTo>
                    <a:pt x="309" y="92"/>
                  </a:lnTo>
                  <a:lnTo>
                    <a:pt x="354" y="11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55" name="Google Shape;1055;p38"/>
            <p:cNvSpPr/>
            <p:nvPr/>
          </p:nvSpPr>
          <p:spPr>
            <a:xfrm>
              <a:off x="275475" y="3533500"/>
              <a:ext cx="13725" cy="65375"/>
            </a:xfrm>
            <a:custGeom>
              <a:rect b="b" l="l" r="r" t="t"/>
              <a:pathLst>
                <a:path extrusionOk="0" h="2615" w="549">
                  <a:moveTo>
                    <a:pt x="400" y="2477"/>
                  </a:moveTo>
                  <a:lnTo>
                    <a:pt x="400" y="2477"/>
                  </a:lnTo>
                  <a:lnTo>
                    <a:pt x="378" y="2523"/>
                  </a:lnTo>
                  <a:lnTo>
                    <a:pt x="378" y="2557"/>
                  </a:lnTo>
                  <a:lnTo>
                    <a:pt x="435" y="2614"/>
                  </a:lnTo>
                  <a:close/>
                  <a:moveTo>
                    <a:pt x="172" y="2352"/>
                  </a:moveTo>
                  <a:lnTo>
                    <a:pt x="149" y="2352"/>
                  </a:lnTo>
                  <a:lnTo>
                    <a:pt x="172" y="2340"/>
                  </a:lnTo>
                  <a:lnTo>
                    <a:pt x="115" y="2306"/>
                  </a:lnTo>
                  <a:lnTo>
                    <a:pt x="58" y="2306"/>
                  </a:lnTo>
                  <a:lnTo>
                    <a:pt x="35" y="2294"/>
                  </a:lnTo>
                  <a:lnTo>
                    <a:pt x="35" y="2272"/>
                  </a:lnTo>
                  <a:lnTo>
                    <a:pt x="1" y="2306"/>
                  </a:lnTo>
                  <a:lnTo>
                    <a:pt x="35" y="2352"/>
                  </a:lnTo>
                  <a:lnTo>
                    <a:pt x="161" y="2409"/>
                  </a:lnTo>
                  <a:lnTo>
                    <a:pt x="206" y="2431"/>
                  </a:lnTo>
                  <a:lnTo>
                    <a:pt x="229" y="2352"/>
                  </a:lnTo>
                  <a:lnTo>
                    <a:pt x="229" y="2317"/>
                  </a:lnTo>
                  <a:lnTo>
                    <a:pt x="195" y="2340"/>
                  </a:lnTo>
                  <a:lnTo>
                    <a:pt x="195" y="2352"/>
                  </a:lnTo>
                  <a:close/>
                  <a:moveTo>
                    <a:pt x="537" y="69"/>
                  </a:moveTo>
                  <a:lnTo>
                    <a:pt x="549" y="46"/>
                  </a:lnTo>
                  <a:lnTo>
                    <a:pt x="549" y="12"/>
                  </a:lnTo>
                  <a:lnTo>
                    <a:pt x="503" y="1"/>
                  </a:lnTo>
                  <a:lnTo>
                    <a:pt x="492" y="1"/>
                  </a:lnTo>
                  <a:lnTo>
                    <a:pt x="446" y="69"/>
                  </a:lnTo>
                  <a:lnTo>
                    <a:pt x="457" y="81"/>
                  </a:lnTo>
                  <a:lnTo>
                    <a:pt x="503" y="115"/>
                  </a:lnTo>
                  <a:lnTo>
                    <a:pt x="515" y="11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56" name="Google Shape;1056;p38"/>
            <p:cNvSpPr/>
            <p:nvPr/>
          </p:nvSpPr>
          <p:spPr>
            <a:xfrm>
              <a:off x="2486325" y="2855050"/>
              <a:ext cx="28825" cy="28550"/>
            </a:xfrm>
            <a:custGeom>
              <a:rect b="b" l="l" r="r" t="t"/>
              <a:pathLst>
                <a:path extrusionOk="0" h="1142" w="1153">
                  <a:moveTo>
                    <a:pt x="719" y="1085"/>
                  </a:moveTo>
                  <a:lnTo>
                    <a:pt x="730" y="1062"/>
                  </a:lnTo>
                  <a:lnTo>
                    <a:pt x="730" y="971"/>
                  </a:lnTo>
                  <a:lnTo>
                    <a:pt x="753" y="913"/>
                  </a:lnTo>
                  <a:lnTo>
                    <a:pt x="730" y="856"/>
                  </a:lnTo>
                  <a:lnTo>
                    <a:pt x="719" y="777"/>
                  </a:lnTo>
                  <a:lnTo>
                    <a:pt x="730" y="708"/>
                  </a:lnTo>
                  <a:lnTo>
                    <a:pt x="730" y="605"/>
                  </a:lnTo>
                  <a:lnTo>
                    <a:pt x="753" y="560"/>
                  </a:lnTo>
                  <a:lnTo>
                    <a:pt x="833" y="446"/>
                  </a:lnTo>
                  <a:lnTo>
                    <a:pt x="696" y="446"/>
                  </a:lnTo>
                  <a:lnTo>
                    <a:pt x="616" y="480"/>
                  </a:lnTo>
                  <a:lnTo>
                    <a:pt x="457" y="491"/>
                  </a:lnTo>
                  <a:lnTo>
                    <a:pt x="388" y="514"/>
                  </a:lnTo>
                  <a:lnTo>
                    <a:pt x="285" y="537"/>
                  </a:lnTo>
                  <a:lnTo>
                    <a:pt x="228" y="560"/>
                  </a:lnTo>
                  <a:lnTo>
                    <a:pt x="240" y="571"/>
                  </a:lnTo>
                  <a:lnTo>
                    <a:pt x="320" y="605"/>
                  </a:lnTo>
                  <a:lnTo>
                    <a:pt x="342" y="628"/>
                  </a:lnTo>
                  <a:lnTo>
                    <a:pt x="354" y="662"/>
                  </a:lnTo>
                  <a:lnTo>
                    <a:pt x="377" y="719"/>
                  </a:lnTo>
                  <a:lnTo>
                    <a:pt x="331" y="959"/>
                  </a:lnTo>
                  <a:lnTo>
                    <a:pt x="320" y="971"/>
                  </a:lnTo>
                  <a:lnTo>
                    <a:pt x="228" y="993"/>
                  </a:lnTo>
                  <a:lnTo>
                    <a:pt x="206" y="1028"/>
                  </a:lnTo>
                  <a:lnTo>
                    <a:pt x="0" y="1142"/>
                  </a:lnTo>
                  <a:lnTo>
                    <a:pt x="114" y="1130"/>
                  </a:lnTo>
                  <a:lnTo>
                    <a:pt x="240" y="1142"/>
                  </a:lnTo>
                  <a:lnTo>
                    <a:pt x="582" y="1130"/>
                  </a:lnTo>
                  <a:close/>
                  <a:moveTo>
                    <a:pt x="970" y="137"/>
                  </a:moveTo>
                  <a:lnTo>
                    <a:pt x="1141" y="58"/>
                  </a:lnTo>
                  <a:lnTo>
                    <a:pt x="1153" y="1"/>
                  </a:lnTo>
                  <a:lnTo>
                    <a:pt x="1130" y="1"/>
                  </a:lnTo>
                  <a:lnTo>
                    <a:pt x="1016" y="46"/>
                  </a:lnTo>
                  <a:lnTo>
                    <a:pt x="925" y="115"/>
                  </a:lnTo>
                  <a:lnTo>
                    <a:pt x="925" y="149"/>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57" name="Google Shape;1057;p38"/>
            <p:cNvSpPr/>
            <p:nvPr/>
          </p:nvSpPr>
          <p:spPr>
            <a:xfrm>
              <a:off x="2500575" y="2809125"/>
              <a:ext cx="5450" cy="15125"/>
            </a:xfrm>
            <a:custGeom>
              <a:rect b="b" l="l" r="r" t="t"/>
              <a:pathLst>
                <a:path extrusionOk="0" h="605" w="218">
                  <a:moveTo>
                    <a:pt x="12" y="605"/>
                  </a:moveTo>
                  <a:lnTo>
                    <a:pt x="12" y="605"/>
                  </a:lnTo>
                  <a:lnTo>
                    <a:pt x="12" y="582"/>
                  </a:lnTo>
                  <a:lnTo>
                    <a:pt x="35" y="582"/>
                  </a:lnTo>
                  <a:lnTo>
                    <a:pt x="35" y="571"/>
                  </a:lnTo>
                  <a:lnTo>
                    <a:pt x="35" y="571"/>
                  </a:lnTo>
                  <a:lnTo>
                    <a:pt x="35" y="559"/>
                  </a:lnTo>
                  <a:lnTo>
                    <a:pt x="12" y="559"/>
                  </a:lnTo>
                  <a:lnTo>
                    <a:pt x="12" y="571"/>
                  </a:lnTo>
                  <a:lnTo>
                    <a:pt x="12" y="571"/>
                  </a:lnTo>
                  <a:lnTo>
                    <a:pt x="12" y="582"/>
                  </a:lnTo>
                  <a:lnTo>
                    <a:pt x="1" y="582"/>
                  </a:lnTo>
                  <a:lnTo>
                    <a:pt x="1" y="605"/>
                  </a:lnTo>
                  <a:lnTo>
                    <a:pt x="1" y="605"/>
                  </a:lnTo>
                  <a:lnTo>
                    <a:pt x="1" y="605"/>
                  </a:lnTo>
                  <a:close/>
                  <a:moveTo>
                    <a:pt x="115" y="331"/>
                  </a:moveTo>
                  <a:lnTo>
                    <a:pt x="126" y="297"/>
                  </a:lnTo>
                  <a:lnTo>
                    <a:pt x="149" y="285"/>
                  </a:lnTo>
                  <a:lnTo>
                    <a:pt x="149" y="285"/>
                  </a:lnTo>
                  <a:lnTo>
                    <a:pt x="149" y="285"/>
                  </a:lnTo>
                  <a:lnTo>
                    <a:pt x="126" y="274"/>
                  </a:lnTo>
                  <a:lnTo>
                    <a:pt x="126" y="274"/>
                  </a:lnTo>
                  <a:lnTo>
                    <a:pt x="126" y="285"/>
                  </a:lnTo>
                  <a:lnTo>
                    <a:pt x="103" y="297"/>
                  </a:lnTo>
                  <a:lnTo>
                    <a:pt x="103" y="297"/>
                  </a:lnTo>
                  <a:lnTo>
                    <a:pt x="103" y="320"/>
                  </a:lnTo>
                  <a:lnTo>
                    <a:pt x="103" y="320"/>
                  </a:lnTo>
                  <a:lnTo>
                    <a:pt x="103" y="331"/>
                  </a:lnTo>
                  <a:lnTo>
                    <a:pt x="92" y="331"/>
                  </a:lnTo>
                  <a:lnTo>
                    <a:pt x="69" y="331"/>
                  </a:lnTo>
                  <a:lnTo>
                    <a:pt x="69" y="331"/>
                  </a:lnTo>
                  <a:lnTo>
                    <a:pt x="92" y="331"/>
                  </a:lnTo>
                  <a:lnTo>
                    <a:pt x="92" y="331"/>
                  </a:lnTo>
                  <a:lnTo>
                    <a:pt x="103" y="343"/>
                  </a:lnTo>
                  <a:lnTo>
                    <a:pt x="103" y="343"/>
                  </a:lnTo>
                  <a:lnTo>
                    <a:pt x="103" y="343"/>
                  </a:lnTo>
                  <a:lnTo>
                    <a:pt x="103" y="343"/>
                  </a:lnTo>
                  <a:close/>
                  <a:moveTo>
                    <a:pt x="160" y="171"/>
                  </a:moveTo>
                  <a:lnTo>
                    <a:pt x="195" y="148"/>
                  </a:lnTo>
                  <a:lnTo>
                    <a:pt x="218" y="57"/>
                  </a:lnTo>
                  <a:lnTo>
                    <a:pt x="195" y="0"/>
                  </a:lnTo>
                  <a:lnTo>
                    <a:pt x="172" y="0"/>
                  </a:lnTo>
                  <a:lnTo>
                    <a:pt x="126" y="12"/>
                  </a:lnTo>
                  <a:lnTo>
                    <a:pt x="103" y="57"/>
                  </a:lnTo>
                  <a:lnTo>
                    <a:pt x="81" y="126"/>
                  </a:lnTo>
                  <a:lnTo>
                    <a:pt x="138" y="183"/>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58" name="Google Shape;1058;p38"/>
            <p:cNvSpPr/>
            <p:nvPr/>
          </p:nvSpPr>
          <p:spPr>
            <a:xfrm>
              <a:off x="2444375" y="2686725"/>
              <a:ext cx="8875" cy="8000"/>
            </a:xfrm>
            <a:custGeom>
              <a:rect b="b" l="l" r="r" t="t"/>
              <a:pathLst>
                <a:path extrusionOk="0" h="320" w="355">
                  <a:moveTo>
                    <a:pt x="80" y="320"/>
                  </a:moveTo>
                  <a:lnTo>
                    <a:pt x="126" y="286"/>
                  </a:lnTo>
                  <a:lnTo>
                    <a:pt x="92" y="274"/>
                  </a:lnTo>
                  <a:lnTo>
                    <a:pt x="35" y="274"/>
                  </a:lnTo>
                  <a:lnTo>
                    <a:pt x="1" y="308"/>
                  </a:lnTo>
                  <a:lnTo>
                    <a:pt x="12" y="320"/>
                  </a:lnTo>
                  <a:close/>
                  <a:moveTo>
                    <a:pt x="240" y="263"/>
                  </a:moveTo>
                  <a:lnTo>
                    <a:pt x="297" y="206"/>
                  </a:lnTo>
                  <a:lnTo>
                    <a:pt x="229" y="217"/>
                  </a:lnTo>
                  <a:lnTo>
                    <a:pt x="195" y="251"/>
                  </a:lnTo>
                  <a:lnTo>
                    <a:pt x="206" y="263"/>
                  </a:lnTo>
                  <a:lnTo>
                    <a:pt x="229" y="263"/>
                  </a:lnTo>
                  <a:close/>
                  <a:moveTo>
                    <a:pt x="354" y="0"/>
                  </a:moveTo>
                  <a:lnTo>
                    <a:pt x="320" y="0"/>
                  </a:lnTo>
                  <a:lnTo>
                    <a:pt x="252" y="0"/>
                  </a:lnTo>
                  <a:lnTo>
                    <a:pt x="252" y="0"/>
                  </a:lnTo>
                  <a:lnTo>
                    <a:pt x="263" y="23"/>
                  </a:lnTo>
                  <a:lnTo>
                    <a:pt x="309" y="23"/>
                  </a:lnTo>
                  <a:lnTo>
                    <a:pt x="354" y="35"/>
                  </a:lnTo>
                  <a:lnTo>
                    <a:pt x="354" y="3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59" name="Google Shape;1059;p38"/>
            <p:cNvSpPr/>
            <p:nvPr/>
          </p:nvSpPr>
          <p:spPr>
            <a:xfrm>
              <a:off x="2437825" y="2695000"/>
              <a:ext cx="7425" cy="15425"/>
            </a:xfrm>
            <a:custGeom>
              <a:rect b="b" l="l" r="r" t="t"/>
              <a:pathLst>
                <a:path extrusionOk="0" h="617" w="297">
                  <a:moveTo>
                    <a:pt x="160" y="525"/>
                  </a:moveTo>
                  <a:lnTo>
                    <a:pt x="57" y="559"/>
                  </a:lnTo>
                  <a:lnTo>
                    <a:pt x="46" y="617"/>
                  </a:lnTo>
                  <a:lnTo>
                    <a:pt x="194" y="617"/>
                  </a:lnTo>
                  <a:lnTo>
                    <a:pt x="297" y="571"/>
                  </a:lnTo>
                  <a:lnTo>
                    <a:pt x="217" y="571"/>
                  </a:lnTo>
                  <a:close/>
                  <a:moveTo>
                    <a:pt x="285" y="35"/>
                  </a:moveTo>
                  <a:lnTo>
                    <a:pt x="217" y="12"/>
                  </a:lnTo>
                  <a:lnTo>
                    <a:pt x="183" y="46"/>
                  </a:lnTo>
                  <a:lnTo>
                    <a:pt x="183" y="46"/>
                  </a:lnTo>
                  <a:lnTo>
                    <a:pt x="228" y="57"/>
                  </a:lnTo>
                  <a:close/>
                  <a:moveTo>
                    <a:pt x="126" y="46"/>
                  </a:moveTo>
                  <a:lnTo>
                    <a:pt x="103" y="12"/>
                  </a:lnTo>
                  <a:lnTo>
                    <a:pt x="57" y="0"/>
                  </a:lnTo>
                  <a:lnTo>
                    <a:pt x="0" y="12"/>
                  </a:lnTo>
                  <a:lnTo>
                    <a:pt x="69" y="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60" name="Google Shape;1060;p38"/>
            <p:cNvSpPr/>
            <p:nvPr/>
          </p:nvSpPr>
          <p:spPr>
            <a:xfrm>
              <a:off x="4331675" y="2302700"/>
              <a:ext cx="40825" cy="24850"/>
            </a:xfrm>
            <a:custGeom>
              <a:rect b="b" l="l" r="r" t="t"/>
              <a:pathLst>
                <a:path extrusionOk="0" h="994" w="1633">
                  <a:moveTo>
                    <a:pt x="297" y="457"/>
                  </a:moveTo>
                  <a:lnTo>
                    <a:pt x="251" y="446"/>
                  </a:lnTo>
                  <a:lnTo>
                    <a:pt x="183" y="468"/>
                  </a:lnTo>
                  <a:lnTo>
                    <a:pt x="126" y="525"/>
                  </a:lnTo>
                  <a:lnTo>
                    <a:pt x="69" y="571"/>
                  </a:lnTo>
                  <a:lnTo>
                    <a:pt x="0" y="525"/>
                  </a:lnTo>
                  <a:lnTo>
                    <a:pt x="23" y="651"/>
                  </a:lnTo>
                  <a:lnTo>
                    <a:pt x="103" y="811"/>
                  </a:lnTo>
                  <a:lnTo>
                    <a:pt x="137" y="856"/>
                  </a:lnTo>
                  <a:lnTo>
                    <a:pt x="183" y="879"/>
                  </a:lnTo>
                  <a:lnTo>
                    <a:pt x="331" y="925"/>
                  </a:lnTo>
                  <a:lnTo>
                    <a:pt x="377" y="925"/>
                  </a:lnTo>
                  <a:lnTo>
                    <a:pt x="468" y="925"/>
                  </a:lnTo>
                  <a:lnTo>
                    <a:pt x="491" y="936"/>
                  </a:lnTo>
                  <a:lnTo>
                    <a:pt x="525" y="993"/>
                  </a:lnTo>
                  <a:lnTo>
                    <a:pt x="582" y="993"/>
                  </a:lnTo>
                  <a:lnTo>
                    <a:pt x="582" y="982"/>
                  </a:lnTo>
                  <a:lnTo>
                    <a:pt x="582" y="936"/>
                  </a:lnTo>
                  <a:lnTo>
                    <a:pt x="605" y="914"/>
                  </a:lnTo>
                  <a:lnTo>
                    <a:pt x="651" y="879"/>
                  </a:lnTo>
                  <a:lnTo>
                    <a:pt x="696" y="879"/>
                  </a:lnTo>
                  <a:lnTo>
                    <a:pt x="776" y="868"/>
                  </a:lnTo>
                  <a:lnTo>
                    <a:pt x="868" y="845"/>
                  </a:lnTo>
                  <a:lnTo>
                    <a:pt x="936" y="788"/>
                  </a:lnTo>
                  <a:lnTo>
                    <a:pt x="1062" y="640"/>
                  </a:lnTo>
                  <a:lnTo>
                    <a:pt x="1107" y="640"/>
                  </a:lnTo>
                  <a:lnTo>
                    <a:pt x="1153" y="640"/>
                  </a:lnTo>
                  <a:lnTo>
                    <a:pt x="1233" y="640"/>
                  </a:lnTo>
                  <a:lnTo>
                    <a:pt x="1324" y="628"/>
                  </a:lnTo>
                  <a:lnTo>
                    <a:pt x="1290" y="571"/>
                  </a:lnTo>
                  <a:lnTo>
                    <a:pt x="1278" y="560"/>
                  </a:lnTo>
                  <a:lnTo>
                    <a:pt x="1221" y="480"/>
                  </a:lnTo>
                  <a:lnTo>
                    <a:pt x="1187" y="423"/>
                  </a:lnTo>
                  <a:lnTo>
                    <a:pt x="1210" y="343"/>
                  </a:lnTo>
                  <a:lnTo>
                    <a:pt x="1564" y="69"/>
                  </a:lnTo>
                  <a:lnTo>
                    <a:pt x="1632" y="1"/>
                  </a:lnTo>
                  <a:lnTo>
                    <a:pt x="1518" y="23"/>
                  </a:lnTo>
                  <a:lnTo>
                    <a:pt x="1438" y="80"/>
                  </a:lnTo>
                  <a:lnTo>
                    <a:pt x="1381" y="115"/>
                  </a:lnTo>
                  <a:lnTo>
                    <a:pt x="1278" y="172"/>
                  </a:lnTo>
                  <a:lnTo>
                    <a:pt x="947" y="286"/>
                  </a:lnTo>
                  <a:lnTo>
                    <a:pt x="833" y="297"/>
                  </a:lnTo>
                  <a:lnTo>
                    <a:pt x="719" y="297"/>
                  </a:lnTo>
                  <a:lnTo>
                    <a:pt x="582" y="286"/>
                  </a:lnTo>
                  <a:lnTo>
                    <a:pt x="445" y="252"/>
                  </a:lnTo>
                  <a:lnTo>
                    <a:pt x="445" y="354"/>
                  </a:lnTo>
                  <a:lnTo>
                    <a:pt x="422" y="446"/>
                  </a:lnTo>
                  <a:lnTo>
                    <a:pt x="331" y="46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61" name="Google Shape;1061;p38"/>
            <p:cNvSpPr/>
            <p:nvPr/>
          </p:nvSpPr>
          <p:spPr>
            <a:xfrm>
              <a:off x="4806425" y="3585425"/>
              <a:ext cx="12000" cy="11450"/>
            </a:xfrm>
            <a:custGeom>
              <a:rect b="b" l="l" r="r" t="t"/>
              <a:pathLst>
                <a:path extrusionOk="0" h="458" w="480">
                  <a:moveTo>
                    <a:pt x="434" y="434"/>
                  </a:moveTo>
                  <a:lnTo>
                    <a:pt x="468" y="377"/>
                  </a:lnTo>
                  <a:lnTo>
                    <a:pt x="479" y="263"/>
                  </a:lnTo>
                  <a:lnTo>
                    <a:pt x="422" y="149"/>
                  </a:lnTo>
                  <a:lnTo>
                    <a:pt x="365" y="46"/>
                  </a:lnTo>
                  <a:lnTo>
                    <a:pt x="308" y="23"/>
                  </a:lnTo>
                  <a:lnTo>
                    <a:pt x="194" y="1"/>
                  </a:lnTo>
                  <a:lnTo>
                    <a:pt x="91" y="46"/>
                  </a:lnTo>
                  <a:lnTo>
                    <a:pt x="34" y="138"/>
                  </a:lnTo>
                  <a:lnTo>
                    <a:pt x="0" y="172"/>
                  </a:lnTo>
                  <a:lnTo>
                    <a:pt x="57" y="332"/>
                  </a:lnTo>
                  <a:lnTo>
                    <a:pt x="91" y="377"/>
                  </a:lnTo>
                  <a:lnTo>
                    <a:pt x="251" y="457"/>
                  </a:lnTo>
                  <a:lnTo>
                    <a:pt x="320" y="457"/>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62" name="Google Shape;1062;p38"/>
            <p:cNvSpPr/>
            <p:nvPr/>
          </p:nvSpPr>
          <p:spPr>
            <a:xfrm>
              <a:off x="4617550" y="3399400"/>
              <a:ext cx="3725" cy="7450"/>
            </a:xfrm>
            <a:custGeom>
              <a:rect b="b" l="l" r="r" t="t"/>
              <a:pathLst>
                <a:path extrusionOk="0" h="298" w="149">
                  <a:moveTo>
                    <a:pt x="103" y="286"/>
                  </a:moveTo>
                  <a:lnTo>
                    <a:pt x="103" y="241"/>
                  </a:lnTo>
                  <a:lnTo>
                    <a:pt x="126" y="172"/>
                  </a:lnTo>
                  <a:lnTo>
                    <a:pt x="126" y="161"/>
                  </a:lnTo>
                  <a:lnTo>
                    <a:pt x="149" y="81"/>
                  </a:lnTo>
                  <a:lnTo>
                    <a:pt x="103" y="47"/>
                  </a:lnTo>
                  <a:lnTo>
                    <a:pt x="69" y="47"/>
                  </a:lnTo>
                  <a:lnTo>
                    <a:pt x="46" y="1"/>
                  </a:lnTo>
                  <a:lnTo>
                    <a:pt x="0" y="47"/>
                  </a:lnTo>
                  <a:lnTo>
                    <a:pt x="46" y="115"/>
                  </a:lnTo>
                  <a:lnTo>
                    <a:pt x="34" y="161"/>
                  </a:lnTo>
                  <a:lnTo>
                    <a:pt x="12" y="218"/>
                  </a:lnTo>
                  <a:lnTo>
                    <a:pt x="34" y="275"/>
                  </a:lnTo>
                  <a:lnTo>
                    <a:pt x="57" y="298"/>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63" name="Google Shape;1063;p38"/>
            <p:cNvSpPr/>
            <p:nvPr/>
          </p:nvSpPr>
          <p:spPr>
            <a:xfrm>
              <a:off x="2506275" y="2774600"/>
              <a:ext cx="7175" cy="10300"/>
            </a:xfrm>
            <a:custGeom>
              <a:rect b="b" l="l" r="r" t="t"/>
              <a:pathLst>
                <a:path extrusionOk="0" h="412" w="287">
                  <a:moveTo>
                    <a:pt x="286" y="343"/>
                  </a:moveTo>
                  <a:lnTo>
                    <a:pt x="252" y="240"/>
                  </a:lnTo>
                  <a:lnTo>
                    <a:pt x="241" y="217"/>
                  </a:lnTo>
                  <a:lnTo>
                    <a:pt x="218" y="171"/>
                  </a:lnTo>
                  <a:lnTo>
                    <a:pt x="229" y="126"/>
                  </a:lnTo>
                  <a:lnTo>
                    <a:pt x="229" y="114"/>
                  </a:lnTo>
                  <a:lnTo>
                    <a:pt x="195" y="114"/>
                  </a:lnTo>
                  <a:lnTo>
                    <a:pt x="161" y="35"/>
                  </a:lnTo>
                  <a:lnTo>
                    <a:pt x="69" y="0"/>
                  </a:lnTo>
                  <a:lnTo>
                    <a:pt x="24" y="0"/>
                  </a:lnTo>
                  <a:lnTo>
                    <a:pt x="1" y="23"/>
                  </a:lnTo>
                  <a:lnTo>
                    <a:pt x="1" y="69"/>
                  </a:lnTo>
                  <a:lnTo>
                    <a:pt x="47" y="194"/>
                  </a:lnTo>
                  <a:lnTo>
                    <a:pt x="69" y="229"/>
                  </a:lnTo>
                  <a:lnTo>
                    <a:pt x="138" y="251"/>
                  </a:lnTo>
                  <a:lnTo>
                    <a:pt x="81" y="308"/>
                  </a:lnTo>
                  <a:lnTo>
                    <a:pt x="81" y="320"/>
                  </a:lnTo>
                  <a:lnTo>
                    <a:pt x="104" y="365"/>
                  </a:lnTo>
                  <a:lnTo>
                    <a:pt x="229" y="365"/>
                  </a:lnTo>
                  <a:lnTo>
                    <a:pt x="252" y="411"/>
                  </a:lnTo>
                  <a:lnTo>
                    <a:pt x="275" y="40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64" name="Google Shape;1064;p38"/>
            <p:cNvSpPr/>
            <p:nvPr/>
          </p:nvSpPr>
          <p:spPr>
            <a:xfrm>
              <a:off x="2497450" y="2737500"/>
              <a:ext cx="12000" cy="14300"/>
            </a:xfrm>
            <a:custGeom>
              <a:rect b="b" l="l" r="r" t="t"/>
              <a:pathLst>
                <a:path extrusionOk="0" h="572" w="480">
                  <a:moveTo>
                    <a:pt x="411" y="571"/>
                  </a:moveTo>
                  <a:lnTo>
                    <a:pt x="445" y="537"/>
                  </a:lnTo>
                  <a:lnTo>
                    <a:pt x="445" y="503"/>
                  </a:lnTo>
                  <a:lnTo>
                    <a:pt x="411" y="457"/>
                  </a:lnTo>
                  <a:lnTo>
                    <a:pt x="377" y="469"/>
                  </a:lnTo>
                  <a:lnTo>
                    <a:pt x="354" y="514"/>
                  </a:lnTo>
                  <a:lnTo>
                    <a:pt x="354" y="560"/>
                  </a:lnTo>
                  <a:lnTo>
                    <a:pt x="365" y="571"/>
                  </a:lnTo>
                  <a:close/>
                  <a:moveTo>
                    <a:pt x="137" y="457"/>
                  </a:moveTo>
                  <a:lnTo>
                    <a:pt x="171" y="423"/>
                  </a:lnTo>
                  <a:lnTo>
                    <a:pt x="171" y="252"/>
                  </a:lnTo>
                  <a:lnTo>
                    <a:pt x="183" y="218"/>
                  </a:lnTo>
                  <a:lnTo>
                    <a:pt x="160" y="195"/>
                  </a:lnTo>
                  <a:lnTo>
                    <a:pt x="126" y="172"/>
                  </a:lnTo>
                  <a:lnTo>
                    <a:pt x="34" y="138"/>
                  </a:lnTo>
                  <a:lnTo>
                    <a:pt x="23" y="160"/>
                  </a:lnTo>
                  <a:lnTo>
                    <a:pt x="0" y="195"/>
                  </a:lnTo>
                  <a:lnTo>
                    <a:pt x="12" y="412"/>
                  </a:lnTo>
                  <a:lnTo>
                    <a:pt x="34" y="480"/>
                  </a:lnTo>
                  <a:lnTo>
                    <a:pt x="69" y="503"/>
                  </a:lnTo>
                  <a:close/>
                  <a:moveTo>
                    <a:pt x="365" y="252"/>
                  </a:moveTo>
                  <a:lnTo>
                    <a:pt x="480" y="229"/>
                  </a:lnTo>
                  <a:lnTo>
                    <a:pt x="354" y="138"/>
                  </a:lnTo>
                  <a:lnTo>
                    <a:pt x="320" y="81"/>
                  </a:lnTo>
                  <a:lnTo>
                    <a:pt x="320" y="46"/>
                  </a:lnTo>
                  <a:lnTo>
                    <a:pt x="274" y="1"/>
                  </a:lnTo>
                  <a:lnTo>
                    <a:pt x="240" y="24"/>
                  </a:lnTo>
                  <a:lnTo>
                    <a:pt x="228" y="69"/>
                  </a:lnTo>
                  <a:lnTo>
                    <a:pt x="240" y="138"/>
                  </a:lnTo>
                  <a:lnTo>
                    <a:pt x="194" y="195"/>
                  </a:lnTo>
                  <a:lnTo>
                    <a:pt x="217" y="252"/>
                  </a:lnTo>
                  <a:lnTo>
                    <a:pt x="274" y="275"/>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65" name="Google Shape;1065;p38"/>
            <p:cNvSpPr/>
            <p:nvPr/>
          </p:nvSpPr>
          <p:spPr>
            <a:xfrm>
              <a:off x="2360200" y="2833075"/>
              <a:ext cx="3175" cy="6025"/>
            </a:xfrm>
            <a:custGeom>
              <a:rect b="b" l="l" r="r" t="t"/>
              <a:pathLst>
                <a:path extrusionOk="0" h="241" w="127">
                  <a:moveTo>
                    <a:pt x="126" y="138"/>
                  </a:moveTo>
                  <a:lnTo>
                    <a:pt x="126" y="58"/>
                  </a:lnTo>
                  <a:lnTo>
                    <a:pt x="1" y="1"/>
                  </a:lnTo>
                  <a:lnTo>
                    <a:pt x="1" y="46"/>
                  </a:lnTo>
                  <a:lnTo>
                    <a:pt x="12" y="69"/>
                  </a:lnTo>
                  <a:lnTo>
                    <a:pt x="58" y="81"/>
                  </a:lnTo>
                  <a:lnTo>
                    <a:pt x="69" y="115"/>
                  </a:lnTo>
                  <a:lnTo>
                    <a:pt x="58" y="195"/>
                  </a:lnTo>
                  <a:lnTo>
                    <a:pt x="81" y="240"/>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sp>
          <p:nvSpPr>
            <p:cNvPr id="1066" name="Google Shape;1066;p38"/>
            <p:cNvSpPr/>
            <p:nvPr/>
          </p:nvSpPr>
          <p:spPr>
            <a:xfrm>
              <a:off x="3369625" y="2448500"/>
              <a:ext cx="92750" cy="36525"/>
            </a:xfrm>
            <a:custGeom>
              <a:rect b="b" l="l" r="r" t="t"/>
              <a:pathLst>
                <a:path extrusionOk="0" h="1461" w="3710">
                  <a:moveTo>
                    <a:pt x="217" y="1301"/>
                  </a:moveTo>
                  <a:lnTo>
                    <a:pt x="194" y="1278"/>
                  </a:lnTo>
                  <a:lnTo>
                    <a:pt x="92" y="1347"/>
                  </a:lnTo>
                  <a:lnTo>
                    <a:pt x="0" y="1347"/>
                  </a:lnTo>
                  <a:lnTo>
                    <a:pt x="23" y="1370"/>
                  </a:lnTo>
                  <a:lnTo>
                    <a:pt x="35" y="1404"/>
                  </a:lnTo>
                  <a:lnTo>
                    <a:pt x="137" y="1461"/>
                  </a:lnTo>
                  <a:close/>
                  <a:moveTo>
                    <a:pt x="2146" y="1004"/>
                  </a:moveTo>
                  <a:lnTo>
                    <a:pt x="2146" y="982"/>
                  </a:lnTo>
                  <a:lnTo>
                    <a:pt x="2134" y="982"/>
                  </a:lnTo>
                  <a:lnTo>
                    <a:pt x="2112" y="1004"/>
                  </a:lnTo>
                  <a:lnTo>
                    <a:pt x="1929" y="982"/>
                  </a:lnTo>
                  <a:lnTo>
                    <a:pt x="1906" y="1073"/>
                  </a:lnTo>
                  <a:lnTo>
                    <a:pt x="1826" y="1130"/>
                  </a:lnTo>
                  <a:lnTo>
                    <a:pt x="1826" y="1233"/>
                  </a:lnTo>
                  <a:lnTo>
                    <a:pt x="1906" y="1324"/>
                  </a:lnTo>
                  <a:lnTo>
                    <a:pt x="1940" y="1347"/>
                  </a:lnTo>
                  <a:lnTo>
                    <a:pt x="2020" y="1358"/>
                  </a:lnTo>
                  <a:lnTo>
                    <a:pt x="2112" y="1301"/>
                  </a:lnTo>
                  <a:lnTo>
                    <a:pt x="2146" y="1244"/>
                  </a:lnTo>
                  <a:lnTo>
                    <a:pt x="2157" y="1130"/>
                  </a:lnTo>
                  <a:lnTo>
                    <a:pt x="2146" y="1073"/>
                  </a:lnTo>
                  <a:close/>
                  <a:moveTo>
                    <a:pt x="765" y="1119"/>
                  </a:moveTo>
                  <a:lnTo>
                    <a:pt x="833" y="1061"/>
                  </a:lnTo>
                  <a:lnTo>
                    <a:pt x="833" y="1027"/>
                  </a:lnTo>
                  <a:lnTo>
                    <a:pt x="822" y="993"/>
                  </a:lnTo>
                  <a:lnTo>
                    <a:pt x="742" y="947"/>
                  </a:lnTo>
                  <a:lnTo>
                    <a:pt x="719" y="947"/>
                  </a:lnTo>
                  <a:lnTo>
                    <a:pt x="685" y="970"/>
                  </a:lnTo>
                  <a:lnTo>
                    <a:pt x="662" y="1027"/>
                  </a:lnTo>
                  <a:lnTo>
                    <a:pt x="696" y="1096"/>
                  </a:lnTo>
                  <a:lnTo>
                    <a:pt x="731" y="1119"/>
                  </a:lnTo>
                  <a:close/>
                  <a:moveTo>
                    <a:pt x="1427" y="788"/>
                  </a:moveTo>
                  <a:lnTo>
                    <a:pt x="1598" y="651"/>
                  </a:lnTo>
                  <a:lnTo>
                    <a:pt x="1598" y="605"/>
                  </a:lnTo>
                  <a:lnTo>
                    <a:pt x="1461" y="616"/>
                  </a:lnTo>
                  <a:lnTo>
                    <a:pt x="1301" y="765"/>
                  </a:lnTo>
                  <a:lnTo>
                    <a:pt x="1256" y="776"/>
                  </a:lnTo>
                  <a:lnTo>
                    <a:pt x="1119" y="788"/>
                  </a:lnTo>
                  <a:lnTo>
                    <a:pt x="1050" y="788"/>
                  </a:lnTo>
                  <a:lnTo>
                    <a:pt x="993" y="822"/>
                  </a:lnTo>
                  <a:lnTo>
                    <a:pt x="1016" y="856"/>
                  </a:lnTo>
                  <a:lnTo>
                    <a:pt x="1073" y="1004"/>
                  </a:lnTo>
                  <a:lnTo>
                    <a:pt x="1176" y="1130"/>
                  </a:lnTo>
                  <a:lnTo>
                    <a:pt x="1256" y="1107"/>
                  </a:lnTo>
                  <a:lnTo>
                    <a:pt x="1301" y="1073"/>
                  </a:lnTo>
                  <a:lnTo>
                    <a:pt x="1358" y="993"/>
                  </a:lnTo>
                  <a:close/>
                  <a:moveTo>
                    <a:pt x="3082" y="970"/>
                  </a:moveTo>
                  <a:lnTo>
                    <a:pt x="3298" y="902"/>
                  </a:lnTo>
                  <a:lnTo>
                    <a:pt x="3344" y="765"/>
                  </a:lnTo>
                  <a:lnTo>
                    <a:pt x="3390" y="605"/>
                  </a:lnTo>
                  <a:lnTo>
                    <a:pt x="3390" y="502"/>
                  </a:lnTo>
                  <a:lnTo>
                    <a:pt x="3355" y="457"/>
                  </a:lnTo>
                  <a:lnTo>
                    <a:pt x="3344" y="457"/>
                  </a:lnTo>
                  <a:lnTo>
                    <a:pt x="3287" y="457"/>
                  </a:lnTo>
                  <a:lnTo>
                    <a:pt x="3241" y="491"/>
                  </a:lnTo>
                  <a:lnTo>
                    <a:pt x="3230" y="571"/>
                  </a:lnTo>
                  <a:lnTo>
                    <a:pt x="3127" y="765"/>
                  </a:lnTo>
                  <a:lnTo>
                    <a:pt x="3059" y="936"/>
                  </a:lnTo>
                  <a:lnTo>
                    <a:pt x="2956" y="1016"/>
                  </a:lnTo>
                  <a:lnTo>
                    <a:pt x="2853" y="1050"/>
                  </a:lnTo>
                  <a:lnTo>
                    <a:pt x="2865" y="1061"/>
                  </a:lnTo>
                  <a:lnTo>
                    <a:pt x="2967" y="1073"/>
                  </a:lnTo>
                  <a:close/>
                  <a:moveTo>
                    <a:pt x="274" y="685"/>
                  </a:moveTo>
                  <a:lnTo>
                    <a:pt x="343" y="616"/>
                  </a:lnTo>
                  <a:lnTo>
                    <a:pt x="365" y="571"/>
                  </a:lnTo>
                  <a:lnTo>
                    <a:pt x="343" y="502"/>
                  </a:lnTo>
                  <a:lnTo>
                    <a:pt x="377" y="479"/>
                  </a:lnTo>
                  <a:lnTo>
                    <a:pt x="365" y="422"/>
                  </a:lnTo>
                  <a:lnTo>
                    <a:pt x="320" y="365"/>
                  </a:lnTo>
                  <a:lnTo>
                    <a:pt x="217" y="365"/>
                  </a:lnTo>
                  <a:lnTo>
                    <a:pt x="160" y="445"/>
                  </a:lnTo>
                  <a:lnTo>
                    <a:pt x="251" y="616"/>
                  </a:lnTo>
                  <a:lnTo>
                    <a:pt x="263" y="685"/>
                  </a:lnTo>
                  <a:close/>
                  <a:moveTo>
                    <a:pt x="3470" y="308"/>
                  </a:moveTo>
                  <a:lnTo>
                    <a:pt x="3595" y="263"/>
                  </a:lnTo>
                  <a:lnTo>
                    <a:pt x="3675" y="217"/>
                  </a:lnTo>
                  <a:lnTo>
                    <a:pt x="3686" y="91"/>
                  </a:lnTo>
                  <a:lnTo>
                    <a:pt x="3709" y="46"/>
                  </a:lnTo>
                  <a:lnTo>
                    <a:pt x="3686" y="0"/>
                  </a:lnTo>
                  <a:lnTo>
                    <a:pt x="3652" y="34"/>
                  </a:lnTo>
                  <a:lnTo>
                    <a:pt x="3629" y="91"/>
                  </a:lnTo>
                  <a:lnTo>
                    <a:pt x="3538" y="114"/>
                  </a:lnTo>
                  <a:lnTo>
                    <a:pt x="3424" y="171"/>
                  </a:lnTo>
                  <a:lnTo>
                    <a:pt x="3401" y="217"/>
                  </a:lnTo>
                  <a:lnTo>
                    <a:pt x="3367" y="343"/>
                  </a:lnTo>
                  <a:lnTo>
                    <a:pt x="3424" y="354"/>
                  </a:lnTo>
                  <a:close/>
                </a:path>
              </a:pathLst>
            </a:custGeom>
            <a:solidFill>
              <a:schemeClr val="accent2"/>
            </a:solidFill>
            <a:ln cap="flat" cmpd="sng" w="9525">
              <a:solidFill>
                <a:schemeClr val="accent2"/>
              </a:solidFill>
              <a:prstDash val="solid"/>
              <a:round/>
              <a:headEnd len="sm" w="sm" type="none"/>
              <a:tailEnd len="sm" w="sm" type="none"/>
            </a:ln>
          </p:spPr>
          <p:txBody>
            <a:bodyPr anchorCtr="0" anchor="ctr" bIns="162525" lIns="162525" spcFirstLastPara="1" rIns="162525" wrap="square" tIns="162525">
              <a:noAutofit/>
            </a:bodyPr>
            <a:lstStyle/>
            <a:p>
              <a:pPr indent="0" lvl="0" marL="0" marR="0" rtl="0" algn="l">
                <a:lnSpc>
                  <a:spcPct val="100000"/>
                </a:lnSpc>
                <a:spcBef>
                  <a:spcPts val="0"/>
                </a:spcBef>
                <a:spcAft>
                  <a:spcPts val="0"/>
                </a:spcAft>
                <a:buClr>
                  <a:srgbClr val="000000"/>
                </a:buClr>
                <a:buSzPts val="3200"/>
                <a:buFont typeface="Calibri"/>
                <a:buNone/>
              </a:pPr>
              <a:r>
                <a:t/>
              </a:r>
              <a:endParaRPr b="0" i="0" sz="3200" u="none" cap="none" strike="noStrike">
                <a:solidFill>
                  <a:srgbClr val="000000"/>
                </a:solidFill>
                <a:latin typeface="Calibri"/>
                <a:ea typeface="Calibri"/>
                <a:cs typeface="Calibri"/>
                <a:sym typeface="Calibri"/>
              </a:endParaRPr>
            </a:p>
          </p:txBody>
        </p:sp>
      </p:grpSp>
      <p:sp>
        <p:nvSpPr>
          <p:cNvPr id="1067" name="Google Shape;1067;p38"/>
          <p:cNvSpPr txBox="1"/>
          <p:nvPr>
            <p:ph idx="3" type="body"/>
          </p:nvPr>
        </p:nvSpPr>
        <p:spPr>
          <a:xfrm>
            <a:off x="8225925" y="2470775"/>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use maps to show your offices or markets. Or as charts, highlighting the countries and adding your data.</a:t>
            </a:r>
            <a:endParaRPr/>
          </a:p>
          <a:p>
            <a:pPr indent="0" lvl="0" marL="0" rtl="0" algn="l">
              <a:spcBef>
                <a:spcPts val="0"/>
              </a:spcBef>
              <a:spcAft>
                <a:spcPts val="0"/>
              </a:spcAft>
              <a:buNone/>
            </a:pPr>
            <a:r>
              <a:t/>
            </a:r>
            <a:endParaRPr/>
          </a:p>
        </p:txBody>
      </p:sp>
      <p:sp>
        <p:nvSpPr>
          <p:cNvPr id="1068" name="Google Shape;1068;p38"/>
          <p:cNvSpPr txBox="1"/>
          <p:nvPr>
            <p:ph idx="4" type="body"/>
          </p:nvPr>
        </p:nvSpPr>
        <p:spPr>
          <a:xfrm>
            <a:off x="8225925" y="4659100"/>
            <a:ext cx="3397800" cy="155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You can double click on the desired country and change fill and border color.</a:t>
            </a:r>
            <a:endParaRPr/>
          </a:p>
          <a:p>
            <a:pPr indent="0" lvl="0" marL="0" rtl="0" algn="l">
              <a:spcBef>
                <a:spcPts val="0"/>
              </a:spcBef>
              <a:spcAft>
                <a:spcPts val="0"/>
              </a:spcAft>
              <a:buNone/>
            </a:pPr>
            <a:r>
              <a:t/>
            </a:r>
            <a:endParaRPr/>
          </a:p>
        </p:txBody>
      </p:sp>
      <p:sp>
        <p:nvSpPr>
          <p:cNvPr descr="Spider" id="1069" name="Google Shape;1069;p38"/>
          <p:cNvSpPr/>
          <p:nvPr/>
        </p:nvSpPr>
        <p:spPr>
          <a:xfrm rot="1031912">
            <a:off x="2040069" y="3178863"/>
            <a:ext cx="251266" cy="288955"/>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chemeClr val="lt1"/>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73" name="Shape 1073"/>
        <p:cNvGrpSpPr/>
        <p:nvPr/>
      </p:nvGrpSpPr>
      <p:grpSpPr>
        <a:xfrm>
          <a:off x="0" y="0"/>
          <a:ext cx="0" cy="0"/>
          <a:chOff x="0" y="0"/>
          <a:chExt cx="0" cy="0"/>
        </a:xfrm>
      </p:grpSpPr>
      <p:sp>
        <p:nvSpPr>
          <p:cNvPr id="1074" name="Google Shape;1074;p39"/>
          <p:cNvSpPr txBox="1"/>
          <p:nvPr>
            <p:ph type="title"/>
          </p:nvPr>
        </p:nvSpPr>
        <p:spPr>
          <a:xfrm>
            <a:off x="415600" y="5171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And this is a timeline or process</a:t>
            </a:r>
            <a:endParaRPr/>
          </a:p>
        </p:txBody>
      </p:sp>
      <p:sp>
        <p:nvSpPr>
          <p:cNvPr id="1075" name="Google Shape;1075;p39"/>
          <p:cNvSpPr txBox="1"/>
          <p:nvPr>
            <p:ph idx="1" type="subTitle"/>
          </p:nvPr>
        </p:nvSpPr>
        <p:spPr>
          <a:xfrm>
            <a:off x="415600" y="23922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Monday</a:t>
            </a:r>
            <a:endParaRPr/>
          </a:p>
        </p:txBody>
      </p:sp>
      <p:sp>
        <p:nvSpPr>
          <p:cNvPr id="1076" name="Google Shape;1076;p39"/>
          <p:cNvSpPr txBox="1"/>
          <p:nvPr>
            <p:ph idx="7" type="body"/>
          </p:nvPr>
        </p:nvSpPr>
        <p:spPr>
          <a:xfrm>
            <a:off x="2775375" y="39244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077" name="Google Shape;1077;p39"/>
          <p:cNvSpPr txBox="1"/>
          <p:nvPr>
            <p:ph idx="2" type="subTitle"/>
          </p:nvPr>
        </p:nvSpPr>
        <p:spPr>
          <a:xfrm>
            <a:off x="2775377" y="28494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Tuesday</a:t>
            </a:r>
            <a:endParaRPr/>
          </a:p>
        </p:txBody>
      </p:sp>
      <p:sp>
        <p:nvSpPr>
          <p:cNvPr id="1078" name="Google Shape;1078;p39"/>
          <p:cNvSpPr txBox="1"/>
          <p:nvPr>
            <p:ph idx="8" type="body"/>
          </p:nvPr>
        </p:nvSpPr>
        <p:spPr>
          <a:xfrm>
            <a:off x="5135150"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079" name="Google Shape;1079;p39"/>
          <p:cNvSpPr txBox="1"/>
          <p:nvPr>
            <p:ph idx="3" type="subTitle"/>
          </p:nvPr>
        </p:nvSpPr>
        <p:spPr>
          <a:xfrm>
            <a:off x="5135153" y="2342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Wednesday</a:t>
            </a:r>
            <a:endParaRPr/>
          </a:p>
        </p:txBody>
      </p:sp>
      <p:sp>
        <p:nvSpPr>
          <p:cNvPr id="1080" name="Google Shape;1080;p39"/>
          <p:cNvSpPr txBox="1"/>
          <p:nvPr>
            <p:ph idx="9" type="body"/>
          </p:nvPr>
        </p:nvSpPr>
        <p:spPr>
          <a:xfrm>
            <a:off x="7494925" y="39244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081" name="Google Shape;1081;p39"/>
          <p:cNvSpPr txBox="1"/>
          <p:nvPr>
            <p:ph idx="4" type="subTitle"/>
          </p:nvPr>
        </p:nvSpPr>
        <p:spPr>
          <a:xfrm>
            <a:off x="7494930" y="27235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Thursday</a:t>
            </a:r>
            <a:endParaRPr/>
          </a:p>
        </p:txBody>
      </p:sp>
      <p:sp>
        <p:nvSpPr>
          <p:cNvPr id="1082" name="Google Shape;1082;p39"/>
          <p:cNvSpPr txBox="1"/>
          <p:nvPr>
            <p:ph idx="5" type="subTitle"/>
          </p:nvPr>
        </p:nvSpPr>
        <p:spPr>
          <a:xfrm>
            <a:off x="9854707" y="2392200"/>
            <a:ext cx="1997700" cy="606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Friday</a:t>
            </a:r>
            <a:endParaRPr/>
          </a:p>
        </p:txBody>
      </p:sp>
      <p:sp>
        <p:nvSpPr>
          <p:cNvPr id="1083" name="Google Shape;1083;p39"/>
          <p:cNvSpPr txBox="1"/>
          <p:nvPr>
            <p:ph idx="6" type="body"/>
          </p:nvPr>
        </p:nvSpPr>
        <p:spPr>
          <a:xfrm>
            <a:off x="415600"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sp>
        <p:nvSpPr>
          <p:cNvPr id="1084" name="Google Shape;1084;p39"/>
          <p:cNvSpPr txBox="1"/>
          <p:nvPr>
            <p:ph idx="13" type="body"/>
          </p:nvPr>
        </p:nvSpPr>
        <p:spPr>
          <a:xfrm>
            <a:off x="9854700" y="3238625"/>
            <a:ext cx="1997700" cy="23301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Lorem ipsum dolor sit amet, consectetuer adipiscing elit.</a:t>
            </a:r>
            <a:endParaRPr/>
          </a:p>
        </p:txBody>
      </p:sp>
      <p:grpSp>
        <p:nvGrpSpPr>
          <p:cNvPr id="1085" name="Google Shape;1085;p39"/>
          <p:cNvGrpSpPr/>
          <p:nvPr/>
        </p:nvGrpSpPr>
        <p:grpSpPr>
          <a:xfrm>
            <a:off x="302650" y="4452623"/>
            <a:ext cx="1883654" cy="2260660"/>
            <a:chOff x="302650" y="4452623"/>
            <a:chExt cx="1883654" cy="2260660"/>
          </a:xfrm>
        </p:grpSpPr>
        <p:sp>
          <p:nvSpPr>
            <p:cNvPr id="1086" name="Google Shape;1086;p39"/>
            <p:cNvSpPr/>
            <p:nvPr/>
          </p:nvSpPr>
          <p:spPr>
            <a:xfrm>
              <a:off x="302650" y="4870824"/>
              <a:ext cx="1883654" cy="1842459"/>
            </a:xfrm>
            <a:custGeom>
              <a:rect b="b" l="l" r="r" t="t"/>
              <a:pathLst>
                <a:path extrusionOk="0" h="2324870" w="2376850">
                  <a:moveTo>
                    <a:pt x="1174793" y="0"/>
                  </a:moveTo>
                  <a:cubicBezTo>
                    <a:pt x="1823613" y="0"/>
                    <a:pt x="2349586" y="183006"/>
                    <a:pt x="2349586" y="408755"/>
                  </a:cubicBezTo>
                  <a:cubicBezTo>
                    <a:pt x="2349586" y="436974"/>
                    <a:pt x="2341368" y="464525"/>
                    <a:pt x="2325718" y="491134"/>
                  </a:cubicBezTo>
                  <a:lnTo>
                    <a:pt x="2302712" y="522265"/>
                  </a:lnTo>
                  <a:lnTo>
                    <a:pt x="2293777" y="537796"/>
                  </a:lnTo>
                  <a:cubicBezTo>
                    <a:pt x="2287493" y="545852"/>
                    <a:pt x="2279982" y="553327"/>
                    <a:pt x="2271398" y="560408"/>
                  </a:cubicBezTo>
                  <a:lnTo>
                    <a:pt x="2243945" y="577481"/>
                  </a:lnTo>
                  <a:lnTo>
                    <a:pt x="2207795" y="603592"/>
                  </a:lnTo>
                  <a:cubicBezTo>
                    <a:pt x="2189709" y="615176"/>
                    <a:pt x="2170062" y="626421"/>
                    <a:pt x="2148950" y="637294"/>
                  </a:cubicBezTo>
                  <a:lnTo>
                    <a:pt x="2128471" y="646822"/>
                  </a:lnTo>
                  <a:lnTo>
                    <a:pt x="2138863" y="696940"/>
                  </a:lnTo>
                  <a:cubicBezTo>
                    <a:pt x="2145928" y="715524"/>
                    <a:pt x="2155932" y="732990"/>
                    <a:pt x="2168608" y="748632"/>
                  </a:cubicBezTo>
                  <a:cubicBezTo>
                    <a:pt x="2301864" y="908757"/>
                    <a:pt x="2375460" y="1110143"/>
                    <a:pt x="2376850" y="1318459"/>
                  </a:cubicBezTo>
                  <a:cubicBezTo>
                    <a:pt x="2376850" y="1608746"/>
                    <a:pt x="2231993" y="1870325"/>
                    <a:pt x="2000623" y="2053750"/>
                  </a:cubicBezTo>
                  <a:lnTo>
                    <a:pt x="2052366" y="2105459"/>
                  </a:lnTo>
                  <a:cubicBezTo>
                    <a:pt x="2100123" y="2154908"/>
                    <a:pt x="2100123" y="2233303"/>
                    <a:pt x="2052366" y="2282749"/>
                  </a:cubicBezTo>
                  <a:cubicBezTo>
                    <a:pt x="2003409" y="2333440"/>
                    <a:pt x="1922630" y="2334844"/>
                    <a:pt x="1871938" y="2285887"/>
                  </a:cubicBezTo>
                  <a:lnTo>
                    <a:pt x="1778536" y="2192515"/>
                  </a:lnTo>
                  <a:cubicBezTo>
                    <a:pt x="1410136" y="2366857"/>
                    <a:pt x="982976" y="2366857"/>
                    <a:pt x="614575" y="2192515"/>
                  </a:cubicBezTo>
                  <a:lnTo>
                    <a:pt x="521173" y="2285917"/>
                  </a:lnTo>
                  <a:cubicBezTo>
                    <a:pt x="520145" y="2286979"/>
                    <a:pt x="519100" y="2288027"/>
                    <a:pt x="518035" y="2289052"/>
                  </a:cubicBezTo>
                  <a:cubicBezTo>
                    <a:pt x="467347" y="2338009"/>
                    <a:pt x="386567" y="2336605"/>
                    <a:pt x="337611" y="2285917"/>
                  </a:cubicBezTo>
                  <a:cubicBezTo>
                    <a:pt x="288654" y="2235229"/>
                    <a:pt x="290057" y="2154450"/>
                    <a:pt x="340746" y="2105493"/>
                  </a:cubicBezTo>
                  <a:lnTo>
                    <a:pt x="392455" y="2053750"/>
                  </a:lnTo>
                  <a:cubicBezTo>
                    <a:pt x="161118" y="1870325"/>
                    <a:pt x="16261" y="1608746"/>
                    <a:pt x="16261" y="1318459"/>
                  </a:cubicBezTo>
                  <a:cubicBezTo>
                    <a:pt x="17678" y="1110130"/>
                    <a:pt x="91310" y="908744"/>
                    <a:pt x="224600" y="748632"/>
                  </a:cubicBezTo>
                  <a:cubicBezTo>
                    <a:pt x="237275" y="732990"/>
                    <a:pt x="247279" y="715524"/>
                    <a:pt x="254344" y="696940"/>
                  </a:cubicBezTo>
                  <a:lnTo>
                    <a:pt x="260898" y="665333"/>
                  </a:lnTo>
                  <a:lnTo>
                    <a:pt x="200637" y="637294"/>
                  </a:lnTo>
                  <a:cubicBezTo>
                    <a:pt x="179525" y="626421"/>
                    <a:pt x="159877" y="615176"/>
                    <a:pt x="141792" y="603592"/>
                  </a:cubicBezTo>
                  <a:lnTo>
                    <a:pt x="95189" y="569932"/>
                  </a:lnTo>
                  <a:lnTo>
                    <a:pt x="67777" y="554754"/>
                  </a:lnTo>
                  <a:cubicBezTo>
                    <a:pt x="55069" y="545688"/>
                    <a:pt x="44749" y="535589"/>
                    <a:pt x="37886" y="524074"/>
                  </a:cubicBezTo>
                  <a:lnTo>
                    <a:pt x="33115" y="503647"/>
                  </a:lnTo>
                  <a:lnTo>
                    <a:pt x="23868" y="491134"/>
                  </a:lnTo>
                  <a:cubicBezTo>
                    <a:pt x="8219" y="464525"/>
                    <a:pt x="0" y="436974"/>
                    <a:pt x="0" y="408755"/>
                  </a:cubicBezTo>
                  <a:cubicBezTo>
                    <a:pt x="0" y="183006"/>
                    <a:pt x="525973" y="0"/>
                    <a:pt x="1174793" y="0"/>
                  </a:cubicBezTo>
                  <a:close/>
                </a:path>
              </a:pathLst>
            </a:custGeom>
            <a:gradFill>
              <a:gsLst>
                <a:gs pos="0">
                  <a:srgbClr val="434343"/>
                </a:gs>
                <a:gs pos="50000">
                  <a:srgbClr val="000000"/>
                </a:gs>
                <a:gs pos="100000">
                  <a:srgbClr val="000000"/>
                </a:gs>
              </a:gsLst>
              <a:path path="circle">
                <a:fillToRect b="50%" l="50%" r="50%" t="50%"/>
              </a:path>
              <a:tileRect/>
            </a:gra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t/>
              </a:r>
              <a:endParaRPr sz="1800">
                <a:solidFill>
                  <a:srgbClr val="FFFFFF"/>
                </a:solidFill>
                <a:latin typeface="Calibri"/>
                <a:ea typeface="Calibri"/>
                <a:cs typeface="Calibri"/>
                <a:sym typeface="Calibri"/>
              </a:endParaRPr>
            </a:p>
          </p:txBody>
        </p:sp>
        <p:sp>
          <p:nvSpPr>
            <p:cNvPr id="1087" name="Google Shape;1087;p39"/>
            <p:cNvSpPr/>
            <p:nvPr/>
          </p:nvSpPr>
          <p:spPr>
            <a:xfrm>
              <a:off x="505505" y="5000714"/>
              <a:ext cx="1476000" cy="303300"/>
            </a:xfrm>
            <a:prstGeom prst="ellipse">
              <a:avLst/>
            </a:prstGeom>
            <a:solidFill>
              <a:srgbClr val="F7630C"/>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1088" name="Google Shape;1088;p39"/>
            <p:cNvSpPr/>
            <p:nvPr/>
          </p:nvSpPr>
          <p:spPr>
            <a:xfrm>
              <a:off x="1785867" y="4604678"/>
              <a:ext cx="228243" cy="228243"/>
            </a:xfrm>
            <a:custGeom>
              <a:rect b="b" l="l" r="r" t="t"/>
              <a:pathLst>
                <a:path extrusionOk="0" h="85725" w="85725">
                  <a:moveTo>
                    <a:pt x="85725" y="42862"/>
                  </a:moveTo>
                  <a:cubicBezTo>
                    <a:pt x="85725" y="66535"/>
                    <a:pt x="66535" y="85725"/>
                    <a:pt x="42862" y="85725"/>
                  </a:cubicBezTo>
                  <a:cubicBezTo>
                    <a:pt x="19190" y="85725"/>
                    <a:pt x="0" y="66535"/>
                    <a:pt x="0" y="42863"/>
                  </a:cubicBezTo>
                  <a:cubicBezTo>
                    <a:pt x="0" y="19190"/>
                    <a:pt x="19190" y="0"/>
                    <a:pt x="42862" y="0"/>
                  </a:cubicBezTo>
                  <a:cubicBezTo>
                    <a:pt x="66535" y="0"/>
                    <a:pt x="85725" y="19190"/>
                    <a:pt x="85725" y="42862"/>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89" name="Google Shape;1089;p39"/>
            <p:cNvSpPr/>
            <p:nvPr/>
          </p:nvSpPr>
          <p:spPr>
            <a:xfrm>
              <a:off x="1507104" y="4452623"/>
              <a:ext cx="177522" cy="177522"/>
            </a:xfrm>
            <a:custGeom>
              <a:rect b="b" l="l" r="r" t="t"/>
              <a:pathLst>
                <a:path extrusionOk="0" h="66675" w="66675">
                  <a:moveTo>
                    <a:pt x="66675" y="33338"/>
                  </a:moveTo>
                  <a:cubicBezTo>
                    <a:pt x="66675" y="51749"/>
                    <a:pt x="51749" y="66675"/>
                    <a:pt x="33338" y="66675"/>
                  </a:cubicBezTo>
                  <a:cubicBezTo>
                    <a:pt x="14926" y="66675"/>
                    <a:pt x="0" y="51749"/>
                    <a:pt x="0" y="33338"/>
                  </a:cubicBezTo>
                  <a:cubicBezTo>
                    <a:pt x="0" y="14926"/>
                    <a:pt x="14926" y="0"/>
                    <a:pt x="33338" y="0"/>
                  </a:cubicBezTo>
                  <a:cubicBezTo>
                    <a:pt x="51749" y="0"/>
                    <a:pt x="66675" y="14926"/>
                    <a:pt x="66675" y="33338"/>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0" name="Google Shape;1090;p39"/>
            <p:cNvSpPr/>
            <p:nvPr/>
          </p:nvSpPr>
          <p:spPr>
            <a:xfrm flipH="1">
              <a:off x="980192" y="5001518"/>
              <a:ext cx="1000974" cy="273737"/>
            </a:xfrm>
            <a:custGeom>
              <a:rect b="b" l="l" r="r" t="t"/>
              <a:pathLst>
                <a:path extrusionOk="0" h="345409" w="1263059">
                  <a:moveTo>
                    <a:pt x="929035" y="0"/>
                  </a:moveTo>
                  <a:cubicBezTo>
                    <a:pt x="993172" y="0"/>
                    <a:pt x="1055790" y="1335"/>
                    <a:pt x="1116268" y="3876"/>
                  </a:cubicBezTo>
                  <a:lnTo>
                    <a:pt x="1263059" y="13232"/>
                  </a:lnTo>
                  <a:lnTo>
                    <a:pt x="1231307" y="39491"/>
                  </a:lnTo>
                  <a:cubicBezTo>
                    <a:pt x="1175720" y="112197"/>
                    <a:pt x="1224057" y="162146"/>
                    <a:pt x="1224057" y="162146"/>
                  </a:cubicBezTo>
                  <a:cubicBezTo>
                    <a:pt x="1024979" y="30382"/>
                    <a:pt x="982012" y="215138"/>
                    <a:pt x="982012" y="215138"/>
                  </a:cubicBezTo>
                  <a:cubicBezTo>
                    <a:pt x="778639" y="162146"/>
                    <a:pt x="573833" y="243782"/>
                    <a:pt x="429179" y="328282"/>
                  </a:cubicBezTo>
                  <a:lnTo>
                    <a:pt x="414941" y="345409"/>
                  </a:lnTo>
                  <a:lnTo>
                    <a:pt x="272108" y="325636"/>
                  </a:lnTo>
                  <a:cubicBezTo>
                    <a:pt x="103986" y="291116"/>
                    <a:pt x="0" y="243428"/>
                    <a:pt x="0" y="190753"/>
                  </a:cubicBezTo>
                  <a:cubicBezTo>
                    <a:pt x="0" y="85403"/>
                    <a:pt x="415943" y="0"/>
                    <a:pt x="929035" y="0"/>
                  </a:cubicBezTo>
                  <a:close/>
                </a:path>
              </a:pathLst>
            </a:custGeom>
            <a:solidFill>
              <a:srgbClr val="F0F0F0">
                <a:alpha val="2667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1" name="Google Shape;1091;p39"/>
            <p:cNvSpPr/>
            <p:nvPr/>
          </p:nvSpPr>
          <p:spPr>
            <a:xfrm>
              <a:off x="1355052" y="4782075"/>
              <a:ext cx="329684" cy="329684"/>
            </a:xfrm>
            <a:custGeom>
              <a:rect b="b" l="l" r="r" t="t"/>
              <a:pathLst>
                <a:path extrusionOk="0" h="123825" w="123825">
                  <a:moveTo>
                    <a:pt x="123825" y="61913"/>
                  </a:moveTo>
                  <a:cubicBezTo>
                    <a:pt x="123825" y="96106"/>
                    <a:pt x="96106" y="123825"/>
                    <a:pt x="61913" y="123825"/>
                  </a:cubicBezTo>
                  <a:cubicBezTo>
                    <a:pt x="27719" y="123825"/>
                    <a:pt x="0" y="96106"/>
                    <a:pt x="0" y="61913"/>
                  </a:cubicBezTo>
                  <a:cubicBezTo>
                    <a:pt x="0" y="27719"/>
                    <a:pt x="27719" y="0"/>
                    <a:pt x="61913" y="0"/>
                  </a:cubicBezTo>
                  <a:cubicBezTo>
                    <a:pt x="96106" y="0"/>
                    <a:pt x="123825" y="27719"/>
                    <a:pt x="123825" y="61913"/>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2" name="Google Shape;1092;p39"/>
            <p:cNvSpPr/>
            <p:nvPr/>
          </p:nvSpPr>
          <p:spPr>
            <a:xfrm flipH="1" rot="457689">
              <a:off x="1500461" y="4826893"/>
              <a:ext cx="149399" cy="263921"/>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3" name="Google Shape;1093;p39"/>
            <p:cNvSpPr/>
            <p:nvPr/>
          </p:nvSpPr>
          <p:spPr>
            <a:xfrm rot="-10343012">
              <a:off x="1881792" y="4632023"/>
              <a:ext cx="114714" cy="171194"/>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4" name="Google Shape;1094;p39"/>
            <p:cNvSpPr/>
            <p:nvPr/>
          </p:nvSpPr>
          <p:spPr>
            <a:xfrm rot="-9782681">
              <a:off x="1609779" y="4496164"/>
              <a:ext cx="56670" cy="113941"/>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095" name="Google Shape;1095;p39"/>
          <p:cNvSpPr/>
          <p:nvPr/>
        </p:nvSpPr>
        <p:spPr>
          <a:xfrm>
            <a:off x="11483318" y="1243715"/>
            <a:ext cx="458200" cy="458200"/>
          </a:xfrm>
          <a:custGeom>
            <a:rect b="b" l="l" r="r" t="t"/>
            <a:pathLst>
              <a:path extrusionOk="0" h="85725" w="85725">
                <a:moveTo>
                  <a:pt x="85725" y="42862"/>
                </a:moveTo>
                <a:cubicBezTo>
                  <a:pt x="85725" y="66535"/>
                  <a:pt x="66535" y="85725"/>
                  <a:pt x="42862" y="85725"/>
                </a:cubicBezTo>
                <a:cubicBezTo>
                  <a:pt x="19190" y="85725"/>
                  <a:pt x="0" y="66535"/>
                  <a:pt x="0" y="42863"/>
                </a:cubicBezTo>
                <a:cubicBezTo>
                  <a:pt x="0" y="19190"/>
                  <a:pt x="19190" y="0"/>
                  <a:pt x="42862" y="0"/>
                </a:cubicBezTo>
                <a:cubicBezTo>
                  <a:pt x="66535" y="0"/>
                  <a:pt x="85725" y="19190"/>
                  <a:pt x="85725" y="42862"/>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6" name="Google Shape;1096;p39"/>
          <p:cNvSpPr/>
          <p:nvPr/>
        </p:nvSpPr>
        <p:spPr>
          <a:xfrm>
            <a:off x="10923560" y="938403"/>
            <a:ext cx="356378" cy="356378"/>
          </a:xfrm>
          <a:custGeom>
            <a:rect b="b" l="l" r="r" t="t"/>
            <a:pathLst>
              <a:path extrusionOk="0" h="66675" w="66675">
                <a:moveTo>
                  <a:pt x="66675" y="33338"/>
                </a:moveTo>
                <a:cubicBezTo>
                  <a:pt x="66675" y="51749"/>
                  <a:pt x="51749" y="66675"/>
                  <a:pt x="33338" y="66675"/>
                </a:cubicBezTo>
                <a:cubicBezTo>
                  <a:pt x="14926" y="66675"/>
                  <a:pt x="0" y="51749"/>
                  <a:pt x="0" y="33338"/>
                </a:cubicBezTo>
                <a:cubicBezTo>
                  <a:pt x="0" y="14926"/>
                  <a:pt x="14926" y="0"/>
                  <a:pt x="33338" y="0"/>
                </a:cubicBezTo>
                <a:cubicBezTo>
                  <a:pt x="51749" y="0"/>
                  <a:pt x="66675" y="14926"/>
                  <a:pt x="66675" y="33338"/>
                </a:cubicBezTo>
                <a:close/>
              </a:path>
            </a:pathLst>
          </a:custGeom>
          <a:solidFill>
            <a:srgbClr val="F7630C"/>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7" name="Google Shape;1097;p39"/>
          <p:cNvSpPr/>
          <p:nvPr/>
        </p:nvSpPr>
        <p:spPr>
          <a:xfrm rot="-10335864">
            <a:off x="11675399" y="1299697"/>
            <a:ext cx="230826" cy="342388"/>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098" name="Google Shape;1098;p39"/>
          <p:cNvSpPr/>
          <p:nvPr/>
        </p:nvSpPr>
        <p:spPr>
          <a:xfrm rot="-9794247">
            <a:off x="11128748" y="1026774"/>
            <a:ext cx="114605" cy="227883"/>
          </a:xfrm>
          <a:custGeom>
            <a:rect b="b" l="l" r="r" t="t"/>
            <a:pathLst>
              <a:path extrusionOk="0" h="837714" w="264423">
                <a:moveTo>
                  <a:pt x="182619" y="14631"/>
                </a:moveTo>
                <a:cubicBezTo>
                  <a:pt x="171189" y="23204"/>
                  <a:pt x="-12644" y="105119"/>
                  <a:pt x="691" y="377534"/>
                </a:cubicBezTo>
                <a:cubicBezTo>
                  <a:pt x="14026" y="649949"/>
                  <a:pt x="161664" y="843306"/>
                  <a:pt x="219766" y="837591"/>
                </a:cubicBezTo>
                <a:cubicBezTo>
                  <a:pt x="277869" y="831876"/>
                  <a:pt x="212146" y="742341"/>
                  <a:pt x="179761" y="581369"/>
                </a:cubicBezTo>
                <a:cubicBezTo>
                  <a:pt x="148329" y="420396"/>
                  <a:pt x="209289" y="203226"/>
                  <a:pt x="248341" y="128931"/>
                </a:cubicBezTo>
                <a:cubicBezTo>
                  <a:pt x="289299" y="54636"/>
                  <a:pt x="246436" y="-35851"/>
                  <a:pt x="182619" y="14631"/>
                </a:cubicBezTo>
                <a:close/>
              </a:path>
            </a:pathLst>
          </a:custGeom>
          <a:solidFill>
            <a:srgbClr val="FFDF06">
              <a:alpha val="4000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2" name="Shape 1102"/>
        <p:cNvGrpSpPr/>
        <p:nvPr/>
      </p:nvGrpSpPr>
      <p:grpSpPr>
        <a:xfrm>
          <a:off x="0" y="0"/>
          <a:ext cx="0" cy="0"/>
          <a:chOff x="0" y="0"/>
          <a:chExt cx="0" cy="0"/>
        </a:xfrm>
      </p:grpSpPr>
      <p:sp>
        <p:nvSpPr>
          <p:cNvPr id="1103" name="Google Shape;1103;p40"/>
          <p:cNvSpPr txBox="1"/>
          <p:nvPr>
            <p:ph type="title"/>
          </p:nvPr>
        </p:nvSpPr>
        <p:spPr>
          <a:xfrm>
            <a:off x="644200" y="16601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 website?</a:t>
            </a:r>
            <a:endParaRPr/>
          </a:p>
        </p:txBody>
      </p:sp>
      <p:grpSp>
        <p:nvGrpSpPr>
          <p:cNvPr id="1104" name="Google Shape;1104;p40"/>
          <p:cNvGrpSpPr/>
          <p:nvPr/>
        </p:nvGrpSpPr>
        <p:grpSpPr>
          <a:xfrm>
            <a:off x="6679206" y="1476296"/>
            <a:ext cx="4670652" cy="3905411"/>
            <a:chOff x="1295330" y="1868507"/>
            <a:chExt cx="4365503" cy="3647530"/>
          </a:xfrm>
        </p:grpSpPr>
        <p:grpSp>
          <p:nvGrpSpPr>
            <p:cNvPr id="1105" name="Google Shape;1105;p40"/>
            <p:cNvGrpSpPr/>
            <p:nvPr/>
          </p:nvGrpSpPr>
          <p:grpSpPr>
            <a:xfrm>
              <a:off x="1295330" y="1868507"/>
              <a:ext cx="4365503" cy="3647530"/>
              <a:chOff x="6679223" y="1947864"/>
              <a:chExt cx="3956410" cy="3325308"/>
            </a:xfrm>
          </p:grpSpPr>
          <p:grpSp>
            <p:nvGrpSpPr>
              <p:cNvPr id="1106" name="Google Shape;1106;p40"/>
              <p:cNvGrpSpPr/>
              <p:nvPr/>
            </p:nvGrpSpPr>
            <p:grpSpPr>
              <a:xfrm>
                <a:off x="7996402" y="4725653"/>
                <a:ext cx="1328920" cy="547519"/>
                <a:chOff x="7059929" y="5060917"/>
                <a:chExt cx="1328920" cy="547519"/>
              </a:xfrm>
            </p:grpSpPr>
            <p:sp>
              <p:nvSpPr>
                <p:cNvPr id="1107" name="Google Shape;1107;p40"/>
                <p:cNvSpPr/>
                <p:nvPr/>
              </p:nvSpPr>
              <p:spPr>
                <a:xfrm rot="10800000">
                  <a:off x="7059929" y="5578436"/>
                  <a:ext cx="1322100" cy="30000"/>
                </a:xfrm>
                <a:prstGeom prst="trapezoid">
                  <a:avLst>
                    <a:gd fmla="val 142327" name="adj"/>
                  </a:avLst>
                </a:prstGeom>
                <a:solidFill>
                  <a:srgbClr val="707887"/>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08" name="Google Shape;1108;p40"/>
                <p:cNvSpPr/>
                <p:nvPr/>
              </p:nvSpPr>
              <p:spPr>
                <a:xfrm>
                  <a:off x="7187465" y="5060917"/>
                  <a:ext cx="1067100" cy="428400"/>
                </a:xfrm>
                <a:prstGeom prst="trapezoid">
                  <a:avLst>
                    <a:gd fmla="val 15083" name="adj"/>
                  </a:avLst>
                </a:prstGeom>
                <a:solidFill>
                  <a:srgbClr val="D8D8D8"/>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09" name="Google Shape;1109;p40"/>
                <p:cNvSpPr/>
                <p:nvPr/>
              </p:nvSpPr>
              <p:spPr>
                <a:xfrm>
                  <a:off x="7066749" y="5488243"/>
                  <a:ext cx="1322100" cy="93600"/>
                </a:xfrm>
                <a:prstGeom prst="trapezoid">
                  <a:avLst>
                    <a:gd fmla="val 142327" name="adj"/>
                  </a:avLst>
                </a:prstGeom>
                <a:solidFill>
                  <a:srgbClr val="FFFFFF"/>
                </a:solidFill>
                <a:ln>
                  <a:noFill/>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nvGrpSpPr>
              <p:cNvPr id="1110" name="Google Shape;1110;p40"/>
              <p:cNvGrpSpPr/>
              <p:nvPr/>
            </p:nvGrpSpPr>
            <p:grpSpPr>
              <a:xfrm>
                <a:off x="6679223" y="1947864"/>
                <a:ext cx="3956410" cy="2777787"/>
                <a:chOff x="5742750" y="2283128"/>
                <a:chExt cx="3956410" cy="2777787"/>
              </a:xfrm>
            </p:grpSpPr>
            <p:sp>
              <p:nvSpPr>
                <p:cNvPr id="1111" name="Google Shape;1111;p40"/>
                <p:cNvSpPr/>
                <p:nvPr/>
              </p:nvSpPr>
              <p:spPr>
                <a:xfrm>
                  <a:off x="5742760" y="2283128"/>
                  <a:ext cx="3956400" cy="2777700"/>
                </a:xfrm>
                <a:prstGeom prst="roundRect">
                  <a:avLst>
                    <a:gd fmla="val 3377" name="adj"/>
                  </a:avLst>
                </a:prstGeom>
                <a:solidFill>
                  <a:srgbClr val="262626"/>
                </a:solidFill>
                <a:ln cap="flat" cmpd="sng" w="12700">
                  <a:solidFill>
                    <a:srgbClr val="393536"/>
                  </a:solidFill>
                  <a:prstDash val="solid"/>
                  <a:miter lim="800000"/>
                  <a:headEnd len="sm" w="sm" type="none"/>
                  <a:tailEnd len="sm" w="sm" type="none"/>
                </a:ln>
                <a:effectLst>
                  <a:outerShdw blurRad="63500" sx="102000" rotWithShape="0" algn="ctr" sy="102000">
                    <a:srgbClr val="000000">
                      <a:alpha val="4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12" name="Google Shape;1112;p40"/>
                <p:cNvSpPr/>
                <p:nvPr/>
              </p:nvSpPr>
              <p:spPr>
                <a:xfrm rot="10800000">
                  <a:off x="5742750" y="4752515"/>
                  <a:ext cx="3956400" cy="308400"/>
                </a:xfrm>
                <a:prstGeom prst="round2SameRect">
                  <a:avLst>
                    <a:gd fmla="val 19571" name="adj1"/>
                    <a:gd fmla="val 0" name="adj2"/>
                  </a:avLst>
                </a:prstGeom>
                <a:solidFill>
                  <a:srgbClr val="FFFFFF"/>
                </a:solidFill>
                <a:ln cap="flat" cmpd="sng" w="12700">
                  <a:solidFill>
                    <a:srgbClr val="C6CFD6"/>
                  </a:solidFill>
                  <a:prstDash val="solid"/>
                  <a:miter lim="800000"/>
                  <a:headEnd len="sm" w="sm" type="none"/>
                  <a:tailEnd len="sm" w="sm" type="none"/>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1113" name="Google Shape;1113;p40"/>
            <p:cNvSpPr/>
            <p:nvPr/>
          </p:nvSpPr>
          <p:spPr>
            <a:xfrm>
              <a:off x="3370018" y="1929853"/>
              <a:ext cx="108000" cy="108000"/>
            </a:xfrm>
            <a:prstGeom prst="ellipse">
              <a:avLst/>
            </a:prstGeom>
            <a:solidFill>
              <a:srgbClr val="000000"/>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1114" name="Google Shape;1114;p40"/>
          <p:cNvSpPr txBox="1"/>
          <p:nvPr>
            <p:ph idx="1" type="body"/>
          </p:nvPr>
        </p:nvSpPr>
        <p:spPr>
          <a:xfrm>
            <a:off x="644050" y="2783500"/>
            <a:ext cx="5581500" cy="19845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sp>
        <p:nvSpPr>
          <p:cNvPr descr="Spider" id="1115" name="Google Shape;1115;p40"/>
          <p:cNvSpPr/>
          <p:nvPr/>
        </p:nvSpPr>
        <p:spPr>
          <a:xfrm rot="1042442">
            <a:off x="6598039" y="4278135"/>
            <a:ext cx="650722" cy="748326"/>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pic>
        <p:nvPicPr>
          <p:cNvPr id="1116" name="Google Shape;1116;p40"/>
          <p:cNvPicPr preferRelativeResize="0"/>
          <p:nvPr/>
        </p:nvPicPr>
        <p:blipFill>
          <a:blip r:embed="rId3">
            <a:alphaModFix/>
          </a:blip>
          <a:stretch>
            <a:fillRect/>
          </a:stretch>
        </p:blipFill>
        <p:spPr>
          <a:xfrm>
            <a:off x="6776875" y="1732550"/>
            <a:ext cx="4475297" cy="254972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20" name="Shape 1120"/>
        <p:cNvGrpSpPr/>
        <p:nvPr/>
      </p:nvGrpSpPr>
      <p:grpSpPr>
        <a:xfrm>
          <a:off x="0" y="0"/>
          <a:ext cx="0" cy="0"/>
          <a:chOff x="0" y="0"/>
          <a:chExt cx="0" cy="0"/>
        </a:xfrm>
      </p:grpSpPr>
      <p:sp>
        <p:nvSpPr>
          <p:cNvPr id="1121" name="Google Shape;1121;p41"/>
          <p:cNvSpPr txBox="1"/>
          <p:nvPr>
            <p:ph type="title"/>
          </p:nvPr>
        </p:nvSpPr>
        <p:spPr>
          <a:xfrm>
            <a:off x="5978200" y="21173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 website?</a:t>
            </a:r>
            <a:endParaRPr/>
          </a:p>
        </p:txBody>
      </p:sp>
      <p:grpSp>
        <p:nvGrpSpPr>
          <p:cNvPr id="1122" name="Google Shape;1122;p41"/>
          <p:cNvGrpSpPr/>
          <p:nvPr/>
        </p:nvGrpSpPr>
        <p:grpSpPr>
          <a:xfrm>
            <a:off x="434888" y="2063374"/>
            <a:ext cx="5523080" cy="2833275"/>
            <a:chOff x="3289100" y="2648488"/>
            <a:chExt cx="5622600" cy="2876421"/>
          </a:xfrm>
        </p:grpSpPr>
        <p:grpSp>
          <p:nvGrpSpPr>
            <p:cNvPr id="1123" name="Google Shape;1123;p41"/>
            <p:cNvGrpSpPr/>
            <p:nvPr/>
          </p:nvGrpSpPr>
          <p:grpSpPr>
            <a:xfrm>
              <a:off x="3289100" y="2648488"/>
              <a:ext cx="5622600" cy="2876421"/>
              <a:chOff x="1059475" y="2296088"/>
              <a:chExt cx="5622600" cy="2876421"/>
            </a:xfrm>
          </p:grpSpPr>
          <p:sp>
            <p:nvSpPr>
              <p:cNvPr id="1124" name="Google Shape;1124;p41"/>
              <p:cNvSpPr/>
              <p:nvPr/>
            </p:nvSpPr>
            <p:spPr>
              <a:xfrm>
                <a:off x="1709623" y="2296088"/>
                <a:ext cx="4319700" cy="2813400"/>
              </a:xfrm>
              <a:prstGeom prst="roundRect">
                <a:avLst>
                  <a:gd fmla="val 4487" name="adj"/>
                </a:avLst>
              </a:prstGeom>
              <a:solidFill>
                <a:srgbClr val="262626"/>
              </a:solidFill>
              <a:ln cap="flat" cmpd="sng" w="38100">
                <a:solidFill>
                  <a:srgbClr val="BFBFBF"/>
                </a:solidFill>
                <a:prstDash val="solid"/>
                <a:miter lim="800000"/>
                <a:headEnd len="sm" w="sm" type="none"/>
                <a:tailEnd len="sm" w="sm" type="none"/>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nvGrpSpPr>
              <p:cNvPr id="1125" name="Google Shape;1125;p41"/>
              <p:cNvGrpSpPr/>
              <p:nvPr/>
            </p:nvGrpSpPr>
            <p:grpSpPr>
              <a:xfrm>
                <a:off x="1059475" y="5078309"/>
                <a:ext cx="5622600" cy="94200"/>
                <a:chOff x="1059475" y="5076025"/>
                <a:chExt cx="5622600" cy="188400"/>
              </a:xfrm>
            </p:grpSpPr>
            <p:sp>
              <p:nvSpPr>
                <p:cNvPr id="1126" name="Google Shape;1126;p41"/>
                <p:cNvSpPr/>
                <p:nvPr/>
              </p:nvSpPr>
              <p:spPr>
                <a:xfrm>
                  <a:off x="1059475" y="5076025"/>
                  <a:ext cx="5622600" cy="188400"/>
                </a:xfrm>
                <a:prstGeom prst="roundRect">
                  <a:avLst>
                    <a:gd fmla="val 35520" name="adj"/>
                  </a:avLst>
                </a:prstGeom>
                <a:solidFill>
                  <a:srgbClr val="BFBFBF"/>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27" name="Google Shape;1127;p41"/>
                <p:cNvSpPr/>
                <p:nvPr/>
              </p:nvSpPr>
              <p:spPr>
                <a:xfrm>
                  <a:off x="3354359" y="5081221"/>
                  <a:ext cx="1030351" cy="131148"/>
                </a:xfrm>
                <a:custGeom>
                  <a:rect b="b" l="l" r="r" t="t"/>
                  <a:pathLst>
                    <a:path extrusionOk="0" h="131148" w="1030351">
                      <a:moveTo>
                        <a:pt x="0" y="0"/>
                      </a:moveTo>
                      <a:lnTo>
                        <a:pt x="1030351" y="0"/>
                      </a:lnTo>
                      <a:lnTo>
                        <a:pt x="995408" y="51827"/>
                      </a:lnTo>
                      <a:cubicBezTo>
                        <a:pt x="946399" y="100836"/>
                        <a:pt x="878694" y="131148"/>
                        <a:pt x="803909" y="131148"/>
                      </a:cubicBezTo>
                      <a:lnTo>
                        <a:pt x="226441" y="131148"/>
                      </a:lnTo>
                      <a:cubicBezTo>
                        <a:pt x="151656" y="131148"/>
                        <a:pt x="83951" y="100836"/>
                        <a:pt x="34942" y="51827"/>
                      </a:cubicBezTo>
                      <a:close/>
                    </a:path>
                  </a:pathLst>
                </a:custGeom>
                <a:solidFill>
                  <a:srgbClr val="A5A5A5"/>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grpSp>
        <p:sp>
          <p:nvSpPr>
            <p:cNvPr id="1128" name="Google Shape;1128;p41"/>
            <p:cNvSpPr/>
            <p:nvPr/>
          </p:nvSpPr>
          <p:spPr>
            <a:xfrm>
              <a:off x="6037018" y="27680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1129" name="Google Shape;1129;p41"/>
          <p:cNvSpPr txBox="1"/>
          <p:nvPr>
            <p:ph idx="1" type="body"/>
          </p:nvPr>
        </p:nvSpPr>
        <p:spPr>
          <a:xfrm>
            <a:off x="5978300" y="3194225"/>
            <a:ext cx="5581500" cy="17025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pic>
        <p:nvPicPr>
          <p:cNvPr id="1130" name="Google Shape;1130;p41"/>
          <p:cNvPicPr preferRelativeResize="0"/>
          <p:nvPr/>
        </p:nvPicPr>
        <p:blipFill>
          <a:blip r:embed="rId3">
            <a:alphaModFix/>
          </a:blip>
          <a:stretch>
            <a:fillRect/>
          </a:stretch>
        </p:blipFill>
        <p:spPr>
          <a:xfrm>
            <a:off x="1134975" y="2352925"/>
            <a:ext cx="4094104" cy="2332552"/>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34" name="Shape 1134"/>
        <p:cNvGrpSpPr/>
        <p:nvPr/>
      </p:nvGrpSpPr>
      <p:grpSpPr>
        <a:xfrm>
          <a:off x="0" y="0"/>
          <a:ext cx="0" cy="0"/>
          <a:chOff x="0" y="0"/>
          <a:chExt cx="0" cy="0"/>
        </a:xfrm>
      </p:grpSpPr>
      <p:sp>
        <p:nvSpPr>
          <p:cNvPr id="1135" name="Google Shape;1135;p42"/>
          <p:cNvSpPr txBox="1"/>
          <p:nvPr>
            <p:ph type="title"/>
          </p:nvPr>
        </p:nvSpPr>
        <p:spPr>
          <a:xfrm>
            <a:off x="949000" y="1964975"/>
            <a:ext cx="5581500" cy="763500"/>
          </a:xfrm>
          <a:prstGeom prst="rect">
            <a:avLst/>
          </a:prstGeom>
        </p:spPr>
        <p:txBody>
          <a:bodyPr anchorCtr="0" anchor="t" bIns="121900" lIns="121900" spcFirstLastPara="1" rIns="121900" wrap="square" tIns="121900">
            <a:noAutofit/>
          </a:bodyPr>
          <a:lstStyle/>
          <a:p>
            <a:pPr indent="0" lvl="0" marL="0" rtl="0" algn="r">
              <a:spcBef>
                <a:spcPts val="0"/>
              </a:spcBef>
              <a:spcAft>
                <a:spcPts val="0"/>
              </a:spcAft>
              <a:buNone/>
            </a:pPr>
            <a:r>
              <a:rPr lang="en"/>
              <a:t>Presenting an app?</a:t>
            </a:r>
            <a:endParaRPr/>
          </a:p>
        </p:txBody>
      </p:sp>
      <p:grpSp>
        <p:nvGrpSpPr>
          <p:cNvPr id="1136" name="Google Shape;1136;p42"/>
          <p:cNvGrpSpPr/>
          <p:nvPr/>
        </p:nvGrpSpPr>
        <p:grpSpPr>
          <a:xfrm>
            <a:off x="7284948" y="850009"/>
            <a:ext cx="2798497" cy="5157974"/>
            <a:chOff x="8625436" y="1258061"/>
            <a:chExt cx="2388000" cy="4396500"/>
          </a:xfrm>
        </p:grpSpPr>
        <p:sp>
          <p:nvSpPr>
            <p:cNvPr id="1137" name="Google Shape;1137;p42"/>
            <p:cNvSpPr/>
            <p:nvPr/>
          </p:nvSpPr>
          <p:spPr>
            <a:xfrm>
              <a:off x="8625436" y="1258061"/>
              <a:ext cx="2388000" cy="43965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38" name="Google Shape;1138;p42"/>
            <p:cNvSpPr/>
            <p:nvPr/>
          </p:nvSpPr>
          <p:spPr>
            <a:xfrm>
              <a:off x="106852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39" name="Google Shape;1139;p42"/>
            <p:cNvSpPr/>
            <p:nvPr/>
          </p:nvSpPr>
          <p:spPr>
            <a:xfrm>
              <a:off x="9725916" y="5324400"/>
              <a:ext cx="180000" cy="1800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l">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1140" name="Google Shape;1140;p42"/>
          <p:cNvSpPr txBox="1"/>
          <p:nvPr>
            <p:ph idx="1" type="body"/>
          </p:nvPr>
        </p:nvSpPr>
        <p:spPr>
          <a:xfrm>
            <a:off x="948850" y="3088300"/>
            <a:ext cx="5581500" cy="1931700"/>
          </a:xfrm>
          <a:prstGeom prst="rect">
            <a:avLst/>
          </a:prstGeom>
        </p:spPr>
        <p:txBody>
          <a:bodyPr anchorCtr="0" anchor="t" bIns="121900" lIns="121900" spcFirstLastPara="1" rIns="121900" wrap="square" tIns="121900">
            <a:noAutofit/>
          </a:bodyPr>
          <a:lstStyle/>
          <a:p>
            <a:pPr indent="0" lvl="0" marL="0" rtl="0" algn="r">
              <a:spcBef>
                <a:spcPts val="0"/>
              </a:spcBef>
              <a:spcAft>
                <a:spcPts val="2100"/>
              </a:spcAft>
              <a:buNone/>
            </a:pPr>
            <a:r>
              <a:rPr lang="en"/>
              <a:t>If you are presenting a website, an internet product or an app, you can place a screenshot of it here.</a:t>
            </a:r>
            <a:endParaRPr/>
          </a:p>
        </p:txBody>
      </p:sp>
      <p:sp>
        <p:nvSpPr>
          <p:cNvPr descr="Spider" id="1141" name="Google Shape;1141;p42"/>
          <p:cNvSpPr/>
          <p:nvPr/>
        </p:nvSpPr>
        <p:spPr>
          <a:xfrm rot="1042442">
            <a:off x="1451514" y="2259885"/>
            <a:ext cx="650722" cy="748326"/>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pic>
        <p:nvPicPr>
          <p:cNvPr id="1142" name="Google Shape;1142;p42"/>
          <p:cNvPicPr preferRelativeResize="0"/>
          <p:nvPr/>
        </p:nvPicPr>
        <p:blipFill rotWithShape="1">
          <a:blip r:embed="rId3">
            <a:alphaModFix/>
          </a:blip>
          <a:srcRect b="0" l="5897" r="2953" t="0"/>
          <a:stretch/>
        </p:blipFill>
        <p:spPr>
          <a:xfrm>
            <a:off x="7328800" y="1219075"/>
            <a:ext cx="2710799" cy="4282226"/>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4" name="Shape 684"/>
        <p:cNvGrpSpPr/>
        <p:nvPr/>
      </p:nvGrpSpPr>
      <p:grpSpPr>
        <a:xfrm>
          <a:off x="0" y="0"/>
          <a:ext cx="0" cy="0"/>
          <a:chOff x="0" y="0"/>
          <a:chExt cx="0" cy="0"/>
        </a:xfrm>
      </p:grpSpPr>
      <p:sp>
        <p:nvSpPr>
          <p:cNvPr id="685" name="Google Shape;685;p25"/>
          <p:cNvSpPr txBox="1"/>
          <p:nvPr>
            <p:ph type="title"/>
          </p:nvPr>
        </p:nvSpPr>
        <p:spPr>
          <a:xfrm>
            <a:off x="1892114" y="3446400"/>
            <a:ext cx="8496600" cy="1324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a:t>Hello! I’m...</a:t>
            </a:r>
            <a:endParaRPr/>
          </a:p>
        </p:txBody>
      </p:sp>
      <p:sp>
        <p:nvSpPr>
          <p:cNvPr id="686" name="Google Shape;686;p25"/>
          <p:cNvSpPr txBox="1"/>
          <p:nvPr>
            <p:ph idx="1" type="body"/>
          </p:nvPr>
        </p:nvSpPr>
        <p:spPr>
          <a:xfrm>
            <a:off x="1892075" y="4771200"/>
            <a:ext cx="8496600" cy="20868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b="1" lang="en">
                <a:latin typeface="Karma"/>
                <a:ea typeface="Karma"/>
                <a:cs typeface="Karma"/>
                <a:sym typeface="Karma"/>
              </a:rPr>
              <a:t>Here is where you introduce yourself.</a:t>
            </a:r>
            <a:endParaRPr b="1">
              <a:latin typeface="Karma"/>
              <a:ea typeface="Karma"/>
              <a:cs typeface="Karma"/>
              <a:sym typeface="Karma"/>
            </a:endParaRPr>
          </a:p>
          <a:p>
            <a:pPr indent="0" lvl="0" marL="0" rtl="0" algn="ctr">
              <a:spcBef>
                <a:spcPts val="2100"/>
              </a:spcBef>
              <a:spcAft>
                <a:spcPts val="2100"/>
              </a:spcAft>
              <a:buNone/>
            </a:pPr>
            <a:r>
              <a:rPr lang="en"/>
              <a:t>You can add your name, title and a little background. Right click the image and replace it for your own.</a:t>
            </a:r>
            <a:endParaRPr/>
          </a:p>
        </p:txBody>
      </p:sp>
      <p:pic>
        <p:nvPicPr>
          <p:cNvPr id="687" name="Google Shape;687;p25"/>
          <p:cNvPicPr preferRelativeResize="0"/>
          <p:nvPr/>
        </p:nvPicPr>
        <p:blipFill rotWithShape="1">
          <a:blip r:embed="rId3">
            <a:alphaModFix/>
          </a:blip>
          <a:srcRect b="0" l="0" r="0" t="21685"/>
          <a:stretch/>
        </p:blipFill>
        <p:spPr>
          <a:xfrm>
            <a:off x="4927800" y="869775"/>
            <a:ext cx="2336400" cy="2744400"/>
          </a:xfrm>
          <a:prstGeom prst="ellipse">
            <a:avLst/>
          </a:prstGeom>
          <a:noFill/>
          <a:ln>
            <a:noFill/>
          </a:ln>
        </p:spPr>
      </p:pic>
      <p:grpSp>
        <p:nvGrpSpPr>
          <p:cNvPr id="688" name="Google Shape;688;p25"/>
          <p:cNvGrpSpPr/>
          <p:nvPr/>
        </p:nvGrpSpPr>
        <p:grpSpPr>
          <a:xfrm rot="459294">
            <a:off x="5441445" y="180072"/>
            <a:ext cx="1542527" cy="1442129"/>
            <a:chOff x="9243935" y="3763180"/>
            <a:chExt cx="2758039" cy="2578526"/>
          </a:xfrm>
        </p:grpSpPr>
        <p:grpSp>
          <p:nvGrpSpPr>
            <p:cNvPr id="689" name="Google Shape;689;p25"/>
            <p:cNvGrpSpPr/>
            <p:nvPr/>
          </p:nvGrpSpPr>
          <p:grpSpPr>
            <a:xfrm>
              <a:off x="9243935" y="3763180"/>
              <a:ext cx="2758039" cy="2578526"/>
              <a:chOff x="5059738" y="5442564"/>
              <a:chExt cx="832515" cy="778329"/>
            </a:xfrm>
          </p:grpSpPr>
          <p:sp>
            <p:nvSpPr>
              <p:cNvPr id="690" name="Google Shape;690;p25"/>
              <p:cNvSpPr/>
              <p:nvPr/>
            </p:nvSpPr>
            <p:spPr>
              <a:xfrm>
                <a:off x="5252751" y="5962147"/>
                <a:ext cx="453390" cy="152400"/>
              </a:xfrm>
              <a:custGeom>
                <a:rect b="b" l="l" r="r" t="t"/>
                <a:pathLst>
                  <a:path extrusionOk="0" h="152400" w="453390">
                    <a:moveTo>
                      <a:pt x="179070" y="0"/>
                    </a:moveTo>
                    <a:lnTo>
                      <a:pt x="274320" y="0"/>
                    </a:lnTo>
                    <a:cubicBezTo>
                      <a:pt x="290513" y="0"/>
                      <a:pt x="302895" y="12382"/>
                      <a:pt x="302895" y="28575"/>
                    </a:cubicBezTo>
                    <a:lnTo>
                      <a:pt x="302895" y="34290"/>
                    </a:lnTo>
                    <a:cubicBezTo>
                      <a:pt x="347663" y="31433"/>
                      <a:pt x="391478" y="25717"/>
                      <a:pt x="435293" y="17145"/>
                    </a:cubicBezTo>
                    <a:lnTo>
                      <a:pt x="453390" y="91440"/>
                    </a:lnTo>
                    <a:cubicBezTo>
                      <a:pt x="403860" y="100965"/>
                      <a:pt x="353378" y="107633"/>
                      <a:pt x="302895" y="110490"/>
                    </a:cubicBezTo>
                    <a:lnTo>
                      <a:pt x="302895" y="123825"/>
                    </a:lnTo>
                    <a:cubicBezTo>
                      <a:pt x="302895" y="140017"/>
                      <a:pt x="290513" y="152400"/>
                      <a:pt x="274320" y="152400"/>
                    </a:cubicBezTo>
                    <a:lnTo>
                      <a:pt x="179070" y="152400"/>
                    </a:lnTo>
                    <a:cubicBezTo>
                      <a:pt x="162878" y="152400"/>
                      <a:pt x="150495" y="140017"/>
                      <a:pt x="150495" y="123825"/>
                    </a:cubicBezTo>
                    <a:lnTo>
                      <a:pt x="150495" y="110490"/>
                    </a:lnTo>
                    <a:cubicBezTo>
                      <a:pt x="99060" y="107633"/>
                      <a:pt x="52388" y="98108"/>
                      <a:pt x="0" y="83820"/>
                    </a:cubicBezTo>
                    <a:lnTo>
                      <a:pt x="17145" y="9525"/>
                    </a:lnTo>
                    <a:cubicBezTo>
                      <a:pt x="64770" y="22860"/>
                      <a:pt x="104775" y="31433"/>
                      <a:pt x="150495" y="34290"/>
                    </a:cubicBezTo>
                    <a:lnTo>
                      <a:pt x="150495" y="28575"/>
                    </a:lnTo>
                    <a:cubicBezTo>
                      <a:pt x="150495" y="12382"/>
                      <a:pt x="162878" y="0"/>
                      <a:pt x="179070" y="0"/>
                    </a:cubicBezTo>
                    <a:close/>
                  </a:path>
                </a:pathLst>
              </a:custGeom>
              <a:solidFill>
                <a:srgbClr val="F78913"/>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rPr lang="en" sz="1800">
                    <a:latin typeface="Calibri"/>
                    <a:ea typeface="Calibri"/>
                    <a:cs typeface="Calibri"/>
                    <a:sym typeface="Calibri"/>
                  </a:rPr>
                  <a:t>	</a:t>
                </a:r>
                <a:endParaRPr sz="1800">
                  <a:solidFill>
                    <a:srgbClr val="000000"/>
                  </a:solidFill>
                  <a:latin typeface="Calibri"/>
                  <a:ea typeface="Calibri"/>
                  <a:cs typeface="Calibri"/>
                  <a:sym typeface="Calibri"/>
                </a:endParaRPr>
              </a:p>
            </p:txBody>
          </p:sp>
          <p:sp>
            <p:nvSpPr>
              <p:cNvPr id="691" name="Google Shape;691;p25"/>
              <p:cNvSpPr/>
              <p:nvPr/>
            </p:nvSpPr>
            <p:spPr>
              <a:xfrm>
                <a:off x="5059738" y="5442564"/>
                <a:ext cx="832515" cy="778329"/>
              </a:xfrm>
              <a:custGeom>
                <a:rect b="b" l="l" r="r" t="t"/>
                <a:pathLst>
                  <a:path extrusionOk="0" h="778329" w="832515">
                    <a:moveTo>
                      <a:pt x="625793" y="530441"/>
                    </a:moveTo>
                    <a:lnTo>
                      <a:pt x="537210" y="328511"/>
                    </a:lnTo>
                    <a:cubicBezTo>
                      <a:pt x="503873" y="252311"/>
                      <a:pt x="507683" y="165633"/>
                      <a:pt x="547688" y="92291"/>
                    </a:cubicBezTo>
                    <a:lnTo>
                      <a:pt x="586740" y="21806"/>
                    </a:lnTo>
                    <a:cubicBezTo>
                      <a:pt x="590550" y="15138"/>
                      <a:pt x="587693" y="5613"/>
                      <a:pt x="581025" y="1803"/>
                    </a:cubicBezTo>
                    <a:cubicBezTo>
                      <a:pt x="577215" y="-102"/>
                      <a:pt x="572453" y="-1054"/>
                      <a:pt x="567690" y="1803"/>
                    </a:cubicBezTo>
                    <a:lnTo>
                      <a:pt x="534353" y="17996"/>
                    </a:lnTo>
                    <a:cubicBezTo>
                      <a:pt x="401955" y="81813"/>
                      <a:pt x="302895" y="198971"/>
                      <a:pt x="261938" y="339941"/>
                    </a:cubicBezTo>
                    <a:lnTo>
                      <a:pt x="207645" y="522821"/>
                    </a:lnTo>
                    <a:lnTo>
                      <a:pt x="207645" y="522821"/>
                    </a:lnTo>
                    <a:cubicBezTo>
                      <a:pt x="92393" y="548538"/>
                      <a:pt x="0" y="599973"/>
                      <a:pt x="0" y="648551"/>
                    </a:cubicBezTo>
                    <a:cubicBezTo>
                      <a:pt x="0" y="682841"/>
                      <a:pt x="42863" y="715226"/>
                      <a:pt x="107633" y="739038"/>
                    </a:cubicBezTo>
                    <a:cubicBezTo>
                      <a:pt x="117158" y="742848"/>
                      <a:pt x="127635" y="741896"/>
                      <a:pt x="136208" y="738086"/>
                    </a:cubicBezTo>
                    <a:lnTo>
                      <a:pt x="178118" y="719036"/>
                    </a:lnTo>
                    <a:lnTo>
                      <a:pt x="170498" y="747611"/>
                    </a:lnTo>
                    <a:cubicBezTo>
                      <a:pt x="169545" y="752373"/>
                      <a:pt x="172403" y="758088"/>
                      <a:pt x="177165" y="759041"/>
                    </a:cubicBezTo>
                    <a:cubicBezTo>
                      <a:pt x="177165" y="759041"/>
                      <a:pt x="177165" y="759041"/>
                      <a:pt x="177165" y="759041"/>
                    </a:cubicBezTo>
                    <a:cubicBezTo>
                      <a:pt x="255270" y="776186"/>
                      <a:pt x="335280" y="781901"/>
                      <a:pt x="415290" y="776186"/>
                    </a:cubicBezTo>
                    <a:cubicBezTo>
                      <a:pt x="652463" y="757136"/>
                      <a:pt x="832485" y="701891"/>
                      <a:pt x="832485" y="639026"/>
                    </a:cubicBezTo>
                    <a:cubicBezTo>
                      <a:pt x="834390" y="568541"/>
                      <a:pt x="746760" y="544728"/>
                      <a:pt x="625793" y="530441"/>
                    </a:cubicBezTo>
                    <a:close/>
                    <a:moveTo>
                      <a:pt x="493395" y="629501"/>
                    </a:moveTo>
                    <a:lnTo>
                      <a:pt x="493395" y="642836"/>
                    </a:lnTo>
                    <a:cubicBezTo>
                      <a:pt x="493395" y="659028"/>
                      <a:pt x="481013" y="671411"/>
                      <a:pt x="464820" y="671411"/>
                    </a:cubicBezTo>
                    <a:lnTo>
                      <a:pt x="369570" y="671411"/>
                    </a:lnTo>
                    <a:cubicBezTo>
                      <a:pt x="353378" y="671411"/>
                      <a:pt x="340995" y="659028"/>
                      <a:pt x="340995" y="642836"/>
                    </a:cubicBezTo>
                    <a:lnTo>
                      <a:pt x="340995" y="629501"/>
                    </a:lnTo>
                    <a:cubicBezTo>
                      <a:pt x="289560" y="626644"/>
                      <a:pt x="242888" y="617119"/>
                      <a:pt x="190500" y="602831"/>
                    </a:cubicBezTo>
                    <a:lnTo>
                      <a:pt x="207645" y="528536"/>
                    </a:lnTo>
                    <a:cubicBezTo>
                      <a:pt x="255270" y="541871"/>
                      <a:pt x="295275" y="550444"/>
                      <a:pt x="340995" y="553301"/>
                    </a:cubicBezTo>
                    <a:lnTo>
                      <a:pt x="340995" y="547586"/>
                    </a:lnTo>
                    <a:cubicBezTo>
                      <a:pt x="340995" y="531393"/>
                      <a:pt x="353378" y="519011"/>
                      <a:pt x="369570" y="519011"/>
                    </a:cubicBezTo>
                    <a:lnTo>
                      <a:pt x="464820" y="519011"/>
                    </a:lnTo>
                    <a:cubicBezTo>
                      <a:pt x="481013" y="519011"/>
                      <a:pt x="493395" y="531393"/>
                      <a:pt x="493395" y="547586"/>
                    </a:cubicBezTo>
                    <a:lnTo>
                      <a:pt x="493395" y="553301"/>
                    </a:lnTo>
                    <a:cubicBezTo>
                      <a:pt x="538163" y="550444"/>
                      <a:pt x="581978" y="544728"/>
                      <a:pt x="625793" y="536156"/>
                    </a:cubicBezTo>
                    <a:lnTo>
                      <a:pt x="643890" y="610451"/>
                    </a:lnTo>
                    <a:cubicBezTo>
                      <a:pt x="594360" y="619976"/>
                      <a:pt x="543878" y="626644"/>
                      <a:pt x="493395" y="629501"/>
                    </a:cubicBez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2" name="Google Shape;692;p25"/>
              <p:cNvSpPr/>
              <p:nvPr/>
            </p:nvSpPr>
            <p:spPr>
              <a:xfrm>
                <a:off x="5438834" y="5999675"/>
                <a:ext cx="76200" cy="76200"/>
              </a:xfrm>
              <a:custGeom>
                <a:rect b="b" l="l" r="r" t="t"/>
                <a:pathLst>
                  <a:path extrusionOk="0" h="76200" w="76200">
                    <a:moveTo>
                      <a:pt x="0" y="0"/>
                    </a:moveTo>
                    <a:lnTo>
                      <a:pt x="76200" y="0"/>
                    </a:lnTo>
                    <a:lnTo>
                      <a:pt x="76200" y="76200"/>
                    </a:lnTo>
                    <a:lnTo>
                      <a:pt x="0" y="76200"/>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693" name="Google Shape;693;p25"/>
            <p:cNvSpPr/>
            <p:nvPr/>
          </p:nvSpPr>
          <p:spPr>
            <a:xfrm flipH="1" rot="-9450524">
              <a:off x="10287790" y="3853877"/>
              <a:ext cx="388681" cy="1734041"/>
            </a:xfrm>
            <a:custGeom>
              <a:rect b="b" l="l" r="r" t="t"/>
              <a:pathLst>
                <a:path extrusionOk="0" h="1124313" w="252012">
                  <a:moveTo>
                    <a:pt x="42101" y="5600"/>
                  </a:moveTo>
                  <a:cubicBezTo>
                    <a:pt x="30671" y="14173"/>
                    <a:pt x="-21334" y="477732"/>
                    <a:pt x="9794" y="664170"/>
                  </a:cubicBezTo>
                  <a:cubicBezTo>
                    <a:pt x="40922" y="850608"/>
                    <a:pt x="170767" y="1129942"/>
                    <a:pt x="228869" y="1124227"/>
                  </a:cubicBezTo>
                  <a:cubicBezTo>
                    <a:pt x="286972" y="1118512"/>
                    <a:pt x="221249" y="1028977"/>
                    <a:pt x="188864" y="868005"/>
                  </a:cubicBezTo>
                  <a:cubicBezTo>
                    <a:pt x="157432" y="707032"/>
                    <a:pt x="174569" y="519263"/>
                    <a:pt x="183376" y="389162"/>
                  </a:cubicBezTo>
                  <a:cubicBezTo>
                    <a:pt x="192183" y="259061"/>
                    <a:pt x="105918" y="-44882"/>
                    <a:pt x="42101" y="5600"/>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694" name="Google Shape;694;p25"/>
          <p:cNvGrpSpPr/>
          <p:nvPr/>
        </p:nvGrpSpPr>
        <p:grpSpPr>
          <a:xfrm rot="-2426114">
            <a:off x="10962748" y="5936170"/>
            <a:ext cx="538803" cy="694061"/>
            <a:chOff x="6171191" y="2486723"/>
            <a:chExt cx="727135" cy="936662"/>
          </a:xfrm>
        </p:grpSpPr>
        <p:sp>
          <p:nvSpPr>
            <p:cNvPr id="695" name="Google Shape;695;p25"/>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696" name="Google Shape;696;p25"/>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7" name="Google Shape;697;p25"/>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8" name="Google Shape;698;p25"/>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699" name="Google Shape;699;p25"/>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0" name="Google Shape;700;p25"/>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01" name="Google Shape;701;p25"/>
          <p:cNvGrpSpPr/>
          <p:nvPr/>
        </p:nvGrpSpPr>
        <p:grpSpPr>
          <a:xfrm rot="-1033326">
            <a:off x="11396092" y="5950716"/>
            <a:ext cx="538825" cy="694089"/>
            <a:chOff x="6171191" y="2486723"/>
            <a:chExt cx="727135" cy="936662"/>
          </a:xfrm>
        </p:grpSpPr>
        <p:sp>
          <p:nvSpPr>
            <p:cNvPr id="702" name="Google Shape;702;p25"/>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03" name="Google Shape;703;p25"/>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4" name="Google Shape;704;p25"/>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5" name="Google Shape;705;p25"/>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6" name="Google Shape;706;p25"/>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07" name="Google Shape;707;p25"/>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6" name="Shape 1146"/>
        <p:cNvGrpSpPr/>
        <p:nvPr/>
      </p:nvGrpSpPr>
      <p:grpSpPr>
        <a:xfrm>
          <a:off x="0" y="0"/>
          <a:ext cx="0" cy="0"/>
          <a:chOff x="0" y="0"/>
          <a:chExt cx="0" cy="0"/>
        </a:xfrm>
      </p:grpSpPr>
      <p:sp>
        <p:nvSpPr>
          <p:cNvPr id="1147" name="Google Shape;1147;p43"/>
          <p:cNvSpPr txBox="1"/>
          <p:nvPr>
            <p:ph type="title"/>
          </p:nvPr>
        </p:nvSpPr>
        <p:spPr>
          <a:xfrm>
            <a:off x="5825800" y="2193575"/>
            <a:ext cx="55815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Presenting an app?</a:t>
            </a:r>
            <a:endParaRPr/>
          </a:p>
        </p:txBody>
      </p:sp>
      <p:grpSp>
        <p:nvGrpSpPr>
          <p:cNvPr id="1148" name="Google Shape;1148;p43"/>
          <p:cNvGrpSpPr/>
          <p:nvPr/>
        </p:nvGrpSpPr>
        <p:grpSpPr>
          <a:xfrm>
            <a:off x="1914222" y="969728"/>
            <a:ext cx="3357720" cy="4918548"/>
            <a:chOff x="6953045" y="1252870"/>
            <a:chExt cx="3186600" cy="4559700"/>
          </a:xfrm>
        </p:grpSpPr>
        <p:sp>
          <p:nvSpPr>
            <p:cNvPr id="1149" name="Google Shape;1149;p43"/>
            <p:cNvSpPr/>
            <p:nvPr/>
          </p:nvSpPr>
          <p:spPr>
            <a:xfrm>
              <a:off x="6953045" y="1252870"/>
              <a:ext cx="3186600" cy="4559700"/>
            </a:xfrm>
            <a:prstGeom prst="roundRect">
              <a:avLst>
                <a:gd fmla="val 4487" name="adj"/>
              </a:avLst>
            </a:prstGeom>
            <a:solidFill>
              <a:srgbClr val="262626"/>
            </a:solidFill>
            <a:ln>
              <a:noFill/>
            </a:ln>
            <a:effectLst>
              <a:outerShdw blurRad="57150" rotWithShape="0" algn="bl" dir="5400000" dist="19050">
                <a:srgbClr val="000000">
                  <a:alpha val="50000"/>
                </a:srgbClr>
              </a:outerShdw>
            </a:effectLst>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50" name="Google Shape;1150;p43"/>
            <p:cNvSpPr/>
            <p:nvPr/>
          </p:nvSpPr>
          <p:spPr>
            <a:xfrm>
              <a:off x="8413309" y="5416847"/>
              <a:ext cx="216000" cy="216000"/>
            </a:xfrm>
            <a:prstGeom prst="ellipse">
              <a:avLst/>
            </a:prstGeom>
            <a:solidFill>
              <a:srgbClr val="171717"/>
            </a:solidFill>
            <a:ln>
              <a:noFill/>
            </a:ln>
          </p:spPr>
          <p:txBody>
            <a:bodyPr anchorCtr="0" anchor="ctr" bIns="60925" lIns="1200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sp>
          <p:nvSpPr>
            <p:cNvPr id="1151" name="Google Shape;1151;p43"/>
            <p:cNvSpPr/>
            <p:nvPr/>
          </p:nvSpPr>
          <p:spPr>
            <a:xfrm>
              <a:off x="9770818" y="1396453"/>
              <a:ext cx="97200" cy="97200"/>
            </a:xfrm>
            <a:prstGeom prst="ellipse">
              <a:avLst/>
            </a:prstGeom>
            <a:solidFill>
              <a:srgbClr val="171717"/>
            </a:solidFill>
            <a:ln>
              <a:noFill/>
            </a:ln>
          </p:spPr>
          <p:txBody>
            <a:bodyPr anchorCtr="0" anchor="ctr" bIns="60925" lIns="121900" spcFirstLastPara="1" rIns="121900" wrap="square" tIns="60925">
              <a:noAutofit/>
            </a:bodyPr>
            <a:lstStyle/>
            <a:p>
              <a:pPr indent="0" lvl="0" marL="0" marR="0" rtl="0" algn="ctr">
                <a:spcBef>
                  <a:spcPts val="0"/>
                </a:spcBef>
                <a:spcAft>
                  <a:spcPts val="0"/>
                </a:spcAft>
                <a:buNone/>
              </a:pPr>
              <a:r>
                <a:t/>
              </a:r>
              <a:endParaRPr sz="2400">
                <a:solidFill>
                  <a:srgbClr val="FFFFFF"/>
                </a:solidFill>
                <a:latin typeface="Calibri"/>
                <a:ea typeface="Calibri"/>
                <a:cs typeface="Calibri"/>
                <a:sym typeface="Calibri"/>
              </a:endParaRPr>
            </a:p>
          </p:txBody>
        </p:sp>
      </p:grpSp>
      <p:sp>
        <p:nvSpPr>
          <p:cNvPr id="1152" name="Google Shape;1152;p43"/>
          <p:cNvSpPr txBox="1"/>
          <p:nvPr>
            <p:ph idx="1" type="body"/>
          </p:nvPr>
        </p:nvSpPr>
        <p:spPr>
          <a:xfrm>
            <a:off x="5825900" y="3118025"/>
            <a:ext cx="5581500" cy="20496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If you are presenting a website, an internet product or an app, you can place a screenshot of it here.</a:t>
            </a:r>
            <a:endParaRPr/>
          </a:p>
        </p:txBody>
      </p:sp>
      <p:pic>
        <p:nvPicPr>
          <p:cNvPr id="1153" name="Google Shape;1153;p43"/>
          <p:cNvPicPr preferRelativeResize="0"/>
          <p:nvPr/>
        </p:nvPicPr>
        <p:blipFill rotWithShape="1">
          <a:blip r:embed="rId3">
            <a:alphaModFix/>
          </a:blip>
          <a:srcRect b="10144" l="0" r="0" t="0"/>
          <a:stretch/>
        </p:blipFill>
        <p:spPr>
          <a:xfrm>
            <a:off x="2042175" y="1325925"/>
            <a:ext cx="3101825" cy="4013227"/>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57" name="Shape 1157"/>
        <p:cNvGrpSpPr/>
        <p:nvPr/>
      </p:nvGrpSpPr>
      <p:grpSpPr>
        <a:xfrm>
          <a:off x="0" y="0"/>
          <a:ext cx="0" cy="0"/>
          <a:chOff x="0" y="0"/>
          <a:chExt cx="0" cy="0"/>
        </a:xfrm>
      </p:grpSpPr>
      <p:sp>
        <p:nvSpPr>
          <p:cNvPr id="1158" name="Google Shape;1158;p44"/>
          <p:cNvSpPr txBox="1"/>
          <p:nvPr>
            <p:ph type="title"/>
          </p:nvPr>
        </p:nvSpPr>
        <p:spPr>
          <a:xfrm>
            <a:off x="6130600" y="1736375"/>
            <a:ext cx="58734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Thank you!</a:t>
            </a:r>
            <a:endParaRPr/>
          </a:p>
        </p:txBody>
      </p:sp>
      <p:sp>
        <p:nvSpPr>
          <p:cNvPr id="1159" name="Google Shape;1159;p44"/>
          <p:cNvSpPr txBox="1"/>
          <p:nvPr>
            <p:ph idx="1" type="subTitle"/>
          </p:nvPr>
        </p:nvSpPr>
        <p:spPr>
          <a:xfrm>
            <a:off x="6130600" y="2974025"/>
            <a:ext cx="55815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Do you have any questions?</a:t>
            </a:r>
            <a:endParaRPr/>
          </a:p>
        </p:txBody>
      </p:sp>
      <p:sp>
        <p:nvSpPr>
          <p:cNvPr id="1160" name="Google Shape;1160;p44"/>
          <p:cNvSpPr/>
          <p:nvPr/>
        </p:nvSpPr>
        <p:spPr>
          <a:xfrm>
            <a:off x="7044740" y="4759203"/>
            <a:ext cx="181070" cy="392601"/>
          </a:xfrm>
          <a:custGeom>
            <a:rect b="b" l="l" r="r" t="t"/>
            <a:pathLst>
              <a:path extrusionOk="0" h="17146" w="7907">
                <a:moveTo>
                  <a:pt x="5538" y="0"/>
                </a:moveTo>
                <a:cubicBezTo>
                  <a:pt x="2969" y="0"/>
                  <a:pt x="1802" y="1134"/>
                  <a:pt x="1802" y="3303"/>
                </a:cubicBezTo>
                <a:lnTo>
                  <a:pt x="1802" y="5604"/>
                </a:lnTo>
                <a:lnTo>
                  <a:pt x="0" y="5604"/>
                </a:lnTo>
                <a:lnTo>
                  <a:pt x="0" y="8540"/>
                </a:lnTo>
                <a:lnTo>
                  <a:pt x="1802" y="8540"/>
                </a:lnTo>
                <a:lnTo>
                  <a:pt x="1802" y="17146"/>
                </a:lnTo>
                <a:lnTo>
                  <a:pt x="5238" y="17146"/>
                </a:lnTo>
                <a:lnTo>
                  <a:pt x="5238" y="8473"/>
                </a:lnTo>
                <a:lnTo>
                  <a:pt x="7673" y="8473"/>
                </a:lnTo>
                <a:lnTo>
                  <a:pt x="7906" y="5604"/>
                </a:lnTo>
                <a:lnTo>
                  <a:pt x="5238" y="5604"/>
                </a:lnTo>
                <a:lnTo>
                  <a:pt x="5238" y="3936"/>
                </a:lnTo>
                <a:cubicBezTo>
                  <a:pt x="5238" y="3269"/>
                  <a:pt x="5404" y="3002"/>
                  <a:pt x="6038" y="3002"/>
                </a:cubicBezTo>
                <a:lnTo>
                  <a:pt x="7906" y="3002"/>
                </a:lnTo>
                <a:lnTo>
                  <a:pt x="7906" y="0"/>
                </a:ln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nvGrpSpPr>
          <p:cNvPr id="1161" name="Google Shape;1161;p44"/>
          <p:cNvGrpSpPr/>
          <p:nvPr/>
        </p:nvGrpSpPr>
        <p:grpSpPr>
          <a:xfrm>
            <a:off x="7577843" y="4749551"/>
            <a:ext cx="411849" cy="411917"/>
            <a:chOff x="5162200" y="4097750"/>
            <a:chExt cx="338385" cy="338414"/>
          </a:xfrm>
        </p:grpSpPr>
        <p:sp>
          <p:nvSpPr>
            <p:cNvPr id="1162" name="Google Shape;1162;p44"/>
            <p:cNvSpPr/>
            <p:nvPr/>
          </p:nvSpPr>
          <p:spPr>
            <a:xfrm>
              <a:off x="5162200" y="4097750"/>
              <a:ext cx="338385" cy="338414"/>
            </a:xfrm>
            <a:custGeom>
              <a:rect b="b" l="l" r="r" t="t"/>
              <a:pathLst>
                <a:path extrusionOk="0" h="11843" w="11842">
                  <a:moveTo>
                    <a:pt x="5938" y="1068"/>
                  </a:moveTo>
                  <a:cubicBezTo>
                    <a:pt x="7505" y="1068"/>
                    <a:pt x="7706" y="1068"/>
                    <a:pt x="8339" y="1101"/>
                  </a:cubicBezTo>
                  <a:cubicBezTo>
                    <a:pt x="8906" y="1135"/>
                    <a:pt x="9207" y="1201"/>
                    <a:pt x="9440" y="1301"/>
                  </a:cubicBezTo>
                  <a:cubicBezTo>
                    <a:pt x="9707" y="1401"/>
                    <a:pt x="9907" y="1535"/>
                    <a:pt x="10107" y="1735"/>
                  </a:cubicBezTo>
                  <a:cubicBezTo>
                    <a:pt x="10307" y="1935"/>
                    <a:pt x="10441" y="2135"/>
                    <a:pt x="10541" y="2435"/>
                  </a:cubicBezTo>
                  <a:cubicBezTo>
                    <a:pt x="10641" y="2636"/>
                    <a:pt x="10741" y="2936"/>
                    <a:pt x="10741" y="3536"/>
                  </a:cubicBezTo>
                  <a:cubicBezTo>
                    <a:pt x="10774" y="4137"/>
                    <a:pt x="10774" y="4337"/>
                    <a:pt x="10774" y="5905"/>
                  </a:cubicBezTo>
                  <a:cubicBezTo>
                    <a:pt x="10774" y="7506"/>
                    <a:pt x="10774" y="7706"/>
                    <a:pt x="10741" y="8306"/>
                  </a:cubicBezTo>
                  <a:cubicBezTo>
                    <a:pt x="10741" y="8907"/>
                    <a:pt x="10641" y="9207"/>
                    <a:pt x="10541" y="9407"/>
                  </a:cubicBezTo>
                  <a:cubicBezTo>
                    <a:pt x="10441" y="9707"/>
                    <a:pt x="10307" y="9907"/>
                    <a:pt x="10107" y="10108"/>
                  </a:cubicBezTo>
                  <a:cubicBezTo>
                    <a:pt x="9907" y="10308"/>
                    <a:pt x="9707" y="10441"/>
                    <a:pt x="9440" y="10541"/>
                  </a:cubicBezTo>
                  <a:cubicBezTo>
                    <a:pt x="9207" y="10608"/>
                    <a:pt x="8906" y="10708"/>
                    <a:pt x="8339" y="10741"/>
                  </a:cubicBezTo>
                  <a:cubicBezTo>
                    <a:pt x="7706" y="10775"/>
                    <a:pt x="7505" y="10775"/>
                    <a:pt x="5938" y="10775"/>
                  </a:cubicBezTo>
                  <a:cubicBezTo>
                    <a:pt x="4337" y="10775"/>
                    <a:pt x="4170" y="10775"/>
                    <a:pt x="3536" y="10741"/>
                  </a:cubicBezTo>
                  <a:cubicBezTo>
                    <a:pt x="2969" y="10708"/>
                    <a:pt x="2635" y="10608"/>
                    <a:pt x="2435" y="10541"/>
                  </a:cubicBezTo>
                  <a:cubicBezTo>
                    <a:pt x="2168" y="10441"/>
                    <a:pt x="1968" y="10308"/>
                    <a:pt x="1735" y="10108"/>
                  </a:cubicBezTo>
                  <a:cubicBezTo>
                    <a:pt x="1535" y="9874"/>
                    <a:pt x="1401" y="9674"/>
                    <a:pt x="1301" y="9407"/>
                  </a:cubicBezTo>
                  <a:cubicBezTo>
                    <a:pt x="1234" y="9207"/>
                    <a:pt x="1134" y="8907"/>
                    <a:pt x="1101" y="8306"/>
                  </a:cubicBezTo>
                  <a:cubicBezTo>
                    <a:pt x="1068" y="7706"/>
                    <a:pt x="1068" y="7506"/>
                    <a:pt x="1068" y="5905"/>
                  </a:cubicBezTo>
                  <a:cubicBezTo>
                    <a:pt x="1068" y="4337"/>
                    <a:pt x="1068" y="4137"/>
                    <a:pt x="1101" y="3536"/>
                  </a:cubicBezTo>
                  <a:cubicBezTo>
                    <a:pt x="1134" y="2936"/>
                    <a:pt x="1234" y="2636"/>
                    <a:pt x="1301" y="2435"/>
                  </a:cubicBezTo>
                  <a:cubicBezTo>
                    <a:pt x="1401" y="2135"/>
                    <a:pt x="1535" y="1935"/>
                    <a:pt x="1735" y="1735"/>
                  </a:cubicBezTo>
                  <a:cubicBezTo>
                    <a:pt x="1968" y="1535"/>
                    <a:pt x="2168" y="1401"/>
                    <a:pt x="2435" y="1301"/>
                  </a:cubicBezTo>
                  <a:cubicBezTo>
                    <a:pt x="2635" y="1235"/>
                    <a:pt x="2969" y="1135"/>
                    <a:pt x="3536" y="1101"/>
                  </a:cubicBezTo>
                  <a:cubicBezTo>
                    <a:pt x="4170" y="1068"/>
                    <a:pt x="4337" y="1068"/>
                    <a:pt x="5938" y="1068"/>
                  </a:cubicBezTo>
                  <a:close/>
                  <a:moveTo>
                    <a:pt x="5938" y="0"/>
                  </a:moveTo>
                  <a:cubicBezTo>
                    <a:pt x="4337" y="0"/>
                    <a:pt x="4103" y="0"/>
                    <a:pt x="3503" y="34"/>
                  </a:cubicBezTo>
                  <a:cubicBezTo>
                    <a:pt x="2869" y="67"/>
                    <a:pt x="2435" y="167"/>
                    <a:pt x="2035" y="301"/>
                  </a:cubicBezTo>
                  <a:cubicBezTo>
                    <a:pt x="1668" y="467"/>
                    <a:pt x="1334" y="668"/>
                    <a:pt x="1001" y="1001"/>
                  </a:cubicBezTo>
                  <a:cubicBezTo>
                    <a:pt x="667" y="1335"/>
                    <a:pt x="467" y="1635"/>
                    <a:pt x="300" y="2035"/>
                  </a:cubicBezTo>
                  <a:cubicBezTo>
                    <a:pt x="167" y="2402"/>
                    <a:pt x="67" y="2836"/>
                    <a:pt x="33" y="3470"/>
                  </a:cubicBezTo>
                  <a:cubicBezTo>
                    <a:pt x="0" y="4103"/>
                    <a:pt x="0" y="4303"/>
                    <a:pt x="0" y="5938"/>
                  </a:cubicBezTo>
                  <a:cubicBezTo>
                    <a:pt x="0" y="7539"/>
                    <a:pt x="0" y="7739"/>
                    <a:pt x="33" y="8373"/>
                  </a:cubicBezTo>
                  <a:cubicBezTo>
                    <a:pt x="67" y="9007"/>
                    <a:pt x="167" y="9440"/>
                    <a:pt x="300" y="9807"/>
                  </a:cubicBezTo>
                  <a:cubicBezTo>
                    <a:pt x="467" y="10208"/>
                    <a:pt x="667" y="10541"/>
                    <a:pt x="1001" y="10841"/>
                  </a:cubicBezTo>
                  <a:cubicBezTo>
                    <a:pt x="1334" y="11175"/>
                    <a:pt x="1668" y="11375"/>
                    <a:pt x="2035" y="11542"/>
                  </a:cubicBezTo>
                  <a:cubicBezTo>
                    <a:pt x="2435" y="11675"/>
                    <a:pt x="2869" y="11775"/>
                    <a:pt x="3503" y="11809"/>
                  </a:cubicBezTo>
                  <a:cubicBezTo>
                    <a:pt x="4103" y="11842"/>
                    <a:pt x="4337" y="11842"/>
                    <a:pt x="5938" y="11842"/>
                  </a:cubicBezTo>
                  <a:cubicBezTo>
                    <a:pt x="7539" y="11842"/>
                    <a:pt x="7739" y="11842"/>
                    <a:pt x="8373" y="11809"/>
                  </a:cubicBezTo>
                  <a:cubicBezTo>
                    <a:pt x="9007" y="11775"/>
                    <a:pt x="9440" y="11675"/>
                    <a:pt x="9807" y="11542"/>
                  </a:cubicBezTo>
                  <a:cubicBezTo>
                    <a:pt x="10207" y="11375"/>
                    <a:pt x="10541" y="11175"/>
                    <a:pt x="10875" y="10841"/>
                  </a:cubicBezTo>
                  <a:cubicBezTo>
                    <a:pt x="11208" y="10508"/>
                    <a:pt x="11408" y="10208"/>
                    <a:pt x="11542" y="9807"/>
                  </a:cubicBezTo>
                  <a:cubicBezTo>
                    <a:pt x="11708" y="9440"/>
                    <a:pt x="11775" y="9007"/>
                    <a:pt x="11809" y="8373"/>
                  </a:cubicBezTo>
                  <a:cubicBezTo>
                    <a:pt x="11842" y="7739"/>
                    <a:pt x="11842" y="7539"/>
                    <a:pt x="11842" y="5938"/>
                  </a:cubicBezTo>
                  <a:cubicBezTo>
                    <a:pt x="11842" y="4303"/>
                    <a:pt x="11842" y="4103"/>
                    <a:pt x="11809" y="3470"/>
                  </a:cubicBezTo>
                  <a:cubicBezTo>
                    <a:pt x="11809" y="2836"/>
                    <a:pt x="11708" y="2402"/>
                    <a:pt x="11542" y="2035"/>
                  </a:cubicBezTo>
                  <a:cubicBezTo>
                    <a:pt x="11408" y="1668"/>
                    <a:pt x="11175" y="1301"/>
                    <a:pt x="10875" y="1001"/>
                  </a:cubicBezTo>
                  <a:cubicBezTo>
                    <a:pt x="10541" y="668"/>
                    <a:pt x="10207" y="467"/>
                    <a:pt x="9807" y="301"/>
                  </a:cubicBezTo>
                  <a:cubicBezTo>
                    <a:pt x="9440" y="167"/>
                    <a:pt x="9007" y="67"/>
                    <a:pt x="8373" y="34"/>
                  </a:cubicBezTo>
                  <a:cubicBezTo>
                    <a:pt x="7739" y="0"/>
                    <a:pt x="7539" y="0"/>
                    <a:pt x="5938"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3" name="Google Shape;1163;p44"/>
            <p:cNvSpPr/>
            <p:nvPr/>
          </p:nvSpPr>
          <p:spPr>
            <a:xfrm>
              <a:off x="5245127" y="4179731"/>
              <a:ext cx="173507" cy="174450"/>
            </a:xfrm>
            <a:custGeom>
              <a:rect b="b" l="l" r="r" t="t"/>
              <a:pathLst>
                <a:path extrusionOk="0" h="6105" w="6072">
                  <a:moveTo>
                    <a:pt x="3036" y="1068"/>
                  </a:moveTo>
                  <a:cubicBezTo>
                    <a:pt x="4136" y="1068"/>
                    <a:pt x="5004" y="1968"/>
                    <a:pt x="5004" y="3036"/>
                  </a:cubicBezTo>
                  <a:cubicBezTo>
                    <a:pt x="5004" y="4136"/>
                    <a:pt x="4136" y="5037"/>
                    <a:pt x="3036" y="5037"/>
                  </a:cubicBezTo>
                  <a:cubicBezTo>
                    <a:pt x="1935" y="5037"/>
                    <a:pt x="1068" y="4136"/>
                    <a:pt x="1068" y="3036"/>
                  </a:cubicBezTo>
                  <a:cubicBezTo>
                    <a:pt x="1068" y="1968"/>
                    <a:pt x="1935" y="1068"/>
                    <a:pt x="3036" y="1068"/>
                  </a:cubicBezTo>
                  <a:close/>
                  <a:moveTo>
                    <a:pt x="3036" y="0"/>
                  </a:moveTo>
                  <a:cubicBezTo>
                    <a:pt x="1334" y="0"/>
                    <a:pt x="0" y="1368"/>
                    <a:pt x="0" y="3036"/>
                  </a:cubicBezTo>
                  <a:cubicBezTo>
                    <a:pt x="0" y="4737"/>
                    <a:pt x="1334" y="6104"/>
                    <a:pt x="3036" y="6104"/>
                  </a:cubicBezTo>
                  <a:cubicBezTo>
                    <a:pt x="4704" y="6104"/>
                    <a:pt x="6071" y="4737"/>
                    <a:pt x="6071" y="3036"/>
                  </a:cubicBezTo>
                  <a:cubicBezTo>
                    <a:pt x="6071" y="1368"/>
                    <a:pt x="4704" y="0"/>
                    <a:pt x="3036"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64" name="Google Shape;1164;p44"/>
            <p:cNvSpPr/>
            <p:nvPr/>
          </p:nvSpPr>
          <p:spPr>
            <a:xfrm>
              <a:off x="5401436" y="4155900"/>
              <a:ext cx="41034" cy="41005"/>
            </a:xfrm>
            <a:custGeom>
              <a:rect b="b" l="l" r="r" t="t"/>
              <a:pathLst>
                <a:path extrusionOk="0" h="1435" w="1436">
                  <a:moveTo>
                    <a:pt x="735" y="0"/>
                  </a:moveTo>
                  <a:cubicBezTo>
                    <a:pt x="334" y="0"/>
                    <a:pt x="1" y="334"/>
                    <a:pt x="1" y="734"/>
                  </a:cubicBezTo>
                  <a:cubicBezTo>
                    <a:pt x="1" y="1101"/>
                    <a:pt x="334" y="1435"/>
                    <a:pt x="735" y="1435"/>
                  </a:cubicBezTo>
                  <a:cubicBezTo>
                    <a:pt x="1135" y="1435"/>
                    <a:pt x="1435" y="1101"/>
                    <a:pt x="1435" y="734"/>
                  </a:cubicBezTo>
                  <a:cubicBezTo>
                    <a:pt x="1435" y="334"/>
                    <a:pt x="1102" y="0"/>
                    <a:pt x="735" y="0"/>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grpSp>
      <p:sp>
        <p:nvSpPr>
          <p:cNvPr id="1165" name="Google Shape;1165;p44"/>
          <p:cNvSpPr/>
          <p:nvPr/>
        </p:nvSpPr>
        <p:spPr>
          <a:xfrm>
            <a:off x="6311850" y="4800586"/>
            <a:ext cx="380848" cy="309834"/>
          </a:xfrm>
          <a:custGeom>
            <a:rect b="b" l="l" r="r" t="t"/>
            <a:pathLst>
              <a:path extrusionOk="0" h="13378" w="16446">
                <a:moveTo>
                  <a:pt x="11375" y="1"/>
                </a:moveTo>
                <a:cubicBezTo>
                  <a:pt x="9207" y="1"/>
                  <a:pt x="7606" y="2036"/>
                  <a:pt x="8106" y="4137"/>
                </a:cubicBezTo>
                <a:cubicBezTo>
                  <a:pt x="5304" y="4004"/>
                  <a:pt x="2802" y="2669"/>
                  <a:pt x="1135" y="635"/>
                </a:cubicBezTo>
                <a:lnTo>
                  <a:pt x="1135" y="635"/>
                </a:lnTo>
                <a:cubicBezTo>
                  <a:pt x="267" y="2136"/>
                  <a:pt x="701" y="4137"/>
                  <a:pt x="2202" y="5138"/>
                </a:cubicBezTo>
                <a:cubicBezTo>
                  <a:pt x="1635" y="5104"/>
                  <a:pt x="1135" y="4971"/>
                  <a:pt x="668" y="4704"/>
                </a:cubicBezTo>
                <a:lnTo>
                  <a:pt x="668" y="4704"/>
                </a:lnTo>
                <a:cubicBezTo>
                  <a:pt x="634" y="6272"/>
                  <a:pt x="1735" y="7740"/>
                  <a:pt x="3370" y="8040"/>
                </a:cubicBezTo>
                <a:cubicBezTo>
                  <a:pt x="3087" y="8121"/>
                  <a:pt x="2780" y="8165"/>
                  <a:pt x="2463" y="8165"/>
                </a:cubicBezTo>
                <a:cubicBezTo>
                  <a:pt x="2256" y="8165"/>
                  <a:pt x="2046" y="8146"/>
                  <a:pt x="1835" y="8107"/>
                </a:cubicBezTo>
                <a:lnTo>
                  <a:pt x="1835" y="8107"/>
                </a:lnTo>
                <a:cubicBezTo>
                  <a:pt x="2269" y="9441"/>
                  <a:pt x="3503" y="10408"/>
                  <a:pt x="5004" y="10442"/>
                </a:cubicBezTo>
                <a:cubicBezTo>
                  <a:pt x="3785" y="11406"/>
                  <a:pt x="2325" y="11888"/>
                  <a:pt x="808" y="11888"/>
                </a:cubicBezTo>
                <a:cubicBezTo>
                  <a:pt x="540" y="11888"/>
                  <a:pt x="271" y="11873"/>
                  <a:pt x="0" y="11843"/>
                </a:cubicBezTo>
                <a:lnTo>
                  <a:pt x="0" y="11843"/>
                </a:lnTo>
                <a:cubicBezTo>
                  <a:pt x="1502" y="12810"/>
                  <a:pt x="3269" y="13377"/>
                  <a:pt x="5171" y="13377"/>
                </a:cubicBezTo>
                <a:cubicBezTo>
                  <a:pt x="11442" y="13377"/>
                  <a:pt x="14978" y="8073"/>
                  <a:pt x="14744" y="3337"/>
                </a:cubicBezTo>
                <a:cubicBezTo>
                  <a:pt x="15411" y="2870"/>
                  <a:pt x="15979" y="2269"/>
                  <a:pt x="16446" y="1602"/>
                </a:cubicBezTo>
                <a:lnTo>
                  <a:pt x="16446" y="1602"/>
                </a:lnTo>
                <a:cubicBezTo>
                  <a:pt x="15812" y="1869"/>
                  <a:pt x="15178" y="2036"/>
                  <a:pt x="14511" y="2136"/>
                </a:cubicBezTo>
                <a:cubicBezTo>
                  <a:pt x="15178" y="1702"/>
                  <a:pt x="15712" y="1035"/>
                  <a:pt x="15979" y="268"/>
                </a:cubicBezTo>
                <a:lnTo>
                  <a:pt x="15979" y="268"/>
                </a:lnTo>
                <a:cubicBezTo>
                  <a:pt x="15311" y="635"/>
                  <a:pt x="14611" y="935"/>
                  <a:pt x="13844" y="1068"/>
                </a:cubicBezTo>
                <a:cubicBezTo>
                  <a:pt x="13210" y="434"/>
                  <a:pt x="12343" y="1"/>
                  <a:pt x="11375" y="1"/>
                </a:cubicBezTo>
                <a:close/>
              </a:path>
            </a:pathLst>
          </a:custGeom>
          <a:solidFill>
            <a:schemeClr val="accent4"/>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pic>
        <p:nvPicPr>
          <p:cNvPr id="1166" name="Google Shape;1166;p44"/>
          <p:cNvPicPr preferRelativeResize="0"/>
          <p:nvPr/>
        </p:nvPicPr>
        <p:blipFill rotWithShape="1">
          <a:blip r:embed="rId3">
            <a:alphaModFix/>
          </a:blip>
          <a:srcRect b="29639" l="0" r="0" t="3693"/>
          <a:stretch/>
        </p:blipFill>
        <p:spPr>
          <a:xfrm>
            <a:off x="757850" y="924150"/>
            <a:ext cx="4857300" cy="4857300"/>
          </a:xfrm>
          <a:prstGeom prst="ellipse">
            <a:avLst/>
          </a:prstGeom>
          <a:noFill/>
          <a:ln>
            <a:noFill/>
          </a:ln>
        </p:spPr>
      </p:pic>
      <p:sp>
        <p:nvSpPr>
          <p:cNvPr id="1167" name="Google Shape;1167;p44"/>
          <p:cNvSpPr txBox="1"/>
          <p:nvPr>
            <p:ph idx="2" type="body"/>
          </p:nvPr>
        </p:nvSpPr>
        <p:spPr>
          <a:xfrm>
            <a:off x="6130600" y="3381625"/>
            <a:ext cx="5581500" cy="13416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hello@mail.com</a:t>
            </a:r>
            <a:endParaRPr/>
          </a:p>
          <a:p>
            <a:pPr indent="0" lvl="0" marL="0" rtl="0" algn="l">
              <a:spcBef>
                <a:spcPts val="0"/>
              </a:spcBef>
              <a:spcAft>
                <a:spcPts val="0"/>
              </a:spcAft>
              <a:buNone/>
            </a:pPr>
            <a:r>
              <a:rPr lang="en"/>
              <a:t>555-111-222</a:t>
            </a:r>
            <a:endParaRPr/>
          </a:p>
          <a:p>
            <a:pPr indent="0" lvl="0" marL="0" rtl="0" algn="l">
              <a:spcBef>
                <a:spcPts val="0"/>
              </a:spcBef>
              <a:spcAft>
                <a:spcPts val="0"/>
              </a:spcAft>
              <a:buNone/>
            </a:pPr>
            <a:r>
              <a:rPr lang="en"/>
              <a:t>mydomain.com</a:t>
            </a:r>
            <a:endParaRPr/>
          </a:p>
          <a:p>
            <a:pPr indent="0" lvl="0" marL="0" rtl="0" algn="l">
              <a:spcBef>
                <a:spcPts val="0"/>
              </a:spcBef>
              <a:spcAft>
                <a:spcPts val="0"/>
              </a:spcAft>
              <a:buNone/>
            </a:pPr>
            <a:r>
              <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1" name="Shape 1171"/>
        <p:cNvGrpSpPr/>
        <p:nvPr/>
      </p:nvGrpSpPr>
      <p:grpSpPr>
        <a:xfrm>
          <a:off x="0" y="0"/>
          <a:ext cx="0" cy="0"/>
          <a:chOff x="0" y="0"/>
          <a:chExt cx="0" cy="0"/>
        </a:xfrm>
      </p:grpSpPr>
      <p:sp>
        <p:nvSpPr>
          <p:cNvPr id="1172" name="Google Shape;1172;p45"/>
          <p:cNvSpPr txBox="1"/>
          <p:nvPr>
            <p:ph type="title"/>
          </p:nvPr>
        </p:nvSpPr>
        <p:spPr>
          <a:xfrm>
            <a:off x="548200" y="2296875"/>
            <a:ext cx="11095500" cy="31608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Let’s carve a pumpkin!</a:t>
            </a:r>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6" name="Shape 1176"/>
        <p:cNvGrpSpPr/>
        <p:nvPr/>
      </p:nvGrpSpPr>
      <p:grpSpPr>
        <a:xfrm>
          <a:off x="0" y="0"/>
          <a:ext cx="0" cy="0"/>
          <a:chOff x="0" y="0"/>
          <a:chExt cx="0" cy="0"/>
        </a:xfrm>
      </p:grpSpPr>
      <p:grpSp>
        <p:nvGrpSpPr>
          <p:cNvPr id="1177" name="Google Shape;1177;p46"/>
          <p:cNvGrpSpPr/>
          <p:nvPr/>
        </p:nvGrpSpPr>
        <p:grpSpPr>
          <a:xfrm>
            <a:off x="3802164" y="5017973"/>
            <a:ext cx="619857" cy="622931"/>
            <a:chOff x="1247052" y="596916"/>
            <a:chExt cx="452715" cy="454960"/>
          </a:xfrm>
        </p:grpSpPr>
        <p:sp>
          <p:nvSpPr>
            <p:cNvPr id="1178" name="Google Shape;1178;p46"/>
            <p:cNvSpPr/>
            <p:nvPr/>
          </p:nvSpPr>
          <p:spPr>
            <a:xfrm>
              <a:off x="1247052" y="596916"/>
              <a:ext cx="372714" cy="386104"/>
            </a:xfrm>
            <a:custGeom>
              <a:rect b="b" l="l" r="r" t="t"/>
              <a:pathLst>
                <a:path extrusionOk="0" h="386104" w="372714">
                  <a:moveTo>
                    <a:pt x="225893" y="507"/>
                  </a:moveTo>
                  <a:cubicBezTo>
                    <a:pt x="277485" y="4148"/>
                    <a:pt x="328167" y="26910"/>
                    <a:pt x="356088" y="52403"/>
                  </a:cubicBezTo>
                  <a:lnTo>
                    <a:pt x="364576" y="64701"/>
                  </a:lnTo>
                  <a:lnTo>
                    <a:pt x="364729" y="64803"/>
                  </a:lnTo>
                  <a:lnTo>
                    <a:pt x="368153" y="69882"/>
                  </a:lnTo>
                  <a:lnTo>
                    <a:pt x="372714" y="76490"/>
                  </a:lnTo>
                  <a:lnTo>
                    <a:pt x="343265" y="61659"/>
                  </a:lnTo>
                  <a:cubicBezTo>
                    <a:pt x="320655" y="52326"/>
                    <a:pt x="295087" y="45725"/>
                    <a:pt x="269291" y="43905"/>
                  </a:cubicBezTo>
                  <a:cubicBezTo>
                    <a:pt x="252094" y="42691"/>
                    <a:pt x="234795" y="43602"/>
                    <a:pt x="218205" y="47244"/>
                  </a:cubicBezTo>
                  <a:lnTo>
                    <a:pt x="224990" y="52097"/>
                  </a:lnTo>
                  <a:lnTo>
                    <a:pt x="173887" y="62415"/>
                  </a:lnTo>
                  <a:cubicBezTo>
                    <a:pt x="97203" y="94848"/>
                    <a:pt x="43398" y="170779"/>
                    <a:pt x="43398" y="259276"/>
                  </a:cubicBezTo>
                  <a:cubicBezTo>
                    <a:pt x="43398" y="303525"/>
                    <a:pt x="56849" y="344632"/>
                    <a:pt x="79886" y="378732"/>
                  </a:cubicBezTo>
                  <a:lnTo>
                    <a:pt x="86585" y="386104"/>
                  </a:lnTo>
                  <a:lnTo>
                    <a:pt x="77749" y="380743"/>
                  </a:lnTo>
                  <a:cubicBezTo>
                    <a:pt x="30265" y="341556"/>
                    <a:pt x="0" y="282252"/>
                    <a:pt x="0" y="215878"/>
                  </a:cubicBezTo>
                  <a:cubicBezTo>
                    <a:pt x="0" y="127381"/>
                    <a:pt x="53805" y="51450"/>
                    <a:pt x="130489" y="19017"/>
                  </a:cubicBezTo>
                  <a:lnTo>
                    <a:pt x="181592" y="8699"/>
                  </a:lnTo>
                  <a:lnTo>
                    <a:pt x="174807" y="3846"/>
                  </a:lnTo>
                  <a:cubicBezTo>
                    <a:pt x="191397" y="204"/>
                    <a:pt x="208696" y="-707"/>
                    <a:pt x="225893" y="507"/>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79" name="Google Shape;1179;p46"/>
            <p:cNvSpPr/>
            <p:nvPr/>
          </p:nvSpPr>
          <p:spPr>
            <a:xfrm>
              <a:off x="1272285" y="622148"/>
              <a:ext cx="427482" cy="429728"/>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80" name="Google Shape;1180;p46"/>
          <p:cNvGrpSpPr/>
          <p:nvPr/>
        </p:nvGrpSpPr>
        <p:grpSpPr>
          <a:xfrm>
            <a:off x="2896903" y="5149001"/>
            <a:ext cx="496853" cy="497974"/>
            <a:chOff x="585891" y="692613"/>
            <a:chExt cx="362878" cy="363697"/>
          </a:xfrm>
        </p:grpSpPr>
        <p:sp>
          <p:nvSpPr>
            <p:cNvPr id="1181" name="Google Shape;1181;p46"/>
            <p:cNvSpPr/>
            <p:nvPr/>
          </p:nvSpPr>
          <p:spPr>
            <a:xfrm>
              <a:off x="585891" y="692613"/>
              <a:ext cx="349758" cy="344522"/>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2" name="Google Shape;1182;p46"/>
            <p:cNvSpPr/>
            <p:nvPr/>
          </p:nvSpPr>
          <p:spPr>
            <a:xfrm>
              <a:off x="599011" y="711788"/>
              <a:ext cx="349758" cy="344522"/>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83" name="Google Shape;1183;p46"/>
          <p:cNvGrpSpPr/>
          <p:nvPr/>
        </p:nvGrpSpPr>
        <p:grpSpPr>
          <a:xfrm>
            <a:off x="3449508" y="5506735"/>
            <a:ext cx="434078" cy="312647"/>
            <a:chOff x="992157" y="982495"/>
            <a:chExt cx="303742" cy="218787"/>
          </a:xfrm>
        </p:grpSpPr>
        <p:sp>
          <p:nvSpPr>
            <p:cNvPr id="1184" name="Google Shape;1184;p46"/>
            <p:cNvSpPr/>
            <p:nvPr/>
          </p:nvSpPr>
          <p:spPr>
            <a:xfrm>
              <a:off x="992157" y="987541"/>
              <a:ext cx="278511" cy="213741"/>
            </a:xfrm>
            <a:custGeom>
              <a:rect b="b" l="l" r="r" t="t"/>
              <a:pathLst>
                <a:path extrusionOk="0" h="125730" w="163830">
                  <a:moveTo>
                    <a:pt x="80962" y="0"/>
                  </a:moveTo>
                  <a:lnTo>
                    <a:pt x="163830" y="101917"/>
                  </a:lnTo>
                  <a:cubicBezTo>
                    <a:pt x="163830" y="101917"/>
                    <a:pt x="144780" y="107870"/>
                    <a:pt x="125135" y="113824"/>
                  </a:cubicBezTo>
                  <a:lnTo>
                    <a:pt x="111388" y="117900"/>
                  </a:lnTo>
                  <a:lnTo>
                    <a:pt x="111442" y="118110"/>
                  </a:lnTo>
                  <a:cubicBezTo>
                    <a:pt x="111442" y="118110"/>
                    <a:pt x="87630" y="125730"/>
                    <a:pt x="82867" y="125730"/>
                  </a:cubicBezTo>
                  <a:cubicBezTo>
                    <a:pt x="78105" y="125730"/>
                    <a:pt x="80962" y="0"/>
                    <a:pt x="80962" y="0"/>
                  </a:cubicBezTo>
                  <a:close/>
                  <a:moveTo>
                    <a:pt x="50482" y="0"/>
                  </a:moveTo>
                  <a:lnTo>
                    <a:pt x="55245" y="117158"/>
                  </a:lnTo>
                  <a:lnTo>
                    <a:pt x="0" y="107633"/>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5" name="Google Shape;1185;p46"/>
            <p:cNvSpPr/>
            <p:nvPr/>
          </p:nvSpPr>
          <p:spPr>
            <a:xfrm>
              <a:off x="1017388" y="982495"/>
              <a:ext cx="278511" cy="213741"/>
            </a:xfrm>
            <a:custGeom>
              <a:rect b="b" l="l" r="r" t="t"/>
              <a:pathLst>
                <a:path extrusionOk="0" h="125730" w="163830">
                  <a:moveTo>
                    <a:pt x="80962" y="0"/>
                  </a:moveTo>
                  <a:lnTo>
                    <a:pt x="163830" y="101917"/>
                  </a:lnTo>
                  <a:cubicBezTo>
                    <a:pt x="163830" y="101917"/>
                    <a:pt x="144780" y="107870"/>
                    <a:pt x="125135" y="113824"/>
                  </a:cubicBezTo>
                  <a:lnTo>
                    <a:pt x="111388" y="117900"/>
                  </a:lnTo>
                  <a:lnTo>
                    <a:pt x="111442" y="118110"/>
                  </a:lnTo>
                  <a:cubicBezTo>
                    <a:pt x="111442" y="118110"/>
                    <a:pt x="87630" y="125730"/>
                    <a:pt x="82867" y="125730"/>
                  </a:cubicBezTo>
                  <a:cubicBezTo>
                    <a:pt x="78105" y="125730"/>
                    <a:pt x="80962" y="0"/>
                    <a:pt x="80962" y="0"/>
                  </a:cubicBezTo>
                  <a:close/>
                  <a:moveTo>
                    <a:pt x="50482" y="0"/>
                  </a:moveTo>
                  <a:lnTo>
                    <a:pt x="55245" y="117158"/>
                  </a:lnTo>
                  <a:lnTo>
                    <a:pt x="0" y="107633"/>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86" name="Google Shape;1186;p46"/>
          <p:cNvGrpSpPr/>
          <p:nvPr/>
        </p:nvGrpSpPr>
        <p:grpSpPr>
          <a:xfrm>
            <a:off x="2959613" y="5920285"/>
            <a:ext cx="1462501" cy="736546"/>
            <a:chOff x="535979" y="1273406"/>
            <a:chExt cx="1237310" cy="623135"/>
          </a:xfrm>
        </p:grpSpPr>
        <p:sp>
          <p:nvSpPr>
            <p:cNvPr id="1187" name="Google Shape;1187;p46"/>
            <p:cNvSpPr/>
            <p:nvPr/>
          </p:nvSpPr>
          <p:spPr>
            <a:xfrm>
              <a:off x="535979" y="1273406"/>
              <a:ext cx="1130757" cy="577866"/>
            </a:xfrm>
            <a:custGeom>
              <a:rect b="b" l="l" r="r" t="t"/>
              <a:pathLst>
                <a:path extrusionOk="0" h="577866" w="1130757">
                  <a:moveTo>
                    <a:pt x="303431" y="466390"/>
                  </a:moveTo>
                  <a:lnTo>
                    <a:pt x="328129" y="467016"/>
                  </a:lnTo>
                  <a:lnTo>
                    <a:pt x="348995" y="577866"/>
                  </a:lnTo>
                  <a:lnTo>
                    <a:pt x="336695" y="576136"/>
                  </a:lnTo>
                  <a:cubicBezTo>
                    <a:pt x="323746" y="574316"/>
                    <a:pt x="323746" y="574316"/>
                    <a:pt x="323746" y="574316"/>
                  </a:cubicBezTo>
                  <a:close/>
                  <a:moveTo>
                    <a:pt x="1101809" y="381232"/>
                  </a:moveTo>
                  <a:cubicBezTo>
                    <a:pt x="1101809" y="381232"/>
                    <a:pt x="1105856" y="409961"/>
                    <a:pt x="1109295" y="440512"/>
                  </a:cubicBezTo>
                  <a:lnTo>
                    <a:pt x="1112267" y="472113"/>
                  </a:lnTo>
                  <a:lnTo>
                    <a:pt x="1082858" y="480438"/>
                  </a:lnTo>
                  <a:cubicBezTo>
                    <a:pt x="1085287" y="473154"/>
                    <a:pt x="1082454" y="440783"/>
                    <a:pt x="1079015" y="410232"/>
                  </a:cubicBezTo>
                  <a:lnTo>
                    <a:pt x="1076107" y="386489"/>
                  </a:lnTo>
                  <a:close/>
                  <a:moveTo>
                    <a:pt x="165126" y="48277"/>
                  </a:moveTo>
                  <a:lnTo>
                    <a:pt x="165126" y="48284"/>
                  </a:lnTo>
                  <a:lnTo>
                    <a:pt x="168767" y="63024"/>
                  </a:lnTo>
                  <a:lnTo>
                    <a:pt x="172375" y="87397"/>
                  </a:lnTo>
                  <a:lnTo>
                    <a:pt x="139053" y="100187"/>
                  </a:lnTo>
                  <a:cubicBezTo>
                    <a:pt x="25354" y="168034"/>
                    <a:pt x="30311" y="344004"/>
                    <a:pt x="30311" y="344004"/>
                  </a:cubicBezTo>
                  <a:lnTo>
                    <a:pt x="30311" y="344006"/>
                  </a:lnTo>
                  <a:cubicBezTo>
                    <a:pt x="30311" y="369903"/>
                    <a:pt x="31928" y="398228"/>
                    <a:pt x="36583" y="425743"/>
                  </a:cubicBezTo>
                  <a:lnTo>
                    <a:pt x="46078" y="455566"/>
                  </a:lnTo>
                  <a:lnTo>
                    <a:pt x="54639" y="484340"/>
                  </a:lnTo>
                  <a:lnTo>
                    <a:pt x="55934" y="486524"/>
                  </a:lnTo>
                  <a:lnTo>
                    <a:pt x="61063" y="502626"/>
                  </a:lnTo>
                  <a:lnTo>
                    <a:pt x="72324" y="514139"/>
                  </a:lnTo>
                  <a:lnTo>
                    <a:pt x="79342" y="525961"/>
                  </a:lnTo>
                  <a:lnTo>
                    <a:pt x="79340" y="525961"/>
                  </a:lnTo>
                  <a:cubicBezTo>
                    <a:pt x="69324" y="518424"/>
                    <a:pt x="59311" y="508978"/>
                    <a:pt x="49934" y="497151"/>
                  </a:cubicBezTo>
                  <a:lnTo>
                    <a:pt x="42044" y="483859"/>
                  </a:lnTo>
                  <a:lnTo>
                    <a:pt x="30783" y="472346"/>
                  </a:lnTo>
                  <a:lnTo>
                    <a:pt x="25654" y="456244"/>
                  </a:lnTo>
                  <a:lnTo>
                    <a:pt x="24359" y="454060"/>
                  </a:lnTo>
                  <a:lnTo>
                    <a:pt x="15798" y="425286"/>
                  </a:lnTo>
                  <a:lnTo>
                    <a:pt x="6303" y="395463"/>
                  </a:lnTo>
                  <a:cubicBezTo>
                    <a:pt x="1648" y="367948"/>
                    <a:pt x="31" y="339623"/>
                    <a:pt x="31" y="313726"/>
                  </a:cubicBezTo>
                  <a:lnTo>
                    <a:pt x="31" y="313724"/>
                  </a:lnTo>
                  <a:cubicBezTo>
                    <a:pt x="31" y="313724"/>
                    <a:pt x="-6444" y="83886"/>
                    <a:pt x="165126" y="48277"/>
                  </a:cubicBezTo>
                  <a:close/>
                  <a:moveTo>
                    <a:pt x="995036" y="15700"/>
                  </a:moveTo>
                  <a:cubicBezTo>
                    <a:pt x="1009783" y="15919"/>
                    <a:pt x="1043963" y="19295"/>
                    <a:pt x="1081443" y="42816"/>
                  </a:cubicBezTo>
                  <a:lnTo>
                    <a:pt x="1094522" y="53443"/>
                  </a:lnTo>
                  <a:lnTo>
                    <a:pt x="1096543" y="54551"/>
                  </a:lnTo>
                  <a:lnTo>
                    <a:pt x="1097907" y="56192"/>
                  </a:lnTo>
                  <a:lnTo>
                    <a:pt x="1119426" y="73678"/>
                  </a:lnTo>
                  <a:lnTo>
                    <a:pt x="1130757" y="88561"/>
                  </a:lnTo>
                  <a:lnTo>
                    <a:pt x="1128187" y="86472"/>
                  </a:lnTo>
                  <a:lnTo>
                    <a:pt x="1126823" y="84831"/>
                  </a:lnTo>
                  <a:lnTo>
                    <a:pt x="1124802" y="83723"/>
                  </a:lnTo>
                  <a:lnTo>
                    <a:pt x="1111723" y="73096"/>
                  </a:lnTo>
                  <a:cubicBezTo>
                    <a:pt x="1061750" y="41735"/>
                    <a:pt x="1017643" y="46186"/>
                    <a:pt x="1017643" y="46186"/>
                  </a:cubicBezTo>
                  <a:lnTo>
                    <a:pt x="1017574" y="46481"/>
                  </a:lnTo>
                  <a:lnTo>
                    <a:pt x="1016025" y="46187"/>
                  </a:lnTo>
                  <a:cubicBezTo>
                    <a:pt x="1014406" y="46187"/>
                    <a:pt x="1009956" y="67230"/>
                    <a:pt x="1005908" y="88877"/>
                  </a:cubicBezTo>
                  <a:lnTo>
                    <a:pt x="1000677" y="118513"/>
                  </a:lnTo>
                  <a:lnTo>
                    <a:pt x="986889" y="177291"/>
                  </a:lnTo>
                  <a:lnTo>
                    <a:pt x="839600" y="153012"/>
                  </a:lnTo>
                  <a:cubicBezTo>
                    <a:pt x="839600" y="153012"/>
                    <a:pt x="841522" y="145323"/>
                    <a:pt x="844076" y="133943"/>
                  </a:cubicBezTo>
                  <a:lnTo>
                    <a:pt x="845140" y="128636"/>
                  </a:lnTo>
                  <a:lnTo>
                    <a:pt x="956609" y="147011"/>
                  </a:lnTo>
                  <a:lnTo>
                    <a:pt x="970397" y="88233"/>
                  </a:lnTo>
                  <a:lnTo>
                    <a:pt x="975628" y="58597"/>
                  </a:lnTo>
                  <a:cubicBezTo>
                    <a:pt x="979676" y="36950"/>
                    <a:pt x="984126" y="15907"/>
                    <a:pt x="985745" y="15907"/>
                  </a:cubicBezTo>
                  <a:lnTo>
                    <a:pt x="987294" y="16201"/>
                  </a:lnTo>
                  <a:lnTo>
                    <a:pt x="987363" y="15906"/>
                  </a:lnTo>
                  <a:cubicBezTo>
                    <a:pt x="987363" y="15906"/>
                    <a:pt x="990120" y="15627"/>
                    <a:pt x="995036" y="15700"/>
                  </a:cubicBezTo>
                  <a:close/>
                  <a:moveTo>
                    <a:pt x="658589" y="124"/>
                  </a:moveTo>
                  <a:lnTo>
                    <a:pt x="671347" y="544"/>
                  </a:lnTo>
                  <a:lnTo>
                    <a:pt x="687497" y="201"/>
                  </a:lnTo>
                  <a:lnTo>
                    <a:pt x="710883" y="1842"/>
                  </a:lnTo>
                  <a:lnTo>
                    <a:pt x="744853" y="2957"/>
                  </a:lnTo>
                  <a:cubicBezTo>
                    <a:pt x="752706" y="3514"/>
                    <a:pt x="756886" y="4019"/>
                    <a:pt x="756776" y="4337"/>
                  </a:cubicBezTo>
                  <a:lnTo>
                    <a:pt x="748480" y="4479"/>
                  </a:lnTo>
                  <a:lnTo>
                    <a:pt x="819031" y="9431"/>
                  </a:lnTo>
                  <a:cubicBezTo>
                    <a:pt x="824291" y="7003"/>
                    <a:pt x="826314" y="12871"/>
                    <a:pt x="826390" y="23037"/>
                  </a:cubicBezTo>
                  <a:lnTo>
                    <a:pt x="824749" y="37987"/>
                  </a:lnTo>
                  <a:lnTo>
                    <a:pt x="778760" y="34759"/>
                  </a:lnTo>
                  <a:lnTo>
                    <a:pt x="787056" y="34617"/>
                  </a:lnTo>
                  <a:cubicBezTo>
                    <a:pt x="787166" y="34299"/>
                    <a:pt x="782986" y="33794"/>
                    <a:pt x="775133" y="33237"/>
                  </a:cubicBezTo>
                  <a:lnTo>
                    <a:pt x="741163" y="32122"/>
                  </a:lnTo>
                  <a:lnTo>
                    <a:pt x="717777" y="30481"/>
                  </a:lnTo>
                  <a:lnTo>
                    <a:pt x="701627" y="30824"/>
                  </a:lnTo>
                  <a:lnTo>
                    <a:pt x="688869" y="30404"/>
                  </a:lnTo>
                  <a:cubicBezTo>
                    <a:pt x="648708" y="30000"/>
                    <a:pt x="598784" y="30506"/>
                    <a:pt x="544031" y="33035"/>
                  </a:cubicBezTo>
                  <a:lnTo>
                    <a:pt x="476644" y="38761"/>
                  </a:lnTo>
                  <a:lnTo>
                    <a:pt x="426180" y="41761"/>
                  </a:lnTo>
                  <a:cubicBezTo>
                    <a:pt x="391759" y="44264"/>
                    <a:pt x="370212" y="46186"/>
                    <a:pt x="370212" y="46186"/>
                  </a:cubicBezTo>
                  <a:lnTo>
                    <a:pt x="370574" y="47774"/>
                  </a:lnTo>
                  <a:lnTo>
                    <a:pt x="370210" y="47805"/>
                  </a:lnTo>
                  <a:lnTo>
                    <a:pt x="398990" y="174108"/>
                  </a:lnTo>
                  <a:lnTo>
                    <a:pt x="216446" y="201569"/>
                  </a:lnTo>
                  <a:cubicBezTo>
                    <a:pt x="216446" y="201569"/>
                    <a:pt x="215738" y="196814"/>
                    <a:pt x="214524" y="188949"/>
                  </a:cubicBezTo>
                  <a:lnTo>
                    <a:pt x="211131" y="167533"/>
                  </a:lnTo>
                  <a:lnTo>
                    <a:pt x="368710" y="143828"/>
                  </a:lnTo>
                  <a:lnTo>
                    <a:pt x="339930" y="17525"/>
                  </a:lnTo>
                  <a:lnTo>
                    <a:pt x="340294" y="17494"/>
                  </a:lnTo>
                  <a:lnTo>
                    <a:pt x="339932" y="15906"/>
                  </a:lnTo>
                  <a:cubicBezTo>
                    <a:pt x="339932" y="15906"/>
                    <a:pt x="361479" y="13984"/>
                    <a:pt x="395900" y="11481"/>
                  </a:cubicBezTo>
                  <a:lnTo>
                    <a:pt x="446364" y="8481"/>
                  </a:lnTo>
                  <a:lnTo>
                    <a:pt x="513751" y="2755"/>
                  </a:lnTo>
                  <a:cubicBezTo>
                    <a:pt x="568504" y="226"/>
                    <a:pt x="618428" y="-281"/>
                    <a:pt x="658589" y="124"/>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88" name="Google Shape;1188;p46"/>
            <p:cNvSpPr/>
            <p:nvPr/>
          </p:nvSpPr>
          <p:spPr>
            <a:xfrm>
              <a:off x="561213" y="1298641"/>
              <a:ext cx="1212076" cy="597900"/>
            </a:xfrm>
            <a:custGeom>
              <a:rect b="b" l="l" r="r" t="t"/>
              <a:pathLst>
                <a:path extrusionOk="0" h="351706" w="712986">
                  <a:moveTo>
                    <a:pt x="387566" y="73"/>
                  </a:moveTo>
                  <a:lnTo>
                    <a:pt x="395074" y="320"/>
                  </a:lnTo>
                  <a:lnTo>
                    <a:pt x="404578" y="118"/>
                  </a:lnTo>
                  <a:lnTo>
                    <a:pt x="418340" y="1084"/>
                  </a:lnTo>
                  <a:lnTo>
                    <a:pt x="438331" y="1740"/>
                  </a:lnTo>
                  <a:cubicBezTo>
                    <a:pt x="442952" y="2068"/>
                    <a:pt x="445412" y="2365"/>
                    <a:pt x="445347" y="2552"/>
                  </a:cubicBezTo>
                  <a:lnTo>
                    <a:pt x="440465" y="2636"/>
                  </a:lnTo>
                  <a:lnTo>
                    <a:pt x="481983" y="5550"/>
                  </a:lnTo>
                  <a:cubicBezTo>
                    <a:pt x="494365" y="-165"/>
                    <a:pt x="476268" y="72225"/>
                    <a:pt x="476268" y="72225"/>
                  </a:cubicBezTo>
                  <a:lnTo>
                    <a:pt x="562945" y="86513"/>
                  </a:lnTo>
                  <a:lnTo>
                    <a:pt x="571059" y="51923"/>
                  </a:lnTo>
                  <a:lnTo>
                    <a:pt x="574137" y="34483"/>
                  </a:lnTo>
                  <a:cubicBezTo>
                    <a:pt x="576519" y="21744"/>
                    <a:pt x="579138" y="9361"/>
                    <a:pt x="580091" y="9361"/>
                  </a:cubicBezTo>
                  <a:lnTo>
                    <a:pt x="581002" y="9534"/>
                  </a:lnTo>
                  <a:lnTo>
                    <a:pt x="581043" y="9360"/>
                  </a:lnTo>
                  <a:cubicBezTo>
                    <a:pt x="581043" y="9360"/>
                    <a:pt x="606999" y="6741"/>
                    <a:pt x="636407" y="25196"/>
                  </a:cubicBezTo>
                  <a:lnTo>
                    <a:pt x="644104" y="31450"/>
                  </a:lnTo>
                  <a:lnTo>
                    <a:pt x="645293" y="32102"/>
                  </a:lnTo>
                  <a:lnTo>
                    <a:pt x="646096" y="33068"/>
                  </a:lnTo>
                  <a:lnTo>
                    <a:pt x="658759" y="43358"/>
                  </a:lnTo>
                  <a:cubicBezTo>
                    <a:pt x="666191" y="50976"/>
                    <a:pt x="673488" y="60282"/>
                    <a:pt x="680297" y="71645"/>
                  </a:cubicBezTo>
                  <a:lnTo>
                    <a:pt x="682914" y="77358"/>
                  </a:lnTo>
                  <a:lnTo>
                    <a:pt x="683794" y="78417"/>
                  </a:lnTo>
                  <a:lnTo>
                    <a:pt x="686614" y="85437"/>
                  </a:lnTo>
                  <a:lnTo>
                    <a:pt x="698909" y="112277"/>
                  </a:lnTo>
                  <a:lnTo>
                    <a:pt x="701297" y="121982"/>
                  </a:lnTo>
                  <a:lnTo>
                    <a:pt x="702115" y="124018"/>
                  </a:lnTo>
                  <a:cubicBezTo>
                    <a:pt x="703849" y="130210"/>
                    <a:pt x="705013" y="135359"/>
                    <a:pt x="705744" y="138961"/>
                  </a:cubicBezTo>
                  <a:lnTo>
                    <a:pt x="706513" y="143186"/>
                  </a:lnTo>
                  <a:lnTo>
                    <a:pt x="712488" y="167475"/>
                  </a:lnTo>
                  <a:cubicBezTo>
                    <a:pt x="712488" y="167475"/>
                    <a:pt x="715346" y="193669"/>
                    <a:pt x="707369" y="221172"/>
                  </a:cubicBezTo>
                  <a:lnTo>
                    <a:pt x="703660" y="227827"/>
                  </a:lnTo>
                  <a:lnTo>
                    <a:pt x="702010" y="236056"/>
                  </a:lnTo>
                  <a:cubicBezTo>
                    <a:pt x="698201" y="245581"/>
                    <a:pt x="692724" y="254868"/>
                    <a:pt x="685223" y="262488"/>
                  </a:cubicBezTo>
                  <a:lnTo>
                    <a:pt x="672105" y="269938"/>
                  </a:lnTo>
                  <a:lnTo>
                    <a:pt x="665360" y="274767"/>
                  </a:lnTo>
                  <a:lnTo>
                    <a:pt x="661851" y="275761"/>
                  </a:lnTo>
                  <a:lnTo>
                    <a:pt x="656291" y="278918"/>
                  </a:lnTo>
                  <a:lnTo>
                    <a:pt x="657029" y="277126"/>
                  </a:lnTo>
                  <a:lnTo>
                    <a:pt x="637240" y="282728"/>
                  </a:lnTo>
                  <a:cubicBezTo>
                    <a:pt x="640098" y="274155"/>
                    <a:pt x="630573" y="206528"/>
                    <a:pt x="630573" y="206528"/>
                  </a:cubicBezTo>
                  <a:lnTo>
                    <a:pt x="546753" y="223673"/>
                  </a:lnTo>
                  <a:lnTo>
                    <a:pt x="545800" y="298920"/>
                  </a:lnTo>
                  <a:cubicBezTo>
                    <a:pt x="545800" y="298920"/>
                    <a:pt x="433405" y="371310"/>
                    <a:pt x="251478" y="346545"/>
                  </a:cubicBezTo>
                  <a:cubicBezTo>
                    <a:pt x="190518" y="337973"/>
                    <a:pt x="190518" y="337973"/>
                    <a:pt x="190518" y="337973"/>
                  </a:cubicBezTo>
                  <a:lnTo>
                    <a:pt x="175278" y="257010"/>
                  </a:lnTo>
                  <a:lnTo>
                    <a:pt x="100030" y="255105"/>
                  </a:lnTo>
                  <a:lnTo>
                    <a:pt x="93363" y="326543"/>
                  </a:lnTo>
                  <a:cubicBezTo>
                    <a:pt x="93601" y="326781"/>
                    <a:pt x="87826" y="326960"/>
                    <a:pt x="79045" y="324861"/>
                  </a:cubicBezTo>
                  <a:lnTo>
                    <a:pt x="57098" y="314453"/>
                  </a:lnTo>
                  <a:lnTo>
                    <a:pt x="60978" y="321781"/>
                  </a:lnTo>
                  <a:lnTo>
                    <a:pt x="50962" y="311543"/>
                  </a:lnTo>
                  <a:lnTo>
                    <a:pt x="46690" y="309517"/>
                  </a:lnTo>
                  <a:cubicBezTo>
                    <a:pt x="40796" y="305082"/>
                    <a:pt x="34903" y="299523"/>
                    <a:pt x="29385" y="292563"/>
                  </a:cubicBezTo>
                  <a:lnTo>
                    <a:pt x="24742" y="284741"/>
                  </a:lnTo>
                  <a:lnTo>
                    <a:pt x="18115" y="277966"/>
                  </a:lnTo>
                  <a:lnTo>
                    <a:pt x="15097" y="268490"/>
                  </a:lnTo>
                  <a:lnTo>
                    <a:pt x="14335" y="267205"/>
                  </a:lnTo>
                  <a:lnTo>
                    <a:pt x="9297" y="250272"/>
                  </a:lnTo>
                  <a:lnTo>
                    <a:pt x="3709" y="232722"/>
                  </a:lnTo>
                  <a:cubicBezTo>
                    <a:pt x="970" y="216530"/>
                    <a:pt x="18" y="199861"/>
                    <a:pt x="18" y="184621"/>
                  </a:cubicBezTo>
                  <a:lnTo>
                    <a:pt x="18" y="184620"/>
                  </a:lnTo>
                  <a:lnTo>
                    <a:pt x="18" y="184620"/>
                  </a:lnTo>
                  <a:cubicBezTo>
                    <a:pt x="18" y="184620"/>
                    <a:pt x="-3792" y="49365"/>
                    <a:pt x="97173" y="28410"/>
                  </a:cubicBezTo>
                  <a:lnTo>
                    <a:pt x="97173" y="28414"/>
                  </a:lnTo>
                  <a:lnTo>
                    <a:pt x="99316" y="37088"/>
                  </a:lnTo>
                  <a:lnTo>
                    <a:pt x="102131" y="56108"/>
                  </a:lnTo>
                  <a:lnTo>
                    <a:pt x="105507" y="74964"/>
                  </a:lnTo>
                  <a:cubicBezTo>
                    <a:pt x="107888" y="89608"/>
                    <a:pt x="109555" y="100800"/>
                    <a:pt x="109555" y="100800"/>
                  </a:cubicBezTo>
                  <a:lnTo>
                    <a:pt x="216978" y="84640"/>
                  </a:lnTo>
                  <a:lnTo>
                    <a:pt x="200042" y="10313"/>
                  </a:lnTo>
                  <a:lnTo>
                    <a:pt x="200256" y="10295"/>
                  </a:lnTo>
                  <a:lnTo>
                    <a:pt x="200043" y="9360"/>
                  </a:lnTo>
                  <a:cubicBezTo>
                    <a:pt x="200043" y="9360"/>
                    <a:pt x="212723" y="8229"/>
                    <a:pt x="232979" y="6756"/>
                  </a:cubicBezTo>
                  <a:lnTo>
                    <a:pt x="262676" y="4991"/>
                  </a:lnTo>
                  <a:lnTo>
                    <a:pt x="302332" y="1621"/>
                  </a:lnTo>
                  <a:cubicBezTo>
                    <a:pt x="334553" y="133"/>
                    <a:pt x="363932" y="-165"/>
                    <a:pt x="387566" y="7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89" name="Google Shape;1189;p46"/>
          <p:cNvGrpSpPr/>
          <p:nvPr/>
        </p:nvGrpSpPr>
        <p:grpSpPr>
          <a:xfrm>
            <a:off x="5249208" y="3649545"/>
            <a:ext cx="1871079" cy="591139"/>
            <a:chOff x="9430752" y="1259029"/>
            <a:chExt cx="2397590" cy="757386"/>
          </a:xfrm>
        </p:grpSpPr>
        <p:sp>
          <p:nvSpPr>
            <p:cNvPr id="1190" name="Google Shape;1190;p46"/>
            <p:cNvSpPr/>
            <p:nvPr/>
          </p:nvSpPr>
          <p:spPr>
            <a:xfrm>
              <a:off x="9430752" y="1259029"/>
              <a:ext cx="2360866" cy="720654"/>
            </a:xfrm>
            <a:custGeom>
              <a:rect b="b" l="l" r="r" t="t"/>
              <a:pathLst>
                <a:path extrusionOk="0" h="266909" w="874395">
                  <a:moveTo>
                    <a:pt x="427197" y="565"/>
                  </a:moveTo>
                  <a:cubicBezTo>
                    <a:pt x="453152" y="-268"/>
                    <a:pt x="479108" y="-268"/>
                    <a:pt x="504825" y="1161"/>
                  </a:cubicBezTo>
                  <a:cubicBezTo>
                    <a:pt x="580073" y="5923"/>
                    <a:pt x="655320" y="20211"/>
                    <a:pt x="721995" y="58311"/>
                  </a:cubicBezTo>
                  <a:lnTo>
                    <a:pt x="740525" y="72405"/>
                  </a:lnTo>
                  <a:lnTo>
                    <a:pt x="739140" y="70694"/>
                  </a:lnTo>
                  <a:cubicBezTo>
                    <a:pt x="743903" y="71646"/>
                    <a:pt x="750570" y="78314"/>
                    <a:pt x="754380" y="81171"/>
                  </a:cubicBezTo>
                  <a:cubicBezTo>
                    <a:pt x="760095" y="84982"/>
                    <a:pt x="764858" y="88792"/>
                    <a:pt x="769620" y="92601"/>
                  </a:cubicBezTo>
                  <a:lnTo>
                    <a:pt x="779227" y="101841"/>
                  </a:lnTo>
                  <a:lnTo>
                    <a:pt x="800577" y="118080"/>
                  </a:lnTo>
                  <a:lnTo>
                    <a:pt x="809253" y="130724"/>
                  </a:lnTo>
                  <a:lnTo>
                    <a:pt x="819627" y="140703"/>
                  </a:lnTo>
                  <a:lnTo>
                    <a:pt x="844164" y="181598"/>
                  </a:lnTo>
                  <a:lnTo>
                    <a:pt x="856298" y="199281"/>
                  </a:lnTo>
                  <a:cubicBezTo>
                    <a:pt x="865823" y="221188"/>
                    <a:pt x="867728" y="238333"/>
                    <a:pt x="874395" y="261193"/>
                  </a:cubicBezTo>
                  <a:lnTo>
                    <a:pt x="873094" y="260773"/>
                  </a:lnTo>
                  <a:lnTo>
                    <a:pt x="873443" y="262146"/>
                  </a:lnTo>
                  <a:cubicBezTo>
                    <a:pt x="856298" y="253574"/>
                    <a:pt x="838200" y="249764"/>
                    <a:pt x="820103" y="245001"/>
                  </a:cubicBezTo>
                  <a:cubicBezTo>
                    <a:pt x="808673" y="242144"/>
                    <a:pt x="797243" y="239286"/>
                    <a:pt x="785813" y="237382"/>
                  </a:cubicBezTo>
                  <a:cubicBezTo>
                    <a:pt x="776288" y="235476"/>
                    <a:pt x="764858" y="231667"/>
                    <a:pt x="755333" y="231667"/>
                  </a:cubicBezTo>
                  <a:lnTo>
                    <a:pt x="759976" y="231846"/>
                  </a:lnTo>
                  <a:lnTo>
                    <a:pt x="756762" y="231190"/>
                  </a:lnTo>
                  <a:cubicBezTo>
                    <a:pt x="712233" y="223332"/>
                    <a:pt x="673418" y="218331"/>
                    <a:pt x="673418" y="218331"/>
                  </a:cubicBezTo>
                  <a:lnTo>
                    <a:pt x="689610" y="173563"/>
                  </a:lnTo>
                  <a:lnTo>
                    <a:pt x="585788" y="149751"/>
                  </a:lnTo>
                  <a:cubicBezTo>
                    <a:pt x="585788" y="149751"/>
                    <a:pt x="578168" y="168801"/>
                    <a:pt x="566738" y="199281"/>
                  </a:cubicBezTo>
                  <a:cubicBezTo>
                    <a:pt x="492443" y="179278"/>
                    <a:pt x="284798" y="196423"/>
                    <a:pt x="284798" y="196423"/>
                  </a:cubicBezTo>
                  <a:lnTo>
                    <a:pt x="273368" y="146893"/>
                  </a:lnTo>
                  <a:lnTo>
                    <a:pt x="174308" y="161181"/>
                  </a:lnTo>
                  <a:cubicBezTo>
                    <a:pt x="174308" y="161181"/>
                    <a:pt x="184785" y="188803"/>
                    <a:pt x="191453" y="205948"/>
                  </a:cubicBezTo>
                  <a:lnTo>
                    <a:pt x="65881" y="243562"/>
                  </a:lnTo>
                  <a:lnTo>
                    <a:pt x="53817" y="247859"/>
                  </a:lnTo>
                  <a:lnTo>
                    <a:pt x="48364" y="249718"/>
                  </a:lnTo>
                  <a:lnTo>
                    <a:pt x="43918" y="251062"/>
                  </a:lnTo>
                  <a:lnTo>
                    <a:pt x="41350" y="251969"/>
                  </a:lnTo>
                  <a:lnTo>
                    <a:pt x="40631" y="252354"/>
                  </a:lnTo>
                  <a:lnTo>
                    <a:pt x="48364" y="249718"/>
                  </a:lnTo>
                  <a:lnTo>
                    <a:pt x="52642" y="248425"/>
                  </a:lnTo>
                  <a:cubicBezTo>
                    <a:pt x="49829" y="249764"/>
                    <a:pt x="12860" y="262623"/>
                    <a:pt x="1" y="266909"/>
                  </a:cubicBezTo>
                  <a:lnTo>
                    <a:pt x="1" y="266908"/>
                  </a:lnTo>
                  <a:lnTo>
                    <a:pt x="0" y="266908"/>
                  </a:lnTo>
                  <a:lnTo>
                    <a:pt x="3" y="266897"/>
                  </a:lnTo>
                  <a:lnTo>
                    <a:pt x="6430" y="212021"/>
                  </a:lnTo>
                  <a:lnTo>
                    <a:pt x="19659" y="177807"/>
                  </a:lnTo>
                  <a:lnTo>
                    <a:pt x="20122" y="175707"/>
                  </a:lnTo>
                  <a:lnTo>
                    <a:pt x="21054" y="174198"/>
                  </a:lnTo>
                  <a:lnTo>
                    <a:pt x="25718" y="162134"/>
                  </a:lnTo>
                  <a:cubicBezTo>
                    <a:pt x="29290" y="155467"/>
                    <a:pt x="35065" y="147489"/>
                    <a:pt x="42224" y="139095"/>
                  </a:cubicBezTo>
                  <a:lnTo>
                    <a:pt x="43638" y="137639"/>
                  </a:lnTo>
                  <a:lnTo>
                    <a:pt x="44872" y="135642"/>
                  </a:lnTo>
                  <a:lnTo>
                    <a:pt x="59556" y="121254"/>
                  </a:lnTo>
                  <a:lnTo>
                    <a:pt x="67033" y="113557"/>
                  </a:lnTo>
                  <a:lnTo>
                    <a:pt x="69142" y="111861"/>
                  </a:lnTo>
                  <a:lnTo>
                    <a:pt x="78105" y="103078"/>
                  </a:lnTo>
                  <a:lnTo>
                    <a:pt x="84984" y="99120"/>
                  </a:lnTo>
                  <a:lnTo>
                    <a:pt x="95236" y="90875"/>
                  </a:lnTo>
                  <a:cubicBezTo>
                    <a:pt x="104657" y="84386"/>
                    <a:pt x="113825" y="79267"/>
                    <a:pt x="121921" y="76409"/>
                  </a:cubicBezTo>
                  <a:lnTo>
                    <a:pt x="119685" y="79155"/>
                  </a:lnTo>
                  <a:lnTo>
                    <a:pt x="160258" y="55810"/>
                  </a:lnTo>
                  <a:cubicBezTo>
                    <a:pt x="189548" y="43071"/>
                    <a:pt x="220028" y="33069"/>
                    <a:pt x="249555" y="24973"/>
                  </a:cubicBezTo>
                  <a:cubicBezTo>
                    <a:pt x="280988" y="16401"/>
                    <a:pt x="316230" y="7828"/>
                    <a:pt x="349568" y="4971"/>
                  </a:cubicBezTo>
                  <a:cubicBezTo>
                    <a:pt x="375286" y="3066"/>
                    <a:pt x="401241" y="1399"/>
                    <a:pt x="427197" y="565"/>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1" name="Google Shape;1191;p46"/>
            <p:cNvSpPr/>
            <p:nvPr/>
          </p:nvSpPr>
          <p:spPr>
            <a:xfrm>
              <a:off x="9467475" y="1295760"/>
              <a:ext cx="2360866" cy="720654"/>
            </a:xfrm>
            <a:custGeom>
              <a:rect b="b" l="l" r="r" t="t"/>
              <a:pathLst>
                <a:path extrusionOk="0" h="266909" w="874395">
                  <a:moveTo>
                    <a:pt x="427197" y="565"/>
                  </a:moveTo>
                  <a:cubicBezTo>
                    <a:pt x="453152" y="-268"/>
                    <a:pt x="479108" y="-268"/>
                    <a:pt x="504825" y="1161"/>
                  </a:cubicBezTo>
                  <a:cubicBezTo>
                    <a:pt x="580073" y="5923"/>
                    <a:pt x="655320" y="20211"/>
                    <a:pt x="721995" y="58311"/>
                  </a:cubicBezTo>
                  <a:lnTo>
                    <a:pt x="740525" y="72405"/>
                  </a:lnTo>
                  <a:lnTo>
                    <a:pt x="739140" y="70694"/>
                  </a:lnTo>
                  <a:cubicBezTo>
                    <a:pt x="743903" y="71646"/>
                    <a:pt x="750570" y="78314"/>
                    <a:pt x="754380" y="81171"/>
                  </a:cubicBezTo>
                  <a:cubicBezTo>
                    <a:pt x="760095" y="84982"/>
                    <a:pt x="764858" y="88792"/>
                    <a:pt x="769620" y="92601"/>
                  </a:cubicBezTo>
                  <a:lnTo>
                    <a:pt x="779227" y="101841"/>
                  </a:lnTo>
                  <a:lnTo>
                    <a:pt x="800577" y="118080"/>
                  </a:lnTo>
                  <a:lnTo>
                    <a:pt x="809253" y="130724"/>
                  </a:lnTo>
                  <a:lnTo>
                    <a:pt x="819627" y="140703"/>
                  </a:lnTo>
                  <a:lnTo>
                    <a:pt x="844164" y="181598"/>
                  </a:lnTo>
                  <a:lnTo>
                    <a:pt x="856298" y="199281"/>
                  </a:lnTo>
                  <a:cubicBezTo>
                    <a:pt x="865823" y="221188"/>
                    <a:pt x="867728" y="238333"/>
                    <a:pt x="874395" y="261193"/>
                  </a:cubicBezTo>
                  <a:lnTo>
                    <a:pt x="873094" y="260773"/>
                  </a:lnTo>
                  <a:lnTo>
                    <a:pt x="873443" y="262146"/>
                  </a:lnTo>
                  <a:cubicBezTo>
                    <a:pt x="856298" y="253574"/>
                    <a:pt x="838200" y="249764"/>
                    <a:pt x="820103" y="245001"/>
                  </a:cubicBezTo>
                  <a:cubicBezTo>
                    <a:pt x="808673" y="242144"/>
                    <a:pt x="797243" y="239286"/>
                    <a:pt x="785813" y="237382"/>
                  </a:cubicBezTo>
                  <a:cubicBezTo>
                    <a:pt x="776288" y="235476"/>
                    <a:pt x="764858" y="231667"/>
                    <a:pt x="755333" y="231667"/>
                  </a:cubicBezTo>
                  <a:lnTo>
                    <a:pt x="759976" y="231846"/>
                  </a:lnTo>
                  <a:lnTo>
                    <a:pt x="756762" y="231190"/>
                  </a:lnTo>
                  <a:cubicBezTo>
                    <a:pt x="712233" y="223332"/>
                    <a:pt x="673418" y="218331"/>
                    <a:pt x="673418" y="218331"/>
                  </a:cubicBezTo>
                  <a:lnTo>
                    <a:pt x="689610" y="173563"/>
                  </a:lnTo>
                  <a:lnTo>
                    <a:pt x="585788" y="149751"/>
                  </a:lnTo>
                  <a:cubicBezTo>
                    <a:pt x="585788" y="149751"/>
                    <a:pt x="578168" y="168801"/>
                    <a:pt x="566738" y="199281"/>
                  </a:cubicBezTo>
                  <a:cubicBezTo>
                    <a:pt x="492443" y="179278"/>
                    <a:pt x="284798" y="196423"/>
                    <a:pt x="284798" y="196423"/>
                  </a:cubicBezTo>
                  <a:lnTo>
                    <a:pt x="273368" y="146893"/>
                  </a:lnTo>
                  <a:lnTo>
                    <a:pt x="174308" y="161181"/>
                  </a:lnTo>
                  <a:cubicBezTo>
                    <a:pt x="174308" y="161181"/>
                    <a:pt x="184785" y="188803"/>
                    <a:pt x="191453" y="205948"/>
                  </a:cubicBezTo>
                  <a:lnTo>
                    <a:pt x="65881" y="243562"/>
                  </a:lnTo>
                  <a:lnTo>
                    <a:pt x="53817" y="247859"/>
                  </a:lnTo>
                  <a:lnTo>
                    <a:pt x="48364" y="249718"/>
                  </a:lnTo>
                  <a:lnTo>
                    <a:pt x="43918" y="251062"/>
                  </a:lnTo>
                  <a:lnTo>
                    <a:pt x="41350" y="251969"/>
                  </a:lnTo>
                  <a:lnTo>
                    <a:pt x="40631" y="252354"/>
                  </a:lnTo>
                  <a:lnTo>
                    <a:pt x="48364" y="249718"/>
                  </a:lnTo>
                  <a:lnTo>
                    <a:pt x="52642" y="248425"/>
                  </a:lnTo>
                  <a:cubicBezTo>
                    <a:pt x="49829" y="249764"/>
                    <a:pt x="12860" y="262623"/>
                    <a:pt x="1" y="266909"/>
                  </a:cubicBezTo>
                  <a:lnTo>
                    <a:pt x="1" y="266908"/>
                  </a:lnTo>
                  <a:lnTo>
                    <a:pt x="0" y="266908"/>
                  </a:lnTo>
                  <a:lnTo>
                    <a:pt x="3" y="266897"/>
                  </a:lnTo>
                  <a:lnTo>
                    <a:pt x="6430" y="212021"/>
                  </a:lnTo>
                  <a:lnTo>
                    <a:pt x="19659" y="177807"/>
                  </a:lnTo>
                  <a:lnTo>
                    <a:pt x="20122" y="175707"/>
                  </a:lnTo>
                  <a:lnTo>
                    <a:pt x="21054" y="174198"/>
                  </a:lnTo>
                  <a:lnTo>
                    <a:pt x="25718" y="162134"/>
                  </a:lnTo>
                  <a:cubicBezTo>
                    <a:pt x="29290" y="155467"/>
                    <a:pt x="35065" y="147489"/>
                    <a:pt x="42224" y="139095"/>
                  </a:cubicBezTo>
                  <a:lnTo>
                    <a:pt x="43638" y="137639"/>
                  </a:lnTo>
                  <a:lnTo>
                    <a:pt x="44872" y="135642"/>
                  </a:lnTo>
                  <a:lnTo>
                    <a:pt x="59556" y="121254"/>
                  </a:lnTo>
                  <a:lnTo>
                    <a:pt x="67033" y="113557"/>
                  </a:lnTo>
                  <a:lnTo>
                    <a:pt x="69142" y="111861"/>
                  </a:lnTo>
                  <a:lnTo>
                    <a:pt x="78105" y="103078"/>
                  </a:lnTo>
                  <a:lnTo>
                    <a:pt x="84984" y="99120"/>
                  </a:lnTo>
                  <a:lnTo>
                    <a:pt x="95236" y="90875"/>
                  </a:lnTo>
                  <a:cubicBezTo>
                    <a:pt x="104657" y="84386"/>
                    <a:pt x="113825" y="79267"/>
                    <a:pt x="121921" y="76409"/>
                  </a:cubicBezTo>
                  <a:lnTo>
                    <a:pt x="119685" y="79155"/>
                  </a:lnTo>
                  <a:lnTo>
                    <a:pt x="160258" y="55810"/>
                  </a:lnTo>
                  <a:cubicBezTo>
                    <a:pt x="189548" y="43071"/>
                    <a:pt x="220028" y="33069"/>
                    <a:pt x="249555" y="24973"/>
                  </a:cubicBezTo>
                  <a:cubicBezTo>
                    <a:pt x="280988" y="16401"/>
                    <a:pt x="316230" y="7828"/>
                    <a:pt x="349568" y="4971"/>
                  </a:cubicBezTo>
                  <a:cubicBezTo>
                    <a:pt x="375286" y="3066"/>
                    <a:pt x="401241" y="1399"/>
                    <a:pt x="427197" y="565"/>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92" name="Google Shape;1192;p46"/>
          <p:cNvGrpSpPr/>
          <p:nvPr/>
        </p:nvGrpSpPr>
        <p:grpSpPr>
          <a:xfrm>
            <a:off x="6367605" y="2961626"/>
            <a:ext cx="468453" cy="464225"/>
            <a:chOff x="10925081" y="264636"/>
            <a:chExt cx="561358" cy="556225"/>
          </a:xfrm>
        </p:grpSpPr>
        <p:sp>
          <p:nvSpPr>
            <p:cNvPr id="1193" name="Google Shape;1193;p46"/>
            <p:cNvSpPr/>
            <p:nvPr/>
          </p:nvSpPr>
          <p:spPr>
            <a:xfrm>
              <a:off x="10925081" y="264636"/>
              <a:ext cx="524634" cy="519494"/>
            </a:xfrm>
            <a:custGeom>
              <a:rect b="b" l="l" r="r" t="t"/>
              <a:pathLst>
                <a:path extrusionOk="0" h="192405" w="194309">
                  <a:moveTo>
                    <a:pt x="0" y="0"/>
                  </a:moveTo>
                  <a:lnTo>
                    <a:pt x="193357" y="5715"/>
                  </a:lnTo>
                  <a:lnTo>
                    <a:pt x="193349" y="5811"/>
                  </a:lnTo>
                  <a:lnTo>
                    <a:pt x="194309" y="5714"/>
                  </a:lnTo>
                  <a:cubicBezTo>
                    <a:pt x="194309" y="6548"/>
                    <a:pt x="181183" y="116041"/>
                    <a:pt x="130044" y="172115"/>
                  </a:cubicBezTo>
                  <a:lnTo>
                    <a:pt x="120888" y="179755"/>
                  </a:lnTo>
                  <a:lnTo>
                    <a:pt x="105727" y="192405"/>
                  </a:lnTo>
                  <a:lnTo>
                    <a:pt x="77086" y="140283"/>
                  </a:lnTo>
                  <a:lnTo>
                    <a:pt x="68356" y="124762"/>
                  </a:lnTo>
                  <a:cubicBezTo>
                    <a:pt x="64115" y="117336"/>
                    <a:pt x="59055" y="108584"/>
                    <a:pt x="52387" y="97154"/>
                  </a:cubicBezTo>
                  <a:lnTo>
                    <a:pt x="54173" y="98585"/>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4" name="Google Shape;1194;p46"/>
            <p:cNvSpPr/>
            <p:nvPr/>
          </p:nvSpPr>
          <p:spPr>
            <a:xfrm>
              <a:off x="10961805" y="301368"/>
              <a:ext cx="524634" cy="519494"/>
            </a:xfrm>
            <a:custGeom>
              <a:rect b="b" l="l" r="r" t="t"/>
              <a:pathLst>
                <a:path extrusionOk="0" h="192405" w="194309">
                  <a:moveTo>
                    <a:pt x="0" y="0"/>
                  </a:moveTo>
                  <a:lnTo>
                    <a:pt x="193357" y="5715"/>
                  </a:lnTo>
                  <a:lnTo>
                    <a:pt x="193349" y="5811"/>
                  </a:lnTo>
                  <a:lnTo>
                    <a:pt x="194309" y="5714"/>
                  </a:lnTo>
                  <a:cubicBezTo>
                    <a:pt x="194309" y="6548"/>
                    <a:pt x="181183" y="116041"/>
                    <a:pt x="130044" y="172115"/>
                  </a:cubicBezTo>
                  <a:lnTo>
                    <a:pt x="120888" y="179755"/>
                  </a:lnTo>
                  <a:lnTo>
                    <a:pt x="105727" y="192405"/>
                  </a:lnTo>
                  <a:lnTo>
                    <a:pt x="77086" y="140283"/>
                  </a:lnTo>
                  <a:lnTo>
                    <a:pt x="68356" y="124762"/>
                  </a:lnTo>
                  <a:cubicBezTo>
                    <a:pt x="64115" y="117336"/>
                    <a:pt x="59055" y="108584"/>
                    <a:pt x="52387" y="97154"/>
                  </a:cubicBezTo>
                  <a:lnTo>
                    <a:pt x="54173" y="98585"/>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95" name="Google Shape;1195;p46"/>
          <p:cNvGrpSpPr/>
          <p:nvPr/>
        </p:nvGrpSpPr>
        <p:grpSpPr>
          <a:xfrm>
            <a:off x="5373703" y="2948741"/>
            <a:ext cx="502793" cy="485691"/>
            <a:chOff x="9448571" y="249198"/>
            <a:chExt cx="602508" cy="581945"/>
          </a:xfrm>
        </p:grpSpPr>
        <p:sp>
          <p:nvSpPr>
            <p:cNvPr id="1196" name="Google Shape;1196;p46"/>
            <p:cNvSpPr/>
            <p:nvPr/>
          </p:nvSpPr>
          <p:spPr>
            <a:xfrm>
              <a:off x="9448571" y="249198"/>
              <a:ext cx="565785" cy="545214"/>
            </a:xfrm>
            <a:custGeom>
              <a:rect b="b" l="l" r="r" t="t"/>
              <a:pathLst>
                <a:path extrusionOk="0" h="201931" w="209550">
                  <a:moveTo>
                    <a:pt x="209550" y="0"/>
                  </a:moveTo>
                  <a:lnTo>
                    <a:pt x="157465" y="104171"/>
                  </a:lnTo>
                  <a:lnTo>
                    <a:pt x="160020" y="101918"/>
                  </a:lnTo>
                  <a:cubicBezTo>
                    <a:pt x="134303" y="150496"/>
                    <a:pt x="133350" y="153353"/>
                    <a:pt x="108585" y="201931"/>
                  </a:cubicBezTo>
                  <a:cubicBezTo>
                    <a:pt x="28575" y="165736"/>
                    <a:pt x="0" y="24766"/>
                    <a:pt x="0" y="23813"/>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197" name="Google Shape;1197;p46"/>
            <p:cNvSpPr/>
            <p:nvPr/>
          </p:nvSpPr>
          <p:spPr>
            <a:xfrm>
              <a:off x="9485294" y="285930"/>
              <a:ext cx="565785" cy="545214"/>
            </a:xfrm>
            <a:custGeom>
              <a:rect b="b" l="l" r="r" t="t"/>
              <a:pathLst>
                <a:path extrusionOk="0" h="201931" w="209550">
                  <a:moveTo>
                    <a:pt x="209550" y="0"/>
                  </a:moveTo>
                  <a:lnTo>
                    <a:pt x="157465" y="104171"/>
                  </a:lnTo>
                  <a:lnTo>
                    <a:pt x="160020" y="101918"/>
                  </a:lnTo>
                  <a:cubicBezTo>
                    <a:pt x="134303" y="150496"/>
                    <a:pt x="133350" y="153353"/>
                    <a:pt x="108585" y="201931"/>
                  </a:cubicBezTo>
                  <a:cubicBezTo>
                    <a:pt x="28575" y="165736"/>
                    <a:pt x="0" y="24766"/>
                    <a:pt x="0" y="2381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198" name="Google Shape;1198;p46"/>
          <p:cNvGrpSpPr/>
          <p:nvPr/>
        </p:nvGrpSpPr>
        <p:grpSpPr>
          <a:xfrm>
            <a:off x="5927575" y="3154977"/>
            <a:ext cx="373862" cy="293626"/>
            <a:chOff x="10300007" y="472989"/>
            <a:chExt cx="479065" cy="376202"/>
          </a:xfrm>
        </p:grpSpPr>
        <p:sp>
          <p:nvSpPr>
            <p:cNvPr id="1199" name="Google Shape;1199;p46"/>
            <p:cNvSpPr/>
            <p:nvPr/>
          </p:nvSpPr>
          <p:spPr>
            <a:xfrm>
              <a:off x="10300007" y="472989"/>
              <a:ext cx="442341" cy="339471"/>
            </a:xfrm>
            <a:custGeom>
              <a:rect b="b" l="l" r="r" t="t"/>
              <a:pathLst>
                <a:path extrusionOk="0" h="125730" w="163830">
                  <a:moveTo>
                    <a:pt x="80962" y="0"/>
                  </a:moveTo>
                  <a:lnTo>
                    <a:pt x="163830" y="101917"/>
                  </a:lnTo>
                  <a:cubicBezTo>
                    <a:pt x="163830" y="101917"/>
                    <a:pt x="144780" y="107870"/>
                    <a:pt x="125135" y="113824"/>
                  </a:cubicBezTo>
                  <a:lnTo>
                    <a:pt x="111388" y="117900"/>
                  </a:lnTo>
                  <a:lnTo>
                    <a:pt x="111442" y="118110"/>
                  </a:lnTo>
                  <a:cubicBezTo>
                    <a:pt x="111442" y="118110"/>
                    <a:pt x="87630" y="125730"/>
                    <a:pt x="82867" y="125730"/>
                  </a:cubicBezTo>
                  <a:cubicBezTo>
                    <a:pt x="78105" y="125730"/>
                    <a:pt x="80962" y="0"/>
                    <a:pt x="80962" y="0"/>
                  </a:cubicBezTo>
                  <a:close/>
                  <a:moveTo>
                    <a:pt x="50483" y="0"/>
                  </a:moveTo>
                  <a:lnTo>
                    <a:pt x="55245" y="117158"/>
                  </a:lnTo>
                  <a:lnTo>
                    <a:pt x="0" y="107633"/>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0" name="Google Shape;1200;p46"/>
            <p:cNvSpPr/>
            <p:nvPr/>
          </p:nvSpPr>
          <p:spPr>
            <a:xfrm>
              <a:off x="10336731" y="509720"/>
              <a:ext cx="442341" cy="339471"/>
            </a:xfrm>
            <a:custGeom>
              <a:rect b="b" l="l" r="r" t="t"/>
              <a:pathLst>
                <a:path extrusionOk="0" h="125730" w="163830">
                  <a:moveTo>
                    <a:pt x="80962" y="0"/>
                  </a:moveTo>
                  <a:lnTo>
                    <a:pt x="163830" y="101917"/>
                  </a:lnTo>
                  <a:cubicBezTo>
                    <a:pt x="163830" y="101917"/>
                    <a:pt x="144780" y="107870"/>
                    <a:pt x="125135" y="113824"/>
                  </a:cubicBezTo>
                  <a:lnTo>
                    <a:pt x="111388" y="117900"/>
                  </a:lnTo>
                  <a:lnTo>
                    <a:pt x="111442" y="118110"/>
                  </a:lnTo>
                  <a:cubicBezTo>
                    <a:pt x="111442" y="118110"/>
                    <a:pt x="87630" y="125730"/>
                    <a:pt x="82867" y="125730"/>
                  </a:cubicBezTo>
                  <a:cubicBezTo>
                    <a:pt x="78105" y="125730"/>
                    <a:pt x="80962" y="0"/>
                    <a:pt x="80962" y="0"/>
                  </a:cubicBezTo>
                  <a:close/>
                  <a:moveTo>
                    <a:pt x="50483" y="0"/>
                  </a:moveTo>
                  <a:lnTo>
                    <a:pt x="55245" y="117158"/>
                  </a:lnTo>
                  <a:lnTo>
                    <a:pt x="0" y="107633"/>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01" name="Google Shape;1201;p46"/>
          <p:cNvGrpSpPr/>
          <p:nvPr/>
        </p:nvGrpSpPr>
        <p:grpSpPr>
          <a:xfrm>
            <a:off x="1174960" y="595291"/>
            <a:ext cx="340708" cy="255148"/>
            <a:chOff x="1070125" y="2907160"/>
            <a:chExt cx="284849" cy="213299"/>
          </a:xfrm>
        </p:grpSpPr>
        <p:sp>
          <p:nvSpPr>
            <p:cNvPr id="1202" name="Google Shape;1202;p46"/>
            <p:cNvSpPr/>
            <p:nvPr/>
          </p:nvSpPr>
          <p:spPr>
            <a:xfrm>
              <a:off x="1070125" y="2907160"/>
              <a:ext cx="255575" cy="196139"/>
            </a:xfrm>
            <a:custGeom>
              <a:rect b="b" l="l" r="r" t="t"/>
              <a:pathLst>
                <a:path extrusionOk="0" h="125730" w="163830">
                  <a:moveTo>
                    <a:pt x="80962" y="0"/>
                  </a:moveTo>
                  <a:lnTo>
                    <a:pt x="163830" y="101917"/>
                  </a:lnTo>
                  <a:cubicBezTo>
                    <a:pt x="163830" y="101917"/>
                    <a:pt x="144780" y="107870"/>
                    <a:pt x="125135" y="113824"/>
                  </a:cubicBezTo>
                  <a:lnTo>
                    <a:pt x="111388" y="117900"/>
                  </a:lnTo>
                  <a:lnTo>
                    <a:pt x="111442" y="118110"/>
                  </a:lnTo>
                  <a:cubicBezTo>
                    <a:pt x="111442" y="118110"/>
                    <a:pt x="87630" y="125730"/>
                    <a:pt x="82867" y="125730"/>
                  </a:cubicBezTo>
                  <a:cubicBezTo>
                    <a:pt x="78105" y="125730"/>
                    <a:pt x="80962" y="0"/>
                    <a:pt x="80962" y="0"/>
                  </a:cubicBezTo>
                  <a:close/>
                  <a:moveTo>
                    <a:pt x="50482" y="0"/>
                  </a:moveTo>
                  <a:lnTo>
                    <a:pt x="55245" y="117158"/>
                  </a:lnTo>
                  <a:lnTo>
                    <a:pt x="0" y="107633"/>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3" name="Google Shape;1203;p46"/>
            <p:cNvSpPr/>
            <p:nvPr/>
          </p:nvSpPr>
          <p:spPr>
            <a:xfrm>
              <a:off x="1099399" y="2924320"/>
              <a:ext cx="255575" cy="196139"/>
            </a:xfrm>
            <a:custGeom>
              <a:rect b="b" l="l" r="r" t="t"/>
              <a:pathLst>
                <a:path extrusionOk="0" h="125730" w="163830">
                  <a:moveTo>
                    <a:pt x="80962" y="0"/>
                  </a:moveTo>
                  <a:lnTo>
                    <a:pt x="163830" y="101917"/>
                  </a:lnTo>
                  <a:cubicBezTo>
                    <a:pt x="163830" y="101917"/>
                    <a:pt x="144780" y="107870"/>
                    <a:pt x="125135" y="113824"/>
                  </a:cubicBezTo>
                  <a:lnTo>
                    <a:pt x="111388" y="117900"/>
                  </a:lnTo>
                  <a:lnTo>
                    <a:pt x="111442" y="118110"/>
                  </a:lnTo>
                  <a:cubicBezTo>
                    <a:pt x="111442" y="118110"/>
                    <a:pt x="87630" y="125730"/>
                    <a:pt x="82867" y="125730"/>
                  </a:cubicBezTo>
                  <a:cubicBezTo>
                    <a:pt x="78105" y="125730"/>
                    <a:pt x="80962" y="0"/>
                    <a:pt x="80962" y="0"/>
                  </a:cubicBezTo>
                  <a:close/>
                  <a:moveTo>
                    <a:pt x="50482" y="0"/>
                  </a:moveTo>
                  <a:lnTo>
                    <a:pt x="55245" y="117158"/>
                  </a:lnTo>
                  <a:lnTo>
                    <a:pt x="0" y="107633"/>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04" name="Google Shape;1204;p46"/>
          <p:cNvGrpSpPr/>
          <p:nvPr/>
        </p:nvGrpSpPr>
        <p:grpSpPr>
          <a:xfrm>
            <a:off x="1514591" y="344547"/>
            <a:ext cx="562869" cy="237374"/>
            <a:chOff x="1354074" y="2697543"/>
            <a:chExt cx="470587" cy="198440"/>
          </a:xfrm>
        </p:grpSpPr>
        <p:sp>
          <p:nvSpPr>
            <p:cNvPr id="1205" name="Google Shape;1205;p46"/>
            <p:cNvSpPr/>
            <p:nvPr/>
          </p:nvSpPr>
          <p:spPr>
            <a:xfrm>
              <a:off x="1354074" y="2697543"/>
              <a:ext cx="441313" cy="181280"/>
            </a:xfrm>
            <a:custGeom>
              <a:rect b="b" l="l" r="r" t="t"/>
              <a:pathLst>
                <a:path extrusionOk="0" h="116205" w="282893">
                  <a:moveTo>
                    <a:pt x="159068" y="0"/>
                  </a:moveTo>
                  <a:lnTo>
                    <a:pt x="282893" y="116205"/>
                  </a:lnTo>
                  <a:lnTo>
                    <a:pt x="165735" y="65723"/>
                  </a:lnTo>
                  <a:lnTo>
                    <a:pt x="87630" y="112395"/>
                  </a:lnTo>
                  <a:lnTo>
                    <a:pt x="0" y="67628"/>
                  </a:lnTo>
                  <a:lnTo>
                    <a:pt x="132398" y="8573"/>
                  </a:lnTo>
                  <a:lnTo>
                    <a:pt x="128658" y="12929"/>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6" name="Google Shape;1206;p46"/>
            <p:cNvSpPr/>
            <p:nvPr/>
          </p:nvSpPr>
          <p:spPr>
            <a:xfrm>
              <a:off x="1383348" y="2714703"/>
              <a:ext cx="441313" cy="181280"/>
            </a:xfrm>
            <a:custGeom>
              <a:rect b="b" l="l" r="r" t="t"/>
              <a:pathLst>
                <a:path extrusionOk="0" h="116205" w="282893">
                  <a:moveTo>
                    <a:pt x="159068" y="0"/>
                  </a:moveTo>
                  <a:lnTo>
                    <a:pt x="282893" y="116205"/>
                  </a:lnTo>
                  <a:lnTo>
                    <a:pt x="165735" y="65723"/>
                  </a:lnTo>
                  <a:lnTo>
                    <a:pt x="87630" y="112395"/>
                  </a:lnTo>
                  <a:lnTo>
                    <a:pt x="0" y="67628"/>
                  </a:lnTo>
                  <a:lnTo>
                    <a:pt x="132398" y="8573"/>
                  </a:lnTo>
                  <a:lnTo>
                    <a:pt x="128658" y="12929"/>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07" name="Google Shape;1207;p46"/>
          <p:cNvGrpSpPr/>
          <p:nvPr/>
        </p:nvGrpSpPr>
        <p:grpSpPr>
          <a:xfrm>
            <a:off x="586382" y="371224"/>
            <a:ext cx="564646" cy="242707"/>
            <a:chOff x="578044" y="2719844"/>
            <a:chExt cx="472072" cy="202898"/>
          </a:xfrm>
        </p:grpSpPr>
        <p:sp>
          <p:nvSpPr>
            <p:cNvPr id="1208" name="Google Shape;1208;p46"/>
            <p:cNvSpPr/>
            <p:nvPr/>
          </p:nvSpPr>
          <p:spPr>
            <a:xfrm>
              <a:off x="578044" y="2719844"/>
              <a:ext cx="442798" cy="185738"/>
            </a:xfrm>
            <a:custGeom>
              <a:rect b="b" l="l" r="r" t="t"/>
              <a:pathLst>
                <a:path extrusionOk="0" h="119063" w="283845">
                  <a:moveTo>
                    <a:pt x="121920" y="0"/>
                  </a:moveTo>
                  <a:lnTo>
                    <a:pt x="177165" y="16193"/>
                  </a:lnTo>
                  <a:lnTo>
                    <a:pt x="175556" y="17037"/>
                  </a:lnTo>
                  <a:lnTo>
                    <a:pt x="283845" y="51435"/>
                  </a:lnTo>
                  <a:lnTo>
                    <a:pt x="197167" y="100965"/>
                  </a:lnTo>
                  <a:lnTo>
                    <a:pt x="120967" y="67628"/>
                  </a:lnTo>
                  <a:lnTo>
                    <a:pt x="0" y="119063"/>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09" name="Google Shape;1209;p46"/>
            <p:cNvSpPr/>
            <p:nvPr/>
          </p:nvSpPr>
          <p:spPr>
            <a:xfrm>
              <a:off x="607318" y="2737004"/>
              <a:ext cx="442798" cy="185738"/>
            </a:xfrm>
            <a:custGeom>
              <a:rect b="b" l="l" r="r" t="t"/>
              <a:pathLst>
                <a:path extrusionOk="0" h="119063" w="283845">
                  <a:moveTo>
                    <a:pt x="121920" y="0"/>
                  </a:moveTo>
                  <a:lnTo>
                    <a:pt x="177165" y="16193"/>
                  </a:lnTo>
                  <a:lnTo>
                    <a:pt x="175556" y="17037"/>
                  </a:lnTo>
                  <a:lnTo>
                    <a:pt x="283845" y="51435"/>
                  </a:lnTo>
                  <a:lnTo>
                    <a:pt x="197167" y="100965"/>
                  </a:lnTo>
                  <a:lnTo>
                    <a:pt x="120967" y="67628"/>
                  </a:lnTo>
                  <a:lnTo>
                    <a:pt x="0" y="119063"/>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10" name="Google Shape;1210;p46"/>
          <p:cNvGrpSpPr/>
          <p:nvPr/>
        </p:nvGrpSpPr>
        <p:grpSpPr>
          <a:xfrm>
            <a:off x="507382" y="1032324"/>
            <a:ext cx="1871070" cy="708843"/>
            <a:chOff x="511996" y="3272511"/>
            <a:chExt cx="1564309" cy="592579"/>
          </a:xfrm>
        </p:grpSpPr>
        <p:sp>
          <p:nvSpPr>
            <p:cNvPr id="1211" name="Google Shape;1211;p46"/>
            <p:cNvSpPr/>
            <p:nvPr/>
          </p:nvSpPr>
          <p:spPr>
            <a:xfrm>
              <a:off x="511996" y="3272511"/>
              <a:ext cx="1535035" cy="575418"/>
            </a:xfrm>
            <a:custGeom>
              <a:rect b="b" l="l" r="r" t="t"/>
              <a:pathLst>
                <a:path extrusionOk="0" h="368858" w="983997">
                  <a:moveTo>
                    <a:pt x="343853" y="272655"/>
                  </a:moveTo>
                  <a:cubicBezTo>
                    <a:pt x="343734" y="272179"/>
                    <a:pt x="344835" y="273295"/>
                    <a:pt x="346853" y="275613"/>
                  </a:cubicBezTo>
                  <a:lnTo>
                    <a:pt x="351452" y="281112"/>
                  </a:lnTo>
                  <a:lnTo>
                    <a:pt x="348669" y="278430"/>
                  </a:lnTo>
                  <a:cubicBezTo>
                    <a:pt x="345713" y="275409"/>
                    <a:pt x="343972" y="273370"/>
                    <a:pt x="343853" y="272655"/>
                  </a:cubicBezTo>
                  <a:close/>
                  <a:moveTo>
                    <a:pt x="476726" y="835"/>
                  </a:moveTo>
                  <a:cubicBezTo>
                    <a:pt x="515422" y="-177"/>
                    <a:pt x="557451" y="-445"/>
                    <a:pt x="596474" y="1029"/>
                  </a:cubicBezTo>
                  <a:lnTo>
                    <a:pt x="648918" y="6516"/>
                  </a:lnTo>
                  <a:lnTo>
                    <a:pt x="646748" y="3098"/>
                  </a:lnTo>
                  <a:cubicBezTo>
                    <a:pt x="646748" y="3098"/>
                    <a:pt x="700088" y="5956"/>
                    <a:pt x="698183" y="10718"/>
                  </a:cubicBezTo>
                  <a:lnTo>
                    <a:pt x="698411" y="13435"/>
                  </a:lnTo>
                  <a:lnTo>
                    <a:pt x="699545" y="22237"/>
                  </a:lnTo>
                  <a:lnTo>
                    <a:pt x="700609" y="29054"/>
                  </a:lnTo>
                  <a:cubicBezTo>
                    <a:pt x="705565" y="58522"/>
                    <a:pt x="716280" y="112636"/>
                    <a:pt x="716280" y="112636"/>
                  </a:cubicBezTo>
                  <a:lnTo>
                    <a:pt x="715926" y="112078"/>
                  </a:lnTo>
                  <a:lnTo>
                    <a:pt x="716280" y="113588"/>
                  </a:lnTo>
                  <a:lnTo>
                    <a:pt x="783908" y="25005"/>
                  </a:lnTo>
                  <a:cubicBezTo>
                    <a:pt x="783908" y="25005"/>
                    <a:pt x="824866" y="34292"/>
                    <a:pt x="869871" y="45246"/>
                  </a:cubicBezTo>
                  <a:lnTo>
                    <a:pt x="876817" y="47009"/>
                  </a:lnTo>
                  <a:lnTo>
                    <a:pt x="900708" y="52272"/>
                  </a:lnTo>
                  <a:lnTo>
                    <a:pt x="919645" y="57875"/>
                  </a:lnTo>
                  <a:lnTo>
                    <a:pt x="935802" y="61975"/>
                  </a:lnTo>
                  <a:cubicBezTo>
                    <a:pt x="955715" y="67332"/>
                    <a:pt x="972027" y="72155"/>
                    <a:pt x="980123" y="75488"/>
                  </a:cubicBezTo>
                  <a:cubicBezTo>
                    <a:pt x="984171" y="77155"/>
                    <a:pt x="984930" y="81903"/>
                    <a:pt x="982944" y="89015"/>
                  </a:cubicBezTo>
                  <a:lnTo>
                    <a:pt x="973714" y="107746"/>
                  </a:lnTo>
                  <a:lnTo>
                    <a:pt x="970241" y="115375"/>
                  </a:lnTo>
                  <a:cubicBezTo>
                    <a:pt x="959882" y="133829"/>
                    <a:pt x="946786" y="152165"/>
                    <a:pt x="944881" y="154546"/>
                  </a:cubicBezTo>
                  <a:cubicBezTo>
                    <a:pt x="916306" y="192646"/>
                    <a:pt x="890588" y="219316"/>
                    <a:pt x="849631" y="254558"/>
                  </a:cubicBezTo>
                  <a:cubicBezTo>
                    <a:pt x="845345" y="258130"/>
                    <a:pt x="839392" y="263191"/>
                    <a:pt x="832561" y="268920"/>
                  </a:cubicBezTo>
                  <a:lnTo>
                    <a:pt x="816830" y="281864"/>
                  </a:lnTo>
                  <a:lnTo>
                    <a:pt x="815102" y="283505"/>
                  </a:lnTo>
                  <a:lnTo>
                    <a:pt x="812847" y="285140"/>
                  </a:lnTo>
                  <a:lnTo>
                    <a:pt x="810222" y="287301"/>
                  </a:lnTo>
                  <a:cubicBezTo>
                    <a:pt x="802423" y="293552"/>
                    <a:pt x="794535" y="299654"/>
                    <a:pt x="787346" y="304788"/>
                  </a:cubicBezTo>
                  <a:lnTo>
                    <a:pt x="775773" y="312027"/>
                  </a:lnTo>
                  <a:lnTo>
                    <a:pt x="767961" y="317693"/>
                  </a:lnTo>
                  <a:cubicBezTo>
                    <a:pt x="752579" y="327395"/>
                    <a:pt x="737711" y="335163"/>
                    <a:pt x="723900" y="340283"/>
                  </a:cubicBezTo>
                  <a:lnTo>
                    <a:pt x="695325" y="255510"/>
                  </a:lnTo>
                  <a:lnTo>
                    <a:pt x="638175" y="357428"/>
                  </a:lnTo>
                  <a:lnTo>
                    <a:pt x="626426" y="358329"/>
                  </a:lnTo>
                  <a:lnTo>
                    <a:pt x="602933" y="360286"/>
                  </a:lnTo>
                  <a:lnTo>
                    <a:pt x="603187" y="360018"/>
                  </a:lnTo>
                  <a:lnTo>
                    <a:pt x="576091" y="361949"/>
                  </a:lnTo>
                  <a:cubicBezTo>
                    <a:pt x="540931" y="364326"/>
                    <a:pt x="497533" y="366938"/>
                    <a:pt x="464582" y="367876"/>
                  </a:cubicBezTo>
                  <a:lnTo>
                    <a:pt x="448066" y="367548"/>
                  </a:lnTo>
                  <a:lnTo>
                    <a:pt x="449580" y="368858"/>
                  </a:lnTo>
                  <a:lnTo>
                    <a:pt x="420901" y="367008"/>
                  </a:lnTo>
                  <a:lnTo>
                    <a:pt x="418148" y="366953"/>
                  </a:lnTo>
                  <a:lnTo>
                    <a:pt x="415391" y="361035"/>
                  </a:lnTo>
                  <a:lnTo>
                    <a:pt x="408013" y="351683"/>
                  </a:lnTo>
                  <a:cubicBezTo>
                    <a:pt x="393576" y="333407"/>
                    <a:pt x="369555" y="303106"/>
                    <a:pt x="355357" y="285782"/>
                  </a:cubicBezTo>
                  <a:lnTo>
                    <a:pt x="351452" y="281112"/>
                  </a:lnTo>
                  <a:lnTo>
                    <a:pt x="360774" y="290098"/>
                  </a:lnTo>
                  <a:lnTo>
                    <a:pt x="363242" y="292328"/>
                  </a:lnTo>
                  <a:lnTo>
                    <a:pt x="355595" y="283639"/>
                  </a:lnTo>
                  <a:cubicBezTo>
                    <a:pt x="348019" y="275275"/>
                    <a:pt x="342900" y="269798"/>
                    <a:pt x="342900" y="269798"/>
                  </a:cubicBezTo>
                  <a:lnTo>
                    <a:pt x="324803" y="361238"/>
                  </a:lnTo>
                  <a:cubicBezTo>
                    <a:pt x="324445" y="361238"/>
                    <a:pt x="286717" y="358291"/>
                    <a:pt x="236683" y="341197"/>
                  </a:cubicBezTo>
                  <a:lnTo>
                    <a:pt x="192125" y="322584"/>
                  </a:lnTo>
                  <a:lnTo>
                    <a:pt x="201931" y="329805"/>
                  </a:lnTo>
                  <a:lnTo>
                    <a:pt x="188714" y="321159"/>
                  </a:lnTo>
                  <a:lnTo>
                    <a:pt x="183475" y="318971"/>
                  </a:lnTo>
                  <a:cubicBezTo>
                    <a:pt x="146506" y="300457"/>
                    <a:pt x="107781" y="273995"/>
                    <a:pt x="74726" y="236267"/>
                  </a:cubicBezTo>
                  <a:lnTo>
                    <a:pt x="60924" y="215919"/>
                  </a:lnTo>
                  <a:lnTo>
                    <a:pt x="47626" y="198360"/>
                  </a:lnTo>
                  <a:lnTo>
                    <a:pt x="42955" y="189430"/>
                  </a:lnTo>
                  <a:lnTo>
                    <a:pt x="30325" y="170810"/>
                  </a:lnTo>
                  <a:lnTo>
                    <a:pt x="24080" y="153338"/>
                  </a:lnTo>
                  <a:lnTo>
                    <a:pt x="19170" y="143949"/>
                  </a:lnTo>
                  <a:lnTo>
                    <a:pt x="13" y="86002"/>
                  </a:lnTo>
                  <a:lnTo>
                    <a:pt x="0" y="85965"/>
                  </a:lnTo>
                  <a:lnTo>
                    <a:pt x="6" y="85963"/>
                  </a:lnTo>
                  <a:lnTo>
                    <a:pt x="8425" y="81575"/>
                  </a:lnTo>
                  <a:cubicBezTo>
                    <a:pt x="24230" y="74833"/>
                    <a:pt x="56913" y="62867"/>
                    <a:pt x="59056" y="62153"/>
                  </a:cubicBezTo>
                  <a:cubicBezTo>
                    <a:pt x="80963" y="54533"/>
                    <a:pt x="103824" y="47865"/>
                    <a:pt x="126683" y="42150"/>
                  </a:cubicBezTo>
                  <a:lnTo>
                    <a:pt x="130838" y="41180"/>
                  </a:lnTo>
                  <a:lnTo>
                    <a:pt x="139839" y="38549"/>
                  </a:lnTo>
                  <a:lnTo>
                    <a:pt x="151893" y="36266"/>
                  </a:lnTo>
                  <a:lnTo>
                    <a:pt x="164426" y="33340"/>
                  </a:lnTo>
                  <a:lnTo>
                    <a:pt x="172115" y="32435"/>
                  </a:lnTo>
                  <a:lnTo>
                    <a:pt x="231458" y="21195"/>
                  </a:lnTo>
                  <a:cubicBezTo>
                    <a:pt x="256223" y="79298"/>
                    <a:pt x="295275" y="123113"/>
                    <a:pt x="295275" y="123113"/>
                  </a:cubicBezTo>
                  <a:lnTo>
                    <a:pt x="335280" y="7860"/>
                  </a:lnTo>
                  <a:lnTo>
                    <a:pt x="335522" y="7843"/>
                  </a:lnTo>
                  <a:lnTo>
                    <a:pt x="397193" y="3098"/>
                  </a:lnTo>
                  <a:lnTo>
                    <a:pt x="396098" y="4288"/>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2" name="Google Shape;1212;p46"/>
            <p:cNvSpPr/>
            <p:nvPr/>
          </p:nvSpPr>
          <p:spPr>
            <a:xfrm>
              <a:off x="541270" y="3289671"/>
              <a:ext cx="1535035" cy="575418"/>
            </a:xfrm>
            <a:custGeom>
              <a:rect b="b" l="l" r="r" t="t"/>
              <a:pathLst>
                <a:path extrusionOk="0" h="368858" w="983997">
                  <a:moveTo>
                    <a:pt x="343853" y="272655"/>
                  </a:moveTo>
                  <a:cubicBezTo>
                    <a:pt x="343734" y="272179"/>
                    <a:pt x="344835" y="273295"/>
                    <a:pt x="346853" y="275613"/>
                  </a:cubicBezTo>
                  <a:lnTo>
                    <a:pt x="351452" y="281112"/>
                  </a:lnTo>
                  <a:lnTo>
                    <a:pt x="348669" y="278430"/>
                  </a:lnTo>
                  <a:cubicBezTo>
                    <a:pt x="345713" y="275409"/>
                    <a:pt x="343972" y="273370"/>
                    <a:pt x="343853" y="272655"/>
                  </a:cubicBezTo>
                  <a:close/>
                  <a:moveTo>
                    <a:pt x="476726" y="835"/>
                  </a:moveTo>
                  <a:cubicBezTo>
                    <a:pt x="515422" y="-177"/>
                    <a:pt x="557451" y="-445"/>
                    <a:pt x="596474" y="1029"/>
                  </a:cubicBezTo>
                  <a:lnTo>
                    <a:pt x="648918" y="6516"/>
                  </a:lnTo>
                  <a:lnTo>
                    <a:pt x="646748" y="3098"/>
                  </a:lnTo>
                  <a:cubicBezTo>
                    <a:pt x="646748" y="3098"/>
                    <a:pt x="700088" y="5956"/>
                    <a:pt x="698183" y="10718"/>
                  </a:cubicBezTo>
                  <a:lnTo>
                    <a:pt x="698411" y="13435"/>
                  </a:lnTo>
                  <a:lnTo>
                    <a:pt x="699545" y="22237"/>
                  </a:lnTo>
                  <a:lnTo>
                    <a:pt x="700609" y="29054"/>
                  </a:lnTo>
                  <a:cubicBezTo>
                    <a:pt x="705565" y="58522"/>
                    <a:pt x="716280" y="112636"/>
                    <a:pt x="716280" y="112636"/>
                  </a:cubicBezTo>
                  <a:lnTo>
                    <a:pt x="715926" y="112078"/>
                  </a:lnTo>
                  <a:lnTo>
                    <a:pt x="716280" y="113588"/>
                  </a:lnTo>
                  <a:lnTo>
                    <a:pt x="783908" y="25005"/>
                  </a:lnTo>
                  <a:cubicBezTo>
                    <a:pt x="783908" y="25005"/>
                    <a:pt x="824866" y="34292"/>
                    <a:pt x="869871" y="45246"/>
                  </a:cubicBezTo>
                  <a:lnTo>
                    <a:pt x="876817" y="47009"/>
                  </a:lnTo>
                  <a:lnTo>
                    <a:pt x="900708" y="52272"/>
                  </a:lnTo>
                  <a:lnTo>
                    <a:pt x="919645" y="57875"/>
                  </a:lnTo>
                  <a:lnTo>
                    <a:pt x="935802" y="61975"/>
                  </a:lnTo>
                  <a:cubicBezTo>
                    <a:pt x="955715" y="67332"/>
                    <a:pt x="972027" y="72155"/>
                    <a:pt x="980123" y="75488"/>
                  </a:cubicBezTo>
                  <a:cubicBezTo>
                    <a:pt x="984171" y="77155"/>
                    <a:pt x="984930" y="81903"/>
                    <a:pt x="982944" y="89015"/>
                  </a:cubicBezTo>
                  <a:lnTo>
                    <a:pt x="973714" y="107746"/>
                  </a:lnTo>
                  <a:lnTo>
                    <a:pt x="970241" y="115375"/>
                  </a:lnTo>
                  <a:cubicBezTo>
                    <a:pt x="959882" y="133829"/>
                    <a:pt x="946786" y="152165"/>
                    <a:pt x="944881" y="154546"/>
                  </a:cubicBezTo>
                  <a:cubicBezTo>
                    <a:pt x="916306" y="192646"/>
                    <a:pt x="890588" y="219316"/>
                    <a:pt x="849631" y="254558"/>
                  </a:cubicBezTo>
                  <a:cubicBezTo>
                    <a:pt x="845345" y="258130"/>
                    <a:pt x="839392" y="263191"/>
                    <a:pt x="832561" y="268920"/>
                  </a:cubicBezTo>
                  <a:lnTo>
                    <a:pt x="816830" y="281864"/>
                  </a:lnTo>
                  <a:lnTo>
                    <a:pt x="815102" y="283505"/>
                  </a:lnTo>
                  <a:lnTo>
                    <a:pt x="812847" y="285140"/>
                  </a:lnTo>
                  <a:lnTo>
                    <a:pt x="810222" y="287301"/>
                  </a:lnTo>
                  <a:cubicBezTo>
                    <a:pt x="802423" y="293552"/>
                    <a:pt x="794535" y="299654"/>
                    <a:pt x="787346" y="304788"/>
                  </a:cubicBezTo>
                  <a:lnTo>
                    <a:pt x="775773" y="312027"/>
                  </a:lnTo>
                  <a:lnTo>
                    <a:pt x="767961" y="317693"/>
                  </a:lnTo>
                  <a:cubicBezTo>
                    <a:pt x="752579" y="327395"/>
                    <a:pt x="737711" y="335163"/>
                    <a:pt x="723900" y="340283"/>
                  </a:cubicBezTo>
                  <a:lnTo>
                    <a:pt x="695325" y="255510"/>
                  </a:lnTo>
                  <a:lnTo>
                    <a:pt x="638175" y="357428"/>
                  </a:lnTo>
                  <a:lnTo>
                    <a:pt x="626426" y="358329"/>
                  </a:lnTo>
                  <a:lnTo>
                    <a:pt x="602933" y="360286"/>
                  </a:lnTo>
                  <a:lnTo>
                    <a:pt x="603187" y="360018"/>
                  </a:lnTo>
                  <a:lnTo>
                    <a:pt x="576091" y="361949"/>
                  </a:lnTo>
                  <a:cubicBezTo>
                    <a:pt x="540931" y="364326"/>
                    <a:pt x="497533" y="366938"/>
                    <a:pt x="464582" y="367876"/>
                  </a:cubicBezTo>
                  <a:lnTo>
                    <a:pt x="448066" y="367548"/>
                  </a:lnTo>
                  <a:lnTo>
                    <a:pt x="449580" y="368858"/>
                  </a:lnTo>
                  <a:lnTo>
                    <a:pt x="420901" y="367008"/>
                  </a:lnTo>
                  <a:lnTo>
                    <a:pt x="418148" y="366953"/>
                  </a:lnTo>
                  <a:lnTo>
                    <a:pt x="415391" y="361035"/>
                  </a:lnTo>
                  <a:lnTo>
                    <a:pt x="408013" y="351683"/>
                  </a:lnTo>
                  <a:cubicBezTo>
                    <a:pt x="393576" y="333407"/>
                    <a:pt x="369555" y="303106"/>
                    <a:pt x="355357" y="285782"/>
                  </a:cubicBezTo>
                  <a:lnTo>
                    <a:pt x="351452" y="281112"/>
                  </a:lnTo>
                  <a:lnTo>
                    <a:pt x="360774" y="290098"/>
                  </a:lnTo>
                  <a:lnTo>
                    <a:pt x="363242" y="292328"/>
                  </a:lnTo>
                  <a:lnTo>
                    <a:pt x="355595" y="283639"/>
                  </a:lnTo>
                  <a:cubicBezTo>
                    <a:pt x="348019" y="275275"/>
                    <a:pt x="342900" y="269798"/>
                    <a:pt x="342900" y="269798"/>
                  </a:cubicBezTo>
                  <a:lnTo>
                    <a:pt x="324803" y="361238"/>
                  </a:lnTo>
                  <a:cubicBezTo>
                    <a:pt x="324445" y="361238"/>
                    <a:pt x="286717" y="358291"/>
                    <a:pt x="236683" y="341197"/>
                  </a:cubicBezTo>
                  <a:lnTo>
                    <a:pt x="192125" y="322584"/>
                  </a:lnTo>
                  <a:lnTo>
                    <a:pt x="201931" y="329805"/>
                  </a:lnTo>
                  <a:lnTo>
                    <a:pt x="188714" y="321159"/>
                  </a:lnTo>
                  <a:lnTo>
                    <a:pt x="183475" y="318971"/>
                  </a:lnTo>
                  <a:cubicBezTo>
                    <a:pt x="146506" y="300457"/>
                    <a:pt x="107781" y="273995"/>
                    <a:pt x="74726" y="236267"/>
                  </a:cubicBezTo>
                  <a:lnTo>
                    <a:pt x="60924" y="215919"/>
                  </a:lnTo>
                  <a:lnTo>
                    <a:pt x="47626" y="198360"/>
                  </a:lnTo>
                  <a:lnTo>
                    <a:pt x="42955" y="189430"/>
                  </a:lnTo>
                  <a:lnTo>
                    <a:pt x="30325" y="170810"/>
                  </a:lnTo>
                  <a:lnTo>
                    <a:pt x="24080" y="153338"/>
                  </a:lnTo>
                  <a:lnTo>
                    <a:pt x="19170" y="143949"/>
                  </a:lnTo>
                  <a:lnTo>
                    <a:pt x="13" y="86002"/>
                  </a:lnTo>
                  <a:lnTo>
                    <a:pt x="0" y="85965"/>
                  </a:lnTo>
                  <a:lnTo>
                    <a:pt x="6" y="85963"/>
                  </a:lnTo>
                  <a:lnTo>
                    <a:pt x="8425" y="81575"/>
                  </a:lnTo>
                  <a:cubicBezTo>
                    <a:pt x="24230" y="74833"/>
                    <a:pt x="56913" y="62867"/>
                    <a:pt x="59056" y="62153"/>
                  </a:cubicBezTo>
                  <a:cubicBezTo>
                    <a:pt x="80963" y="54533"/>
                    <a:pt x="103824" y="47865"/>
                    <a:pt x="126683" y="42150"/>
                  </a:cubicBezTo>
                  <a:lnTo>
                    <a:pt x="130838" y="41180"/>
                  </a:lnTo>
                  <a:lnTo>
                    <a:pt x="139839" y="38549"/>
                  </a:lnTo>
                  <a:lnTo>
                    <a:pt x="151893" y="36266"/>
                  </a:lnTo>
                  <a:lnTo>
                    <a:pt x="164426" y="33340"/>
                  </a:lnTo>
                  <a:lnTo>
                    <a:pt x="172115" y="32435"/>
                  </a:lnTo>
                  <a:lnTo>
                    <a:pt x="231458" y="21195"/>
                  </a:lnTo>
                  <a:cubicBezTo>
                    <a:pt x="256223" y="79298"/>
                    <a:pt x="295275" y="123113"/>
                    <a:pt x="295275" y="123113"/>
                  </a:cubicBezTo>
                  <a:lnTo>
                    <a:pt x="335280" y="7860"/>
                  </a:lnTo>
                  <a:lnTo>
                    <a:pt x="335522" y="7843"/>
                  </a:lnTo>
                  <a:lnTo>
                    <a:pt x="397193" y="3098"/>
                  </a:lnTo>
                  <a:lnTo>
                    <a:pt x="396098" y="4288"/>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13" name="Google Shape;1213;p46"/>
          <p:cNvGrpSpPr/>
          <p:nvPr/>
        </p:nvGrpSpPr>
        <p:grpSpPr>
          <a:xfrm>
            <a:off x="5080392" y="5171981"/>
            <a:ext cx="599580" cy="487909"/>
            <a:chOff x="4245589" y="304879"/>
            <a:chExt cx="450338" cy="366463"/>
          </a:xfrm>
        </p:grpSpPr>
        <p:sp>
          <p:nvSpPr>
            <p:cNvPr id="1214" name="Google Shape;1214;p46"/>
            <p:cNvSpPr/>
            <p:nvPr/>
          </p:nvSpPr>
          <p:spPr>
            <a:xfrm>
              <a:off x="4245589" y="304879"/>
              <a:ext cx="427117" cy="343246"/>
            </a:xfrm>
            <a:custGeom>
              <a:rect b="b" l="l" r="r" t="t"/>
              <a:pathLst>
                <a:path extrusionOk="0" h="216218" w="269050">
                  <a:moveTo>
                    <a:pt x="42355" y="0"/>
                  </a:moveTo>
                  <a:cubicBezTo>
                    <a:pt x="52833" y="9525"/>
                    <a:pt x="60750" y="16848"/>
                    <a:pt x="67388" y="23054"/>
                  </a:cubicBezTo>
                  <a:lnTo>
                    <a:pt x="81097" y="35975"/>
                  </a:lnTo>
                  <a:lnTo>
                    <a:pt x="106035" y="59132"/>
                  </a:lnTo>
                  <a:lnTo>
                    <a:pt x="127128" y="78105"/>
                  </a:lnTo>
                  <a:lnTo>
                    <a:pt x="126012" y="77682"/>
                  </a:lnTo>
                  <a:lnTo>
                    <a:pt x="269050" y="210503"/>
                  </a:lnTo>
                  <a:lnTo>
                    <a:pt x="5208" y="216218"/>
                  </a:lnTo>
                  <a:cubicBezTo>
                    <a:pt x="5208" y="216218"/>
                    <a:pt x="-20510" y="66675"/>
                    <a:pt x="42355"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5" name="Google Shape;1215;p46"/>
            <p:cNvSpPr/>
            <p:nvPr/>
          </p:nvSpPr>
          <p:spPr>
            <a:xfrm>
              <a:off x="4268810" y="328096"/>
              <a:ext cx="427117" cy="343246"/>
            </a:xfrm>
            <a:custGeom>
              <a:rect b="b" l="l" r="r" t="t"/>
              <a:pathLst>
                <a:path extrusionOk="0" h="216218" w="269050">
                  <a:moveTo>
                    <a:pt x="42355" y="0"/>
                  </a:moveTo>
                  <a:cubicBezTo>
                    <a:pt x="52833" y="9525"/>
                    <a:pt x="60750" y="16848"/>
                    <a:pt x="67388" y="23054"/>
                  </a:cubicBezTo>
                  <a:lnTo>
                    <a:pt x="81097" y="35975"/>
                  </a:lnTo>
                  <a:lnTo>
                    <a:pt x="106035" y="59132"/>
                  </a:lnTo>
                  <a:lnTo>
                    <a:pt x="127128" y="78105"/>
                  </a:lnTo>
                  <a:lnTo>
                    <a:pt x="126012" y="77682"/>
                  </a:lnTo>
                  <a:lnTo>
                    <a:pt x="269050" y="210503"/>
                  </a:lnTo>
                  <a:lnTo>
                    <a:pt x="5208" y="216218"/>
                  </a:lnTo>
                  <a:cubicBezTo>
                    <a:pt x="5208" y="216218"/>
                    <a:pt x="-20510" y="66675"/>
                    <a:pt x="42355"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16" name="Google Shape;1216;p46"/>
          <p:cNvGrpSpPr/>
          <p:nvPr/>
        </p:nvGrpSpPr>
        <p:grpSpPr>
          <a:xfrm>
            <a:off x="6180356" y="5395411"/>
            <a:ext cx="765736" cy="282562"/>
            <a:chOff x="5071760" y="472695"/>
            <a:chExt cx="575136" cy="212230"/>
          </a:xfrm>
        </p:grpSpPr>
        <p:sp>
          <p:nvSpPr>
            <p:cNvPr id="1217" name="Google Shape;1217;p46"/>
            <p:cNvSpPr/>
            <p:nvPr/>
          </p:nvSpPr>
          <p:spPr>
            <a:xfrm>
              <a:off x="5071760" y="472695"/>
              <a:ext cx="551915" cy="189013"/>
            </a:xfrm>
            <a:custGeom>
              <a:rect b="b" l="l" r="r" t="t"/>
              <a:pathLst>
                <a:path extrusionOk="0" h="119063" w="347663">
                  <a:moveTo>
                    <a:pt x="163830" y="0"/>
                  </a:moveTo>
                  <a:lnTo>
                    <a:pt x="228600" y="25717"/>
                  </a:lnTo>
                  <a:lnTo>
                    <a:pt x="227075" y="25560"/>
                  </a:lnTo>
                  <a:lnTo>
                    <a:pt x="347663" y="74295"/>
                  </a:lnTo>
                  <a:lnTo>
                    <a:pt x="211455" y="71438"/>
                  </a:lnTo>
                  <a:lnTo>
                    <a:pt x="116205" y="119063"/>
                  </a:lnTo>
                  <a:lnTo>
                    <a:pt x="0" y="100013"/>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18" name="Google Shape;1218;p46"/>
            <p:cNvSpPr/>
            <p:nvPr/>
          </p:nvSpPr>
          <p:spPr>
            <a:xfrm>
              <a:off x="5094981" y="495912"/>
              <a:ext cx="551915" cy="189013"/>
            </a:xfrm>
            <a:custGeom>
              <a:rect b="b" l="l" r="r" t="t"/>
              <a:pathLst>
                <a:path extrusionOk="0" h="119063" w="347663">
                  <a:moveTo>
                    <a:pt x="163830" y="0"/>
                  </a:moveTo>
                  <a:lnTo>
                    <a:pt x="228600" y="25717"/>
                  </a:lnTo>
                  <a:lnTo>
                    <a:pt x="227075" y="25560"/>
                  </a:lnTo>
                  <a:lnTo>
                    <a:pt x="347663" y="74295"/>
                  </a:lnTo>
                  <a:lnTo>
                    <a:pt x="211455" y="71438"/>
                  </a:lnTo>
                  <a:lnTo>
                    <a:pt x="116205" y="119063"/>
                  </a:lnTo>
                  <a:lnTo>
                    <a:pt x="0" y="100013"/>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19" name="Google Shape;1219;p46"/>
          <p:cNvGrpSpPr/>
          <p:nvPr/>
        </p:nvGrpSpPr>
        <p:grpSpPr>
          <a:xfrm>
            <a:off x="5079423" y="5884982"/>
            <a:ext cx="1870983" cy="896844"/>
            <a:chOff x="4244861" y="840406"/>
            <a:chExt cx="1405275" cy="673609"/>
          </a:xfrm>
        </p:grpSpPr>
        <p:sp>
          <p:nvSpPr>
            <p:cNvPr id="1220" name="Google Shape;1220;p46"/>
            <p:cNvSpPr/>
            <p:nvPr/>
          </p:nvSpPr>
          <p:spPr>
            <a:xfrm>
              <a:off x="4244861" y="840406"/>
              <a:ext cx="1382054" cy="650392"/>
            </a:xfrm>
            <a:custGeom>
              <a:rect b="b" l="l" r="r" t="t"/>
              <a:pathLst>
                <a:path extrusionOk="0" h="409696" w="870585">
                  <a:moveTo>
                    <a:pt x="870585" y="0"/>
                  </a:moveTo>
                  <a:cubicBezTo>
                    <a:pt x="870585" y="0"/>
                    <a:pt x="844868" y="107633"/>
                    <a:pt x="796290" y="154305"/>
                  </a:cubicBezTo>
                  <a:cubicBezTo>
                    <a:pt x="813435" y="199073"/>
                    <a:pt x="842962" y="295275"/>
                    <a:pt x="842962" y="295275"/>
                  </a:cubicBezTo>
                  <a:lnTo>
                    <a:pt x="770753" y="373380"/>
                  </a:lnTo>
                  <a:lnTo>
                    <a:pt x="771525" y="374333"/>
                  </a:lnTo>
                  <a:cubicBezTo>
                    <a:pt x="768191" y="377667"/>
                    <a:pt x="762714" y="382906"/>
                    <a:pt x="758071" y="387430"/>
                  </a:cubicBezTo>
                  <a:lnTo>
                    <a:pt x="749644" y="396212"/>
                  </a:lnTo>
                  <a:lnTo>
                    <a:pt x="749618" y="396240"/>
                  </a:lnTo>
                  <a:lnTo>
                    <a:pt x="749618" y="396239"/>
                  </a:lnTo>
                  <a:lnTo>
                    <a:pt x="749617" y="396240"/>
                  </a:lnTo>
                  <a:cubicBezTo>
                    <a:pt x="741045" y="382905"/>
                    <a:pt x="733425" y="368618"/>
                    <a:pt x="724853" y="355283"/>
                  </a:cubicBezTo>
                  <a:cubicBezTo>
                    <a:pt x="712470" y="335280"/>
                    <a:pt x="704850" y="320040"/>
                    <a:pt x="691515" y="300038"/>
                  </a:cubicBezTo>
                  <a:lnTo>
                    <a:pt x="691948" y="300124"/>
                  </a:lnTo>
                  <a:lnTo>
                    <a:pt x="689610" y="296227"/>
                  </a:lnTo>
                  <a:cubicBezTo>
                    <a:pt x="689610" y="296227"/>
                    <a:pt x="735330" y="404813"/>
                    <a:pt x="721995" y="406717"/>
                  </a:cubicBezTo>
                  <a:lnTo>
                    <a:pt x="698158" y="406955"/>
                  </a:lnTo>
                  <a:lnTo>
                    <a:pt x="683300" y="409696"/>
                  </a:lnTo>
                  <a:lnTo>
                    <a:pt x="660704" y="407328"/>
                  </a:lnTo>
                  <a:lnTo>
                    <a:pt x="650320" y="407432"/>
                  </a:lnTo>
                  <a:cubicBezTo>
                    <a:pt x="636628" y="406003"/>
                    <a:pt x="622757" y="403443"/>
                    <a:pt x="609749" y="399217"/>
                  </a:cubicBezTo>
                  <a:lnTo>
                    <a:pt x="609368" y="399020"/>
                  </a:lnTo>
                  <a:lnTo>
                    <a:pt x="607218" y="398622"/>
                  </a:lnTo>
                  <a:lnTo>
                    <a:pt x="593185" y="390691"/>
                  </a:lnTo>
                  <a:lnTo>
                    <a:pt x="574358" y="381000"/>
                  </a:lnTo>
                  <a:cubicBezTo>
                    <a:pt x="571024" y="373618"/>
                    <a:pt x="567393" y="363260"/>
                    <a:pt x="563821" y="351875"/>
                  </a:cubicBezTo>
                  <a:lnTo>
                    <a:pt x="559617" y="337301"/>
                  </a:lnTo>
                  <a:lnTo>
                    <a:pt x="555307" y="324803"/>
                  </a:lnTo>
                  <a:lnTo>
                    <a:pt x="552062" y="310470"/>
                  </a:lnTo>
                  <a:lnTo>
                    <a:pt x="545961" y="286837"/>
                  </a:lnTo>
                  <a:cubicBezTo>
                    <a:pt x="544056" y="279142"/>
                    <a:pt x="542925" y="274320"/>
                    <a:pt x="542925" y="274320"/>
                  </a:cubicBezTo>
                  <a:cubicBezTo>
                    <a:pt x="542925" y="274320"/>
                    <a:pt x="332422" y="287655"/>
                    <a:pt x="237172" y="270510"/>
                  </a:cubicBezTo>
                  <a:cubicBezTo>
                    <a:pt x="190024" y="261938"/>
                    <a:pt x="130731" y="230029"/>
                    <a:pt x="83225" y="200263"/>
                  </a:cubicBezTo>
                  <a:lnTo>
                    <a:pt x="43920" y="173902"/>
                  </a:lnTo>
                  <a:lnTo>
                    <a:pt x="43815" y="174308"/>
                  </a:lnTo>
                  <a:lnTo>
                    <a:pt x="36218" y="168737"/>
                  </a:lnTo>
                  <a:lnTo>
                    <a:pt x="23798" y="160407"/>
                  </a:lnTo>
                  <a:cubicBezTo>
                    <a:pt x="8930" y="149781"/>
                    <a:pt x="0" y="142875"/>
                    <a:pt x="0" y="142875"/>
                  </a:cubicBezTo>
                  <a:lnTo>
                    <a:pt x="20002" y="107633"/>
                  </a:lnTo>
                  <a:cubicBezTo>
                    <a:pt x="20002" y="107633"/>
                    <a:pt x="22279" y="109925"/>
                    <a:pt x="26835" y="113888"/>
                  </a:cubicBezTo>
                  <a:lnTo>
                    <a:pt x="46249" y="129298"/>
                  </a:lnTo>
                  <a:lnTo>
                    <a:pt x="49407" y="131366"/>
                  </a:lnTo>
                  <a:lnTo>
                    <a:pt x="60903" y="138049"/>
                  </a:lnTo>
                  <a:lnTo>
                    <a:pt x="64770" y="140018"/>
                  </a:lnTo>
                  <a:lnTo>
                    <a:pt x="64522" y="140153"/>
                  </a:lnTo>
                  <a:lnTo>
                    <a:pt x="129421" y="177880"/>
                  </a:lnTo>
                  <a:cubicBezTo>
                    <a:pt x="202406" y="211455"/>
                    <a:pt x="311944" y="241935"/>
                    <a:pt x="458153" y="229552"/>
                  </a:cubicBezTo>
                  <a:lnTo>
                    <a:pt x="550613" y="213977"/>
                  </a:lnTo>
                  <a:lnTo>
                    <a:pt x="599813" y="197608"/>
                  </a:lnTo>
                  <a:lnTo>
                    <a:pt x="609465" y="194140"/>
                  </a:lnTo>
                  <a:lnTo>
                    <a:pt x="661987" y="169545"/>
                  </a:lnTo>
                  <a:lnTo>
                    <a:pt x="719596" y="131006"/>
                  </a:lnTo>
                  <a:lnTo>
                    <a:pt x="737833" y="115591"/>
                  </a:lnTo>
                  <a:lnTo>
                    <a:pt x="781656" y="66563"/>
                  </a:lnTo>
                  <a:lnTo>
                    <a:pt x="797615" y="41899"/>
                  </a:lnTo>
                  <a:lnTo>
                    <a:pt x="802060" y="34360"/>
                  </a:lnTo>
                  <a:lnTo>
                    <a:pt x="810462" y="17395"/>
                  </a:lnTo>
                  <a:lnTo>
                    <a:pt x="811530" y="14526"/>
                  </a:lnTo>
                  <a:cubicBezTo>
                    <a:pt x="813197" y="10001"/>
                    <a:pt x="814864" y="5715"/>
                    <a:pt x="815340" y="5715"/>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1" name="Google Shape;1221;p46"/>
            <p:cNvSpPr/>
            <p:nvPr/>
          </p:nvSpPr>
          <p:spPr>
            <a:xfrm>
              <a:off x="4268082" y="863623"/>
              <a:ext cx="1382054" cy="650392"/>
            </a:xfrm>
            <a:custGeom>
              <a:rect b="b" l="l" r="r" t="t"/>
              <a:pathLst>
                <a:path extrusionOk="0" h="409696" w="870585">
                  <a:moveTo>
                    <a:pt x="870585" y="0"/>
                  </a:moveTo>
                  <a:cubicBezTo>
                    <a:pt x="870585" y="0"/>
                    <a:pt x="844868" y="107633"/>
                    <a:pt x="796290" y="154305"/>
                  </a:cubicBezTo>
                  <a:cubicBezTo>
                    <a:pt x="813435" y="199073"/>
                    <a:pt x="842962" y="295275"/>
                    <a:pt x="842962" y="295275"/>
                  </a:cubicBezTo>
                  <a:lnTo>
                    <a:pt x="770753" y="373380"/>
                  </a:lnTo>
                  <a:lnTo>
                    <a:pt x="771525" y="374333"/>
                  </a:lnTo>
                  <a:cubicBezTo>
                    <a:pt x="768191" y="377667"/>
                    <a:pt x="762714" y="382906"/>
                    <a:pt x="758071" y="387430"/>
                  </a:cubicBezTo>
                  <a:lnTo>
                    <a:pt x="749644" y="396212"/>
                  </a:lnTo>
                  <a:lnTo>
                    <a:pt x="749618" y="396240"/>
                  </a:lnTo>
                  <a:lnTo>
                    <a:pt x="749618" y="396239"/>
                  </a:lnTo>
                  <a:lnTo>
                    <a:pt x="749617" y="396240"/>
                  </a:lnTo>
                  <a:cubicBezTo>
                    <a:pt x="741045" y="382905"/>
                    <a:pt x="733425" y="368618"/>
                    <a:pt x="724853" y="355283"/>
                  </a:cubicBezTo>
                  <a:cubicBezTo>
                    <a:pt x="712470" y="335280"/>
                    <a:pt x="704850" y="320040"/>
                    <a:pt x="691515" y="300038"/>
                  </a:cubicBezTo>
                  <a:lnTo>
                    <a:pt x="691948" y="300124"/>
                  </a:lnTo>
                  <a:lnTo>
                    <a:pt x="689610" y="296227"/>
                  </a:lnTo>
                  <a:cubicBezTo>
                    <a:pt x="689610" y="296227"/>
                    <a:pt x="735330" y="404813"/>
                    <a:pt x="721995" y="406717"/>
                  </a:cubicBezTo>
                  <a:lnTo>
                    <a:pt x="698158" y="406955"/>
                  </a:lnTo>
                  <a:lnTo>
                    <a:pt x="683300" y="409696"/>
                  </a:lnTo>
                  <a:lnTo>
                    <a:pt x="660704" y="407328"/>
                  </a:lnTo>
                  <a:lnTo>
                    <a:pt x="650320" y="407432"/>
                  </a:lnTo>
                  <a:cubicBezTo>
                    <a:pt x="636628" y="406003"/>
                    <a:pt x="622757" y="403443"/>
                    <a:pt x="609749" y="399217"/>
                  </a:cubicBezTo>
                  <a:lnTo>
                    <a:pt x="609368" y="399020"/>
                  </a:lnTo>
                  <a:lnTo>
                    <a:pt x="607218" y="398622"/>
                  </a:lnTo>
                  <a:lnTo>
                    <a:pt x="593185" y="390691"/>
                  </a:lnTo>
                  <a:lnTo>
                    <a:pt x="574358" y="381000"/>
                  </a:lnTo>
                  <a:cubicBezTo>
                    <a:pt x="571024" y="373618"/>
                    <a:pt x="567393" y="363260"/>
                    <a:pt x="563821" y="351875"/>
                  </a:cubicBezTo>
                  <a:lnTo>
                    <a:pt x="559617" y="337301"/>
                  </a:lnTo>
                  <a:lnTo>
                    <a:pt x="555307" y="324803"/>
                  </a:lnTo>
                  <a:lnTo>
                    <a:pt x="552062" y="310470"/>
                  </a:lnTo>
                  <a:lnTo>
                    <a:pt x="545961" y="286837"/>
                  </a:lnTo>
                  <a:cubicBezTo>
                    <a:pt x="544056" y="279142"/>
                    <a:pt x="542925" y="274320"/>
                    <a:pt x="542925" y="274320"/>
                  </a:cubicBezTo>
                  <a:cubicBezTo>
                    <a:pt x="542925" y="274320"/>
                    <a:pt x="332422" y="287655"/>
                    <a:pt x="237172" y="270510"/>
                  </a:cubicBezTo>
                  <a:cubicBezTo>
                    <a:pt x="190024" y="261938"/>
                    <a:pt x="130731" y="230029"/>
                    <a:pt x="83225" y="200263"/>
                  </a:cubicBezTo>
                  <a:lnTo>
                    <a:pt x="43920" y="173902"/>
                  </a:lnTo>
                  <a:lnTo>
                    <a:pt x="43815" y="174308"/>
                  </a:lnTo>
                  <a:lnTo>
                    <a:pt x="36218" y="168737"/>
                  </a:lnTo>
                  <a:lnTo>
                    <a:pt x="23798" y="160407"/>
                  </a:lnTo>
                  <a:cubicBezTo>
                    <a:pt x="8930" y="149781"/>
                    <a:pt x="0" y="142875"/>
                    <a:pt x="0" y="142875"/>
                  </a:cubicBezTo>
                  <a:lnTo>
                    <a:pt x="20002" y="107633"/>
                  </a:lnTo>
                  <a:cubicBezTo>
                    <a:pt x="20002" y="107633"/>
                    <a:pt x="22279" y="109925"/>
                    <a:pt x="26835" y="113888"/>
                  </a:cubicBezTo>
                  <a:lnTo>
                    <a:pt x="46249" y="129298"/>
                  </a:lnTo>
                  <a:lnTo>
                    <a:pt x="49407" y="131366"/>
                  </a:lnTo>
                  <a:lnTo>
                    <a:pt x="60903" y="138049"/>
                  </a:lnTo>
                  <a:lnTo>
                    <a:pt x="64770" y="140018"/>
                  </a:lnTo>
                  <a:lnTo>
                    <a:pt x="64522" y="140153"/>
                  </a:lnTo>
                  <a:lnTo>
                    <a:pt x="129421" y="177880"/>
                  </a:lnTo>
                  <a:cubicBezTo>
                    <a:pt x="202406" y="211455"/>
                    <a:pt x="311944" y="241935"/>
                    <a:pt x="458153" y="229552"/>
                  </a:cubicBezTo>
                  <a:lnTo>
                    <a:pt x="550613" y="213977"/>
                  </a:lnTo>
                  <a:lnTo>
                    <a:pt x="599813" y="197608"/>
                  </a:lnTo>
                  <a:lnTo>
                    <a:pt x="609465" y="194140"/>
                  </a:lnTo>
                  <a:lnTo>
                    <a:pt x="661987" y="169545"/>
                  </a:lnTo>
                  <a:lnTo>
                    <a:pt x="719596" y="131006"/>
                  </a:lnTo>
                  <a:lnTo>
                    <a:pt x="737833" y="115591"/>
                  </a:lnTo>
                  <a:lnTo>
                    <a:pt x="781656" y="66563"/>
                  </a:lnTo>
                  <a:lnTo>
                    <a:pt x="797615" y="41899"/>
                  </a:lnTo>
                  <a:lnTo>
                    <a:pt x="802060" y="34360"/>
                  </a:lnTo>
                  <a:lnTo>
                    <a:pt x="810462" y="17395"/>
                  </a:lnTo>
                  <a:lnTo>
                    <a:pt x="811530" y="14526"/>
                  </a:lnTo>
                  <a:cubicBezTo>
                    <a:pt x="813197" y="10001"/>
                    <a:pt x="814864" y="5715"/>
                    <a:pt x="815340" y="5715"/>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22" name="Google Shape;1222;p46"/>
          <p:cNvGrpSpPr/>
          <p:nvPr/>
        </p:nvGrpSpPr>
        <p:grpSpPr>
          <a:xfrm>
            <a:off x="5943022" y="5771389"/>
            <a:ext cx="210923" cy="288601"/>
            <a:chOff x="4893501" y="755088"/>
            <a:chExt cx="158422" cy="216765"/>
          </a:xfrm>
        </p:grpSpPr>
        <p:sp>
          <p:nvSpPr>
            <p:cNvPr id="1223" name="Google Shape;1223;p46"/>
            <p:cNvSpPr/>
            <p:nvPr/>
          </p:nvSpPr>
          <p:spPr>
            <a:xfrm>
              <a:off x="4893501" y="755088"/>
              <a:ext cx="135201" cy="193548"/>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4" name="Google Shape;1224;p46"/>
            <p:cNvSpPr/>
            <p:nvPr/>
          </p:nvSpPr>
          <p:spPr>
            <a:xfrm>
              <a:off x="4916722" y="778305"/>
              <a:ext cx="135201" cy="193548"/>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25" name="Google Shape;1225;p46"/>
          <p:cNvGrpSpPr/>
          <p:nvPr/>
        </p:nvGrpSpPr>
        <p:grpSpPr>
          <a:xfrm>
            <a:off x="1287349" y="2974100"/>
            <a:ext cx="400560" cy="300190"/>
            <a:chOff x="3711143" y="3318513"/>
            <a:chExt cx="294681" cy="220842"/>
          </a:xfrm>
        </p:grpSpPr>
        <p:sp>
          <p:nvSpPr>
            <p:cNvPr id="1226" name="Google Shape;1226;p46"/>
            <p:cNvSpPr/>
            <p:nvPr/>
          </p:nvSpPr>
          <p:spPr>
            <a:xfrm>
              <a:off x="3711143" y="3318513"/>
              <a:ext cx="265405" cy="203683"/>
            </a:xfrm>
            <a:custGeom>
              <a:rect b="b" l="l" r="r" t="t"/>
              <a:pathLst>
                <a:path extrusionOk="0" h="125730" w="163830">
                  <a:moveTo>
                    <a:pt x="80962" y="0"/>
                  </a:moveTo>
                  <a:lnTo>
                    <a:pt x="163830" y="101918"/>
                  </a:lnTo>
                  <a:cubicBezTo>
                    <a:pt x="163830" y="101918"/>
                    <a:pt x="144780" y="107871"/>
                    <a:pt x="125135" y="113824"/>
                  </a:cubicBezTo>
                  <a:lnTo>
                    <a:pt x="111388" y="117900"/>
                  </a:lnTo>
                  <a:lnTo>
                    <a:pt x="111442" y="118110"/>
                  </a:lnTo>
                  <a:cubicBezTo>
                    <a:pt x="111442" y="118110"/>
                    <a:pt x="87630" y="125730"/>
                    <a:pt x="82867" y="125730"/>
                  </a:cubicBezTo>
                  <a:cubicBezTo>
                    <a:pt x="78105" y="125730"/>
                    <a:pt x="80962" y="0"/>
                    <a:pt x="80962" y="0"/>
                  </a:cubicBezTo>
                  <a:close/>
                  <a:moveTo>
                    <a:pt x="50482" y="0"/>
                  </a:moveTo>
                  <a:lnTo>
                    <a:pt x="55245" y="117157"/>
                  </a:lnTo>
                  <a:lnTo>
                    <a:pt x="0" y="107632"/>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27" name="Google Shape;1227;p46"/>
            <p:cNvSpPr/>
            <p:nvPr/>
          </p:nvSpPr>
          <p:spPr>
            <a:xfrm>
              <a:off x="3740419" y="3335672"/>
              <a:ext cx="265405" cy="203683"/>
            </a:xfrm>
            <a:custGeom>
              <a:rect b="b" l="l" r="r" t="t"/>
              <a:pathLst>
                <a:path extrusionOk="0" h="125730" w="163830">
                  <a:moveTo>
                    <a:pt x="80962" y="0"/>
                  </a:moveTo>
                  <a:lnTo>
                    <a:pt x="163830" y="101918"/>
                  </a:lnTo>
                  <a:cubicBezTo>
                    <a:pt x="163830" y="101918"/>
                    <a:pt x="144780" y="107871"/>
                    <a:pt x="125135" y="113824"/>
                  </a:cubicBezTo>
                  <a:lnTo>
                    <a:pt x="111388" y="117900"/>
                  </a:lnTo>
                  <a:lnTo>
                    <a:pt x="111442" y="118110"/>
                  </a:lnTo>
                  <a:cubicBezTo>
                    <a:pt x="111442" y="118110"/>
                    <a:pt x="87630" y="125730"/>
                    <a:pt x="82867" y="125730"/>
                  </a:cubicBezTo>
                  <a:cubicBezTo>
                    <a:pt x="78105" y="125730"/>
                    <a:pt x="80962" y="0"/>
                    <a:pt x="80962" y="0"/>
                  </a:cubicBezTo>
                  <a:close/>
                  <a:moveTo>
                    <a:pt x="50482" y="0"/>
                  </a:moveTo>
                  <a:lnTo>
                    <a:pt x="55245" y="117157"/>
                  </a:lnTo>
                  <a:lnTo>
                    <a:pt x="0" y="107632"/>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28" name="Google Shape;1228;p46"/>
          <p:cNvGrpSpPr/>
          <p:nvPr/>
        </p:nvGrpSpPr>
        <p:grpSpPr>
          <a:xfrm>
            <a:off x="550431" y="2816850"/>
            <a:ext cx="632261" cy="434428"/>
            <a:chOff x="3169012" y="3202828"/>
            <a:chExt cx="465137" cy="319597"/>
          </a:xfrm>
        </p:grpSpPr>
        <p:sp>
          <p:nvSpPr>
            <p:cNvPr id="1229" name="Google Shape;1229;p46"/>
            <p:cNvSpPr/>
            <p:nvPr/>
          </p:nvSpPr>
          <p:spPr>
            <a:xfrm>
              <a:off x="3169012" y="3202828"/>
              <a:ext cx="435861" cy="302438"/>
            </a:xfrm>
            <a:custGeom>
              <a:rect b="b" l="l" r="r" t="t"/>
              <a:pathLst>
                <a:path extrusionOk="0" h="186690" w="269050">
                  <a:moveTo>
                    <a:pt x="5208" y="0"/>
                  </a:moveTo>
                  <a:lnTo>
                    <a:pt x="269050" y="4763"/>
                  </a:lnTo>
                  <a:lnTo>
                    <a:pt x="126265" y="119351"/>
                  </a:lnTo>
                  <a:lnTo>
                    <a:pt x="127128" y="119063"/>
                  </a:lnTo>
                  <a:lnTo>
                    <a:pt x="108655" y="133483"/>
                  </a:lnTo>
                  <a:lnTo>
                    <a:pt x="68700" y="165548"/>
                  </a:lnTo>
                  <a:lnTo>
                    <a:pt x="67388" y="166613"/>
                  </a:lnTo>
                  <a:cubicBezTo>
                    <a:pt x="60750" y="171986"/>
                    <a:pt x="52833" y="178356"/>
                    <a:pt x="42355" y="186690"/>
                  </a:cubicBezTo>
                  <a:cubicBezTo>
                    <a:pt x="-20510" y="129540"/>
                    <a:pt x="5208" y="953"/>
                    <a:pt x="5208"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0" name="Google Shape;1230;p46"/>
            <p:cNvSpPr/>
            <p:nvPr/>
          </p:nvSpPr>
          <p:spPr>
            <a:xfrm>
              <a:off x="3198288" y="3219987"/>
              <a:ext cx="435861" cy="302438"/>
            </a:xfrm>
            <a:custGeom>
              <a:rect b="b" l="l" r="r" t="t"/>
              <a:pathLst>
                <a:path extrusionOk="0" h="186690" w="269050">
                  <a:moveTo>
                    <a:pt x="5208" y="0"/>
                  </a:moveTo>
                  <a:lnTo>
                    <a:pt x="269050" y="4763"/>
                  </a:lnTo>
                  <a:lnTo>
                    <a:pt x="126265" y="119351"/>
                  </a:lnTo>
                  <a:lnTo>
                    <a:pt x="127128" y="119063"/>
                  </a:lnTo>
                  <a:lnTo>
                    <a:pt x="108655" y="133483"/>
                  </a:lnTo>
                  <a:lnTo>
                    <a:pt x="68700" y="165548"/>
                  </a:lnTo>
                  <a:lnTo>
                    <a:pt x="67388" y="166613"/>
                  </a:lnTo>
                  <a:cubicBezTo>
                    <a:pt x="60750" y="171986"/>
                    <a:pt x="52833" y="178356"/>
                    <a:pt x="42355" y="186690"/>
                  </a:cubicBezTo>
                  <a:cubicBezTo>
                    <a:pt x="-20510" y="129540"/>
                    <a:pt x="5208" y="953"/>
                    <a:pt x="5208"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31" name="Google Shape;1231;p46"/>
          <p:cNvGrpSpPr/>
          <p:nvPr/>
        </p:nvGrpSpPr>
        <p:grpSpPr>
          <a:xfrm>
            <a:off x="1730651" y="2800673"/>
            <a:ext cx="677712" cy="430233"/>
            <a:chOff x="4037268" y="3190927"/>
            <a:chExt cx="498574" cy="316511"/>
          </a:xfrm>
        </p:grpSpPr>
        <p:sp>
          <p:nvSpPr>
            <p:cNvPr id="1232" name="Google Shape;1232;p46"/>
            <p:cNvSpPr/>
            <p:nvPr/>
          </p:nvSpPr>
          <p:spPr>
            <a:xfrm>
              <a:off x="4037268" y="3190927"/>
              <a:ext cx="469298" cy="299352"/>
            </a:xfrm>
            <a:custGeom>
              <a:rect b="b" l="l" r="r" t="t"/>
              <a:pathLst>
                <a:path extrusionOk="0" h="184785" w="289690">
                  <a:moveTo>
                    <a:pt x="280035" y="0"/>
                  </a:moveTo>
                  <a:lnTo>
                    <a:pt x="280055" y="73"/>
                  </a:lnTo>
                  <a:lnTo>
                    <a:pt x="280987" y="0"/>
                  </a:lnTo>
                  <a:cubicBezTo>
                    <a:pt x="280987" y="715"/>
                    <a:pt x="299740" y="72152"/>
                    <a:pt x="282193" y="131936"/>
                  </a:cubicBezTo>
                  <a:lnTo>
                    <a:pt x="252571" y="181343"/>
                  </a:lnTo>
                  <a:lnTo>
                    <a:pt x="250508" y="184785"/>
                  </a:lnTo>
                  <a:lnTo>
                    <a:pt x="250508" y="184785"/>
                  </a:lnTo>
                  <a:lnTo>
                    <a:pt x="250507" y="184785"/>
                  </a:lnTo>
                  <a:lnTo>
                    <a:pt x="249010" y="183720"/>
                  </a:lnTo>
                  <a:lnTo>
                    <a:pt x="0" y="6668"/>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3" name="Google Shape;1233;p46"/>
            <p:cNvSpPr/>
            <p:nvPr/>
          </p:nvSpPr>
          <p:spPr>
            <a:xfrm>
              <a:off x="4066544" y="3208086"/>
              <a:ext cx="469298" cy="299352"/>
            </a:xfrm>
            <a:custGeom>
              <a:rect b="b" l="l" r="r" t="t"/>
              <a:pathLst>
                <a:path extrusionOk="0" h="184785" w="289690">
                  <a:moveTo>
                    <a:pt x="280035" y="0"/>
                  </a:moveTo>
                  <a:lnTo>
                    <a:pt x="280055" y="73"/>
                  </a:lnTo>
                  <a:lnTo>
                    <a:pt x="280987" y="0"/>
                  </a:lnTo>
                  <a:cubicBezTo>
                    <a:pt x="280987" y="715"/>
                    <a:pt x="299740" y="72152"/>
                    <a:pt x="282193" y="131936"/>
                  </a:cubicBezTo>
                  <a:lnTo>
                    <a:pt x="252571" y="181343"/>
                  </a:lnTo>
                  <a:lnTo>
                    <a:pt x="250508" y="184785"/>
                  </a:lnTo>
                  <a:lnTo>
                    <a:pt x="250508" y="184785"/>
                  </a:lnTo>
                  <a:lnTo>
                    <a:pt x="250507" y="184785"/>
                  </a:lnTo>
                  <a:lnTo>
                    <a:pt x="249010" y="183720"/>
                  </a:lnTo>
                  <a:lnTo>
                    <a:pt x="0" y="6668"/>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34" name="Google Shape;1234;p46"/>
          <p:cNvGrpSpPr/>
          <p:nvPr/>
        </p:nvGrpSpPr>
        <p:grpSpPr>
          <a:xfrm>
            <a:off x="942616" y="3450541"/>
            <a:ext cx="1117893" cy="967200"/>
            <a:chOff x="3498505" y="3750964"/>
            <a:chExt cx="822403" cy="711543"/>
          </a:xfrm>
        </p:grpSpPr>
        <p:sp>
          <p:nvSpPr>
            <p:cNvPr id="1235" name="Google Shape;1235;p46"/>
            <p:cNvSpPr/>
            <p:nvPr/>
          </p:nvSpPr>
          <p:spPr>
            <a:xfrm>
              <a:off x="3498505" y="3750964"/>
              <a:ext cx="793128" cy="694384"/>
            </a:xfrm>
            <a:custGeom>
              <a:rect b="b" l="l" r="r" t="t"/>
              <a:pathLst>
                <a:path extrusionOk="0" h="428632" w="489585">
                  <a:moveTo>
                    <a:pt x="127394" y="140894"/>
                  </a:moveTo>
                  <a:lnTo>
                    <a:pt x="127068" y="142671"/>
                  </a:lnTo>
                  <a:lnTo>
                    <a:pt x="127635" y="142875"/>
                  </a:lnTo>
                  <a:close/>
                  <a:moveTo>
                    <a:pt x="245745" y="0"/>
                  </a:moveTo>
                  <a:cubicBezTo>
                    <a:pt x="268605" y="0"/>
                    <a:pt x="290751" y="2858"/>
                    <a:pt x="311706" y="8097"/>
                  </a:cubicBezTo>
                  <a:lnTo>
                    <a:pt x="314951" y="9331"/>
                  </a:lnTo>
                  <a:lnTo>
                    <a:pt x="340995" y="17144"/>
                  </a:lnTo>
                  <a:lnTo>
                    <a:pt x="356081" y="24984"/>
                  </a:lnTo>
                  <a:lnTo>
                    <a:pt x="370522" y="30480"/>
                  </a:lnTo>
                  <a:lnTo>
                    <a:pt x="370376" y="31367"/>
                  </a:lnTo>
                  <a:lnTo>
                    <a:pt x="370522" y="31432"/>
                  </a:lnTo>
                  <a:lnTo>
                    <a:pt x="370370" y="31400"/>
                  </a:lnTo>
                  <a:lnTo>
                    <a:pt x="352425" y="140018"/>
                  </a:lnTo>
                  <a:lnTo>
                    <a:pt x="404769" y="123839"/>
                  </a:lnTo>
                  <a:lnTo>
                    <a:pt x="403860" y="122872"/>
                  </a:lnTo>
                  <a:cubicBezTo>
                    <a:pt x="408622" y="121919"/>
                    <a:pt x="456247" y="106680"/>
                    <a:pt x="457200" y="107632"/>
                  </a:cubicBezTo>
                  <a:cubicBezTo>
                    <a:pt x="477203" y="139064"/>
                    <a:pt x="489585" y="176212"/>
                    <a:pt x="489585" y="215264"/>
                  </a:cubicBezTo>
                  <a:lnTo>
                    <a:pt x="489585" y="215265"/>
                  </a:lnTo>
                  <a:lnTo>
                    <a:pt x="489585" y="215265"/>
                  </a:lnTo>
                  <a:cubicBezTo>
                    <a:pt x="489585" y="230029"/>
                    <a:pt x="487874" y="244450"/>
                    <a:pt x="484614" y="258383"/>
                  </a:cubicBezTo>
                  <a:lnTo>
                    <a:pt x="483375" y="261875"/>
                  </a:lnTo>
                  <a:lnTo>
                    <a:pt x="482962" y="264973"/>
                  </a:lnTo>
                  <a:lnTo>
                    <a:pt x="478751" y="274907"/>
                  </a:lnTo>
                  <a:lnTo>
                    <a:pt x="470356" y="298564"/>
                  </a:lnTo>
                  <a:lnTo>
                    <a:pt x="466724" y="303276"/>
                  </a:lnTo>
                  <a:lnTo>
                    <a:pt x="464463" y="308609"/>
                  </a:lnTo>
                  <a:cubicBezTo>
                    <a:pt x="456546" y="322182"/>
                    <a:pt x="446991" y="334803"/>
                    <a:pt x="436141" y="346531"/>
                  </a:cubicBezTo>
                  <a:lnTo>
                    <a:pt x="427060" y="354724"/>
                  </a:lnTo>
                  <a:lnTo>
                    <a:pt x="417909" y="366594"/>
                  </a:lnTo>
                  <a:lnTo>
                    <a:pt x="406433" y="373335"/>
                  </a:lnTo>
                  <a:lnTo>
                    <a:pt x="400050" y="379094"/>
                  </a:lnTo>
                  <a:lnTo>
                    <a:pt x="402167" y="375841"/>
                  </a:lnTo>
                  <a:lnTo>
                    <a:pt x="340102" y="412299"/>
                  </a:lnTo>
                  <a:cubicBezTo>
                    <a:pt x="310812" y="423030"/>
                    <a:pt x="278606" y="428864"/>
                    <a:pt x="244792" y="428625"/>
                  </a:cubicBezTo>
                  <a:cubicBezTo>
                    <a:pt x="227885" y="428625"/>
                    <a:pt x="211380" y="427122"/>
                    <a:pt x="195441" y="424261"/>
                  </a:cubicBezTo>
                  <a:lnTo>
                    <a:pt x="190544" y="422927"/>
                  </a:lnTo>
                  <a:lnTo>
                    <a:pt x="195263" y="425767"/>
                  </a:lnTo>
                  <a:lnTo>
                    <a:pt x="164483" y="415832"/>
                  </a:lnTo>
                  <a:lnTo>
                    <a:pt x="149483" y="411748"/>
                  </a:lnTo>
                  <a:lnTo>
                    <a:pt x="146659" y="410079"/>
                  </a:lnTo>
                  <a:lnTo>
                    <a:pt x="138827" y="407551"/>
                  </a:lnTo>
                  <a:cubicBezTo>
                    <a:pt x="119062" y="399336"/>
                    <a:pt x="99060" y="389096"/>
                    <a:pt x="80963" y="377190"/>
                  </a:cubicBezTo>
                  <a:cubicBezTo>
                    <a:pt x="48578" y="353377"/>
                    <a:pt x="21907" y="318135"/>
                    <a:pt x="9525" y="280035"/>
                  </a:cubicBezTo>
                  <a:lnTo>
                    <a:pt x="7009" y="263178"/>
                  </a:lnTo>
                  <a:lnTo>
                    <a:pt x="4971" y="257432"/>
                  </a:lnTo>
                  <a:lnTo>
                    <a:pt x="964" y="222679"/>
                  </a:lnTo>
                  <a:lnTo>
                    <a:pt x="0" y="216217"/>
                  </a:lnTo>
                  <a:lnTo>
                    <a:pt x="126" y="215411"/>
                  </a:lnTo>
                  <a:lnTo>
                    <a:pt x="0" y="214313"/>
                  </a:lnTo>
                  <a:cubicBezTo>
                    <a:pt x="0" y="176213"/>
                    <a:pt x="12382" y="140018"/>
                    <a:pt x="32385" y="108585"/>
                  </a:cubicBezTo>
                  <a:lnTo>
                    <a:pt x="43359" y="112536"/>
                  </a:lnTo>
                  <a:lnTo>
                    <a:pt x="50840" y="115014"/>
                  </a:lnTo>
                  <a:lnTo>
                    <a:pt x="56027" y="117097"/>
                  </a:lnTo>
                  <a:lnTo>
                    <a:pt x="126422" y="142439"/>
                  </a:lnTo>
                  <a:lnTo>
                    <a:pt x="119063" y="76199"/>
                  </a:lnTo>
                  <a:cubicBezTo>
                    <a:pt x="118110" y="62865"/>
                    <a:pt x="116205" y="48577"/>
                    <a:pt x="114300" y="34290"/>
                  </a:cubicBezTo>
                  <a:lnTo>
                    <a:pt x="114411" y="34246"/>
                  </a:lnTo>
                  <a:lnTo>
                    <a:pt x="114300" y="33338"/>
                  </a:lnTo>
                  <a:cubicBezTo>
                    <a:pt x="152400" y="12382"/>
                    <a:pt x="197167" y="0"/>
                    <a:pt x="245745"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6" name="Google Shape;1236;p46"/>
            <p:cNvSpPr/>
            <p:nvPr/>
          </p:nvSpPr>
          <p:spPr>
            <a:xfrm>
              <a:off x="3527781" y="3768123"/>
              <a:ext cx="793128" cy="694384"/>
            </a:xfrm>
            <a:custGeom>
              <a:rect b="b" l="l" r="r" t="t"/>
              <a:pathLst>
                <a:path extrusionOk="0" h="428632" w="489585">
                  <a:moveTo>
                    <a:pt x="127394" y="140894"/>
                  </a:moveTo>
                  <a:lnTo>
                    <a:pt x="127068" y="142671"/>
                  </a:lnTo>
                  <a:lnTo>
                    <a:pt x="127635" y="142875"/>
                  </a:lnTo>
                  <a:close/>
                  <a:moveTo>
                    <a:pt x="245745" y="0"/>
                  </a:moveTo>
                  <a:cubicBezTo>
                    <a:pt x="268605" y="0"/>
                    <a:pt x="290751" y="2858"/>
                    <a:pt x="311706" y="8097"/>
                  </a:cubicBezTo>
                  <a:lnTo>
                    <a:pt x="314951" y="9331"/>
                  </a:lnTo>
                  <a:lnTo>
                    <a:pt x="340995" y="17144"/>
                  </a:lnTo>
                  <a:lnTo>
                    <a:pt x="356081" y="24984"/>
                  </a:lnTo>
                  <a:lnTo>
                    <a:pt x="370522" y="30480"/>
                  </a:lnTo>
                  <a:lnTo>
                    <a:pt x="370376" y="31367"/>
                  </a:lnTo>
                  <a:lnTo>
                    <a:pt x="370522" y="31432"/>
                  </a:lnTo>
                  <a:lnTo>
                    <a:pt x="370370" y="31400"/>
                  </a:lnTo>
                  <a:lnTo>
                    <a:pt x="352425" y="140018"/>
                  </a:lnTo>
                  <a:lnTo>
                    <a:pt x="404769" y="123839"/>
                  </a:lnTo>
                  <a:lnTo>
                    <a:pt x="403860" y="122872"/>
                  </a:lnTo>
                  <a:cubicBezTo>
                    <a:pt x="408622" y="121919"/>
                    <a:pt x="456247" y="106680"/>
                    <a:pt x="457200" y="107632"/>
                  </a:cubicBezTo>
                  <a:cubicBezTo>
                    <a:pt x="477203" y="139064"/>
                    <a:pt x="489585" y="176212"/>
                    <a:pt x="489585" y="215264"/>
                  </a:cubicBezTo>
                  <a:lnTo>
                    <a:pt x="489585" y="215265"/>
                  </a:lnTo>
                  <a:lnTo>
                    <a:pt x="489585" y="215265"/>
                  </a:lnTo>
                  <a:cubicBezTo>
                    <a:pt x="489585" y="230029"/>
                    <a:pt x="487874" y="244450"/>
                    <a:pt x="484614" y="258383"/>
                  </a:cubicBezTo>
                  <a:lnTo>
                    <a:pt x="483375" y="261875"/>
                  </a:lnTo>
                  <a:lnTo>
                    <a:pt x="482962" y="264973"/>
                  </a:lnTo>
                  <a:lnTo>
                    <a:pt x="478751" y="274907"/>
                  </a:lnTo>
                  <a:lnTo>
                    <a:pt x="470356" y="298564"/>
                  </a:lnTo>
                  <a:lnTo>
                    <a:pt x="466724" y="303276"/>
                  </a:lnTo>
                  <a:lnTo>
                    <a:pt x="464463" y="308609"/>
                  </a:lnTo>
                  <a:cubicBezTo>
                    <a:pt x="456546" y="322182"/>
                    <a:pt x="446991" y="334803"/>
                    <a:pt x="436141" y="346531"/>
                  </a:cubicBezTo>
                  <a:lnTo>
                    <a:pt x="427060" y="354724"/>
                  </a:lnTo>
                  <a:lnTo>
                    <a:pt x="417909" y="366594"/>
                  </a:lnTo>
                  <a:lnTo>
                    <a:pt x="406433" y="373335"/>
                  </a:lnTo>
                  <a:lnTo>
                    <a:pt x="400050" y="379094"/>
                  </a:lnTo>
                  <a:lnTo>
                    <a:pt x="402167" y="375841"/>
                  </a:lnTo>
                  <a:lnTo>
                    <a:pt x="340102" y="412299"/>
                  </a:lnTo>
                  <a:cubicBezTo>
                    <a:pt x="310812" y="423030"/>
                    <a:pt x="278606" y="428864"/>
                    <a:pt x="244792" y="428625"/>
                  </a:cubicBezTo>
                  <a:cubicBezTo>
                    <a:pt x="227885" y="428625"/>
                    <a:pt x="211380" y="427122"/>
                    <a:pt x="195441" y="424261"/>
                  </a:cubicBezTo>
                  <a:lnTo>
                    <a:pt x="190544" y="422927"/>
                  </a:lnTo>
                  <a:lnTo>
                    <a:pt x="195263" y="425767"/>
                  </a:lnTo>
                  <a:lnTo>
                    <a:pt x="164483" y="415832"/>
                  </a:lnTo>
                  <a:lnTo>
                    <a:pt x="149483" y="411748"/>
                  </a:lnTo>
                  <a:lnTo>
                    <a:pt x="146659" y="410079"/>
                  </a:lnTo>
                  <a:lnTo>
                    <a:pt x="138827" y="407551"/>
                  </a:lnTo>
                  <a:cubicBezTo>
                    <a:pt x="119062" y="399336"/>
                    <a:pt x="99060" y="389096"/>
                    <a:pt x="80963" y="377190"/>
                  </a:cubicBezTo>
                  <a:cubicBezTo>
                    <a:pt x="48578" y="353377"/>
                    <a:pt x="21907" y="318135"/>
                    <a:pt x="9525" y="280035"/>
                  </a:cubicBezTo>
                  <a:lnTo>
                    <a:pt x="7009" y="263178"/>
                  </a:lnTo>
                  <a:lnTo>
                    <a:pt x="4971" y="257432"/>
                  </a:lnTo>
                  <a:lnTo>
                    <a:pt x="964" y="222679"/>
                  </a:lnTo>
                  <a:lnTo>
                    <a:pt x="0" y="216217"/>
                  </a:lnTo>
                  <a:lnTo>
                    <a:pt x="126" y="215411"/>
                  </a:lnTo>
                  <a:lnTo>
                    <a:pt x="0" y="214313"/>
                  </a:lnTo>
                  <a:cubicBezTo>
                    <a:pt x="0" y="176213"/>
                    <a:pt x="12382" y="140018"/>
                    <a:pt x="32385" y="108585"/>
                  </a:cubicBezTo>
                  <a:lnTo>
                    <a:pt x="43359" y="112536"/>
                  </a:lnTo>
                  <a:lnTo>
                    <a:pt x="50840" y="115014"/>
                  </a:lnTo>
                  <a:lnTo>
                    <a:pt x="56027" y="117097"/>
                  </a:lnTo>
                  <a:lnTo>
                    <a:pt x="126422" y="142439"/>
                  </a:lnTo>
                  <a:lnTo>
                    <a:pt x="119063" y="76199"/>
                  </a:lnTo>
                  <a:cubicBezTo>
                    <a:pt x="118110" y="62865"/>
                    <a:pt x="116205" y="48577"/>
                    <a:pt x="114300" y="34290"/>
                  </a:cubicBezTo>
                  <a:lnTo>
                    <a:pt x="114411" y="34246"/>
                  </a:lnTo>
                  <a:lnTo>
                    <a:pt x="114300" y="33338"/>
                  </a:lnTo>
                  <a:cubicBezTo>
                    <a:pt x="152400" y="12382"/>
                    <a:pt x="197167" y="0"/>
                    <a:pt x="245745"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37" name="Google Shape;1237;p46"/>
          <p:cNvGrpSpPr/>
          <p:nvPr/>
        </p:nvGrpSpPr>
        <p:grpSpPr>
          <a:xfrm>
            <a:off x="5205021" y="1027068"/>
            <a:ext cx="2061760" cy="766951"/>
            <a:chOff x="5224400" y="2991110"/>
            <a:chExt cx="1692326" cy="629525"/>
          </a:xfrm>
        </p:grpSpPr>
        <p:sp>
          <p:nvSpPr>
            <p:cNvPr id="1238" name="Google Shape;1238;p46"/>
            <p:cNvSpPr/>
            <p:nvPr/>
          </p:nvSpPr>
          <p:spPr>
            <a:xfrm>
              <a:off x="5224400" y="2991110"/>
              <a:ext cx="1663054" cy="606307"/>
            </a:xfrm>
            <a:custGeom>
              <a:rect b="b" l="l" r="r" t="t"/>
              <a:pathLst>
                <a:path extrusionOk="0" h="386183" w="1059270">
                  <a:moveTo>
                    <a:pt x="1056413" y="0"/>
                  </a:moveTo>
                  <a:cubicBezTo>
                    <a:pt x="1056413" y="0"/>
                    <a:pt x="1054925" y="3795"/>
                    <a:pt x="1052026" y="10522"/>
                  </a:cubicBezTo>
                  <a:lnTo>
                    <a:pt x="1039843" y="37182"/>
                  </a:lnTo>
                  <a:lnTo>
                    <a:pt x="1059270" y="23812"/>
                  </a:lnTo>
                  <a:cubicBezTo>
                    <a:pt x="1059270" y="23812"/>
                    <a:pt x="964020" y="266700"/>
                    <a:pt x="813525" y="310515"/>
                  </a:cubicBezTo>
                  <a:lnTo>
                    <a:pt x="790665" y="261937"/>
                  </a:lnTo>
                  <a:lnTo>
                    <a:pt x="714465" y="278130"/>
                  </a:lnTo>
                  <a:lnTo>
                    <a:pt x="703035" y="359092"/>
                  </a:lnTo>
                  <a:cubicBezTo>
                    <a:pt x="703035" y="359092"/>
                    <a:pt x="570637" y="402907"/>
                    <a:pt x="528727" y="379095"/>
                  </a:cubicBezTo>
                  <a:lnTo>
                    <a:pt x="518250" y="320040"/>
                  </a:lnTo>
                  <a:lnTo>
                    <a:pt x="464996" y="329222"/>
                  </a:lnTo>
                  <a:lnTo>
                    <a:pt x="464910" y="329565"/>
                  </a:lnTo>
                  <a:lnTo>
                    <a:pt x="463957" y="329565"/>
                  </a:lnTo>
                  <a:lnTo>
                    <a:pt x="463957" y="330517"/>
                  </a:lnTo>
                  <a:lnTo>
                    <a:pt x="462831" y="330237"/>
                  </a:lnTo>
                  <a:lnTo>
                    <a:pt x="449670" y="381000"/>
                  </a:lnTo>
                  <a:lnTo>
                    <a:pt x="250597" y="334327"/>
                  </a:lnTo>
                  <a:lnTo>
                    <a:pt x="242977" y="271462"/>
                  </a:lnTo>
                  <a:lnTo>
                    <a:pt x="164872" y="246697"/>
                  </a:lnTo>
                  <a:lnTo>
                    <a:pt x="147727" y="300990"/>
                  </a:lnTo>
                  <a:cubicBezTo>
                    <a:pt x="147727" y="301942"/>
                    <a:pt x="52477" y="236220"/>
                    <a:pt x="2947" y="87630"/>
                  </a:cubicBezTo>
                  <a:cubicBezTo>
                    <a:pt x="2352" y="85844"/>
                    <a:pt x="4718" y="85918"/>
                    <a:pt x="9522" y="87399"/>
                  </a:cubicBezTo>
                  <a:lnTo>
                    <a:pt x="9526" y="87401"/>
                  </a:lnTo>
                  <a:lnTo>
                    <a:pt x="90" y="63818"/>
                  </a:lnTo>
                  <a:cubicBezTo>
                    <a:pt x="-4672" y="49530"/>
                    <a:pt x="180113" y="154305"/>
                    <a:pt x="285840" y="145733"/>
                  </a:cubicBezTo>
                  <a:lnTo>
                    <a:pt x="285225" y="169412"/>
                  </a:lnTo>
                  <a:lnTo>
                    <a:pt x="288697" y="169545"/>
                  </a:lnTo>
                  <a:lnTo>
                    <a:pt x="288648" y="171446"/>
                  </a:lnTo>
                  <a:lnTo>
                    <a:pt x="288697" y="171450"/>
                  </a:lnTo>
                  <a:lnTo>
                    <a:pt x="287450" y="219468"/>
                  </a:lnTo>
                  <a:lnTo>
                    <a:pt x="420143" y="234315"/>
                  </a:lnTo>
                  <a:lnTo>
                    <a:pt x="425858" y="157163"/>
                  </a:lnTo>
                  <a:cubicBezTo>
                    <a:pt x="425858" y="157163"/>
                    <a:pt x="501105" y="170498"/>
                    <a:pt x="525870" y="163830"/>
                  </a:cubicBezTo>
                  <a:lnTo>
                    <a:pt x="542063" y="234315"/>
                  </a:lnTo>
                  <a:lnTo>
                    <a:pt x="674741" y="223965"/>
                  </a:lnTo>
                  <a:lnTo>
                    <a:pt x="665887" y="177165"/>
                  </a:lnTo>
                  <a:lnTo>
                    <a:pt x="667457" y="176754"/>
                  </a:lnTo>
                  <a:lnTo>
                    <a:pt x="663030" y="153353"/>
                  </a:lnTo>
                  <a:cubicBezTo>
                    <a:pt x="663030" y="153353"/>
                    <a:pt x="751613" y="130493"/>
                    <a:pt x="779235" y="120015"/>
                  </a:cubicBezTo>
                  <a:lnTo>
                    <a:pt x="810668" y="180023"/>
                  </a:lnTo>
                  <a:lnTo>
                    <a:pt x="887820" y="138113"/>
                  </a:lnTo>
                  <a:lnTo>
                    <a:pt x="884010" y="79058"/>
                  </a:lnTo>
                  <a:cubicBezTo>
                    <a:pt x="884010" y="79058"/>
                    <a:pt x="1000215" y="53340"/>
                    <a:pt x="1056413"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39" name="Google Shape;1239;p46"/>
            <p:cNvSpPr/>
            <p:nvPr/>
          </p:nvSpPr>
          <p:spPr>
            <a:xfrm>
              <a:off x="5253672" y="3014328"/>
              <a:ext cx="1663054" cy="606307"/>
            </a:xfrm>
            <a:custGeom>
              <a:rect b="b" l="l" r="r" t="t"/>
              <a:pathLst>
                <a:path extrusionOk="0" h="386183" w="1059270">
                  <a:moveTo>
                    <a:pt x="1056413" y="0"/>
                  </a:moveTo>
                  <a:cubicBezTo>
                    <a:pt x="1056413" y="0"/>
                    <a:pt x="1054925" y="3795"/>
                    <a:pt x="1052026" y="10522"/>
                  </a:cubicBezTo>
                  <a:lnTo>
                    <a:pt x="1039843" y="37182"/>
                  </a:lnTo>
                  <a:lnTo>
                    <a:pt x="1059270" y="23812"/>
                  </a:lnTo>
                  <a:cubicBezTo>
                    <a:pt x="1059270" y="23812"/>
                    <a:pt x="964020" y="266700"/>
                    <a:pt x="813525" y="310515"/>
                  </a:cubicBezTo>
                  <a:lnTo>
                    <a:pt x="790665" y="261937"/>
                  </a:lnTo>
                  <a:lnTo>
                    <a:pt x="714465" y="278130"/>
                  </a:lnTo>
                  <a:lnTo>
                    <a:pt x="703035" y="359092"/>
                  </a:lnTo>
                  <a:cubicBezTo>
                    <a:pt x="703035" y="359092"/>
                    <a:pt x="570637" y="402907"/>
                    <a:pt x="528727" y="379095"/>
                  </a:cubicBezTo>
                  <a:lnTo>
                    <a:pt x="518250" y="320040"/>
                  </a:lnTo>
                  <a:lnTo>
                    <a:pt x="464996" y="329222"/>
                  </a:lnTo>
                  <a:lnTo>
                    <a:pt x="464910" y="329565"/>
                  </a:lnTo>
                  <a:lnTo>
                    <a:pt x="463957" y="329565"/>
                  </a:lnTo>
                  <a:lnTo>
                    <a:pt x="463957" y="330517"/>
                  </a:lnTo>
                  <a:lnTo>
                    <a:pt x="462831" y="330237"/>
                  </a:lnTo>
                  <a:lnTo>
                    <a:pt x="449670" y="381000"/>
                  </a:lnTo>
                  <a:lnTo>
                    <a:pt x="250597" y="334327"/>
                  </a:lnTo>
                  <a:lnTo>
                    <a:pt x="242977" y="271462"/>
                  </a:lnTo>
                  <a:lnTo>
                    <a:pt x="164872" y="246697"/>
                  </a:lnTo>
                  <a:lnTo>
                    <a:pt x="147727" y="300990"/>
                  </a:lnTo>
                  <a:cubicBezTo>
                    <a:pt x="147727" y="301942"/>
                    <a:pt x="52477" y="236220"/>
                    <a:pt x="2947" y="87630"/>
                  </a:cubicBezTo>
                  <a:cubicBezTo>
                    <a:pt x="2352" y="85844"/>
                    <a:pt x="4718" y="85918"/>
                    <a:pt x="9522" y="87399"/>
                  </a:cubicBezTo>
                  <a:lnTo>
                    <a:pt x="9526" y="87401"/>
                  </a:lnTo>
                  <a:lnTo>
                    <a:pt x="90" y="63818"/>
                  </a:lnTo>
                  <a:cubicBezTo>
                    <a:pt x="-4672" y="49530"/>
                    <a:pt x="180113" y="154305"/>
                    <a:pt x="285840" y="145733"/>
                  </a:cubicBezTo>
                  <a:lnTo>
                    <a:pt x="285225" y="169412"/>
                  </a:lnTo>
                  <a:lnTo>
                    <a:pt x="288697" y="169545"/>
                  </a:lnTo>
                  <a:lnTo>
                    <a:pt x="288648" y="171446"/>
                  </a:lnTo>
                  <a:lnTo>
                    <a:pt x="288697" y="171450"/>
                  </a:lnTo>
                  <a:lnTo>
                    <a:pt x="287450" y="219468"/>
                  </a:lnTo>
                  <a:lnTo>
                    <a:pt x="420143" y="234315"/>
                  </a:lnTo>
                  <a:lnTo>
                    <a:pt x="425858" y="157163"/>
                  </a:lnTo>
                  <a:cubicBezTo>
                    <a:pt x="425858" y="157163"/>
                    <a:pt x="501105" y="170498"/>
                    <a:pt x="525870" y="163830"/>
                  </a:cubicBezTo>
                  <a:lnTo>
                    <a:pt x="542063" y="234315"/>
                  </a:lnTo>
                  <a:lnTo>
                    <a:pt x="674741" y="223965"/>
                  </a:lnTo>
                  <a:lnTo>
                    <a:pt x="665887" y="177165"/>
                  </a:lnTo>
                  <a:lnTo>
                    <a:pt x="667457" y="176754"/>
                  </a:lnTo>
                  <a:lnTo>
                    <a:pt x="663030" y="153353"/>
                  </a:lnTo>
                  <a:cubicBezTo>
                    <a:pt x="663030" y="153353"/>
                    <a:pt x="751613" y="130493"/>
                    <a:pt x="779235" y="120015"/>
                  </a:cubicBezTo>
                  <a:lnTo>
                    <a:pt x="810668" y="180023"/>
                  </a:lnTo>
                  <a:lnTo>
                    <a:pt x="887820" y="138113"/>
                  </a:lnTo>
                  <a:lnTo>
                    <a:pt x="884010" y="79058"/>
                  </a:lnTo>
                  <a:cubicBezTo>
                    <a:pt x="884010" y="79058"/>
                    <a:pt x="1000215" y="53340"/>
                    <a:pt x="1056413"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40" name="Google Shape;1240;p46"/>
          <p:cNvGrpSpPr/>
          <p:nvPr/>
        </p:nvGrpSpPr>
        <p:grpSpPr>
          <a:xfrm>
            <a:off x="5168507" y="181154"/>
            <a:ext cx="732080" cy="662334"/>
            <a:chOff x="5194429" y="2296771"/>
            <a:chExt cx="600903" cy="543655"/>
          </a:xfrm>
        </p:grpSpPr>
        <p:sp>
          <p:nvSpPr>
            <p:cNvPr id="1241" name="Google Shape;1241;p46"/>
            <p:cNvSpPr/>
            <p:nvPr/>
          </p:nvSpPr>
          <p:spPr>
            <a:xfrm rot="570569">
              <a:off x="5227553" y="2335474"/>
              <a:ext cx="505382" cy="443030"/>
            </a:xfrm>
            <a:custGeom>
              <a:rect b="b" l="l" r="r" t="t"/>
              <a:pathLst>
                <a:path extrusionOk="0" h="443596" w="506028">
                  <a:moveTo>
                    <a:pt x="254704" y="0"/>
                  </a:moveTo>
                  <a:lnTo>
                    <a:pt x="0" y="443596"/>
                  </a:lnTo>
                  <a:lnTo>
                    <a:pt x="506028" y="424146"/>
                  </a:lnTo>
                  <a:lnTo>
                    <a:pt x="254704" y="0"/>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2" name="Google Shape;1242;p46"/>
            <p:cNvSpPr/>
            <p:nvPr/>
          </p:nvSpPr>
          <p:spPr>
            <a:xfrm rot="570569">
              <a:off x="5256825" y="2358692"/>
              <a:ext cx="505382" cy="443030"/>
            </a:xfrm>
            <a:custGeom>
              <a:rect b="b" l="l" r="r" t="t"/>
              <a:pathLst>
                <a:path extrusionOk="0" h="443596" w="506028">
                  <a:moveTo>
                    <a:pt x="254704" y="0"/>
                  </a:moveTo>
                  <a:lnTo>
                    <a:pt x="0" y="443596"/>
                  </a:lnTo>
                  <a:lnTo>
                    <a:pt x="506028" y="424146"/>
                  </a:lnTo>
                  <a:lnTo>
                    <a:pt x="254704" y="0"/>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43" name="Google Shape;1243;p46"/>
          <p:cNvGrpSpPr/>
          <p:nvPr/>
        </p:nvGrpSpPr>
        <p:grpSpPr>
          <a:xfrm>
            <a:off x="6351343" y="115471"/>
            <a:ext cx="799901" cy="745365"/>
            <a:chOff x="6165319" y="2242857"/>
            <a:chExt cx="656571" cy="611808"/>
          </a:xfrm>
        </p:grpSpPr>
        <p:sp>
          <p:nvSpPr>
            <p:cNvPr id="1244" name="Google Shape;1244;p46"/>
            <p:cNvSpPr/>
            <p:nvPr/>
          </p:nvSpPr>
          <p:spPr>
            <a:xfrm rot="-665128">
              <a:off x="6207699" y="2290411"/>
              <a:ext cx="542539" cy="493482"/>
            </a:xfrm>
            <a:custGeom>
              <a:rect b="b" l="l" r="r" t="t"/>
              <a:pathLst>
                <a:path extrusionOk="0" h="492900" w="541899">
                  <a:moveTo>
                    <a:pt x="254704" y="0"/>
                  </a:moveTo>
                  <a:lnTo>
                    <a:pt x="0" y="443596"/>
                  </a:lnTo>
                  <a:lnTo>
                    <a:pt x="541899" y="492900"/>
                  </a:lnTo>
                  <a:lnTo>
                    <a:pt x="254704" y="0"/>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5" name="Google Shape;1245;p46"/>
            <p:cNvSpPr/>
            <p:nvPr/>
          </p:nvSpPr>
          <p:spPr>
            <a:xfrm rot="-665128">
              <a:off x="6236972" y="2313629"/>
              <a:ext cx="542539" cy="493482"/>
            </a:xfrm>
            <a:custGeom>
              <a:rect b="b" l="l" r="r" t="t"/>
              <a:pathLst>
                <a:path extrusionOk="0" h="492900" w="541899">
                  <a:moveTo>
                    <a:pt x="254704" y="0"/>
                  </a:moveTo>
                  <a:lnTo>
                    <a:pt x="0" y="443596"/>
                  </a:lnTo>
                  <a:lnTo>
                    <a:pt x="541899" y="492900"/>
                  </a:lnTo>
                  <a:lnTo>
                    <a:pt x="254704" y="0"/>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46" name="Google Shape;1246;p46"/>
          <p:cNvGrpSpPr/>
          <p:nvPr/>
        </p:nvGrpSpPr>
        <p:grpSpPr>
          <a:xfrm>
            <a:off x="5947120" y="867671"/>
            <a:ext cx="469873" cy="301267"/>
            <a:chOff x="5833527" y="2860274"/>
            <a:chExt cx="385679" cy="247285"/>
          </a:xfrm>
        </p:grpSpPr>
        <p:sp>
          <p:nvSpPr>
            <p:cNvPr id="1247" name="Google Shape;1247;p46"/>
            <p:cNvSpPr/>
            <p:nvPr/>
          </p:nvSpPr>
          <p:spPr>
            <a:xfrm>
              <a:off x="6039934" y="2867741"/>
              <a:ext cx="150000" cy="216600"/>
            </a:xfrm>
            <a:prstGeom prst="rtTriangle">
              <a:avLst/>
            </a:pr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8" name="Google Shape;1248;p46"/>
            <p:cNvSpPr/>
            <p:nvPr/>
          </p:nvSpPr>
          <p:spPr>
            <a:xfrm flipH="1">
              <a:off x="5833527" y="2860274"/>
              <a:ext cx="150000" cy="216600"/>
            </a:xfrm>
            <a:prstGeom prst="rtTriangle">
              <a:avLst/>
            </a:pr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49" name="Google Shape;1249;p46"/>
            <p:cNvSpPr/>
            <p:nvPr/>
          </p:nvSpPr>
          <p:spPr>
            <a:xfrm>
              <a:off x="6069206" y="2890959"/>
              <a:ext cx="150000" cy="216600"/>
            </a:xfrm>
            <a:prstGeom prst="rtTriangle">
              <a:avLst/>
            </a:pr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0" name="Google Shape;1250;p46"/>
            <p:cNvSpPr/>
            <p:nvPr/>
          </p:nvSpPr>
          <p:spPr>
            <a:xfrm flipH="1">
              <a:off x="5862799" y="2883492"/>
              <a:ext cx="150000" cy="216600"/>
            </a:xfrm>
            <a:prstGeom prst="rtTriangle">
              <a:avLst/>
            </a:pr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51" name="Google Shape;1251;p46"/>
          <p:cNvGrpSpPr/>
          <p:nvPr/>
        </p:nvGrpSpPr>
        <p:grpSpPr>
          <a:xfrm>
            <a:off x="3506503" y="3518711"/>
            <a:ext cx="373554" cy="292717"/>
            <a:chOff x="7933921" y="2818287"/>
            <a:chExt cx="266501" cy="208830"/>
          </a:xfrm>
        </p:grpSpPr>
        <p:sp>
          <p:nvSpPr>
            <p:cNvPr id="1252" name="Google Shape;1252;p46"/>
            <p:cNvSpPr/>
            <p:nvPr/>
          </p:nvSpPr>
          <p:spPr>
            <a:xfrm>
              <a:off x="7933921" y="2818287"/>
              <a:ext cx="243288" cy="197725"/>
            </a:xfrm>
            <a:custGeom>
              <a:rect b="b" l="l" r="r" t="t"/>
              <a:pathLst>
                <a:path extrusionOk="0" h="153275" w="188595">
                  <a:moveTo>
                    <a:pt x="35243" y="4685"/>
                  </a:moveTo>
                  <a:cubicBezTo>
                    <a:pt x="55245" y="4685"/>
                    <a:pt x="70485" y="33260"/>
                    <a:pt x="70485" y="69455"/>
                  </a:cubicBezTo>
                  <a:lnTo>
                    <a:pt x="68388" y="78980"/>
                  </a:lnTo>
                  <a:lnTo>
                    <a:pt x="70485" y="88505"/>
                  </a:lnTo>
                  <a:lnTo>
                    <a:pt x="68879" y="95801"/>
                  </a:lnTo>
                  <a:lnTo>
                    <a:pt x="69533" y="97078"/>
                  </a:lnTo>
                  <a:lnTo>
                    <a:pt x="65008" y="113380"/>
                  </a:lnTo>
                  <a:lnTo>
                    <a:pt x="60365" y="134463"/>
                  </a:lnTo>
                  <a:lnTo>
                    <a:pt x="58525" y="136732"/>
                  </a:lnTo>
                  <a:lnTo>
                    <a:pt x="58461" y="136964"/>
                  </a:lnTo>
                  <a:lnTo>
                    <a:pt x="56842" y="138807"/>
                  </a:lnTo>
                  <a:lnTo>
                    <a:pt x="49188" y="148245"/>
                  </a:lnTo>
                  <a:lnTo>
                    <a:pt x="48263" y="148578"/>
                  </a:lnTo>
                  <a:lnTo>
                    <a:pt x="47968" y="148914"/>
                  </a:lnTo>
                  <a:cubicBezTo>
                    <a:pt x="44054" y="151727"/>
                    <a:pt x="39768" y="153275"/>
                    <a:pt x="35243" y="153275"/>
                  </a:cubicBezTo>
                  <a:cubicBezTo>
                    <a:pt x="30481" y="153275"/>
                    <a:pt x="25897" y="151430"/>
                    <a:pt x="21700" y="148111"/>
                  </a:cubicBezTo>
                  <a:lnTo>
                    <a:pt x="19412" y="145255"/>
                  </a:lnTo>
                  <a:lnTo>
                    <a:pt x="17146" y="144107"/>
                  </a:lnTo>
                  <a:lnTo>
                    <a:pt x="14759" y="139449"/>
                  </a:lnTo>
                  <a:lnTo>
                    <a:pt x="10478" y="134106"/>
                  </a:lnTo>
                  <a:lnTo>
                    <a:pt x="9223" y="128642"/>
                  </a:lnTo>
                  <a:lnTo>
                    <a:pt x="4763" y="119938"/>
                  </a:lnTo>
                  <a:lnTo>
                    <a:pt x="6147" y="115256"/>
                  </a:lnTo>
                  <a:lnTo>
                    <a:pt x="0" y="88505"/>
                  </a:lnTo>
                  <a:lnTo>
                    <a:pt x="2142" y="78778"/>
                  </a:lnTo>
                  <a:lnTo>
                    <a:pt x="0" y="69455"/>
                  </a:lnTo>
                  <a:cubicBezTo>
                    <a:pt x="0" y="33260"/>
                    <a:pt x="15240" y="4685"/>
                    <a:pt x="35243" y="4685"/>
                  </a:cubicBezTo>
                  <a:close/>
                  <a:moveTo>
                    <a:pt x="130493" y="875"/>
                  </a:moveTo>
                  <a:cubicBezTo>
                    <a:pt x="149543" y="-4840"/>
                    <a:pt x="172403" y="18020"/>
                    <a:pt x="182880" y="52310"/>
                  </a:cubicBezTo>
                  <a:cubicBezTo>
                    <a:pt x="188119" y="69455"/>
                    <a:pt x="189072" y="86124"/>
                    <a:pt x="186452" y="99221"/>
                  </a:cubicBezTo>
                  <a:lnTo>
                    <a:pt x="185237" y="102312"/>
                  </a:lnTo>
                  <a:lnTo>
                    <a:pt x="185669" y="107980"/>
                  </a:lnTo>
                  <a:lnTo>
                    <a:pt x="187643" y="111365"/>
                  </a:lnTo>
                  <a:cubicBezTo>
                    <a:pt x="188595" y="112318"/>
                    <a:pt x="188595" y="112318"/>
                    <a:pt x="188595" y="113270"/>
                  </a:cubicBezTo>
                  <a:cubicBezTo>
                    <a:pt x="186690" y="129463"/>
                    <a:pt x="180022" y="140893"/>
                    <a:pt x="169545" y="143750"/>
                  </a:cubicBezTo>
                  <a:lnTo>
                    <a:pt x="168657" y="143700"/>
                  </a:lnTo>
                  <a:lnTo>
                    <a:pt x="168593" y="143750"/>
                  </a:lnTo>
                  <a:cubicBezTo>
                    <a:pt x="150495" y="149465"/>
                    <a:pt x="126682" y="126605"/>
                    <a:pt x="116205" y="92315"/>
                  </a:cubicBezTo>
                  <a:cubicBezTo>
                    <a:pt x="110967" y="75170"/>
                    <a:pt x="110014" y="58501"/>
                    <a:pt x="112634" y="45404"/>
                  </a:cubicBezTo>
                  <a:lnTo>
                    <a:pt x="113849" y="42314"/>
                  </a:lnTo>
                  <a:lnTo>
                    <a:pt x="112634" y="26354"/>
                  </a:lnTo>
                  <a:cubicBezTo>
                    <a:pt x="115253" y="13257"/>
                    <a:pt x="121444" y="3732"/>
                    <a:pt x="130493" y="875"/>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3" name="Google Shape;1253;p46"/>
            <p:cNvSpPr/>
            <p:nvPr/>
          </p:nvSpPr>
          <p:spPr>
            <a:xfrm>
              <a:off x="7957134" y="2829392"/>
              <a:ext cx="243288" cy="197725"/>
            </a:xfrm>
            <a:custGeom>
              <a:rect b="b" l="l" r="r" t="t"/>
              <a:pathLst>
                <a:path extrusionOk="0" h="153275" w="188595">
                  <a:moveTo>
                    <a:pt x="35243" y="4685"/>
                  </a:moveTo>
                  <a:cubicBezTo>
                    <a:pt x="55245" y="4685"/>
                    <a:pt x="70485" y="33260"/>
                    <a:pt x="70485" y="69455"/>
                  </a:cubicBezTo>
                  <a:lnTo>
                    <a:pt x="68388" y="78980"/>
                  </a:lnTo>
                  <a:lnTo>
                    <a:pt x="70485" y="88505"/>
                  </a:lnTo>
                  <a:lnTo>
                    <a:pt x="68879" y="95801"/>
                  </a:lnTo>
                  <a:lnTo>
                    <a:pt x="69533" y="97078"/>
                  </a:lnTo>
                  <a:lnTo>
                    <a:pt x="65008" y="113380"/>
                  </a:lnTo>
                  <a:lnTo>
                    <a:pt x="60365" y="134463"/>
                  </a:lnTo>
                  <a:lnTo>
                    <a:pt x="58525" y="136732"/>
                  </a:lnTo>
                  <a:lnTo>
                    <a:pt x="58461" y="136964"/>
                  </a:lnTo>
                  <a:lnTo>
                    <a:pt x="56842" y="138807"/>
                  </a:lnTo>
                  <a:lnTo>
                    <a:pt x="49188" y="148245"/>
                  </a:lnTo>
                  <a:lnTo>
                    <a:pt x="48263" y="148578"/>
                  </a:lnTo>
                  <a:lnTo>
                    <a:pt x="47968" y="148914"/>
                  </a:lnTo>
                  <a:cubicBezTo>
                    <a:pt x="44054" y="151727"/>
                    <a:pt x="39768" y="153275"/>
                    <a:pt x="35243" y="153275"/>
                  </a:cubicBezTo>
                  <a:cubicBezTo>
                    <a:pt x="30481" y="153275"/>
                    <a:pt x="25897" y="151430"/>
                    <a:pt x="21700" y="148111"/>
                  </a:cubicBezTo>
                  <a:lnTo>
                    <a:pt x="19412" y="145255"/>
                  </a:lnTo>
                  <a:lnTo>
                    <a:pt x="17146" y="144107"/>
                  </a:lnTo>
                  <a:lnTo>
                    <a:pt x="14759" y="139449"/>
                  </a:lnTo>
                  <a:lnTo>
                    <a:pt x="10478" y="134106"/>
                  </a:lnTo>
                  <a:lnTo>
                    <a:pt x="9223" y="128642"/>
                  </a:lnTo>
                  <a:lnTo>
                    <a:pt x="4763" y="119938"/>
                  </a:lnTo>
                  <a:lnTo>
                    <a:pt x="6147" y="115256"/>
                  </a:lnTo>
                  <a:lnTo>
                    <a:pt x="0" y="88505"/>
                  </a:lnTo>
                  <a:lnTo>
                    <a:pt x="2142" y="78778"/>
                  </a:lnTo>
                  <a:lnTo>
                    <a:pt x="0" y="69455"/>
                  </a:lnTo>
                  <a:cubicBezTo>
                    <a:pt x="0" y="33260"/>
                    <a:pt x="15240" y="4685"/>
                    <a:pt x="35243" y="4685"/>
                  </a:cubicBezTo>
                  <a:close/>
                  <a:moveTo>
                    <a:pt x="130493" y="875"/>
                  </a:moveTo>
                  <a:cubicBezTo>
                    <a:pt x="149543" y="-4840"/>
                    <a:pt x="172403" y="18020"/>
                    <a:pt x="182880" y="52310"/>
                  </a:cubicBezTo>
                  <a:cubicBezTo>
                    <a:pt x="188119" y="69455"/>
                    <a:pt x="189072" y="86124"/>
                    <a:pt x="186452" y="99221"/>
                  </a:cubicBezTo>
                  <a:lnTo>
                    <a:pt x="185237" y="102312"/>
                  </a:lnTo>
                  <a:lnTo>
                    <a:pt x="185669" y="107980"/>
                  </a:lnTo>
                  <a:lnTo>
                    <a:pt x="187643" y="111365"/>
                  </a:lnTo>
                  <a:cubicBezTo>
                    <a:pt x="188595" y="112318"/>
                    <a:pt x="188595" y="112318"/>
                    <a:pt x="188595" y="113270"/>
                  </a:cubicBezTo>
                  <a:cubicBezTo>
                    <a:pt x="186690" y="129463"/>
                    <a:pt x="180022" y="140893"/>
                    <a:pt x="169545" y="143750"/>
                  </a:cubicBezTo>
                  <a:lnTo>
                    <a:pt x="168657" y="143700"/>
                  </a:lnTo>
                  <a:lnTo>
                    <a:pt x="168593" y="143750"/>
                  </a:lnTo>
                  <a:cubicBezTo>
                    <a:pt x="150495" y="149465"/>
                    <a:pt x="126682" y="126605"/>
                    <a:pt x="116205" y="92315"/>
                  </a:cubicBezTo>
                  <a:cubicBezTo>
                    <a:pt x="110967" y="75170"/>
                    <a:pt x="110014" y="58501"/>
                    <a:pt x="112634" y="45404"/>
                  </a:cubicBezTo>
                  <a:lnTo>
                    <a:pt x="113849" y="42314"/>
                  </a:lnTo>
                  <a:lnTo>
                    <a:pt x="112634" y="26354"/>
                  </a:lnTo>
                  <a:cubicBezTo>
                    <a:pt x="115253" y="13257"/>
                    <a:pt x="121444" y="3732"/>
                    <a:pt x="130493" y="875"/>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54" name="Google Shape;1254;p46"/>
          <p:cNvGrpSpPr/>
          <p:nvPr/>
        </p:nvGrpSpPr>
        <p:grpSpPr>
          <a:xfrm>
            <a:off x="2737555" y="3903387"/>
            <a:ext cx="1973849" cy="563531"/>
            <a:chOff x="7385338" y="3092722"/>
            <a:chExt cx="1408182" cy="402034"/>
          </a:xfrm>
        </p:grpSpPr>
        <p:sp>
          <p:nvSpPr>
            <p:cNvPr id="1255" name="Google Shape;1255;p46"/>
            <p:cNvSpPr/>
            <p:nvPr/>
          </p:nvSpPr>
          <p:spPr>
            <a:xfrm>
              <a:off x="7385338" y="3092722"/>
              <a:ext cx="1384970" cy="390929"/>
            </a:xfrm>
            <a:custGeom>
              <a:rect b="b" l="l" r="r" t="t"/>
              <a:pathLst>
                <a:path extrusionOk="0" h="303046" w="1073620">
                  <a:moveTo>
                    <a:pt x="92385" y="131467"/>
                  </a:moveTo>
                  <a:cubicBezTo>
                    <a:pt x="110483" y="180045"/>
                    <a:pt x="106673" y="225765"/>
                    <a:pt x="83813" y="234337"/>
                  </a:cubicBezTo>
                  <a:cubicBezTo>
                    <a:pt x="61905" y="241957"/>
                    <a:pt x="29520" y="209572"/>
                    <a:pt x="11423" y="160995"/>
                  </a:cubicBezTo>
                  <a:cubicBezTo>
                    <a:pt x="-6675" y="112417"/>
                    <a:pt x="-2865" y="66697"/>
                    <a:pt x="19995" y="58125"/>
                  </a:cubicBezTo>
                  <a:cubicBezTo>
                    <a:pt x="41903" y="50505"/>
                    <a:pt x="74288" y="82890"/>
                    <a:pt x="92385" y="131467"/>
                  </a:cubicBezTo>
                  <a:close/>
                  <a:moveTo>
                    <a:pt x="179063" y="77175"/>
                  </a:moveTo>
                  <a:cubicBezTo>
                    <a:pt x="156203" y="81937"/>
                    <a:pt x="144773" y="126705"/>
                    <a:pt x="155250" y="177187"/>
                  </a:cubicBezTo>
                  <a:cubicBezTo>
                    <a:pt x="164775" y="227670"/>
                    <a:pt x="192398" y="265770"/>
                    <a:pt x="215258" y="261007"/>
                  </a:cubicBezTo>
                  <a:cubicBezTo>
                    <a:pt x="238118" y="256245"/>
                    <a:pt x="249548" y="211477"/>
                    <a:pt x="239070" y="160995"/>
                  </a:cubicBezTo>
                  <a:cubicBezTo>
                    <a:pt x="229545" y="110512"/>
                    <a:pt x="202875" y="73365"/>
                    <a:pt x="179063" y="77175"/>
                  </a:cubicBezTo>
                  <a:close/>
                  <a:moveTo>
                    <a:pt x="342893" y="84795"/>
                  </a:moveTo>
                  <a:cubicBezTo>
                    <a:pt x="314318" y="87652"/>
                    <a:pt x="295268" y="136230"/>
                    <a:pt x="300030" y="193380"/>
                  </a:cubicBezTo>
                  <a:cubicBezTo>
                    <a:pt x="304793" y="250530"/>
                    <a:pt x="332415" y="295297"/>
                    <a:pt x="360990" y="292440"/>
                  </a:cubicBezTo>
                  <a:cubicBezTo>
                    <a:pt x="389565" y="289582"/>
                    <a:pt x="408615" y="241005"/>
                    <a:pt x="403853" y="183855"/>
                  </a:cubicBezTo>
                  <a:cubicBezTo>
                    <a:pt x="399090" y="126705"/>
                    <a:pt x="371468" y="81937"/>
                    <a:pt x="342893" y="84795"/>
                  </a:cubicBezTo>
                  <a:close/>
                  <a:moveTo>
                    <a:pt x="493388" y="95272"/>
                  </a:moveTo>
                  <a:cubicBezTo>
                    <a:pt x="461955" y="98130"/>
                    <a:pt x="441000" y="146707"/>
                    <a:pt x="445763" y="203857"/>
                  </a:cubicBezTo>
                  <a:cubicBezTo>
                    <a:pt x="450525" y="261007"/>
                    <a:pt x="480053" y="305775"/>
                    <a:pt x="511485" y="302917"/>
                  </a:cubicBezTo>
                  <a:cubicBezTo>
                    <a:pt x="542918" y="300060"/>
                    <a:pt x="563873" y="251482"/>
                    <a:pt x="559110" y="194332"/>
                  </a:cubicBezTo>
                  <a:cubicBezTo>
                    <a:pt x="554348" y="136230"/>
                    <a:pt x="524820" y="92415"/>
                    <a:pt x="493388" y="95272"/>
                  </a:cubicBezTo>
                  <a:close/>
                  <a:moveTo>
                    <a:pt x="656265" y="89557"/>
                  </a:moveTo>
                  <a:cubicBezTo>
                    <a:pt x="624833" y="88605"/>
                    <a:pt x="598163" y="134325"/>
                    <a:pt x="596258" y="191475"/>
                  </a:cubicBezTo>
                  <a:cubicBezTo>
                    <a:pt x="594353" y="248625"/>
                    <a:pt x="618165" y="296250"/>
                    <a:pt x="649598" y="297202"/>
                  </a:cubicBezTo>
                  <a:cubicBezTo>
                    <a:pt x="681030" y="298155"/>
                    <a:pt x="707700" y="252435"/>
                    <a:pt x="709605" y="195285"/>
                  </a:cubicBezTo>
                  <a:cubicBezTo>
                    <a:pt x="711510" y="138135"/>
                    <a:pt x="687698" y="90510"/>
                    <a:pt x="656265" y="89557"/>
                  </a:cubicBezTo>
                  <a:close/>
                  <a:moveTo>
                    <a:pt x="799140" y="80985"/>
                  </a:moveTo>
                  <a:cubicBezTo>
                    <a:pt x="769613" y="80032"/>
                    <a:pt x="743895" y="122895"/>
                    <a:pt x="742943" y="177187"/>
                  </a:cubicBezTo>
                  <a:cubicBezTo>
                    <a:pt x="741038" y="231480"/>
                    <a:pt x="763898" y="275295"/>
                    <a:pt x="792473" y="277200"/>
                  </a:cubicBezTo>
                  <a:cubicBezTo>
                    <a:pt x="822000" y="278152"/>
                    <a:pt x="847718" y="235290"/>
                    <a:pt x="849623" y="180997"/>
                  </a:cubicBezTo>
                  <a:cubicBezTo>
                    <a:pt x="851528" y="126705"/>
                    <a:pt x="828668" y="81937"/>
                    <a:pt x="799140" y="80985"/>
                  </a:cubicBezTo>
                  <a:close/>
                  <a:moveTo>
                    <a:pt x="923918" y="54315"/>
                  </a:moveTo>
                  <a:cubicBezTo>
                    <a:pt x="900105" y="53362"/>
                    <a:pt x="879150" y="88605"/>
                    <a:pt x="877245" y="133372"/>
                  </a:cubicBezTo>
                  <a:cubicBezTo>
                    <a:pt x="875340" y="178140"/>
                    <a:pt x="894390" y="214335"/>
                    <a:pt x="918203" y="215287"/>
                  </a:cubicBezTo>
                  <a:cubicBezTo>
                    <a:pt x="942015" y="216240"/>
                    <a:pt x="962970" y="180997"/>
                    <a:pt x="964875" y="136230"/>
                  </a:cubicBezTo>
                  <a:cubicBezTo>
                    <a:pt x="966780" y="91462"/>
                    <a:pt x="947730" y="55267"/>
                    <a:pt x="923918" y="54315"/>
                  </a:cubicBezTo>
                  <a:close/>
                  <a:moveTo>
                    <a:pt x="1039170" y="22"/>
                  </a:moveTo>
                  <a:cubicBezTo>
                    <a:pt x="1019168" y="-930"/>
                    <a:pt x="1001070" y="28597"/>
                    <a:pt x="1000118" y="66697"/>
                  </a:cubicBezTo>
                  <a:cubicBezTo>
                    <a:pt x="999165" y="103845"/>
                    <a:pt x="1014405" y="135277"/>
                    <a:pt x="1034408" y="135277"/>
                  </a:cubicBezTo>
                  <a:cubicBezTo>
                    <a:pt x="1054410" y="136230"/>
                    <a:pt x="1072508" y="106702"/>
                    <a:pt x="1073460" y="68602"/>
                  </a:cubicBezTo>
                  <a:cubicBezTo>
                    <a:pt x="1075365" y="31455"/>
                    <a:pt x="1060125" y="975"/>
                    <a:pt x="1039170" y="22"/>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6" name="Google Shape;1256;p46"/>
            <p:cNvSpPr/>
            <p:nvPr/>
          </p:nvSpPr>
          <p:spPr>
            <a:xfrm>
              <a:off x="7408551" y="3103827"/>
              <a:ext cx="1384970" cy="390929"/>
            </a:xfrm>
            <a:custGeom>
              <a:rect b="b" l="l" r="r" t="t"/>
              <a:pathLst>
                <a:path extrusionOk="0" h="303046" w="1073620">
                  <a:moveTo>
                    <a:pt x="92385" y="131467"/>
                  </a:moveTo>
                  <a:cubicBezTo>
                    <a:pt x="110483" y="180045"/>
                    <a:pt x="106673" y="225765"/>
                    <a:pt x="83813" y="234337"/>
                  </a:cubicBezTo>
                  <a:cubicBezTo>
                    <a:pt x="61905" y="241957"/>
                    <a:pt x="29520" y="209572"/>
                    <a:pt x="11423" y="160995"/>
                  </a:cubicBezTo>
                  <a:cubicBezTo>
                    <a:pt x="-6675" y="112417"/>
                    <a:pt x="-2865" y="66697"/>
                    <a:pt x="19995" y="58125"/>
                  </a:cubicBezTo>
                  <a:cubicBezTo>
                    <a:pt x="41903" y="50505"/>
                    <a:pt x="74288" y="82890"/>
                    <a:pt x="92385" y="131467"/>
                  </a:cubicBezTo>
                  <a:close/>
                  <a:moveTo>
                    <a:pt x="179063" y="77175"/>
                  </a:moveTo>
                  <a:cubicBezTo>
                    <a:pt x="156203" y="81937"/>
                    <a:pt x="144773" y="126705"/>
                    <a:pt x="155250" y="177187"/>
                  </a:cubicBezTo>
                  <a:cubicBezTo>
                    <a:pt x="164775" y="227670"/>
                    <a:pt x="192398" y="265770"/>
                    <a:pt x="215258" y="261007"/>
                  </a:cubicBezTo>
                  <a:cubicBezTo>
                    <a:pt x="238118" y="256245"/>
                    <a:pt x="249548" y="211477"/>
                    <a:pt x="239070" y="160995"/>
                  </a:cubicBezTo>
                  <a:cubicBezTo>
                    <a:pt x="229545" y="110512"/>
                    <a:pt x="202875" y="73365"/>
                    <a:pt x="179063" y="77175"/>
                  </a:cubicBezTo>
                  <a:close/>
                  <a:moveTo>
                    <a:pt x="342893" y="84795"/>
                  </a:moveTo>
                  <a:cubicBezTo>
                    <a:pt x="314318" y="87652"/>
                    <a:pt x="295268" y="136230"/>
                    <a:pt x="300030" y="193380"/>
                  </a:cubicBezTo>
                  <a:cubicBezTo>
                    <a:pt x="304793" y="250530"/>
                    <a:pt x="332415" y="295297"/>
                    <a:pt x="360990" y="292440"/>
                  </a:cubicBezTo>
                  <a:cubicBezTo>
                    <a:pt x="389565" y="289582"/>
                    <a:pt x="408615" y="241005"/>
                    <a:pt x="403853" y="183855"/>
                  </a:cubicBezTo>
                  <a:cubicBezTo>
                    <a:pt x="399090" y="126705"/>
                    <a:pt x="371468" y="81937"/>
                    <a:pt x="342893" y="84795"/>
                  </a:cubicBezTo>
                  <a:close/>
                  <a:moveTo>
                    <a:pt x="493388" y="95272"/>
                  </a:moveTo>
                  <a:cubicBezTo>
                    <a:pt x="461955" y="98130"/>
                    <a:pt x="441000" y="146707"/>
                    <a:pt x="445763" y="203857"/>
                  </a:cubicBezTo>
                  <a:cubicBezTo>
                    <a:pt x="450525" y="261007"/>
                    <a:pt x="480053" y="305775"/>
                    <a:pt x="511485" y="302917"/>
                  </a:cubicBezTo>
                  <a:cubicBezTo>
                    <a:pt x="542918" y="300060"/>
                    <a:pt x="563873" y="251482"/>
                    <a:pt x="559110" y="194332"/>
                  </a:cubicBezTo>
                  <a:cubicBezTo>
                    <a:pt x="554348" y="136230"/>
                    <a:pt x="524820" y="92415"/>
                    <a:pt x="493388" y="95272"/>
                  </a:cubicBezTo>
                  <a:close/>
                  <a:moveTo>
                    <a:pt x="656265" y="89557"/>
                  </a:moveTo>
                  <a:cubicBezTo>
                    <a:pt x="624833" y="88605"/>
                    <a:pt x="598163" y="134325"/>
                    <a:pt x="596258" y="191475"/>
                  </a:cubicBezTo>
                  <a:cubicBezTo>
                    <a:pt x="594353" y="248625"/>
                    <a:pt x="618165" y="296250"/>
                    <a:pt x="649598" y="297202"/>
                  </a:cubicBezTo>
                  <a:cubicBezTo>
                    <a:pt x="681030" y="298155"/>
                    <a:pt x="707700" y="252435"/>
                    <a:pt x="709605" y="195285"/>
                  </a:cubicBezTo>
                  <a:cubicBezTo>
                    <a:pt x="711510" y="138135"/>
                    <a:pt x="687698" y="90510"/>
                    <a:pt x="656265" y="89557"/>
                  </a:cubicBezTo>
                  <a:close/>
                  <a:moveTo>
                    <a:pt x="799140" y="80985"/>
                  </a:moveTo>
                  <a:cubicBezTo>
                    <a:pt x="769613" y="80032"/>
                    <a:pt x="743895" y="122895"/>
                    <a:pt x="742943" y="177187"/>
                  </a:cubicBezTo>
                  <a:cubicBezTo>
                    <a:pt x="741038" y="231480"/>
                    <a:pt x="763898" y="275295"/>
                    <a:pt x="792473" y="277200"/>
                  </a:cubicBezTo>
                  <a:cubicBezTo>
                    <a:pt x="822000" y="278152"/>
                    <a:pt x="847718" y="235290"/>
                    <a:pt x="849623" y="180997"/>
                  </a:cubicBezTo>
                  <a:cubicBezTo>
                    <a:pt x="851528" y="126705"/>
                    <a:pt x="828668" y="81937"/>
                    <a:pt x="799140" y="80985"/>
                  </a:cubicBezTo>
                  <a:close/>
                  <a:moveTo>
                    <a:pt x="923918" y="54315"/>
                  </a:moveTo>
                  <a:cubicBezTo>
                    <a:pt x="900105" y="53362"/>
                    <a:pt x="879150" y="88605"/>
                    <a:pt x="877245" y="133372"/>
                  </a:cubicBezTo>
                  <a:cubicBezTo>
                    <a:pt x="875340" y="178140"/>
                    <a:pt x="894390" y="214335"/>
                    <a:pt x="918203" y="215287"/>
                  </a:cubicBezTo>
                  <a:cubicBezTo>
                    <a:pt x="942015" y="216240"/>
                    <a:pt x="962970" y="180997"/>
                    <a:pt x="964875" y="136230"/>
                  </a:cubicBezTo>
                  <a:cubicBezTo>
                    <a:pt x="966780" y="91462"/>
                    <a:pt x="947730" y="55267"/>
                    <a:pt x="923918" y="54315"/>
                  </a:cubicBezTo>
                  <a:close/>
                  <a:moveTo>
                    <a:pt x="1039170" y="22"/>
                  </a:moveTo>
                  <a:cubicBezTo>
                    <a:pt x="1019168" y="-930"/>
                    <a:pt x="1001070" y="28597"/>
                    <a:pt x="1000118" y="66697"/>
                  </a:cubicBezTo>
                  <a:cubicBezTo>
                    <a:pt x="999165" y="103845"/>
                    <a:pt x="1014405" y="135277"/>
                    <a:pt x="1034408" y="135277"/>
                  </a:cubicBezTo>
                  <a:cubicBezTo>
                    <a:pt x="1054410" y="136230"/>
                    <a:pt x="1072508" y="106702"/>
                    <a:pt x="1073460" y="68602"/>
                  </a:cubicBezTo>
                  <a:cubicBezTo>
                    <a:pt x="1075365" y="31455"/>
                    <a:pt x="1060125" y="975"/>
                    <a:pt x="1039170" y="22"/>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57" name="Google Shape;1257;p46"/>
          <p:cNvGrpSpPr/>
          <p:nvPr/>
        </p:nvGrpSpPr>
        <p:grpSpPr>
          <a:xfrm>
            <a:off x="3859635" y="2816853"/>
            <a:ext cx="788629" cy="699322"/>
            <a:chOff x="8185852" y="2317568"/>
            <a:chExt cx="562623" cy="498910"/>
          </a:xfrm>
        </p:grpSpPr>
        <p:sp>
          <p:nvSpPr>
            <p:cNvPr id="1258" name="Google Shape;1258;p46"/>
            <p:cNvSpPr/>
            <p:nvPr/>
          </p:nvSpPr>
          <p:spPr>
            <a:xfrm>
              <a:off x="8185852" y="2317568"/>
              <a:ext cx="539411" cy="487804"/>
            </a:xfrm>
            <a:custGeom>
              <a:rect b="b" l="l" r="r" t="t"/>
              <a:pathLst>
                <a:path extrusionOk="0" h="378143" w="418148">
                  <a:moveTo>
                    <a:pt x="213360" y="0"/>
                  </a:moveTo>
                  <a:cubicBezTo>
                    <a:pt x="286940" y="0"/>
                    <a:pt x="350341" y="45006"/>
                    <a:pt x="377443" y="108898"/>
                  </a:cubicBezTo>
                  <a:lnTo>
                    <a:pt x="379589" y="119483"/>
                  </a:lnTo>
                  <a:lnTo>
                    <a:pt x="386968" y="130403"/>
                  </a:lnTo>
                  <a:cubicBezTo>
                    <a:pt x="396001" y="151745"/>
                    <a:pt x="401002" y="175260"/>
                    <a:pt x="401002" y="200025"/>
                  </a:cubicBezTo>
                  <a:cubicBezTo>
                    <a:pt x="401002" y="249079"/>
                    <a:pt x="380999" y="293608"/>
                    <a:pt x="348734" y="325874"/>
                  </a:cubicBezTo>
                  <a:lnTo>
                    <a:pt x="340468" y="331454"/>
                  </a:lnTo>
                  <a:lnTo>
                    <a:pt x="340042" y="334328"/>
                  </a:lnTo>
                  <a:cubicBezTo>
                    <a:pt x="330517" y="341947"/>
                    <a:pt x="320040" y="349568"/>
                    <a:pt x="309563" y="355283"/>
                  </a:cubicBezTo>
                  <a:cubicBezTo>
                    <a:pt x="322898" y="355283"/>
                    <a:pt x="336232" y="354330"/>
                    <a:pt x="347663" y="353378"/>
                  </a:cubicBezTo>
                  <a:cubicBezTo>
                    <a:pt x="369570" y="350520"/>
                    <a:pt x="386715" y="346710"/>
                    <a:pt x="399098" y="342900"/>
                  </a:cubicBezTo>
                  <a:cubicBezTo>
                    <a:pt x="404813" y="340995"/>
                    <a:pt x="409575" y="339090"/>
                    <a:pt x="412432" y="338138"/>
                  </a:cubicBezTo>
                  <a:cubicBezTo>
                    <a:pt x="415290" y="337185"/>
                    <a:pt x="418148" y="334328"/>
                    <a:pt x="418148" y="334328"/>
                  </a:cubicBezTo>
                  <a:cubicBezTo>
                    <a:pt x="418148" y="334328"/>
                    <a:pt x="417195" y="335280"/>
                    <a:pt x="414338" y="337185"/>
                  </a:cubicBezTo>
                  <a:cubicBezTo>
                    <a:pt x="411480" y="339090"/>
                    <a:pt x="407670" y="342900"/>
                    <a:pt x="401955" y="345758"/>
                  </a:cubicBezTo>
                  <a:cubicBezTo>
                    <a:pt x="391478" y="352425"/>
                    <a:pt x="374332" y="360045"/>
                    <a:pt x="351473" y="366713"/>
                  </a:cubicBezTo>
                  <a:cubicBezTo>
                    <a:pt x="329565" y="372428"/>
                    <a:pt x="301942" y="377190"/>
                    <a:pt x="270510" y="378143"/>
                  </a:cubicBezTo>
                  <a:lnTo>
                    <a:pt x="239547" y="376454"/>
                  </a:lnTo>
                  <a:lnTo>
                    <a:pt x="222885" y="378142"/>
                  </a:lnTo>
                  <a:cubicBezTo>
                    <a:pt x="173831" y="378142"/>
                    <a:pt x="129302" y="358140"/>
                    <a:pt x="97036" y="325874"/>
                  </a:cubicBezTo>
                  <a:lnTo>
                    <a:pt x="88623" y="313413"/>
                  </a:lnTo>
                  <a:lnTo>
                    <a:pt x="83820" y="308610"/>
                  </a:lnTo>
                  <a:cubicBezTo>
                    <a:pt x="61913" y="287655"/>
                    <a:pt x="42863" y="266700"/>
                    <a:pt x="29527" y="247650"/>
                  </a:cubicBezTo>
                  <a:cubicBezTo>
                    <a:pt x="16192" y="228600"/>
                    <a:pt x="7620" y="211455"/>
                    <a:pt x="3810" y="199073"/>
                  </a:cubicBezTo>
                  <a:cubicBezTo>
                    <a:pt x="2857" y="193357"/>
                    <a:pt x="952" y="188595"/>
                    <a:pt x="952" y="184785"/>
                  </a:cubicBezTo>
                  <a:cubicBezTo>
                    <a:pt x="0" y="181928"/>
                    <a:pt x="0" y="180023"/>
                    <a:pt x="0" y="180023"/>
                  </a:cubicBezTo>
                  <a:cubicBezTo>
                    <a:pt x="0" y="180023"/>
                    <a:pt x="952" y="181928"/>
                    <a:pt x="1905" y="184785"/>
                  </a:cubicBezTo>
                  <a:cubicBezTo>
                    <a:pt x="3810" y="188595"/>
                    <a:pt x="5715" y="192405"/>
                    <a:pt x="8573" y="198120"/>
                  </a:cubicBezTo>
                  <a:cubicBezTo>
                    <a:pt x="14288" y="208598"/>
                    <a:pt x="25717" y="223838"/>
                    <a:pt x="40957" y="239078"/>
                  </a:cubicBezTo>
                  <a:lnTo>
                    <a:pt x="49399" y="247520"/>
                  </a:lnTo>
                  <a:lnTo>
                    <a:pt x="49277" y="247338"/>
                  </a:lnTo>
                  <a:cubicBezTo>
                    <a:pt x="40243" y="226041"/>
                    <a:pt x="35242" y="202645"/>
                    <a:pt x="35242" y="178118"/>
                  </a:cubicBezTo>
                  <a:cubicBezTo>
                    <a:pt x="35242" y="80010"/>
                    <a:pt x="115252" y="0"/>
                    <a:pt x="213360"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59" name="Google Shape;1259;p46"/>
            <p:cNvSpPr/>
            <p:nvPr/>
          </p:nvSpPr>
          <p:spPr>
            <a:xfrm>
              <a:off x="8209065" y="2328673"/>
              <a:ext cx="539411" cy="487804"/>
            </a:xfrm>
            <a:custGeom>
              <a:rect b="b" l="l" r="r" t="t"/>
              <a:pathLst>
                <a:path extrusionOk="0" h="378143" w="418148">
                  <a:moveTo>
                    <a:pt x="213360" y="0"/>
                  </a:moveTo>
                  <a:cubicBezTo>
                    <a:pt x="286940" y="0"/>
                    <a:pt x="350341" y="45006"/>
                    <a:pt x="377443" y="108898"/>
                  </a:cubicBezTo>
                  <a:lnTo>
                    <a:pt x="379589" y="119483"/>
                  </a:lnTo>
                  <a:lnTo>
                    <a:pt x="386968" y="130403"/>
                  </a:lnTo>
                  <a:cubicBezTo>
                    <a:pt x="396001" y="151745"/>
                    <a:pt x="401002" y="175260"/>
                    <a:pt x="401002" y="200025"/>
                  </a:cubicBezTo>
                  <a:cubicBezTo>
                    <a:pt x="401002" y="249079"/>
                    <a:pt x="380999" y="293608"/>
                    <a:pt x="348734" y="325874"/>
                  </a:cubicBezTo>
                  <a:lnTo>
                    <a:pt x="340468" y="331454"/>
                  </a:lnTo>
                  <a:lnTo>
                    <a:pt x="340042" y="334328"/>
                  </a:lnTo>
                  <a:cubicBezTo>
                    <a:pt x="330517" y="341947"/>
                    <a:pt x="320040" y="349568"/>
                    <a:pt x="309563" y="355283"/>
                  </a:cubicBezTo>
                  <a:cubicBezTo>
                    <a:pt x="322898" y="355283"/>
                    <a:pt x="336232" y="354330"/>
                    <a:pt x="347663" y="353378"/>
                  </a:cubicBezTo>
                  <a:cubicBezTo>
                    <a:pt x="369570" y="350520"/>
                    <a:pt x="386715" y="346710"/>
                    <a:pt x="399098" y="342900"/>
                  </a:cubicBezTo>
                  <a:cubicBezTo>
                    <a:pt x="404813" y="340995"/>
                    <a:pt x="409575" y="339090"/>
                    <a:pt x="412432" y="338138"/>
                  </a:cubicBezTo>
                  <a:cubicBezTo>
                    <a:pt x="415290" y="337185"/>
                    <a:pt x="418148" y="334328"/>
                    <a:pt x="418148" y="334328"/>
                  </a:cubicBezTo>
                  <a:cubicBezTo>
                    <a:pt x="418148" y="334328"/>
                    <a:pt x="417195" y="335280"/>
                    <a:pt x="414338" y="337185"/>
                  </a:cubicBezTo>
                  <a:cubicBezTo>
                    <a:pt x="411480" y="339090"/>
                    <a:pt x="407670" y="342900"/>
                    <a:pt x="401955" y="345758"/>
                  </a:cubicBezTo>
                  <a:cubicBezTo>
                    <a:pt x="391478" y="352425"/>
                    <a:pt x="374332" y="360045"/>
                    <a:pt x="351473" y="366713"/>
                  </a:cubicBezTo>
                  <a:cubicBezTo>
                    <a:pt x="329565" y="372428"/>
                    <a:pt x="301942" y="377190"/>
                    <a:pt x="270510" y="378143"/>
                  </a:cubicBezTo>
                  <a:lnTo>
                    <a:pt x="239547" y="376454"/>
                  </a:lnTo>
                  <a:lnTo>
                    <a:pt x="222885" y="378142"/>
                  </a:lnTo>
                  <a:cubicBezTo>
                    <a:pt x="173831" y="378142"/>
                    <a:pt x="129302" y="358140"/>
                    <a:pt x="97036" y="325874"/>
                  </a:cubicBezTo>
                  <a:lnTo>
                    <a:pt x="88623" y="313413"/>
                  </a:lnTo>
                  <a:lnTo>
                    <a:pt x="83820" y="308610"/>
                  </a:lnTo>
                  <a:cubicBezTo>
                    <a:pt x="61913" y="287655"/>
                    <a:pt x="42863" y="266700"/>
                    <a:pt x="29527" y="247650"/>
                  </a:cubicBezTo>
                  <a:cubicBezTo>
                    <a:pt x="16192" y="228600"/>
                    <a:pt x="7620" y="211455"/>
                    <a:pt x="3810" y="199073"/>
                  </a:cubicBezTo>
                  <a:cubicBezTo>
                    <a:pt x="2857" y="193357"/>
                    <a:pt x="952" y="188595"/>
                    <a:pt x="952" y="184785"/>
                  </a:cubicBezTo>
                  <a:cubicBezTo>
                    <a:pt x="0" y="181928"/>
                    <a:pt x="0" y="180023"/>
                    <a:pt x="0" y="180023"/>
                  </a:cubicBezTo>
                  <a:cubicBezTo>
                    <a:pt x="0" y="180023"/>
                    <a:pt x="952" y="181928"/>
                    <a:pt x="1905" y="184785"/>
                  </a:cubicBezTo>
                  <a:cubicBezTo>
                    <a:pt x="3810" y="188595"/>
                    <a:pt x="5715" y="192405"/>
                    <a:pt x="8573" y="198120"/>
                  </a:cubicBezTo>
                  <a:cubicBezTo>
                    <a:pt x="14288" y="208598"/>
                    <a:pt x="25717" y="223838"/>
                    <a:pt x="40957" y="239078"/>
                  </a:cubicBezTo>
                  <a:lnTo>
                    <a:pt x="49399" y="247520"/>
                  </a:lnTo>
                  <a:lnTo>
                    <a:pt x="49277" y="247338"/>
                  </a:lnTo>
                  <a:cubicBezTo>
                    <a:pt x="40243" y="226041"/>
                    <a:pt x="35242" y="202645"/>
                    <a:pt x="35242" y="178118"/>
                  </a:cubicBezTo>
                  <a:cubicBezTo>
                    <a:pt x="35242" y="80010"/>
                    <a:pt x="115252" y="0"/>
                    <a:pt x="213360"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60" name="Google Shape;1260;p46"/>
          <p:cNvGrpSpPr/>
          <p:nvPr/>
        </p:nvGrpSpPr>
        <p:grpSpPr>
          <a:xfrm>
            <a:off x="2833448" y="2969564"/>
            <a:ext cx="609509" cy="593889"/>
            <a:chOff x="7453751" y="2426515"/>
            <a:chExt cx="434836" cy="423692"/>
          </a:xfrm>
        </p:grpSpPr>
        <p:sp>
          <p:nvSpPr>
            <p:cNvPr id="1261" name="Google Shape;1261;p46"/>
            <p:cNvSpPr/>
            <p:nvPr/>
          </p:nvSpPr>
          <p:spPr>
            <a:xfrm>
              <a:off x="7453751" y="2426515"/>
              <a:ext cx="411622" cy="412587"/>
            </a:xfrm>
            <a:custGeom>
              <a:rect b="b" l="l" r="r" t="t"/>
              <a:pathLst>
                <a:path extrusionOk="0" h="319835" w="319087">
                  <a:moveTo>
                    <a:pt x="159067" y="0"/>
                  </a:moveTo>
                  <a:cubicBezTo>
                    <a:pt x="236220" y="0"/>
                    <a:pt x="299085" y="62865"/>
                    <a:pt x="299085" y="140017"/>
                  </a:cubicBezTo>
                  <a:lnTo>
                    <a:pt x="291875" y="175603"/>
                  </a:lnTo>
                  <a:lnTo>
                    <a:pt x="295274" y="172403"/>
                  </a:lnTo>
                  <a:cubicBezTo>
                    <a:pt x="300037" y="168593"/>
                    <a:pt x="304799" y="164783"/>
                    <a:pt x="308609" y="162878"/>
                  </a:cubicBezTo>
                  <a:cubicBezTo>
                    <a:pt x="317182" y="158116"/>
                    <a:pt x="319087" y="157163"/>
                    <a:pt x="319087" y="157163"/>
                  </a:cubicBezTo>
                  <a:cubicBezTo>
                    <a:pt x="319087" y="157163"/>
                    <a:pt x="316229" y="160973"/>
                    <a:pt x="311467" y="168593"/>
                  </a:cubicBezTo>
                  <a:cubicBezTo>
                    <a:pt x="308609" y="171451"/>
                    <a:pt x="306704" y="177166"/>
                    <a:pt x="303847" y="181928"/>
                  </a:cubicBezTo>
                  <a:cubicBezTo>
                    <a:pt x="301942" y="187643"/>
                    <a:pt x="299084" y="193358"/>
                    <a:pt x="296227" y="200978"/>
                  </a:cubicBezTo>
                  <a:cubicBezTo>
                    <a:pt x="290511" y="214313"/>
                    <a:pt x="284797" y="233363"/>
                    <a:pt x="270509" y="252413"/>
                  </a:cubicBezTo>
                  <a:cubicBezTo>
                    <a:pt x="256222" y="271463"/>
                    <a:pt x="235267" y="286703"/>
                    <a:pt x="212407" y="298133"/>
                  </a:cubicBezTo>
                  <a:cubicBezTo>
                    <a:pt x="200977" y="303848"/>
                    <a:pt x="189547" y="307658"/>
                    <a:pt x="178117" y="311468"/>
                  </a:cubicBezTo>
                  <a:cubicBezTo>
                    <a:pt x="172402" y="313373"/>
                    <a:pt x="166686" y="314326"/>
                    <a:pt x="160972" y="316230"/>
                  </a:cubicBezTo>
                  <a:cubicBezTo>
                    <a:pt x="155257" y="318136"/>
                    <a:pt x="149542" y="318136"/>
                    <a:pt x="143827" y="319088"/>
                  </a:cubicBezTo>
                  <a:cubicBezTo>
                    <a:pt x="120967" y="320993"/>
                    <a:pt x="100964" y="319088"/>
                    <a:pt x="84772" y="315278"/>
                  </a:cubicBezTo>
                  <a:cubicBezTo>
                    <a:pt x="69532" y="310516"/>
                    <a:pt x="57149" y="306705"/>
                    <a:pt x="48577" y="302895"/>
                  </a:cubicBezTo>
                  <a:cubicBezTo>
                    <a:pt x="40957" y="299086"/>
                    <a:pt x="36194" y="297180"/>
                    <a:pt x="36194" y="297180"/>
                  </a:cubicBezTo>
                  <a:cubicBezTo>
                    <a:pt x="36194" y="297180"/>
                    <a:pt x="41909" y="297180"/>
                    <a:pt x="50482" y="296228"/>
                  </a:cubicBezTo>
                  <a:cubicBezTo>
                    <a:pt x="58102" y="295276"/>
                    <a:pt x="67627" y="294323"/>
                    <a:pt x="79057" y="293370"/>
                  </a:cubicBezTo>
                  <a:cubicBezTo>
                    <a:pt x="66674" y="287655"/>
                    <a:pt x="55244" y="280036"/>
                    <a:pt x="44766" y="270511"/>
                  </a:cubicBezTo>
                  <a:lnTo>
                    <a:pt x="44684" y="269968"/>
                  </a:lnTo>
                  <a:lnTo>
                    <a:pt x="41077" y="267533"/>
                  </a:lnTo>
                  <a:cubicBezTo>
                    <a:pt x="15716" y="242173"/>
                    <a:pt x="0" y="207169"/>
                    <a:pt x="0" y="168592"/>
                  </a:cubicBezTo>
                  <a:cubicBezTo>
                    <a:pt x="0" y="149304"/>
                    <a:pt x="3929" y="130909"/>
                    <a:pt x="11028" y="114166"/>
                  </a:cubicBezTo>
                  <a:lnTo>
                    <a:pt x="29975" y="86096"/>
                  </a:lnTo>
                  <a:lnTo>
                    <a:pt x="30078" y="85591"/>
                  </a:lnTo>
                  <a:cubicBezTo>
                    <a:pt x="51376" y="35362"/>
                    <a:pt x="101203" y="0"/>
                    <a:pt x="159067"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2" name="Google Shape;1262;p46"/>
            <p:cNvSpPr/>
            <p:nvPr/>
          </p:nvSpPr>
          <p:spPr>
            <a:xfrm>
              <a:off x="7476964" y="2437620"/>
              <a:ext cx="411622" cy="412587"/>
            </a:xfrm>
            <a:custGeom>
              <a:rect b="b" l="l" r="r" t="t"/>
              <a:pathLst>
                <a:path extrusionOk="0" h="319835" w="319087">
                  <a:moveTo>
                    <a:pt x="159067" y="0"/>
                  </a:moveTo>
                  <a:cubicBezTo>
                    <a:pt x="236220" y="0"/>
                    <a:pt x="299085" y="62865"/>
                    <a:pt x="299085" y="140017"/>
                  </a:cubicBezTo>
                  <a:lnTo>
                    <a:pt x="291875" y="175603"/>
                  </a:lnTo>
                  <a:lnTo>
                    <a:pt x="295274" y="172403"/>
                  </a:lnTo>
                  <a:cubicBezTo>
                    <a:pt x="300037" y="168593"/>
                    <a:pt x="304799" y="164783"/>
                    <a:pt x="308609" y="162878"/>
                  </a:cubicBezTo>
                  <a:cubicBezTo>
                    <a:pt x="317182" y="158116"/>
                    <a:pt x="319087" y="157163"/>
                    <a:pt x="319087" y="157163"/>
                  </a:cubicBezTo>
                  <a:cubicBezTo>
                    <a:pt x="319087" y="157163"/>
                    <a:pt x="316229" y="160973"/>
                    <a:pt x="311467" y="168593"/>
                  </a:cubicBezTo>
                  <a:cubicBezTo>
                    <a:pt x="308609" y="171451"/>
                    <a:pt x="306704" y="177166"/>
                    <a:pt x="303847" y="181928"/>
                  </a:cubicBezTo>
                  <a:cubicBezTo>
                    <a:pt x="301942" y="187643"/>
                    <a:pt x="299084" y="193358"/>
                    <a:pt x="296227" y="200978"/>
                  </a:cubicBezTo>
                  <a:cubicBezTo>
                    <a:pt x="290511" y="214313"/>
                    <a:pt x="284797" y="233363"/>
                    <a:pt x="270509" y="252413"/>
                  </a:cubicBezTo>
                  <a:cubicBezTo>
                    <a:pt x="256222" y="271463"/>
                    <a:pt x="235267" y="286703"/>
                    <a:pt x="212407" y="298133"/>
                  </a:cubicBezTo>
                  <a:cubicBezTo>
                    <a:pt x="200977" y="303848"/>
                    <a:pt x="189547" y="307658"/>
                    <a:pt x="178117" y="311468"/>
                  </a:cubicBezTo>
                  <a:cubicBezTo>
                    <a:pt x="172402" y="313373"/>
                    <a:pt x="166686" y="314326"/>
                    <a:pt x="160972" y="316230"/>
                  </a:cubicBezTo>
                  <a:cubicBezTo>
                    <a:pt x="155257" y="318136"/>
                    <a:pt x="149542" y="318136"/>
                    <a:pt x="143827" y="319088"/>
                  </a:cubicBezTo>
                  <a:cubicBezTo>
                    <a:pt x="120967" y="320993"/>
                    <a:pt x="100964" y="319088"/>
                    <a:pt x="84772" y="315278"/>
                  </a:cubicBezTo>
                  <a:cubicBezTo>
                    <a:pt x="69532" y="310516"/>
                    <a:pt x="57149" y="306705"/>
                    <a:pt x="48577" y="302895"/>
                  </a:cubicBezTo>
                  <a:cubicBezTo>
                    <a:pt x="40957" y="299086"/>
                    <a:pt x="36194" y="297180"/>
                    <a:pt x="36194" y="297180"/>
                  </a:cubicBezTo>
                  <a:cubicBezTo>
                    <a:pt x="36194" y="297180"/>
                    <a:pt x="41909" y="297180"/>
                    <a:pt x="50482" y="296228"/>
                  </a:cubicBezTo>
                  <a:cubicBezTo>
                    <a:pt x="58102" y="295276"/>
                    <a:pt x="67627" y="294323"/>
                    <a:pt x="79057" y="293370"/>
                  </a:cubicBezTo>
                  <a:cubicBezTo>
                    <a:pt x="66674" y="287655"/>
                    <a:pt x="55244" y="280036"/>
                    <a:pt x="44766" y="270511"/>
                  </a:cubicBezTo>
                  <a:lnTo>
                    <a:pt x="44684" y="269968"/>
                  </a:lnTo>
                  <a:lnTo>
                    <a:pt x="41077" y="267533"/>
                  </a:lnTo>
                  <a:cubicBezTo>
                    <a:pt x="15716" y="242173"/>
                    <a:pt x="0" y="207169"/>
                    <a:pt x="0" y="168592"/>
                  </a:cubicBezTo>
                  <a:cubicBezTo>
                    <a:pt x="0" y="149304"/>
                    <a:pt x="3929" y="130909"/>
                    <a:pt x="11028" y="114166"/>
                  </a:cubicBezTo>
                  <a:lnTo>
                    <a:pt x="29975" y="86096"/>
                  </a:lnTo>
                  <a:lnTo>
                    <a:pt x="30078" y="85591"/>
                  </a:lnTo>
                  <a:cubicBezTo>
                    <a:pt x="51376" y="35362"/>
                    <a:pt x="101203" y="0"/>
                    <a:pt x="159067"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63" name="Google Shape;1263;p46"/>
          <p:cNvGrpSpPr/>
          <p:nvPr/>
        </p:nvGrpSpPr>
        <p:grpSpPr>
          <a:xfrm>
            <a:off x="460363" y="5135897"/>
            <a:ext cx="599152" cy="489025"/>
            <a:chOff x="4588134" y="4837501"/>
            <a:chExt cx="457508" cy="373416"/>
          </a:xfrm>
        </p:grpSpPr>
        <p:sp>
          <p:nvSpPr>
            <p:cNvPr id="1264" name="Google Shape;1264;p46"/>
            <p:cNvSpPr/>
            <p:nvPr/>
          </p:nvSpPr>
          <p:spPr>
            <a:xfrm>
              <a:off x="4588134" y="4837501"/>
              <a:ext cx="428234" cy="344143"/>
            </a:xfrm>
            <a:custGeom>
              <a:rect b="b" l="l" r="r" t="t"/>
              <a:pathLst>
                <a:path extrusionOk="0" h="344143" w="428234">
                  <a:moveTo>
                    <a:pt x="67414" y="0"/>
                  </a:moveTo>
                  <a:cubicBezTo>
                    <a:pt x="84091" y="15161"/>
                    <a:pt x="96693" y="26815"/>
                    <a:pt x="107258" y="36693"/>
                  </a:cubicBezTo>
                  <a:lnTo>
                    <a:pt x="129119" y="57298"/>
                  </a:lnTo>
                  <a:lnTo>
                    <a:pt x="168751" y="94098"/>
                  </a:lnTo>
                  <a:lnTo>
                    <a:pt x="202344" y="124316"/>
                  </a:lnTo>
                  <a:lnTo>
                    <a:pt x="200567" y="123642"/>
                  </a:lnTo>
                  <a:lnTo>
                    <a:pt x="428234" y="335047"/>
                  </a:lnTo>
                  <a:lnTo>
                    <a:pt x="8289" y="344143"/>
                  </a:lnTo>
                  <a:cubicBezTo>
                    <a:pt x="8289" y="344143"/>
                    <a:pt x="-32645" y="106124"/>
                    <a:pt x="67414"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5" name="Google Shape;1265;p46"/>
            <p:cNvSpPr/>
            <p:nvPr/>
          </p:nvSpPr>
          <p:spPr>
            <a:xfrm>
              <a:off x="4617408" y="4866774"/>
              <a:ext cx="428234" cy="344143"/>
            </a:xfrm>
            <a:custGeom>
              <a:rect b="b" l="l" r="r" t="t"/>
              <a:pathLst>
                <a:path extrusionOk="0" h="344143" w="428234">
                  <a:moveTo>
                    <a:pt x="67414" y="0"/>
                  </a:moveTo>
                  <a:cubicBezTo>
                    <a:pt x="84091" y="15161"/>
                    <a:pt x="96693" y="26815"/>
                    <a:pt x="107258" y="36693"/>
                  </a:cubicBezTo>
                  <a:lnTo>
                    <a:pt x="129119" y="57298"/>
                  </a:lnTo>
                  <a:lnTo>
                    <a:pt x="168751" y="94098"/>
                  </a:lnTo>
                  <a:lnTo>
                    <a:pt x="202344" y="124316"/>
                  </a:lnTo>
                  <a:lnTo>
                    <a:pt x="200567" y="123642"/>
                  </a:lnTo>
                  <a:lnTo>
                    <a:pt x="428234" y="335047"/>
                  </a:lnTo>
                  <a:lnTo>
                    <a:pt x="8289" y="344143"/>
                  </a:lnTo>
                  <a:cubicBezTo>
                    <a:pt x="8289" y="344143"/>
                    <a:pt x="-32645" y="106124"/>
                    <a:pt x="67414"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66" name="Google Shape;1266;p46"/>
          <p:cNvGrpSpPr/>
          <p:nvPr/>
        </p:nvGrpSpPr>
        <p:grpSpPr>
          <a:xfrm>
            <a:off x="1529449" y="5129935"/>
            <a:ext cx="640192" cy="483075"/>
            <a:chOff x="5404479" y="4832949"/>
            <a:chExt cx="488845" cy="368872"/>
          </a:xfrm>
        </p:grpSpPr>
        <p:sp>
          <p:nvSpPr>
            <p:cNvPr id="1267" name="Google Shape;1267;p46"/>
            <p:cNvSpPr/>
            <p:nvPr/>
          </p:nvSpPr>
          <p:spPr>
            <a:xfrm>
              <a:off x="5404479" y="4832949"/>
              <a:ext cx="459571" cy="339599"/>
            </a:xfrm>
            <a:custGeom>
              <a:rect b="b" l="l" r="r" t="t"/>
              <a:pathLst>
                <a:path extrusionOk="0" h="339599" w="459571">
                  <a:moveTo>
                    <a:pt x="397205" y="0"/>
                  </a:moveTo>
                  <a:cubicBezTo>
                    <a:pt x="447993" y="52305"/>
                    <a:pt x="460121" y="137204"/>
                    <a:pt x="459553" y="209026"/>
                  </a:cubicBezTo>
                  <a:lnTo>
                    <a:pt x="459553" y="209029"/>
                  </a:lnTo>
                  <a:lnTo>
                    <a:pt x="459553" y="209029"/>
                  </a:lnTo>
                  <a:cubicBezTo>
                    <a:pt x="458984" y="280852"/>
                    <a:pt x="445719" y="339599"/>
                    <a:pt x="445719" y="339599"/>
                  </a:cubicBezTo>
                  <a:lnTo>
                    <a:pt x="445660" y="339595"/>
                  </a:lnTo>
                  <a:lnTo>
                    <a:pt x="0" y="327468"/>
                  </a:lnTo>
                  <a:lnTo>
                    <a:pt x="336822" y="49781"/>
                  </a:lnTo>
                  <a:lnTo>
                    <a:pt x="353524" y="35820"/>
                  </a:lnTo>
                  <a:lnTo>
                    <a:pt x="396533" y="554"/>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68" name="Google Shape;1268;p46"/>
            <p:cNvSpPr/>
            <p:nvPr/>
          </p:nvSpPr>
          <p:spPr>
            <a:xfrm>
              <a:off x="5433753" y="4862222"/>
              <a:ext cx="459571" cy="339599"/>
            </a:xfrm>
            <a:custGeom>
              <a:rect b="b" l="l" r="r" t="t"/>
              <a:pathLst>
                <a:path extrusionOk="0" h="339599" w="459571">
                  <a:moveTo>
                    <a:pt x="397205" y="0"/>
                  </a:moveTo>
                  <a:cubicBezTo>
                    <a:pt x="447993" y="52305"/>
                    <a:pt x="460121" y="137204"/>
                    <a:pt x="459553" y="209026"/>
                  </a:cubicBezTo>
                  <a:lnTo>
                    <a:pt x="459553" y="209029"/>
                  </a:lnTo>
                  <a:lnTo>
                    <a:pt x="459553" y="209029"/>
                  </a:lnTo>
                  <a:cubicBezTo>
                    <a:pt x="458984" y="280852"/>
                    <a:pt x="445719" y="339599"/>
                    <a:pt x="445719" y="339599"/>
                  </a:cubicBezTo>
                  <a:lnTo>
                    <a:pt x="445660" y="339595"/>
                  </a:lnTo>
                  <a:lnTo>
                    <a:pt x="0" y="327468"/>
                  </a:lnTo>
                  <a:lnTo>
                    <a:pt x="336822" y="49781"/>
                  </a:lnTo>
                  <a:lnTo>
                    <a:pt x="353524" y="35820"/>
                  </a:lnTo>
                  <a:lnTo>
                    <a:pt x="396533" y="554"/>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69" name="Google Shape;1269;p46"/>
          <p:cNvGrpSpPr/>
          <p:nvPr/>
        </p:nvGrpSpPr>
        <p:grpSpPr>
          <a:xfrm>
            <a:off x="384314" y="5883986"/>
            <a:ext cx="1870994" cy="833978"/>
            <a:chOff x="4530063" y="5408736"/>
            <a:chExt cx="1428676" cy="636819"/>
          </a:xfrm>
        </p:grpSpPr>
        <p:sp>
          <p:nvSpPr>
            <p:cNvPr id="1270" name="Google Shape;1270;p46"/>
            <p:cNvSpPr/>
            <p:nvPr/>
          </p:nvSpPr>
          <p:spPr>
            <a:xfrm>
              <a:off x="4530063" y="5408736"/>
              <a:ext cx="1399402" cy="607546"/>
            </a:xfrm>
            <a:custGeom>
              <a:rect b="b" l="l" r="r" t="t"/>
              <a:pathLst>
                <a:path extrusionOk="0" h="607546" w="1399402">
                  <a:moveTo>
                    <a:pt x="1399400" y="0"/>
                  </a:moveTo>
                  <a:lnTo>
                    <a:pt x="1399013" y="2264"/>
                  </a:lnTo>
                  <a:lnTo>
                    <a:pt x="1399402" y="1518"/>
                  </a:lnTo>
                  <a:lnTo>
                    <a:pt x="1397617" y="10442"/>
                  </a:lnTo>
                  <a:lnTo>
                    <a:pt x="1390363" y="52929"/>
                  </a:lnTo>
                  <a:cubicBezTo>
                    <a:pt x="1386537" y="74186"/>
                    <a:pt x="1381634" y="98674"/>
                    <a:pt x="1374859" y="125240"/>
                  </a:cubicBezTo>
                  <a:lnTo>
                    <a:pt x="1356313" y="184061"/>
                  </a:lnTo>
                  <a:lnTo>
                    <a:pt x="1348805" y="211681"/>
                  </a:lnTo>
                  <a:cubicBezTo>
                    <a:pt x="1334971" y="250530"/>
                    <a:pt x="1317536" y="288052"/>
                    <a:pt x="1294795" y="322921"/>
                  </a:cubicBezTo>
                  <a:cubicBezTo>
                    <a:pt x="1265990" y="366886"/>
                    <a:pt x="1243250" y="400240"/>
                    <a:pt x="1202315" y="432077"/>
                  </a:cubicBezTo>
                  <a:cubicBezTo>
                    <a:pt x="1181091" y="448754"/>
                    <a:pt x="1149254" y="476043"/>
                    <a:pt x="1126513" y="491204"/>
                  </a:cubicBezTo>
                  <a:cubicBezTo>
                    <a:pt x="1103773" y="506364"/>
                    <a:pt x="1074967" y="520008"/>
                    <a:pt x="1038582" y="535168"/>
                  </a:cubicBezTo>
                  <a:lnTo>
                    <a:pt x="1043082" y="530492"/>
                  </a:lnTo>
                  <a:lnTo>
                    <a:pt x="1033689" y="535656"/>
                  </a:lnTo>
                  <a:cubicBezTo>
                    <a:pt x="988362" y="554212"/>
                    <a:pt x="937195" y="569089"/>
                    <a:pt x="879396" y="579132"/>
                  </a:cubicBezTo>
                  <a:cubicBezTo>
                    <a:pt x="867266" y="532135"/>
                    <a:pt x="852106" y="488169"/>
                    <a:pt x="852106" y="488169"/>
                  </a:cubicBezTo>
                  <a:lnTo>
                    <a:pt x="692921" y="507878"/>
                  </a:lnTo>
                  <a:lnTo>
                    <a:pt x="703534" y="606421"/>
                  </a:lnTo>
                  <a:cubicBezTo>
                    <a:pt x="701829" y="607274"/>
                    <a:pt x="476588" y="621079"/>
                    <a:pt x="281448" y="522906"/>
                  </a:cubicBezTo>
                  <a:lnTo>
                    <a:pt x="272434" y="517654"/>
                  </a:lnTo>
                  <a:lnTo>
                    <a:pt x="274494" y="520008"/>
                  </a:lnTo>
                  <a:cubicBezTo>
                    <a:pt x="241141" y="506365"/>
                    <a:pt x="197176" y="474527"/>
                    <a:pt x="168370" y="451787"/>
                  </a:cubicBezTo>
                  <a:cubicBezTo>
                    <a:pt x="140324" y="429803"/>
                    <a:pt x="114172" y="402135"/>
                    <a:pt x="92000" y="371435"/>
                  </a:cubicBezTo>
                  <a:lnTo>
                    <a:pt x="63573" y="318070"/>
                  </a:lnTo>
                  <a:lnTo>
                    <a:pt x="61366" y="314684"/>
                  </a:lnTo>
                  <a:lnTo>
                    <a:pt x="59871" y="311120"/>
                  </a:lnTo>
                  <a:lnTo>
                    <a:pt x="39507" y="272892"/>
                  </a:lnTo>
                  <a:lnTo>
                    <a:pt x="32702" y="246392"/>
                  </a:lnTo>
                  <a:lnTo>
                    <a:pt x="27576" y="234180"/>
                  </a:lnTo>
                  <a:lnTo>
                    <a:pt x="13561" y="171848"/>
                  </a:lnTo>
                  <a:lnTo>
                    <a:pt x="8996" y="154072"/>
                  </a:lnTo>
                  <a:lnTo>
                    <a:pt x="8724" y="150338"/>
                  </a:lnTo>
                  <a:lnTo>
                    <a:pt x="6454" y="140240"/>
                  </a:lnTo>
                  <a:cubicBezTo>
                    <a:pt x="1756" y="106574"/>
                    <a:pt x="-482" y="70496"/>
                    <a:pt x="86" y="31837"/>
                  </a:cubicBezTo>
                  <a:lnTo>
                    <a:pt x="90" y="31840"/>
                  </a:lnTo>
                  <a:lnTo>
                    <a:pt x="90" y="31839"/>
                  </a:lnTo>
                  <a:lnTo>
                    <a:pt x="111" y="31859"/>
                  </a:lnTo>
                  <a:lnTo>
                    <a:pt x="8581" y="39467"/>
                  </a:lnTo>
                  <a:lnTo>
                    <a:pt x="16819" y="46587"/>
                  </a:lnTo>
                  <a:lnTo>
                    <a:pt x="25862" y="53064"/>
                  </a:lnTo>
                  <a:cubicBezTo>
                    <a:pt x="73618" y="93997"/>
                    <a:pt x="175951" y="171601"/>
                    <a:pt x="261868" y="215518"/>
                  </a:cubicBezTo>
                  <a:lnTo>
                    <a:pt x="292095" y="229309"/>
                  </a:lnTo>
                  <a:lnTo>
                    <a:pt x="327941" y="241985"/>
                  </a:lnTo>
                  <a:lnTo>
                    <a:pt x="339685" y="245602"/>
                  </a:lnTo>
                  <a:cubicBezTo>
                    <a:pt x="339685" y="250151"/>
                    <a:pt x="338168" y="251668"/>
                    <a:pt x="335136" y="254700"/>
                  </a:cubicBezTo>
                  <a:lnTo>
                    <a:pt x="334969" y="254676"/>
                  </a:lnTo>
                  <a:lnTo>
                    <a:pt x="320542" y="295631"/>
                  </a:lnTo>
                  <a:cubicBezTo>
                    <a:pt x="315046" y="311171"/>
                    <a:pt x="310877" y="322920"/>
                    <a:pt x="310877" y="322920"/>
                  </a:cubicBezTo>
                  <a:lnTo>
                    <a:pt x="468546" y="347177"/>
                  </a:lnTo>
                  <a:lnTo>
                    <a:pt x="486738" y="262278"/>
                  </a:lnTo>
                  <a:cubicBezTo>
                    <a:pt x="486738" y="262278"/>
                    <a:pt x="817237" y="292599"/>
                    <a:pt x="935489" y="256214"/>
                  </a:cubicBezTo>
                  <a:cubicBezTo>
                    <a:pt x="953682" y="307760"/>
                    <a:pt x="965810" y="341113"/>
                    <a:pt x="965810" y="341113"/>
                  </a:cubicBezTo>
                  <a:lnTo>
                    <a:pt x="1131060" y="300178"/>
                  </a:lnTo>
                  <a:lnTo>
                    <a:pt x="1105286" y="222859"/>
                  </a:lnTo>
                  <a:cubicBezTo>
                    <a:pt x="1105286" y="222859"/>
                    <a:pt x="1170098" y="200877"/>
                    <a:pt x="1239268" y="162028"/>
                  </a:cubicBezTo>
                  <a:lnTo>
                    <a:pt x="1331492" y="96863"/>
                  </a:lnTo>
                  <a:lnTo>
                    <a:pt x="1366099" y="60485"/>
                  </a:lnTo>
                  <a:lnTo>
                    <a:pt x="1372501" y="53172"/>
                  </a:lnTo>
                  <a:lnTo>
                    <a:pt x="1392260" y="15231"/>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1" name="Google Shape;1271;p46"/>
            <p:cNvSpPr/>
            <p:nvPr/>
          </p:nvSpPr>
          <p:spPr>
            <a:xfrm>
              <a:off x="4559337" y="5438009"/>
              <a:ext cx="1399402" cy="607546"/>
            </a:xfrm>
            <a:custGeom>
              <a:rect b="b" l="l" r="r" t="t"/>
              <a:pathLst>
                <a:path extrusionOk="0" h="607546" w="1399402">
                  <a:moveTo>
                    <a:pt x="1399400" y="0"/>
                  </a:moveTo>
                  <a:lnTo>
                    <a:pt x="1399013" y="2264"/>
                  </a:lnTo>
                  <a:lnTo>
                    <a:pt x="1399402" y="1518"/>
                  </a:lnTo>
                  <a:lnTo>
                    <a:pt x="1397617" y="10442"/>
                  </a:lnTo>
                  <a:lnTo>
                    <a:pt x="1390363" y="52929"/>
                  </a:lnTo>
                  <a:cubicBezTo>
                    <a:pt x="1386537" y="74186"/>
                    <a:pt x="1381634" y="98674"/>
                    <a:pt x="1374859" y="125240"/>
                  </a:cubicBezTo>
                  <a:lnTo>
                    <a:pt x="1356313" y="184061"/>
                  </a:lnTo>
                  <a:lnTo>
                    <a:pt x="1348805" y="211681"/>
                  </a:lnTo>
                  <a:cubicBezTo>
                    <a:pt x="1334971" y="250530"/>
                    <a:pt x="1317536" y="288052"/>
                    <a:pt x="1294795" y="322921"/>
                  </a:cubicBezTo>
                  <a:cubicBezTo>
                    <a:pt x="1265990" y="366886"/>
                    <a:pt x="1243250" y="400240"/>
                    <a:pt x="1202315" y="432077"/>
                  </a:cubicBezTo>
                  <a:cubicBezTo>
                    <a:pt x="1181091" y="448754"/>
                    <a:pt x="1149254" y="476043"/>
                    <a:pt x="1126513" y="491204"/>
                  </a:cubicBezTo>
                  <a:cubicBezTo>
                    <a:pt x="1103773" y="506364"/>
                    <a:pt x="1074967" y="520008"/>
                    <a:pt x="1038582" y="535168"/>
                  </a:cubicBezTo>
                  <a:lnTo>
                    <a:pt x="1043082" y="530492"/>
                  </a:lnTo>
                  <a:lnTo>
                    <a:pt x="1033689" y="535656"/>
                  </a:lnTo>
                  <a:cubicBezTo>
                    <a:pt x="988362" y="554212"/>
                    <a:pt x="937195" y="569089"/>
                    <a:pt x="879396" y="579132"/>
                  </a:cubicBezTo>
                  <a:cubicBezTo>
                    <a:pt x="867266" y="532135"/>
                    <a:pt x="852106" y="488169"/>
                    <a:pt x="852106" y="488169"/>
                  </a:cubicBezTo>
                  <a:lnTo>
                    <a:pt x="692921" y="507878"/>
                  </a:lnTo>
                  <a:lnTo>
                    <a:pt x="703534" y="606421"/>
                  </a:lnTo>
                  <a:cubicBezTo>
                    <a:pt x="701829" y="607274"/>
                    <a:pt x="476588" y="621079"/>
                    <a:pt x="281448" y="522906"/>
                  </a:cubicBezTo>
                  <a:lnTo>
                    <a:pt x="272434" y="517654"/>
                  </a:lnTo>
                  <a:lnTo>
                    <a:pt x="274494" y="520008"/>
                  </a:lnTo>
                  <a:cubicBezTo>
                    <a:pt x="241141" y="506365"/>
                    <a:pt x="197176" y="474527"/>
                    <a:pt x="168370" y="451787"/>
                  </a:cubicBezTo>
                  <a:cubicBezTo>
                    <a:pt x="140324" y="429803"/>
                    <a:pt x="114172" y="402135"/>
                    <a:pt x="92000" y="371435"/>
                  </a:cubicBezTo>
                  <a:lnTo>
                    <a:pt x="63573" y="318070"/>
                  </a:lnTo>
                  <a:lnTo>
                    <a:pt x="61366" y="314684"/>
                  </a:lnTo>
                  <a:lnTo>
                    <a:pt x="59871" y="311120"/>
                  </a:lnTo>
                  <a:lnTo>
                    <a:pt x="39507" y="272892"/>
                  </a:lnTo>
                  <a:lnTo>
                    <a:pt x="32702" y="246392"/>
                  </a:lnTo>
                  <a:lnTo>
                    <a:pt x="27576" y="234180"/>
                  </a:lnTo>
                  <a:lnTo>
                    <a:pt x="13561" y="171848"/>
                  </a:lnTo>
                  <a:lnTo>
                    <a:pt x="8996" y="154072"/>
                  </a:lnTo>
                  <a:lnTo>
                    <a:pt x="8724" y="150338"/>
                  </a:lnTo>
                  <a:lnTo>
                    <a:pt x="6454" y="140240"/>
                  </a:lnTo>
                  <a:cubicBezTo>
                    <a:pt x="1756" y="106574"/>
                    <a:pt x="-482" y="70496"/>
                    <a:pt x="86" y="31837"/>
                  </a:cubicBezTo>
                  <a:lnTo>
                    <a:pt x="90" y="31840"/>
                  </a:lnTo>
                  <a:lnTo>
                    <a:pt x="90" y="31839"/>
                  </a:lnTo>
                  <a:lnTo>
                    <a:pt x="111" y="31859"/>
                  </a:lnTo>
                  <a:lnTo>
                    <a:pt x="8581" y="39467"/>
                  </a:lnTo>
                  <a:lnTo>
                    <a:pt x="16819" y="46587"/>
                  </a:lnTo>
                  <a:lnTo>
                    <a:pt x="25862" y="53064"/>
                  </a:lnTo>
                  <a:cubicBezTo>
                    <a:pt x="73618" y="93997"/>
                    <a:pt x="175951" y="171601"/>
                    <a:pt x="261868" y="215518"/>
                  </a:cubicBezTo>
                  <a:lnTo>
                    <a:pt x="292095" y="229309"/>
                  </a:lnTo>
                  <a:lnTo>
                    <a:pt x="327941" y="241985"/>
                  </a:lnTo>
                  <a:lnTo>
                    <a:pt x="339685" y="245602"/>
                  </a:lnTo>
                  <a:cubicBezTo>
                    <a:pt x="339685" y="250151"/>
                    <a:pt x="338168" y="251668"/>
                    <a:pt x="335136" y="254700"/>
                  </a:cubicBezTo>
                  <a:lnTo>
                    <a:pt x="334969" y="254676"/>
                  </a:lnTo>
                  <a:lnTo>
                    <a:pt x="320542" y="295631"/>
                  </a:lnTo>
                  <a:cubicBezTo>
                    <a:pt x="315046" y="311171"/>
                    <a:pt x="310877" y="322920"/>
                    <a:pt x="310877" y="322920"/>
                  </a:cubicBezTo>
                  <a:lnTo>
                    <a:pt x="468546" y="347177"/>
                  </a:lnTo>
                  <a:lnTo>
                    <a:pt x="486738" y="262278"/>
                  </a:lnTo>
                  <a:cubicBezTo>
                    <a:pt x="486738" y="262278"/>
                    <a:pt x="817237" y="292599"/>
                    <a:pt x="935489" y="256214"/>
                  </a:cubicBezTo>
                  <a:cubicBezTo>
                    <a:pt x="953682" y="307760"/>
                    <a:pt x="965810" y="341113"/>
                    <a:pt x="965810" y="341113"/>
                  </a:cubicBezTo>
                  <a:lnTo>
                    <a:pt x="1131060" y="300178"/>
                  </a:lnTo>
                  <a:lnTo>
                    <a:pt x="1105286" y="222859"/>
                  </a:lnTo>
                  <a:cubicBezTo>
                    <a:pt x="1105286" y="222859"/>
                    <a:pt x="1170098" y="200877"/>
                    <a:pt x="1239268" y="162028"/>
                  </a:cubicBezTo>
                  <a:lnTo>
                    <a:pt x="1331492" y="96863"/>
                  </a:lnTo>
                  <a:lnTo>
                    <a:pt x="1366099" y="60485"/>
                  </a:lnTo>
                  <a:lnTo>
                    <a:pt x="1372501" y="53172"/>
                  </a:lnTo>
                  <a:lnTo>
                    <a:pt x="1392260" y="15231"/>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72" name="Google Shape;1272;p46"/>
          <p:cNvGrpSpPr/>
          <p:nvPr/>
        </p:nvGrpSpPr>
        <p:grpSpPr>
          <a:xfrm>
            <a:off x="3580123" y="896142"/>
            <a:ext cx="201620" cy="286557"/>
            <a:chOff x="10137828" y="4328199"/>
            <a:chExt cx="210900" cy="299746"/>
          </a:xfrm>
        </p:grpSpPr>
        <p:sp>
          <p:nvSpPr>
            <p:cNvPr id="1273" name="Google Shape;1273;p46"/>
            <p:cNvSpPr/>
            <p:nvPr/>
          </p:nvSpPr>
          <p:spPr>
            <a:xfrm>
              <a:off x="10137828" y="4328199"/>
              <a:ext cx="183320" cy="262433"/>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4" name="Google Shape;1274;p46"/>
            <p:cNvSpPr/>
            <p:nvPr/>
          </p:nvSpPr>
          <p:spPr>
            <a:xfrm>
              <a:off x="10165408" y="4365512"/>
              <a:ext cx="183320" cy="262433"/>
            </a:xfrm>
            <a:custGeom>
              <a:rect b="b" l="l" r="r" t="t"/>
              <a:pathLst>
                <a:path extrusionOk="0" h="121920" w="85166">
                  <a:moveTo>
                    <a:pt x="35636" y="0"/>
                  </a:moveTo>
                  <a:lnTo>
                    <a:pt x="85166" y="120968"/>
                  </a:lnTo>
                  <a:cubicBezTo>
                    <a:pt x="85166" y="120968"/>
                    <a:pt x="65164" y="120968"/>
                    <a:pt x="44566" y="120849"/>
                  </a:cubicBezTo>
                  <a:lnTo>
                    <a:pt x="29978" y="120706"/>
                  </a:lnTo>
                  <a:lnTo>
                    <a:pt x="29921" y="121920"/>
                  </a:lnTo>
                  <a:cubicBezTo>
                    <a:pt x="29921" y="121920"/>
                    <a:pt x="5156" y="120968"/>
                    <a:pt x="394" y="120015"/>
                  </a:cubicBezTo>
                  <a:cubicBezTo>
                    <a:pt x="-4369" y="119063"/>
                    <a:pt x="35636" y="0"/>
                    <a:pt x="35636"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75" name="Google Shape;1275;p46"/>
          <p:cNvGrpSpPr/>
          <p:nvPr/>
        </p:nvGrpSpPr>
        <p:grpSpPr>
          <a:xfrm>
            <a:off x="2930600" y="397050"/>
            <a:ext cx="577150" cy="464033"/>
            <a:chOff x="9458411" y="3806136"/>
            <a:chExt cx="603714" cy="485390"/>
          </a:xfrm>
        </p:grpSpPr>
        <p:sp>
          <p:nvSpPr>
            <p:cNvPr id="1276" name="Google Shape;1276;p46"/>
            <p:cNvSpPr/>
            <p:nvPr/>
          </p:nvSpPr>
          <p:spPr>
            <a:xfrm>
              <a:off x="9458411" y="3806136"/>
              <a:ext cx="566400" cy="438344"/>
            </a:xfrm>
            <a:custGeom>
              <a:rect b="b" l="l" r="r" t="t"/>
              <a:pathLst>
                <a:path extrusionOk="0" h="203644" w="263136">
                  <a:moveTo>
                    <a:pt x="11677" y="0"/>
                  </a:moveTo>
                  <a:lnTo>
                    <a:pt x="26223" y="9384"/>
                  </a:lnTo>
                  <a:lnTo>
                    <a:pt x="28345" y="10403"/>
                  </a:lnTo>
                  <a:cubicBezTo>
                    <a:pt x="54420" y="25896"/>
                    <a:pt x="104069" y="60008"/>
                    <a:pt x="109784" y="65723"/>
                  </a:cubicBezTo>
                  <a:cubicBezTo>
                    <a:pt x="108831" y="64770"/>
                    <a:pt x="99306" y="95250"/>
                    <a:pt x="100259" y="99061"/>
                  </a:cubicBezTo>
                  <a:cubicBezTo>
                    <a:pt x="101211" y="111443"/>
                    <a:pt x="108831" y="121920"/>
                    <a:pt x="118356" y="128588"/>
                  </a:cubicBezTo>
                  <a:lnTo>
                    <a:pt x="131481" y="134165"/>
                  </a:lnTo>
                  <a:lnTo>
                    <a:pt x="149090" y="133247"/>
                  </a:lnTo>
                  <a:lnTo>
                    <a:pt x="153020" y="130754"/>
                  </a:lnTo>
                  <a:lnTo>
                    <a:pt x="172538" y="111524"/>
                  </a:lnTo>
                  <a:lnTo>
                    <a:pt x="173602" y="109538"/>
                  </a:lnTo>
                  <a:lnTo>
                    <a:pt x="174091" y="109995"/>
                  </a:lnTo>
                  <a:lnTo>
                    <a:pt x="174554" y="109538"/>
                  </a:lnTo>
                  <a:cubicBezTo>
                    <a:pt x="205986" y="137161"/>
                    <a:pt x="229799" y="153353"/>
                    <a:pt x="263136" y="179070"/>
                  </a:cubicBezTo>
                  <a:cubicBezTo>
                    <a:pt x="263136" y="179070"/>
                    <a:pt x="184376" y="222826"/>
                    <a:pt x="91943" y="193565"/>
                  </a:cubicBezTo>
                  <a:lnTo>
                    <a:pt x="56822" y="178429"/>
                  </a:lnTo>
                  <a:lnTo>
                    <a:pt x="50729" y="176213"/>
                  </a:lnTo>
                  <a:cubicBezTo>
                    <a:pt x="-24518" y="134303"/>
                    <a:pt x="4057" y="6668"/>
                    <a:pt x="11677"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77" name="Google Shape;1277;p46"/>
            <p:cNvSpPr/>
            <p:nvPr/>
          </p:nvSpPr>
          <p:spPr>
            <a:xfrm>
              <a:off x="9495724" y="3853182"/>
              <a:ext cx="566400" cy="438344"/>
            </a:xfrm>
            <a:custGeom>
              <a:rect b="b" l="l" r="r" t="t"/>
              <a:pathLst>
                <a:path extrusionOk="0" h="203644" w="263136">
                  <a:moveTo>
                    <a:pt x="11677" y="0"/>
                  </a:moveTo>
                  <a:lnTo>
                    <a:pt x="26223" y="9384"/>
                  </a:lnTo>
                  <a:lnTo>
                    <a:pt x="28345" y="10403"/>
                  </a:lnTo>
                  <a:cubicBezTo>
                    <a:pt x="54420" y="25896"/>
                    <a:pt x="104069" y="60008"/>
                    <a:pt x="109784" y="65723"/>
                  </a:cubicBezTo>
                  <a:cubicBezTo>
                    <a:pt x="108831" y="64770"/>
                    <a:pt x="99306" y="95250"/>
                    <a:pt x="100259" y="99061"/>
                  </a:cubicBezTo>
                  <a:cubicBezTo>
                    <a:pt x="101211" y="111443"/>
                    <a:pt x="108831" y="121920"/>
                    <a:pt x="118356" y="128588"/>
                  </a:cubicBezTo>
                  <a:lnTo>
                    <a:pt x="131481" y="134165"/>
                  </a:lnTo>
                  <a:lnTo>
                    <a:pt x="149090" y="133247"/>
                  </a:lnTo>
                  <a:lnTo>
                    <a:pt x="153020" y="130754"/>
                  </a:lnTo>
                  <a:lnTo>
                    <a:pt x="172538" y="111524"/>
                  </a:lnTo>
                  <a:lnTo>
                    <a:pt x="173602" y="109538"/>
                  </a:lnTo>
                  <a:lnTo>
                    <a:pt x="174091" y="109995"/>
                  </a:lnTo>
                  <a:lnTo>
                    <a:pt x="174554" y="109538"/>
                  </a:lnTo>
                  <a:cubicBezTo>
                    <a:pt x="205986" y="137161"/>
                    <a:pt x="229799" y="153353"/>
                    <a:pt x="263136" y="179070"/>
                  </a:cubicBezTo>
                  <a:cubicBezTo>
                    <a:pt x="263136" y="179070"/>
                    <a:pt x="184376" y="222826"/>
                    <a:pt x="91943" y="193565"/>
                  </a:cubicBezTo>
                  <a:lnTo>
                    <a:pt x="56822" y="178429"/>
                  </a:lnTo>
                  <a:lnTo>
                    <a:pt x="50729" y="176213"/>
                  </a:lnTo>
                  <a:cubicBezTo>
                    <a:pt x="-24518" y="134303"/>
                    <a:pt x="4057" y="6668"/>
                    <a:pt x="11677"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78" name="Google Shape;1278;p46"/>
          <p:cNvGrpSpPr/>
          <p:nvPr/>
        </p:nvGrpSpPr>
        <p:grpSpPr>
          <a:xfrm>
            <a:off x="3894023" y="373979"/>
            <a:ext cx="579720" cy="458968"/>
            <a:chOff x="10466175" y="3782003"/>
            <a:chExt cx="606402" cy="480092"/>
          </a:xfrm>
        </p:grpSpPr>
        <p:sp>
          <p:nvSpPr>
            <p:cNvPr id="1279" name="Google Shape;1279;p46"/>
            <p:cNvSpPr/>
            <p:nvPr/>
          </p:nvSpPr>
          <p:spPr>
            <a:xfrm>
              <a:off x="10466175" y="3782003"/>
              <a:ext cx="569089" cy="433046"/>
            </a:xfrm>
            <a:custGeom>
              <a:rect b="b" l="l" r="r" t="t"/>
              <a:pathLst>
                <a:path extrusionOk="0" h="201183" w="264385">
                  <a:moveTo>
                    <a:pt x="251460" y="397"/>
                  </a:moveTo>
                  <a:cubicBezTo>
                    <a:pt x="260032" y="7065"/>
                    <a:pt x="289560" y="130890"/>
                    <a:pt x="214313" y="173752"/>
                  </a:cubicBezTo>
                  <a:lnTo>
                    <a:pt x="205969" y="177313"/>
                  </a:lnTo>
                  <a:lnTo>
                    <a:pt x="191096" y="185540"/>
                  </a:lnTo>
                  <a:lnTo>
                    <a:pt x="181622" y="187704"/>
                  </a:lnTo>
                  <a:lnTo>
                    <a:pt x="173655" y="191104"/>
                  </a:lnTo>
                  <a:cubicBezTo>
                    <a:pt x="80218" y="220365"/>
                    <a:pt x="0" y="176609"/>
                    <a:pt x="0" y="176609"/>
                  </a:cubicBezTo>
                  <a:cubicBezTo>
                    <a:pt x="33338" y="150892"/>
                    <a:pt x="58102" y="134699"/>
                    <a:pt x="89535" y="107077"/>
                  </a:cubicBezTo>
                  <a:cubicBezTo>
                    <a:pt x="98821" y="122794"/>
                    <a:pt x="112395" y="135295"/>
                    <a:pt x="128647" y="133331"/>
                  </a:cubicBezTo>
                  <a:lnTo>
                    <a:pt x="142330" y="127562"/>
                  </a:lnTo>
                  <a:lnTo>
                    <a:pt x="156165" y="113090"/>
                  </a:lnTo>
                  <a:cubicBezTo>
                    <a:pt x="164068" y="92731"/>
                    <a:pt x="153352" y="63262"/>
                    <a:pt x="153352" y="63262"/>
                  </a:cubicBezTo>
                  <a:lnTo>
                    <a:pt x="180974" y="41355"/>
                  </a:lnTo>
                  <a:lnTo>
                    <a:pt x="181372" y="43064"/>
                  </a:lnTo>
                  <a:lnTo>
                    <a:pt x="203835" y="27900"/>
                  </a:lnTo>
                  <a:lnTo>
                    <a:pt x="206441" y="26263"/>
                  </a:lnTo>
                  <a:lnTo>
                    <a:pt x="205740" y="25162"/>
                  </a:lnTo>
                  <a:cubicBezTo>
                    <a:pt x="210503" y="21352"/>
                    <a:pt x="246697" y="-3413"/>
                    <a:pt x="251460" y="397"/>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0" name="Google Shape;1280;p46"/>
            <p:cNvSpPr/>
            <p:nvPr/>
          </p:nvSpPr>
          <p:spPr>
            <a:xfrm>
              <a:off x="10503488" y="3829049"/>
              <a:ext cx="569089" cy="433046"/>
            </a:xfrm>
            <a:custGeom>
              <a:rect b="b" l="l" r="r" t="t"/>
              <a:pathLst>
                <a:path extrusionOk="0" h="201183" w="264385">
                  <a:moveTo>
                    <a:pt x="251460" y="397"/>
                  </a:moveTo>
                  <a:cubicBezTo>
                    <a:pt x="260032" y="7065"/>
                    <a:pt x="289560" y="130890"/>
                    <a:pt x="214313" y="173752"/>
                  </a:cubicBezTo>
                  <a:lnTo>
                    <a:pt x="205969" y="177313"/>
                  </a:lnTo>
                  <a:lnTo>
                    <a:pt x="191096" y="185540"/>
                  </a:lnTo>
                  <a:lnTo>
                    <a:pt x="181622" y="187704"/>
                  </a:lnTo>
                  <a:lnTo>
                    <a:pt x="173655" y="191104"/>
                  </a:lnTo>
                  <a:cubicBezTo>
                    <a:pt x="80218" y="220365"/>
                    <a:pt x="0" y="176609"/>
                    <a:pt x="0" y="176609"/>
                  </a:cubicBezTo>
                  <a:cubicBezTo>
                    <a:pt x="33338" y="150892"/>
                    <a:pt x="58102" y="134699"/>
                    <a:pt x="89535" y="107077"/>
                  </a:cubicBezTo>
                  <a:cubicBezTo>
                    <a:pt x="98821" y="122794"/>
                    <a:pt x="112395" y="135295"/>
                    <a:pt x="128647" y="133331"/>
                  </a:cubicBezTo>
                  <a:lnTo>
                    <a:pt x="142330" y="127562"/>
                  </a:lnTo>
                  <a:lnTo>
                    <a:pt x="156165" y="113090"/>
                  </a:lnTo>
                  <a:cubicBezTo>
                    <a:pt x="164068" y="92731"/>
                    <a:pt x="153352" y="63262"/>
                    <a:pt x="153352" y="63262"/>
                  </a:cubicBezTo>
                  <a:lnTo>
                    <a:pt x="180974" y="41355"/>
                  </a:lnTo>
                  <a:lnTo>
                    <a:pt x="181372" y="43064"/>
                  </a:lnTo>
                  <a:lnTo>
                    <a:pt x="203835" y="27900"/>
                  </a:lnTo>
                  <a:lnTo>
                    <a:pt x="206441" y="26263"/>
                  </a:lnTo>
                  <a:lnTo>
                    <a:pt x="205740" y="25162"/>
                  </a:lnTo>
                  <a:cubicBezTo>
                    <a:pt x="210503" y="21352"/>
                    <a:pt x="246697" y="-3413"/>
                    <a:pt x="251460" y="397"/>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81" name="Google Shape;1281;p46"/>
          <p:cNvGrpSpPr/>
          <p:nvPr/>
        </p:nvGrpSpPr>
        <p:grpSpPr>
          <a:xfrm>
            <a:off x="2751573" y="887760"/>
            <a:ext cx="2043790" cy="1192520"/>
            <a:chOff x="9271144" y="4319431"/>
            <a:chExt cx="2137855" cy="1247406"/>
          </a:xfrm>
        </p:grpSpPr>
        <p:sp>
          <p:nvSpPr>
            <p:cNvPr id="1282" name="Google Shape;1282;p46"/>
            <p:cNvSpPr/>
            <p:nvPr/>
          </p:nvSpPr>
          <p:spPr>
            <a:xfrm>
              <a:off x="9271144" y="4319431"/>
              <a:ext cx="2119197" cy="1189151"/>
            </a:xfrm>
            <a:custGeom>
              <a:rect b="b" l="l" r="r" t="t"/>
              <a:pathLst>
                <a:path extrusionOk="0" h="552451" w="984528">
                  <a:moveTo>
                    <a:pt x="301585" y="452438"/>
                  </a:moveTo>
                  <a:lnTo>
                    <a:pt x="301301" y="452807"/>
                  </a:lnTo>
                  <a:lnTo>
                    <a:pt x="302727" y="453591"/>
                  </a:lnTo>
                  <a:close/>
                  <a:moveTo>
                    <a:pt x="132040" y="364808"/>
                  </a:moveTo>
                  <a:lnTo>
                    <a:pt x="131519" y="365177"/>
                  </a:lnTo>
                  <a:lnTo>
                    <a:pt x="134219" y="367481"/>
                  </a:lnTo>
                  <a:close/>
                  <a:moveTo>
                    <a:pt x="956905" y="0"/>
                  </a:moveTo>
                  <a:cubicBezTo>
                    <a:pt x="960715" y="9525"/>
                    <a:pt x="965478" y="23813"/>
                    <a:pt x="968335" y="33338"/>
                  </a:cubicBezTo>
                  <a:lnTo>
                    <a:pt x="971134" y="47535"/>
                  </a:lnTo>
                  <a:lnTo>
                    <a:pt x="978504" y="79506"/>
                  </a:lnTo>
                  <a:lnTo>
                    <a:pt x="979941" y="92205"/>
                  </a:lnTo>
                  <a:lnTo>
                    <a:pt x="983218" y="108823"/>
                  </a:lnTo>
                  <a:lnTo>
                    <a:pt x="983465" y="123329"/>
                  </a:lnTo>
                  <a:lnTo>
                    <a:pt x="984290" y="130612"/>
                  </a:lnTo>
                  <a:lnTo>
                    <a:pt x="983840" y="145349"/>
                  </a:lnTo>
                  <a:lnTo>
                    <a:pt x="984528" y="185738"/>
                  </a:lnTo>
                  <a:lnTo>
                    <a:pt x="979397" y="204494"/>
                  </a:lnTo>
                  <a:lnTo>
                    <a:pt x="968960" y="254154"/>
                  </a:lnTo>
                  <a:lnTo>
                    <a:pt x="960662" y="272970"/>
                  </a:lnTo>
                  <a:lnTo>
                    <a:pt x="956905" y="286703"/>
                  </a:lnTo>
                  <a:lnTo>
                    <a:pt x="943138" y="312708"/>
                  </a:lnTo>
                  <a:lnTo>
                    <a:pt x="939585" y="320764"/>
                  </a:lnTo>
                  <a:lnTo>
                    <a:pt x="937151" y="324016"/>
                  </a:lnTo>
                  <a:lnTo>
                    <a:pt x="931188" y="335280"/>
                  </a:lnTo>
                  <a:cubicBezTo>
                    <a:pt x="924520" y="345758"/>
                    <a:pt x="913090" y="360045"/>
                    <a:pt x="909280" y="372428"/>
                  </a:cubicBezTo>
                  <a:lnTo>
                    <a:pt x="912728" y="356652"/>
                  </a:lnTo>
                  <a:lnTo>
                    <a:pt x="890230" y="386715"/>
                  </a:lnTo>
                  <a:cubicBezTo>
                    <a:pt x="888325" y="366713"/>
                    <a:pt x="856892" y="346710"/>
                    <a:pt x="856892" y="346710"/>
                  </a:cubicBezTo>
                  <a:lnTo>
                    <a:pt x="776882" y="468630"/>
                  </a:lnTo>
                  <a:lnTo>
                    <a:pt x="776611" y="467593"/>
                  </a:lnTo>
                  <a:lnTo>
                    <a:pt x="775930" y="468630"/>
                  </a:lnTo>
                  <a:lnTo>
                    <a:pt x="765453" y="428625"/>
                  </a:lnTo>
                  <a:lnTo>
                    <a:pt x="766073" y="428064"/>
                  </a:lnTo>
                  <a:lnTo>
                    <a:pt x="760808" y="409159"/>
                  </a:lnTo>
                  <a:cubicBezTo>
                    <a:pt x="759023" y="403087"/>
                    <a:pt x="757832" y="399574"/>
                    <a:pt x="757832" y="401003"/>
                  </a:cubicBezTo>
                  <a:cubicBezTo>
                    <a:pt x="757832" y="405765"/>
                    <a:pt x="664487" y="511493"/>
                    <a:pt x="664487" y="511493"/>
                  </a:cubicBezTo>
                  <a:lnTo>
                    <a:pt x="633055" y="443865"/>
                  </a:lnTo>
                  <a:cubicBezTo>
                    <a:pt x="633055" y="443865"/>
                    <a:pt x="610671" y="469583"/>
                    <a:pt x="587097" y="495419"/>
                  </a:cubicBezTo>
                  <a:lnTo>
                    <a:pt x="560686" y="523433"/>
                  </a:lnTo>
                  <a:lnTo>
                    <a:pt x="534948" y="552451"/>
                  </a:lnTo>
                  <a:lnTo>
                    <a:pt x="502563" y="520066"/>
                  </a:lnTo>
                  <a:lnTo>
                    <a:pt x="503592" y="519552"/>
                  </a:lnTo>
                  <a:lnTo>
                    <a:pt x="495538" y="510779"/>
                  </a:lnTo>
                  <a:cubicBezTo>
                    <a:pt x="478988" y="491728"/>
                    <a:pt x="463510" y="472440"/>
                    <a:pt x="463510" y="472440"/>
                  </a:cubicBezTo>
                  <a:lnTo>
                    <a:pt x="398740" y="550545"/>
                  </a:lnTo>
                  <a:lnTo>
                    <a:pt x="397729" y="549524"/>
                  </a:lnTo>
                  <a:lnTo>
                    <a:pt x="396835" y="550546"/>
                  </a:lnTo>
                  <a:lnTo>
                    <a:pt x="301166" y="452983"/>
                  </a:lnTo>
                  <a:lnTo>
                    <a:pt x="253960" y="514350"/>
                  </a:lnTo>
                  <a:lnTo>
                    <a:pt x="253466" y="513745"/>
                  </a:lnTo>
                  <a:lnTo>
                    <a:pt x="253007" y="514350"/>
                  </a:lnTo>
                  <a:lnTo>
                    <a:pt x="131436" y="365236"/>
                  </a:lnTo>
                  <a:lnTo>
                    <a:pt x="123363" y="370955"/>
                  </a:lnTo>
                  <a:cubicBezTo>
                    <a:pt x="107870" y="382072"/>
                    <a:pt x="77509" y="404575"/>
                    <a:pt x="82510" y="406718"/>
                  </a:cubicBezTo>
                  <a:cubicBezTo>
                    <a:pt x="83343" y="407075"/>
                    <a:pt x="82034" y="405111"/>
                    <a:pt x="79217" y="401184"/>
                  </a:cubicBezTo>
                  <a:lnTo>
                    <a:pt x="73697" y="393437"/>
                  </a:lnTo>
                  <a:lnTo>
                    <a:pt x="73938" y="394335"/>
                  </a:lnTo>
                  <a:lnTo>
                    <a:pt x="67595" y="384873"/>
                  </a:lnTo>
                  <a:lnTo>
                    <a:pt x="66883" y="383873"/>
                  </a:lnTo>
                  <a:lnTo>
                    <a:pt x="65385" y="381575"/>
                  </a:lnTo>
                  <a:lnTo>
                    <a:pt x="36751" y="338857"/>
                  </a:lnTo>
                  <a:cubicBezTo>
                    <a:pt x="26919" y="321525"/>
                    <a:pt x="19489" y="305358"/>
                    <a:pt x="13975" y="290379"/>
                  </a:cubicBezTo>
                  <a:lnTo>
                    <a:pt x="6164" y="248196"/>
                  </a:lnTo>
                  <a:lnTo>
                    <a:pt x="3482" y="239956"/>
                  </a:lnTo>
                  <a:lnTo>
                    <a:pt x="3441" y="233490"/>
                  </a:lnTo>
                  <a:lnTo>
                    <a:pt x="0" y="214908"/>
                  </a:lnTo>
                  <a:cubicBezTo>
                    <a:pt x="625" y="184458"/>
                    <a:pt x="9756" y="165058"/>
                    <a:pt x="14282" y="157261"/>
                  </a:cubicBezTo>
                  <a:lnTo>
                    <a:pt x="16786" y="153356"/>
                  </a:lnTo>
                  <a:lnTo>
                    <a:pt x="16787" y="153353"/>
                  </a:lnTo>
                  <a:lnTo>
                    <a:pt x="16787" y="153354"/>
                  </a:lnTo>
                  <a:lnTo>
                    <a:pt x="16788" y="153353"/>
                  </a:lnTo>
                  <a:cubicBezTo>
                    <a:pt x="16788" y="153353"/>
                    <a:pt x="34885" y="181928"/>
                    <a:pt x="42505" y="192406"/>
                  </a:cubicBezTo>
                  <a:lnTo>
                    <a:pt x="41933" y="195263"/>
                  </a:lnTo>
                  <a:lnTo>
                    <a:pt x="71080" y="243840"/>
                  </a:lnTo>
                  <a:lnTo>
                    <a:pt x="118705" y="221933"/>
                  </a:lnTo>
                  <a:lnTo>
                    <a:pt x="183475" y="300038"/>
                  </a:lnTo>
                  <a:lnTo>
                    <a:pt x="259675" y="240983"/>
                  </a:lnTo>
                  <a:lnTo>
                    <a:pt x="354925" y="339090"/>
                  </a:lnTo>
                  <a:lnTo>
                    <a:pt x="439697" y="263843"/>
                  </a:lnTo>
                  <a:lnTo>
                    <a:pt x="501610" y="352425"/>
                  </a:lnTo>
                  <a:lnTo>
                    <a:pt x="592097" y="243840"/>
                  </a:lnTo>
                  <a:lnTo>
                    <a:pt x="673060" y="310515"/>
                  </a:lnTo>
                  <a:cubicBezTo>
                    <a:pt x="673060" y="310515"/>
                    <a:pt x="757832" y="160020"/>
                    <a:pt x="754022" y="165735"/>
                  </a:cubicBezTo>
                  <a:lnTo>
                    <a:pt x="825460" y="215265"/>
                  </a:lnTo>
                  <a:cubicBezTo>
                    <a:pt x="825460" y="215265"/>
                    <a:pt x="848320" y="178594"/>
                    <a:pt x="876181" y="133826"/>
                  </a:cubicBezTo>
                  <a:lnTo>
                    <a:pt x="919280" y="64511"/>
                  </a:lnTo>
                  <a:lnTo>
                    <a:pt x="918805" y="63818"/>
                  </a:lnTo>
                  <a:cubicBezTo>
                    <a:pt x="923568" y="54293"/>
                    <a:pt x="949285" y="13335"/>
                    <a:pt x="956905" y="0"/>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3" name="Google Shape;1283;p46"/>
            <p:cNvSpPr/>
            <p:nvPr/>
          </p:nvSpPr>
          <p:spPr>
            <a:xfrm>
              <a:off x="9289803" y="4377686"/>
              <a:ext cx="2119197" cy="1189151"/>
            </a:xfrm>
            <a:custGeom>
              <a:rect b="b" l="l" r="r" t="t"/>
              <a:pathLst>
                <a:path extrusionOk="0" h="552451" w="984528">
                  <a:moveTo>
                    <a:pt x="301585" y="452438"/>
                  </a:moveTo>
                  <a:lnTo>
                    <a:pt x="301301" y="452807"/>
                  </a:lnTo>
                  <a:lnTo>
                    <a:pt x="302727" y="453591"/>
                  </a:lnTo>
                  <a:close/>
                  <a:moveTo>
                    <a:pt x="132040" y="364808"/>
                  </a:moveTo>
                  <a:lnTo>
                    <a:pt x="131519" y="365177"/>
                  </a:lnTo>
                  <a:lnTo>
                    <a:pt x="134219" y="367481"/>
                  </a:lnTo>
                  <a:close/>
                  <a:moveTo>
                    <a:pt x="956905" y="0"/>
                  </a:moveTo>
                  <a:cubicBezTo>
                    <a:pt x="960715" y="9525"/>
                    <a:pt x="965478" y="23813"/>
                    <a:pt x="968335" y="33338"/>
                  </a:cubicBezTo>
                  <a:lnTo>
                    <a:pt x="971134" y="47535"/>
                  </a:lnTo>
                  <a:lnTo>
                    <a:pt x="978504" y="79506"/>
                  </a:lnTo>
                  <a:lnTo>
                    <a:pt x="979941" y="92205"/>
                  </a:lnTo>
                  <a:lnTo>
                    <a:pt x="983218" y="108823"/>
                  </a:lnTo>
                  <a:lnTo>
                    <a:pt x="983465" y="123329"/>
                  </a:lnTo>
                  <a:lnTo>
                    <a:pt x="984290" y="130612"/>
                  </a:lnTo>
                  <a:lnTo>
                    <a:pt x="983840" y="145349"/>
                  </a:lnTo>
                  <a:lnTo>
                    <a:pt x="984528" y="185738"/>
                  </a:lnTo>
                  <a:lnTo>
                    <a:pt x="979397" y="204494"/>
                  </a:lnTo>
                  <a:lnTo>
                    <a:pt x="968960" y="254154"/>
                  </a:lnTo>
                  <a:lnTo>
                    <a:pt x="960662" y="272970"/>
                  </a:lnTo>
                  <a:lnTo>
                    <a:pt x="956905" y="286703"/>
                  </a:lnTo>
                  <a:lnTo>
                    <a:pt x="943138" y="312708"/>
                  </a:lnTo>
                  <a:lnTo>
                    <a:pt x="939585" y="320764"/>
                  </a:lnTo>
                  <a:lnTo>
                    <a:pt x="937151" y="324016"/>
                  </a:lnTo>
                  <a:lnTo>
                    <a:pt x="931188" y="335280"/>
                  </a:lnTo>
                  <a:cubicBezTo>
                    <a:pt x="924520" y="345758"/>
                    <a:pt x="913090" y="360045"/>
                    <a:pt x="909280" y="372428"/>
                  </a:cubicBezTo>
                  <a:lnTo>
                    <a:pt x="912728" y="356652"/>
                  </a:lnTo>
                  <a:lnTo>
                    <a:pt x="890230" y="386715"/>
                  </a:lnTo>
                  <a:cubicBezTo>
                    <a:pt x="888325" y="366713"/>
                    <a:pt x="856892" y="346710"/>
                    <a:pt x="856892" y="346710"/>
                  </a:cubicBezTo>
                  <a:lnTo>
                    <a:pt x="776882" y="468630"/>
                  </a:lnTo>
                  <a:lnTo>
                    <a:pt x="776611" y="467593"/>
                  </a:lnTo>
                  <a:lnTo>
                    <a:pt x="775930" y="468630"/>
                  </a:lnTo>
                  <a:lnTo>
                    <a:pt x="765453" y="428625"/>
                  </a:lnTo>
                  <a:lnTo>
                    <a:pt x="766073" y="428064"/>
                  </a:lnTo>
                  <a:lnTo>
                    <a:pt x="760808" y="409159"/>
                  </a:lnTo>
                  <a:cubicBezTo>
                    <a:pt x="759023" y="403087"/>
                    <a:pt x="757832" y="399574"/>
                    <a:pt x="757832" y="401003"/>
                  </a:cubicBezTo>
                  <a:cubicBezTo>
                    <a:pt x="757832" y="405765"/>
                    <a:pt x="664487" y="511493"/>
                    <a:pt x="664487" y="511493"/>
                  </a:cubicBezTo>
                  <a:lnTo>
                    <a:pt x="633055" y="443865"/>
                  </a:lnTo>
                  <a:cubicBezTo>
                    <a:pt x="633055" y="443865"/>
                    <a:pt x="610671" y="469583"/>
                    <a:pt x="587097" y="495419"/>
                  </a:cubicBezTo>
                  <a:lnTo>
                    <a:pt x="560686" y="523433"/>
                  </a:lnTo>
                  <a:lnTo>
                    <a:pt x="534948" y="552451"/>
                  </a:lnTo>
                  <a:lnTo>
                    <a:pt x="502563" y="520066"/>
                  </a:lnTo>
                  <a:lnTo>
                    <a:pt x="503592" y="519552"/>
                  </a:lnTo>
                  <a:lnTo>
                    <a:pt x="495538" y="510779"/>
                  </a:lnTo>
                  <a:cubicBezTo>
                    <a:pt x="478988" y="491728"/>
                    <a:pt x="463510" y="472440"/>
                    <a:pt x="463510" y="472440"/>
                  </a:cubicBezTo>
                  <a:lnTo>
                    <a:pt x="398740" y="550545"/>
                  </a:lnTo>
                  <a:lnTo>
                    <a:pt x="397729" y="549524"/>
                  </a:lnTo>
                  <a:lnTo>
                    <a:pt x="396835" y="550546"/>
                  </a:lnTo>
                  <a:lnTo>
                    <a:pt x="301166" y="452983"/>
                  </a:lnTo>
                  <a:lnTo>
                    <a:pt x="253960" y="514350"/>
                  </a:lnTo>
                  <a:lnTo>
                    <a:pt x="253466" y="513745"/>
                  </a:lnTo>
                  <a:lnTo>
                    <a:pt x="253007" y="514350"/>
                  </a:lnTo>
                  <a:lnTo>
                    <a:pt x="131436" y="365236"/>
                  </a:lnTo>
                  <a:lnTo>
                    <a:pt x="123363" y="370955"/>
                  </a:lnTo>
                  <a:cubicBezTo>
                    <a:pt x="107870" y="382072"/>
                    <a:pt x="77509" y="404575"/>
                    <a:pt x="82510" y="406718"/>
                  </a:cubicBezTo>
                  <a:cubicBezTo>
                    <a:pt x="83343" y="407075"/>
                    <a:pt x="82034" y="405111"/>
                    <a:pt x="79217" y="401184"/>
                  </a:cubicBezTo>
                  <a:lnTo>
                    <a:pt x="73697" y="393437"/>
                  </a:lnTo>
                  <a:lnTo>
                    <a:pt x="73938" y="394335"/>
                  </a:lnTo>
                  <a:lnTo>
                    <a:pt x="67595" y="384873"/>
                  </a:lnTo>
                  <a:lnTo>
                    <a:pt x="66883" y="383873"/>
                  </a:lnTo>
                  <a:lnTo>
                    <a:pt x="65385" y="381575"/>
                  </a:lnTo>
                  <a:lnTo>
                    <a:pt x="36751" y="338857"/>
                  </a:lnTo>
                  <a:cubicBezTo>
                    <a:pt x="26919" y="321525"/>
                    <a:pt x="19489" y="305358"/>
                    <a:pt x="13975" y="290379"/>
                  </a:cubicBezTo>
                  <a:lnTo>
                    <a:pt x="6164" y="248196"/>
                  </a:lnTo>
                  <a:lnTo>
                    <a:pt x="3482" y="239956"/>
                  </a:lnTo>
                  <a:lnTo>
                    <a:pt x="3441" y="233490"/>
                  </a:lnTo>
                  <a:lnTo>
                    <a:pt x="0" y="214908"/>
                  </a:lnTo>
                  <a:cubicBezTo>
                    <a:pt x="625" y="184458"/>
                    <a:pt x="9756" y="165058"/>
                    <a:pt x="14282" y="157261"/>
                  </a:cubicBezTo>
                  <a:lnTo>
                    <a:pt x="16786" y="153356"/>
                  </a:lnTo>
                  <a:lnTo>
                    <a:pt x="16787" y="153353"/>
                  </a:lnTo>
                  <a:lnTo>
                    <a:pt x="16787" y="153354"/>
                  </a:lnTo>
                  <a:lnTo>
                    <a:pt x="16788" y="153353"/>
                  </a:lnTo>
                  <a:cubicBezTo>
                    <a:pt x="16788" y="153353"/>
                    <a:pt x="34885" y="181928"/>
                    <a:pt x="42505" y="192406"/>
                  </a:cubicBezTo>
                  <a:lnTo>
                    <a:pt x="41933" y="195263"/>
                  </a:lnTo>
                  <a:lnTo>
                    <a:pt x="71080" y="243840"/>
                  </a:lnTo>
                  <a:lnTo>
                    <a:pt x="118705" y="221933"/>
                  </a:lnTo>
                  <a:lnTo>
                    <a:pt x="183475" y="300038"/>
                  </a:lnTo>
                  <a:lnTo>
                    <a:pt x="259675" y="240983"/>
                  </a:lnTo>
                  <a:lnTo>
                    <a:pt x="354925" y="339090"/>
                  </a:lnTo>
                  <a:lnTo>
                    <a:pt x="439697" y="263843"/>
                  </a:lnTo>
                  <a:lnTo>
                    <a:pt x="501610" y="352425"/>
                  </a:lnTo>
                  <a:lnTo>
                    <a:pt x="592097" y="243840"/>
                  </a:lnTo>
                  <a:lnTo>
                    <a:pt x="673060" y="310515"/>
                  </a:lnTo>
                  <a:cubicBezTo>
                    <a:pt x="673060" y="310515"/>
                    <a:pt x="757832" y="160020"/>
                    <a:pt x="754022" y="165735"/>
                  </a:cubicBezTo>
                  <a:lnTo>
                    <a:pt x="825460" y="215265"/>
                  </a:lnTo>
                  <a:cubicBezTo>
                    <a:pt x="825460" y="215265"/>
                    <a:pt x="848320" y="178594"/>
                    <a:pt x="876181" y="133826"/>
                  </a:cubicBezTo>
                  <a:lnTo>
                    <a:pt x="919280" y="64511"/>
                  </a:lnTo>
                  <a:lnTo>
                    <a:pt x="918805" y="63818"/>
                  </a:lnTo>
                  <a:cubicBezTo>
                    <a:pt x="923568" y="54293"/>
                    <a:pt x="949285" y="13335"/>
                    <a:pt x="956905" y="0"/>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84" name="Google Shape;1284;p46"/>
          <p:cNvGrpSpPr/>
          <p:nvPr/>
        </p:nvGrpSpPr>
        <p:grpSpPr>
          <a:xfrm>
            <a:off x="8697929" y="3522615"/>
            <a:ext cx="2187816" cy="946854"/>
            <a:chOff x="6596499" y="915138"/>
            <a:chExt cx="1553847" cy="672482"/>
          </a:xfrm>
        </p:grpSpPr>
        <p:sp>
          <p:nvSpPr>
            <p:cNvPr id="1285" name="Google Shape;1285;p46"/>
            <p:cNvSpPr/>
            <p:nvPr/>
          </p:nvSpPr>
          <p:spPr>
            <a:xfrm>
              <a:off x="6596499" y="915138"/>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6" name="Google Shape;1286;p46"/>
            <p:cNvSpPr/>
            <p:nvPr/>
          </p:nvSpPr>
          <p:spPr>
            <a:xfrm>
              <a:off x="6619718" y="938353"/>
              <a:ext cx="1530628" cy="649267"/>
            </a:xfrm>
            <a:custGeom>
              <a:rect b="b" l="l" r="r" t="t"/>
              <a:pathLst>
                <a:path extrusionOk="0" h="397105" w="936164">
                  <a:moveTo>
                    <a:pt x="853857" y="574"/>
                  </a:moveTo>
                  <a:cubicBezTo>
                    <a:pt x="893086" y="-3690"/>
                    <a:pt x="922554" y="15151"/>
                    <a:pt x="933270" y="79802"/>
                  </a:cubicBezTo>
                  <a:cubicBezTo>
                    <a:pt x="936842" y="101233"/>
                    <a:pt x="936961" y="121027"/>
                    <a:pt x="934435" y="139259"/>
                  </a:cubicBezTo>
                  <a:lnTo>
                    <a:pt x="929480" y="156130"/>
                  </a:lnTo>
                  <a:lnTo>
                    <a:pt x="929672" y="165929"/>
                  </a:lnTo>
                  <a:cubicBezTo>
                    <a:pt x="911987" y="293549"/>
                    <a:pt x="764677" y="344597"/>
                    <a:pt x="764677" y="344597"/>
                  </a:cubicBezTo>
                  <a:lnTo>
                    <a:pt x="710384" y="233155"/>
                  </a:lnTo>
                  <a:lnTo>
                    <a:pt x="617841" y="259596"/>
                  </a:lnTo>
                  <a:lnTo>
                    <a:pt x="654188" y="353170"/>
                  </a:lnTo>
                  <a:lnTo>
                    <a:pt x="639208" y="355037"/>
                  </a:lnTo>
                  <a:lnTo>
                    <a:pt x="648472" y="378887"/>
                  </a:lnTo>
                  <a:cubicBezTo>
                    <a:pt x="260804" y="458897"/>
                    <a:pt x="-24946" y="255062"/>
                    <a:pt x="1724" y="160765"/>
                  </a:cubicBezTo>
                  <a:lnTo>
                    <a:pt x="7963" y="148141"/>
                  </a:lnTo>
                  <a:lnTo>
                    <a:pt x="6487" y="135047"/>
                  </a:lnTo>
                  <a:cubicBezTo>
                    <a:pt x="33157" y="40750"/>
                    <a:pt x="165555" y="82660"/>
                    <a:pt x="165555" y="82660"/>
                  </a:cubicBezTo>
                  <a:lnTo>
                    <a:pt x="156655" y="107382"/>
                  </a:lnTo>
                  <a:lnTo>
                    <a:pt x="160792" y="108377"/>
                  </a:lnTo>
                  <a:lnTo>
                    <a:pt x="143881" y="155977"/>
                  </a:lnTo>
                  <a:lnTo>
                    <a:pt x="248422" y="204580"/>
                  </a:lnTo>
                  <a:lnTo>
                    <a:pt x="294142" y="110282"/>
                  </a:lnTo>
                  <a:cubicBezTo>
                    <a:pt x="294142" y="110282"/>
                    <a:pt x="493215" y="157907"/>
                    <a:pt x="617992" y="109330"/>
                  </a:cubicBezTo>
                  <a:cubicBezTo>
                    <a:pt x="695978" y="78969"/>
                    <a:pt x="788475" y="7680"/>
                    <a:pt x="853857" y="574"/>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87" name="Google Shape;1287;p46"/>
          <p:cNvGrpSpPr/>
          <p:nvPr/>
        </p:nvGrpSpPr>
        <p:grpSpPr>
          <a:xfrm>
            <a:off x="9911758" y="2730046"/>
            <a:ext cx="651405" cy="654649"/>
            <a:chOff x="7458594" y="352234"/>
            <a:chExt cx="462646" cy="464950"/>
          </a:xfrm>
        </p:grpSpPr>
        <p:sp>
          <p:nvSpPr>
            <p:cNvPr id="1288" name="Google Shape;1288;p46"/>
            <p:cNvSpPr/>
            <p:nvPr/>
          </p:nvSpPr>
          <p:spPr>
            <a:xfrm>
              <a:off x="7458594" y="352234"/>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89" name="Google Shape;1289;p46"/>
            <p:cNvSpPr/>
            <p:nvPr/>
          </p:nvSpPr>
          <p:spPr>
            <a:xfrm>
              <a:off x="7481813" y="375449"/>
              <a:ext cx="439426" cy="441735"/>
            </a:xfrm>
            <a:custGeom>
              <a:rect b="b" l="l" r="r" t="t"/>
              <a:pathLst>
                <a:path extrusionOk="0" h="252781" w="251460">
                  <a:moveTo>
                    <a:pt x="132933" y="298"/>
                  </a:moveTo>
                  <a:cubicBezTo>
                    <a:pt x="163294" y="2441"/>
                    <a:pt x="193119" y="15836"/>
                    <a:pt x="209550" y="30838"/>
                  </a:cubicBezTo>
                  <a:lnTo>
                    <a:pt x="214545" y="38075"/>
                  </a:lnTo>
                  <a:lnTo>
                    <a:pt x="214635" y="38135"/>
                  </a:lnTo>
                  <a:lnTo>
                    <a:pt x="216650" y="41124"/>
                  </a:lnTo>
                  <a:lnTo>
                    <a:pt x="239792" y="74653"/>
                  </a:lnTo>
                  <a:lnTo>
                    <a:pt x="240057" y="75841"/>
                  </a:lnTo>
                  <a:lnTo>
                    <a:pt x="241580" y="78100"/>
                  </a:lnTo>
                  <a:cubicBezTo>
                    <a:pt x="247942" y="93142"/>
                    <a:pt x="251460" y="109680"/>
                    <a:pt x="251460" y="127040"/>
                  </a:cubicBezTo>
                  <a:cubicBezTo>
                    <a:pt x="251460" y="196573"/>
                    <a:pt x="195263" y="253723"/>
                    <a:pt x="125730" y="252770"/>
                  </a:cubicBezTo>
                  <a:cubicBezTo>
                    <a:pt x="111442" y="252770"/>
                    <a:pt x="88582" y="249913"/>
                    <a:pt x="76200" y="243245"/>
                  </a:cubicBezTo>
                  <a:lnTo>
                    <a:pt x="77828" y="243099"/>
                  </a:lnTo>
                  <a:lnTo>
                    <a:pt x="76790" y="242890"/>
                  </a:lnTo>
                  <a:cubicBezTo>
                    <a:pt x="31663" y="223803"/>
                    <a:pt x="0" y="179119"/>
                    <a:pt x="0" y="127040"/>
                  </a:cubicBezTo>
                  <a:cubicBezTo>
                    <a:pt x="0" y="74961"/>
                    <a:pt x="31663" y="30277"/>
                    <a:pt x="76790" y="11191"/>
                  </a:cubicBezTo>
                  <a:lnTo>
                    <a:pt x="106863" y="5119"/>
                  </a:lnTo>
                  <a:lnTo>
                    <a:pt x="102870" y="2263"/>
                  </a:lnTo>
                  <a:cubicBezTo>
                    <a:pt x="112633" y="120"/>
                    <a:pt x="122813" y="-416"/>
                    <a:pt x="132933" y="298"/>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290" name="Google Shape;1290;p46"/>
          <p:cNvGrpSpPr/>
          <p:nvPr/>
        </p:nvGrpSpPr>
        <p:grpSpPr>
          <a:xfrm>
            <a:off x="8971923" y="2886154"/>
            <a:ext cx="538911" cy="531328"/>
            <a:chOff x="6791097" y="463106"/>
            <a:chExt cx="382749" cy="377363"/>
          </a:xfrm>
        </p:grpSpPr>
        <p:sp>
          <p:nvSpPr>
            <p:cNvPr id="1291" name="Google Shape;1291;p46"/>
            <p:cNvSpPr/>
            <p:nvPr/>
          </p:nvSpPr>
          <p:spPr>
            <a:xfrm>
              <a:off x="6791097" y="463106"/>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2" name="Google Shape;1292;p46"/>
            <p:cNvSpPr/>
            <p:nvPr/>
          </p:nvSpPr>
          <p:spPr>
            <a:xfrm>
              <a:off x="6814316" y="486321"/>
              <a:ext cx="359531" cy="354148"/>
            </a:xfrm>
            <a:custGeom>
              <a:rect b="b" l="l" r="r" t="t"/>
              <a:pathLst>
                <a:path extrusionOk="0" h="202660" w="205740">
                  <a:moveTo>
                    <a:pt x="96307" y="299"/>
                  </a:moveTo>
                  <a:cubicBezTo>
                    <a:pt x="104537" y="-341"/>
                    <a:pt x="112871" y="16"/>
                    <a:pt x="120967" y="1683"/>
                  </a:cubicBezTo>
                  <a:lnTo>
                    <a:pt x="118038" y="3732"/>
                  </a:lnTo>
                  <a:lnTo>
                    <a:pt x="142652" y="8603"/>
                  </a:lnTo>
                  <a:cubicBezTo>
                    <a:pt x="179487" y="23828"/>
                    <a:pt x="205740" y="59547"/>
                    <a:pt x="205740" y="101695"/>
                  </a:cubicBezTo>
                  <a:cubicBezTo>
                    <a:pt x="205740" y="143129"/>
                    <a:pt x="180023" y="179205"/>
                    <a:pt x="143054" y="194653"/>
                  </a:cubicBezTo>
                  <a:lnTo>
                    <a:pt x="136262" y="196006"/>
                  </a:lnTo>
                  <a:lnTo>
                    <a:pt x="123587" y="199683"/>
                  </a:lnTo>
                  <a:lnTo>
                    <a:pt x="112253" y="200791"/>
                  </a:lnTo>
                  <a:lnTo>
                    <a:pt x="102870" y="202660"/>
                  </a:lnTo>
                  <a:cubicBezTo>
                    <a:pt x="45720" y="202660"/>
                    <a:pt x="0" y="157893"/>
                    <a:pt x="0" y="101695"/>
                  </a:cubicBezTo>
                  <a:lnTo>
                    <a:pt x="97" y="101219"/>
                  </a:lnTo>
                  <a:lnTo>
                    <a:pt x="0" y="100743"/>
                  </a:lnTo>
                  <a:lnTo>
                    <a:pt x="1608" y="93795"/>
                  </a:lnTo>
                  <a:lnTo>
                    <a:pt x="8037" y="62211"/>
                  </a:lnTo>
                  <a:lnTo>
                    <a:pt x="9367" y="60269"/>
                  </a:lnTo>
                  <a:lnTo>
                    <a:pt x="9645" y="59071"/>
                  </a:lnTo>
                  <a:lnTo>
                    <a:pt x="23073" y="40259"/>
                  </a:lnTo>
                  <a:lnTo>
                    <a:pt x="30004" y="30139"/>
                  </a:lnTo>
                  <a:lnTo>
                    <a:pt x="30556" y="29775"/>
                  </a:lnTo>
                  <a:lnTo>
                    <a:pt x="34290" y="24543"/>
                  </a:lnTo>
                  <a:lnTo>
                    <a:pt x="53850" y="14426"/>
                  </a:lnTo>
                  <a:lnTo>
                    <a:pt x="62687" y="8603"/>
                  </a:lnTo>
                  <a:lnTo>
                    <a:pt x="66583" y="7840"/>
                  </a:lnTo>
                  <a:lnTo>
                    <a:pt x="72272" y="4898"/>
                  </a:lnTo>
                  <a:cubicBezTo>
                    <a:pt x="79951" y="2576"/>
                    <a:pt x="88077" y="939"/>
                    <a:pt x="96307" y="299"/>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6" name="Shape 1296"/>
        <p:cNvGrpSpPr/>
        <p:nvPr/>
      </p:nvGrpSpPr>
      <p:grpSpPr>
        <a:xfrm>
          <a:off x="0" y="0"/>
          <a:ext cx="0" cy="0"/>
          <a:chOff x="0" y="0"/>
          <a:chExt cx="0" cy="0"/>
        </a:xfrm>
      </p:grpSpPr>
      <p:grpSp>
        <p:nvGrpSpPr>
          <p:cNvPr id="1297" name="Google Shape;1297;p47"/>
          <p:cNvGrpSpPr/>
          <p:nvPr/>
        </p:nvGrpSpPr>
        <p:grpSpPr>
          <a:xfrm>
            <a:off x="4549938" y="4251292"/>
            <a:ext cx="3108123" cy="1565316"/>
            <a:chOff x="535979" y="1273406"/>
            <a:chExt cx="1237310" cy="623135"/>
          </a:xfrm>
        </p:grpSpPr>
        <p:sp>
          <p:nvSpPr>
            <p:cNvPr id="1298" name="Google Shape;1298;p47"/>
            <p:cNvSpPr/>
            <p:nvPr/>
          </p:nvSpPr>
          <p:spPr>
            <a:xfrm>
              <a:off x="535979" y="1273406"/>
              <a:ext cx="1130757" cy="577866"/>
            </a:xfrm>
            <a:custGeom>
              <a:rect b="b" l="l" r="r" t="t"/>
              <a:pathLst>
                <a:path extrusionOk="0" h="577866" w="1130757">
                  <a:moveTo>
                    <a:pt x="303431" y="466390"/>
                  </a:moveTo>
                  <a:lnTo>
                    <a:pt x="328129" y="467016"/>
                  </a:lnTo>
                  <a:lnTo>
                    <a:pt x="348995" y="577866"/>
                  </a:lnTo>
                  <a:lnTo>
                    <a:pt x="336695" y="576136"/>
                  </a:lnTo>
                  <a:cubicBezTo>
                    <a:pt x="323746" y="574316"/>
                    <a:pt x="323746" y="574316"/>
                    <a:pt x="323746" y="574316"/>
                  </a:cubicBezTo>
                  <a:close/>
                  <a:moveTo>
                    <a:pt x="1101809" y="381232"/>
                  </a:moveTo>
                  <a:cubicBezTo>
                    <a:pt x="1101809" y="381232"/>
                    <a:pt x="1105856" y="409961"/>
                    <a:pt x="1109295" y="440512"/>
                  </a:cubicBezTo>
                  <a:lnTo>
                    <a:pt x="1112267" y="472113"/>
                  </a:lnTo>
                  <a:lnTo>
                    <a:pt x="1082858" y="480438"/>
                  </a:lnTo>
                  <a:cubicBezTo>
                    <a:pt x="1085287" y="473154"/>
                    <a:pt x="1082454" y="440783"/>
                    <a:pt x="1079015" y="410232"/>
                  </a:cubicBezTo>
                  <a:lnTo>
                    <a:pt x="1076107" y="386489"/>
                  </a:lnTo>
                  <a:close/>
                  <a:moveTo>
                    <a:pt x="165126" y="48277"/>
                  </a:moveTo>
                  <a:lnTo>
                    <a:pt x="165126" y="48284"/>
                  </a:lnTo>
                  <a:lnTo>
                    <a:pt x="168767" y="63024"/>
                  </a:lnTo>
                  <a:lnTo>
                    <a:pt x="172375" y="87397"/>
                  </a:lnTo>
                  <a:lnTo>
                    <a:pt x="139053" y="100187"/>
                  </a:lnTo>
                  <a:cubicBezTo>
                    <a:pt x="25354" y="168034"/>
                    <a:pt x="30311" y="344004"/>
                    <a:pt x="30311" y="344004"/>
                  </a:cubicBezTo>
                  <a:lnTo>
                    <a:pt x="30311" y="344006"/>
                  </a:lnTo>
                  <a:cubicBezTo>
                    <a:pt x="30311" y="369903"/>
                    <a:pt x="31928" y="398228"/>
                    <a:pt x="36583" y="425743"/>
                  </a:cubicBezTo>
                  <a:lnTo>
                    <a:pt x="46078" y="455566"/>
                  </a:lnTo>
                  <a:lnTo>
                    <a:pt x="54639" y="484340"/>
                  </a:lnTo>
                  <a:lnTo>
                    <a:pt x="55934" y="486524"/>
                  </a:lnTo>
                  <a:lnTo>
                    <a:pt x="61063" y="502626"/>
                  </a:lnTo>
                  <a:lnTo>
                    <a:pt x="72324" y="514139"/>
                  </a:lnTo>
                  <a:lnTo>
                    <a:pt x="79342" y="525961"/>
                  </a:lnTo>
                  <a:lnTo>
                    <a:pt x="79340" y="525961"/>
                  </a:lnTo>
                  <a:cubicBezTo>
                    <a:pt x="69324" y="518424"/>
                    <a:pt x="59311" y="508978"/>
                    <a:pt x="49934" y="497151"/>
                  </a:cubicBezTo>
                  <a:lnTo>
                    <a:pt x="42044" y="483859"/>
                  </a:lnTo>
                  <a:lnTo>
                    <a:pt x="30783" y="472346"/>
                  </a:lnTo>
                  <a:lnTo>
                    <a:pt x="25654" y="456244"/>
                  </a:lnTo>
                  <a:lnTo>
                    <a:pt x="24359" y="454060"/>
                  </a:lnTo>
                  <a:lnTo>
                    <a:pt x="15798" y="425286"/>
                  </a:lnTo>
                  <a:lnTo>
                    <a:pt x="6303" y="395463"/>
                  </a:lnTo>
                  <a:cubicBezTo>
                    <a:pt x="1648" y="367948"/>
                    <a:pt x="31" y="339623"/>
                    <a:pt x="31" y="313726"/>
                  </a:cubicBezTo>
                  <a:lnTo>
                    <a:pt x="31" y="313724"/>
                  </a:lnTo>
                  <a:cubicBezTo>
                    <a:pt x="31" y="313724"/>
                    <a:pt x="-6444" y="83886"/>
                    <a:pt x="165126" y="48277"/>
                  </a:cubicBezTo>
                  <a:close/>
                  <a:moveTo>
                    <a:pt x="995036" y="15700"/>
                  </a:moveTo>
                  <a:cubicBezTo>
                    <a:pt x="1009783" y="15919"/>
                    <a:pt x="1043963" y="19295"/>
                    <a:pt x="1081443" y="42816"/>
                  </a:cubicBezTo>
                  <a:lnTo>
                    <a:pt x="1094522" y="53443"/>
                  </a:lnTo>
                  <a:lnTo>
                    <a:pt x="1096543" y="54551"/>
                  </a:lnTo>
                  <a:lnTo>
                    <a:pt x="1097907" y="56192"/>
                  </a:lnTo>
                  <a:lnTo>
                    <a:pt x="1119426" y="73678"/>
                  </a:lnTo>
                  <a:lnTo>
                    <a:pt x="1130757" y="88561"/>
                  </a:lnTo>
                  <a:lnTo>
                    <a:pt x="1128187" y="86472"/>
                  </a:lnTo>
                  <a:lnTo>
                    <a:pt x="1126823" y="84831"/>
                  </a:lnTo>
                  <a:lnTo>
                    <a:pt x="1124802" y="83723"/>
                  </a:lnTo>
                  <a:lnTo>
                    <a:pt x="1111723" y="73096"/>
                  </a:lnTo>
                  <a:cubicBezTo>
                    <a:pt x="1061750" y="41735"/>
                    <a:pt x="1017643" y="46186"/>
                    <a:pt x="1017643" y="46186"/>
                  </a:cubicBezTo>
                  <a:lnTo>
                    <a:pt x="1017574" y="46481"/>
                  </a:lnTo>
                  <a:lnTo>
                    <a:pt x="1016025" y="46187"/>
                  </a:lnTo>
                  <a:cubicBezTo>
                    <a:pt x="1014406" y="46187"/>
                    <a:pt x="1009956" y="67230"/>
                    <a:pt x="1005908" y="88877"/>
                  </a:cubicBezTo>
                  <a:lnTo>
                    <a:pt x="1000677" y="118513"/>
                  </a:lnTo>
                  <a:lnTo>
                    <a:pt x="986889" y="177291"/>
                  </a:lnTo>
                  <a:lnTo>
                    <a:pt x="839600" y="153012"/>
                  </a:lnTo>
                  <a:cubicBezTo>
                    <a:pt x="839600" y="153012"/>
                    <a:pt x="841522" y="145323"/>
                    <a:pt x="844076" y="133943"/>
                  </a:cubicBezTo>
                  <a:lnTo>
                    <a:pt x="845140" y="128636"/>
                  </a:lnTo>
                  <a:lnTo>
                    <a:pt x="956609" y="147011"/>
                  </a:lnTo>
                  <a:lnTo>
                    <a:pt x="970397" y="88233"/>
                  </a:lnTo>
                  <a:lnTo>
                    <a:pt x="975628" y="58597"/>
                  </a:lnTo>
                  <a:cubicBezTo>
                    <a:pt x="979676" y="36950"/>
                    <a:pt x="984126" y="15907"/>
                    <a:pt x="985745" y="15907"/>
                  </a:cubicBezTo>
                  <a:lnTo>
                    <a:pt x="987294" y="16201"/>
                  </a:lnTo>
                  <a:lnTo>
                    <a:pt x="987363" y="15906"/>
                  </a:lnTo>
                  <a:cubicBezTo>
                    <a:pt x="987363" y="15906"/>
                    <a:pt x="990120" y="15627"/>
                    <a:pt x="995036" y="15700"/>
                  </a:cubicBezTo>
                  <a:close/>
                  <a:moveTo>
                    <a:pt x="658589" y="124"/>
                  </a:moveTo>
                  <a:lnTo>
                    <a:pt x="671347" y="544"/>
                  </a:lnTo>
                  <a:lnTo>
                    <a:pt x="687497" y="201"/>
                  </a:lnTo>
                  <a:lnTo>
                    <a:pt x="710883" y="1842"/>
                  </a:lnTo>
                  <a:lnTo>
                    <a:pt x="744853" y="2957"/>
                  </a:lnTo>
                  <a:cubicBezTo>
                    <a:pt x="752706" y="3514"/>
                    <a:pt x="756886" y="4019"/>
                    <a:pt x="756776" y="4337"/>
                  </a:cubicBezTo>
                  <a:lnTo>
                    <a:pt x="748480" y="4479"/>
                  </a:lnTo>
                  <a:lnTo>
                    <a:pt x="819031" y="9431"/>
                  </a:lnTo>
                  <a:cubicBezTo>
                    <a:pt x="824291" y="7003"/>
                    <a:pt x="826314" y="12871"/>
                    <a:pt x="826390" y="23037"/>
                  </a:cubicBezTo>
                  <a:lnTo>
                    <a:pt x="824749" y="37987"/>
                  </a:lnTo>
                  <a:lnTo>
                    <a:pt x="778760" y="34759"/>
                  </a:lnTo>
                  <a:lnTo>
                    <a:pt x="787056" y="34617"/>
                  </a:lnTo>
                  <a:cubicBezTo>
                    <a:pt x="787166" y="34299"/>
                    <a:pt x="782986" y="33794"/>
                    <a:pt x="775133" y="33237"/>
                  </a:cubicBezTo>
                  <a:lnTo>
                    <a:pt x="741163" y="32122"/>
                  </a:lnTo>
                  <a:lnTo>
                    <a:pt x="717777" y="30481"/>
                  </a:lnTo>
                  <a:lnTo>
                    <a:pt x="701627" y="30824"/>
                  </a:lnTo>
                  <a:lnTo>
                    <a:pt x="688869" y="30404"/>
                  </a:lnTo>
                  <a:cubicBezTo>
                    <a:pt x="648708" y="30000"/>
                    <a:pt x="598784" y="30506"/>
                    <a:pt x="544031" y="33035"/>
                  </a:cubicBezTo>
                  <a:lnTo>
                    <a:pt x="476644" y="38761"/>
                  </a:lnTo>
                  <a:lnTo>
                    <a:pt x="426180" y="41761"/>
                  </a:lnTo>
                  <a:cubicBezTo>
                    <a:pt x="391759" y="44264"/>
                    <a:pt x="370212" y="46186"/>
                    <a:pt x="370212" y="46186"/>
                  </a:cubicBezTo>
                  <a:lnTo>
                    <a:pt x="370574" y="47774"/>
                  </a:lnTo>
                  <a:lnTo>
                    <a:pt x="370210" y="47805"/>
                  </a:lnTo>
                  <a:lnTo>
                    <a:pt x="398990" y="174108"/>
                  </a:lnTo>
                  <a:lnTo>
                    <a:pt x="216446" y="201569"/>
                  </a:lnTo>
                  <a:cubicBezTo>
                    <a:pt x="216446" y="201569"/>
                    <a:pt x="215738" y="196814"/>
                    <a:pt x="214524" y="188949"/>
                  </a:cubicBezTo>
                  <a:lnTo>
                    <a:pt x="211131" y="167533"/>
                  </a:lnTo>
                  <a:lnTo>
                    <a:pt x="368710" y="143828"/>
                  </a:lnTo>
                  <a:lnTo>
                    <a:pt x="339930" y="17525"/>
                  </a:lnTo>
                  <a:lnTo>
                    <a:pt x="340294" y="17494"/>
                  </a:lnTo>
                  <a:lnTo>
                    <a:pt x="339932" y="15906"/>
                  </a:lnTo>
                  <a:cubicBezTo>
                    <a:pt x="339932" y="15906"/>
                    <a:pt x="361479" y="13984"/>
                    <a:pt x="395900" y="11481"/>
                  </a:cubicBezTo>
                  <a:lnTo>
                    <a:pt x="446364" y="8481"/>
                  </a:lnTo>
                  <a:lnTo>
                    <a:pt x="513751" y="2755"/>
                  </a:lnTo>
                  <a:cubicBezTo>
                    <a:pt x="568504" y="226"/>
                    <a:pt x="618428" y="-281"/>
                    <a:pt x="658589" y="124"/>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299" name="Google Shape;1299;p47"/>
            <p:cNvSpPr/>
            <p:nvPr/>
          </p:nvSpPr>
          <p:spPr>
            <a:xfrm>
              <a:off x="561213" y="1298641"/>
              <a:ext cx="1212076" cy="597900"/>
            </a:xfrm>
            <a:custGeom>
              <a:rect b="b" l="l" r="r" t="t"/>
              <a:pathLst>
                <a:path extrusionOk="0" h="351706" w="712986">
                  <a:moveTo>
                    <a:pt x="387566" y="73"/>
                  </a:moveTo>
                  <a:lnTo>
                    <a:pt x="395074" y="320"/>
                  </a:lnTo>
                  <a:lnTo>
                    <a:pt x="404578" y="118"/>
                  </a:lnTo>
                  <a:lnTo>
                    <a:pt x="418340" y="1084"/>
                  </a:lnTo>
                  <a:lnTo>
                    <a:pt x="438331" y="1740"/>
                  </a:lnTo>
                  <a:cubicBezTo>
                    <a:pt x="442952" y="2068"/>
                    <a:pt x="445412" y="2365"/>
                    <a:pt x="445347" y="2552"/>
                  </a:cubicBezTo>
                  <a:lnTo>
                    <a:pt x="440465" y="2636"/>
                  </a:lnTo>
                  <a:lnTo>
                    <a:pt x="481983" y="5550"/>
                  </a:lnTo>
                  <a:cubicBezTo>
                    <a:pt x="494365" y="-165"/>
                    <a:pt x="476268" y="72225"/>
                    <a:pt x="476268" y="72225"/>
                  </a:cubicBezTo>
                  <a:lnTo>
                    <a:pt x="562945" y="86513"/>
                  </a:lnTo>
                  <a:lnTo>
                    <a:pt x="571059" y="51923"/>
                  </a:lnTo>
                  <a:lnTo>
                    <a:pt x="574137" y="34483"/>
                  </a:lnTo>
                  <a:cubicBezTo>
                    <a:pt x="576519" y="21744"/>
                    <a:pt x="579138" y="9361"/>
                    <a:pt x="580091" y="9361"/>
                  </a:cubicBezTo>
                  <a:lnTo>
                    <a:pt x="581002" y="9534"/>
                  </a:lnTo>
                  <a:lnTo>
                    <a:pt x="581043" y="9360"/>
                  </a:lnTo>
                  <a:cubicBezTo>
                    <a:pt x="581043" y="9360"/>
                    <a:pt x="606999" y="6741"/>
                    <a:pt x="636407" y="25196"/>
                  </a:cubicBezTo>
                  <a:lnTo>
                    <a:pt x="644104" y="31450"/>
                  </a:lnTo>
                  <a:lnTo>
                    <a:pt x="645293" y="32102"/>
                  </a:lnTo>
                  <a:lnTo>
                    <a:pt x="646096" y="33068"/>
                  </a:lnTo>
                  <a:lnTo>
                    <a:pt x="658759" y="43358"/>
                  </a:lnTo>
                  <a:cubicBezTo>
                    <a:pt x="666191" y="50976"/>
                    <a:pt x="673488" y="60282"/>
                    <a:pt x="680297" y="71645"/>
                  </a:cubicBezTo>
                  <a:lnTo>
                    <a:pt x="682914" y="77358"/>
                  </a:lnTo>
                  <a:lnTo>
                    <a:pt x="683794" y="78417"/>
                  </a:lnTo>
                  <a:lnTo>
                    <a:pt x="686614" y="85437"/>
                  </a:lnTo>
                  <a:lnTo>
                    <a:pt x="698909" y="112277"/>
                  </a:lnTo>
                  <a:lnTo>
                    <a:pt x="701297" y="121982"/>
                  </a:lnTo>
                  <a:lnTo>
                    <a:pt x="702115" y="124018"/>
                  </a:lnTo>
                  <a:cubicBezTo>
                    <a:pt x="703849" y="130210"/>
                    <a:pt x="705013" y="135359"/>
                    <a:pt x="705744" y="138961"/>
                  </a:cubicBezTo>
                  <a:lnTo>
                    <a:pt x="706513" y="143186"/>
                  </a:lnTo>
                  <a:lnTo>
                    <a:pt x="712488" y="167475"/>
                  </a:lnTo>
                  <a:cubicBezTo>
                    <a:pt x="712488" y="167475"/>
                    <a:pt x="715346" y="193669"/>
                    <a:pt x="707369" y="221172"/>
                  </a:cubicBezTo>
                  <a:lnTo>
                    <a:pt x="703660" y="227827"/>
                  </a:lnTo>
                  <a:lnTo>
                    <a:pt x="702010" y="236056"/>
                  </a:lnTo>
                  <a:cubicBezTo>
                    <a:pt x="698201" y="245581"/>
                    <a:pt x="692724" y="254868"/>
                    <a:pt x="685223" y="262488"/>
                  </a:cubicBezTo>
                  <a:lnTo>
                    <a:pt x="672105" y="269938"/>
                  </a:lnTo>
                  <a:lnTo>
                    <a:pt x="665360" y="274767"/>
                  </a:lnTo>
                  <a:lnTo>
                    <a:pt x="661851" y="275761"/>
                  </a:lnTo>
                  <a:lnTo>
                    <a:pt x="656291" y="278918"/>
                  </a:lnTo>
                  <a:lnTo>
                    <a:pt x="657029" y="277126"/>
                  </a:lnTo>
                  <a:lnTo>
                    <a:pt x="637240" y="282728"/>
                  </a:lnTo>
                  <a:cubicBezTo>
                    <a:pt x="640098" y="274155"/>
                    <a:pt x="630573" y="206528"/>
                    <a:pt x="630573" y="206528"/>
                  </a:cubicBezTo>
                  <a:lnTo>
                    <a:pt x="546753" y="223673"/>
                  </a:lnTo>
                  <a:lnTo>
                    <a:pt x="545800" y="298920"/>
                  </a:lnTo>
                  <a:cubicBezTo>
                    <a:pt x="545800" y="298920"/>
                    <a:pt x="433405" y="371310"/>
                    <a:pt x="251478" y="346545"/>
                  </a:cubicBezTo>
                  <a:cubicBezTo>
                    <a:pt x="190518" y="337973"/>
                    <a:pt x="190518" y="337973"/>
                    <a:pt x="190518" y="337973"/>
                  </a:cubicBezTo>
                  <a:lnTo>
                    <a:pt x="175278" y="257010"/>
                  </a:lnTo>
                  <a:lnTo>
                    <a:pt x="100030" y="255105"/>
                  </a:lnTo>
                  <a:lnTo>
                    <a:pt x="93363" y="326543"/>
                  </a:lnTo>
                  <a:cubicBezTo>
                    <a:pt x="93601" y="326781"/>
                    <a:pt x="87826" y="326960"/>
                    <a:pt x="79045" y="324861"/>
                  </a:cubicBezTo>
                  <a:lnTo>
                    <a:pt x="57098" y="314453"/>
                  </a:lnTo>
                  <a:lnTo>
                    <a:pt x="60978" y="321781"/>
                  </a:lnTo>
                  <a:lnTo>
                    <a:pt x="50962" y="311543"/>
                  </a:lnTo>
                  <a:lnTo>
                    <a:pt x="46690" y="309517"/>
                  </a:lnTo>
                  <a:cubicBezTo>
                    <a:pt x="40796" y="305082"/>
                    <a:pt x="34903" y="299523"/>
                    <a:pt x="29385" y="292563"/>
                  </a:cubicBezTo>
                  <a:lnTo>
                    <a:pt x="24742" y="284741"/>
                  </a:lnTo>
                  <a:lnTo>
                    <a:pt x="18115" y="277966"/>
                  </a:lnTo>
                  <a:lnTo>
                    <a:pt x="15097" y="268490"/>
                  </a:lnTo>
                  <a:lnTo>
                    <a:pt x="14335" y="267205"/>
                  </a:lnTo>
                  <a:lnTo>
                    <a:pt x="9297" y="250272"/>
                  </a:lnTo>
                  <a:lnTo>
                    <a:pt x="3709" y="232722"/>
                  </a:lnTo>
                  <a:cubicBezTo>
                    <a:pt x="970" y="216530"/>
                    <a:pt x="18" y="199861"/>
                    <a:pt x="18" y="184621"/>
                  </a:cubicBezTo>
                  <a:lnTo>
                    <a:pt x="18" y="184620"/>
                  </a:lnTo>
                  <a:lnTo>
                    <a:pt x="18" y="184620"/>
                  </a:lnTo>
                  <a:cubicBezTo>
                    <a:pt x="18" y="184620"/>
                    <a:pt x="-3792" y="49365"/>
                    <a:pt x="97173" y="28410"/>
                  </a:cubicBezTo>
                  <a:lnTo>
                    <a:pt x="97173" y="28414"/>
                  </a:lnTo>
                  <a:lnTo>
                    <a:pt x="99316" y="37088"/>
                  </a:lnTo>
                  <a:lnTo>
                    <a:pt x="102131" y="56108"/>
                  </a:lnTo>
                  <a:lnTo>
                    <a:pt x="105507" y="74964"/>
                  </a:lnTo>
                  <a:cubicBezTo>
                    <a:pt x="107888" y="89608"/>
                    <a:pt x="109555" y="100800"/>
                    <a:pt x="109555" y="100800"/>
                  </a:cubicBezTo>
                  <a:lnTo>
                    <a:pt x="216978" y="84640"/>
                  </a:lnTo>
                  <a:lnTo>
                    <a:pt x="200042" y="10313"/>
                  </a:lnTo>
                  <a:lnTo>
                    <a:pt x="200256" y="10295"/>
                  </a:lnTo>
                  <a:lnTo>
                    <a:pt x="200043" y="9360"/>
                  </a:lnTo>
                  <a:cubicBezTo>
                    <a:pt x="200043" y="9360"/>
                    <a:pt x="212723" y="8229"/>
                    <a:pt x="232979" y="6756"/>
                  </a:cubicBezTo>
                  <a:lnTo>
                    <a:pt x="262676" y="4991"/>
                  </a:lnTo>
                  <a:lnTo>
                    <a:pt x="302332" y="1621"/>
                  </a:lnTo>
                  <a:cubicBezTo>
                    <a:pt x="334553" y="133"/>
                    <a:pt x="363932" y="-165"/>
                    <a:pt x="387566" y="7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00" name="Google Shape;1300;p47"/>
          <p:cNvGrpSpPr/>
          <p:nvPr/>
        </p:nvGrpSpPr>
        <p:grpSpPr>
          <a:xfrm rot="10800000">
            <a:off x="4547067" y="2798852"/>
            <a:ext cx="1145884" cy="1059297"/>
            <a:chOff x="10886959" y="263949"/>
            <a:chExt cx="562756" cy="520181"/>
          </a:xfrm>
        </p:grpSpPr>
        <p:sp>
          <p:nvSpPr>
            <p:cNvPr id="1301" name="Google Shape;1301;p47"/>
            <p:cNvSpPr/>
            <p:nvPr/>
          </p:nvSpPr>
          <p:spPr>
            <a:xfrm>
              <a:off x="10925081" y="264636"/>
              <a:ext cx="524634" cy="519494"/>
            </a:xfrm>
            <a:custGeom>
              <a:rect b="b" l="l" r="r" t="t"/>
              <a:pathLst>
                <a:path extrusionOk="0" h="192405" w="194309">
                  <a:moveTo>
                    <a:pt x="0" y="0"/>
                  </a:moveTo>
                  <a:lnTo>
                    <a:pt x="193357" y="5715"/>
                  </a:lnTo>
                  <a:lnTo>
                    <a:pt x="193349" y="5811"/>
                  </a:lnTo>
                  <a:lnTo>
                    <a:pt x="194309" y="5714"/>
                  </a:lnTo>
                  <a:cubicBezTo>
                    <a:pt x="194309" y="6548"/>
                    <a:pt x="181183" y="116041"/>
                    <a:pt x="130044" y="172115"/>
                  </a:cubicBezTo>
                  <a:lnTo>
                    <a:pt x="120888" y="179755"/>
                  </a:lnTo>
                  <a:lnTo>
                    <a:pt x="105727" y="192405"/>
                  </a:lnTo>
                  <a:lnTo>
                    <a:pt x="77086" y="140283"/>
                  </a:lnTo>
                  <a:lnTo>
                    <a:pt x="68356" y="124762"/>
                  </a:lnTo>
                  <a:cubicBezTo>
                    <a:pt x="64115" y="117336"/>
                    <a:pt x="59055" y="108584"/>
                    <a:pt x="52387" y="97154"/>
                  </a:cubicBezTo>
                  <a:lnTo>
                    <a:pt x="54173" y="98585"/>
                  </a:ln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2" name="Google Shape;1302;p47"/>
            <p:cNvSpPr/>
            <p:nvPr/>
          </p:nvSpPr>
          <p:spPr>
            <a:xfrm>
              <a:off x="10886959" y="263949"/>
              <a:ext cx="524634" cy="519494"/>
            </a:xfrm>
            <a:custGeom>
              <a:rect b="b" l="l" r="r" t="t"/>
              <a:pathLst>
                <a:path extrusionOk="0" h="192405" w="194309">
                  <a:moveTo>
                    <a:pt x="0" y="0"/>
                  </a:moveTo>
                  <a:lnTo>
                    <a:pt x="193357" y="5715"/>
                  </a:lnTo>
                  <a:lnTo>
                    <a:pt x="193349" y="5811"/>
                  </a:lnTo>
                  <a:lnTo>
                    <a:pt x="194309" y="5714"/>
                  </a:lnTo>
                  <a:cubicBezTo>
                    <a:pt x="194309" y="6548"/>
                    <a:pt x="181183" y="116041"/>
                    <a:pt x="130044" y="172115"/>
                  </a:cubicBezTo>
                  <a:lnTo>
                    <a:pt x="120888" y="179755"/>
                  </a:lnTo>
                  <a:lnTo>
                    <a:pt x="105727" y="192405"/>
                  </a:lnTo>
                  <a:lnTo>
                    <a:pt x="77086" y="140283"/>
                  </a:lnTo>
                  <a:lnTo>
                    <a:pt x="68356" y="124762"/>
                  </a:lnTo>
                  <a:cubicBezTo>
                    <a:pt x="64115" y="117336"/>
                    <a:pt x="59055" y="108584"/>
                    <a:pt x="52387" y="97154"/>
                  </a:cubicBezTo>
                  <a:lnTo>
                    <a:pt x="54173" y="98585"/>
                  </a:ln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1303" name="Google Shape;1303;p47"/>
          <p:cNvGrpSpPr/>
          <p:nvPr/>
        </p:nvGrpSpPr>
        <p:grpSpPr>
          <a:xfrm rot="10800000">
            <a:off x="6280242" y="2701713"/>
            <a:ext cx="1226827" cy="1187874"/>
            <a:chOff x="9448571" y="211092"/>
            <a:chExt cx="602508" cy="583320"/>
          </a:xfrm>
        </p:grpSpPr>
        <p:sp>
          <p:nvSpPr>
            <p:cNvPr id="1304" name="Google Shape;1304;p47"/>
            <p:cNvSpPr/>
            <p:nvPr/>
          </p:nvSpPr>
          <p:spPr>
            <a:xfrm>
              <a:off x="9448571" y="249198"/>
              <a:ext cx="565785" cy="545214"/>
            </a:xfrm>
            <a:custGeom>
              <a:rect b="b" l="l" r="r" t="t"/>
              <a:pathLst>
                <a:path extrusionOk="0" h="201931" w="209550">
                  <a:moveTo>
                    <a:pt x="209550" y="0"/>
                  </a:moveTo>
                  <a:lnTo>
                    <a:pt x="157465" y="104171"/>
                  </a:lnTo>
                  <a:lnTo>
                    <a:pt x="160020" y="101918"/>
                  </a:lnTo>
                  <a:cubicBezTo>
                    <a:pt x="134303" y="150496"/>
                    <a:pt x="133350" y="153353"/>
                    <a:pt x="108585" y="201931"/>
                  </a:cubicBezTo>
                  <a:cubicBezTo>
                    <a:pt x="28575" y="165736"/>
                    <a:pt x="0" y="24766"/>
                    <a:pt x="0" y="23813"/>
                  </a:cubicBezTo>
                  <a:close/>
                </a:path>
              </a:pathLst>
            </a:custGeom>
            <a:solidFill>
              <a:srgbClr val="EE9608"/>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1305" name="Google Shape;1305;p47"/>
            <p:cNvSpPr/>
            <p:nvPr/>
          </p:nvSpPr>
          <p:spPr>
            <a:xfrm>
              <a:off x="9485294" y="211092"/>
              <a:ext cx="565785" cy="545214"/>
            </a:xfrm>
            <a:custGeom>
              <a:rect b="b" l="l" r="r" t="t"/>
              <a:pathLst>
                <a:path extrusionOk="0" h="201931" w="209550">
                  <a:moveTo>
                    <a:pt x="209550" y="0"/>
                  </a:moveTo>
                  <a:lnTo>
                    <a:pt x="157465" y="104171"/>
                  </a:lnTo>
                  <a:lnTo>
                    <a:pt x="160020" y="101918"/>
                  </a:lnTo>
                  <a:cubicBezTo>
                    <a:pt x="134303" y="150496"/>
                    <a:pt x="133350" y="153353"/>
                    <a:pt x="108585" y="201931"/>
                  </a:cubicBezTo>
                  <a:cubicBezTo>
                    <a:pt x="28575" y="165736"/>
                    <a:pt x="0" y="24766"/>
                    <a:pt x="0" y="23813"/>
                  </a:cubicBezTo>
                  <a:close/>
                </a:path>
              </a:pathLst>
            </a:custGeom>
            <a:solidFill>
              <a:srgbClr val="43280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
        <p:nvSpPr>
          <p:cNvPr id="1306" name="Google Shape;1306;p47"/>
          <p:cNvSpPr txBox="1"/>
          <p:nvPr/>
        </p:nvSpPr>
        <p:spPr>
          <a:xfrm>
            <a:off x="387150" y="948750"/>
            <a:ext cx="2260800" cy="5147100"/>
          </a:xfrm>
          <a:prstGeom prst="rect">
            <a:avLst/>
          </a:prstGeom>
          <a:noFill/>
          <a:ln>
            <a:noFill/>
          </a:ln>
        </p:spPr>
        <p:txBody>
          <a:bodyPr anchorCtr="0" anchor="t" bIns="121900" lIns="121900" spcFirstLastPara="1" rIns="121900" wrap="square" tIns="121900">
            <a:noAutofit/>
          </a:bodyPr>
          <a:lstStyle/>
          <a:p>
            <a:pPr indent="0" lvl="0" marL="0" rtl="0" algn="l">
              <a:lnSpc>
                <a:spcPct val="115000"/>
              </a:lnSpc>
              <a:spcBef>
                <a:spcPts val="0"/>
              </a:spcBef>
              <a:spcAft>
                <a:spcPts val="2100"/>
              </a:spcAft>
              <a:buNone/>
            </a:pPr>
            <a:r>
              <a:rPr lang="en" sz="2400">
                <a:solidFill>
                  <a:srgbClr val="FFFFFF"/>
                </a:solidFill>
                <a:latin typeface="Karma Medium"/>
                <a:ea typeface="Karma Medium"/>
                <a:cs typeface="Karma Medium"/>
                <a:sym typeface="Karma Medium"/>
              </a:rPr>
              <a:t>Copy and paste eyes, nose and mouth, you can resize them by holding shift while clicking, holding and dragging your mouse from a corner.</a:t>
            </a:r>
            <a:endParaRPr sz="2400">
              <a:solidFill>
                <a:srgbClr val="FFFFFF"/>
              </a:solidFill>
              <a:latin typeface="Karma Medium"/>
              <a:ea typeface="Karma Medium"/>
              <a:cs typeface="Karma Medium"/>
              <a:sym typeface="Karma Medium"/>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0" name="Shape 1310"/>
        <p:cNvGrpSpPr/>
        <p:nvPr/>
      </p:nvGrpSpPr>
      <p:grpSpPr>
        <a:xfrm>
          <a:off x="0" y="0"/>
          <a:ext cx="0" cy="0"/>
          <a:chOff x="0" y="0"/>
          <a:chExt cx="0" cy="0"/>
        </a:xfrm>
      </p:grpSpPr>
      <p:sp>
        <p:nvSpPr>
          <p:cNvPr id="1311" name="Google Shape;1311;p48"/>
          <p:cNvSpPr txBox="1"/>
          <p:nvPr>
            <p:ph type="title"/>
          </p:nvPr>
        </p:nvSpPr>
        <p:spPr>
          <a:xfrm>
            <a:off x="2449402" y="1431575"/>
            <a:ext cx="91101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5100"/>
              <a:t>Credits.</a:t>
            </a:r>
            <a:endParaRPr sz="5100"/>
          </a:p>
        </p:txBody>
      </p:sp>
      <p:sp>
        <p:nvSpPr>
          <p:cNvPr id="1312" name="Google Shape;1312;p48"/>
          <p:cNvSpPr txBox="1"/>
          <p:nvPr>
            <p:ph idx="1" type="body"/>
          </p:nvPr>
        </p:nvSpPr>
        <p:spPr>
          <a:xfrm>
            <a:off x="2449565" y="2508425"/>
            <a:ext cx="9110100" cy="31068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sz="2400"/>
              <a:t>Presentation Template: </a:t>
            </a:r>
            <a:r>
              <a:rPr lang="en" sz="2400" u="sng">
                <a:solidFill>
                  <a:schemeClr val="hlink"/>
                </a:solidFill>
                <a:hlinkClick r:id="rId3"/>
              </a:rPr>
              <a:t>SlidesMania</a:t>
            </a:r>
            <a:endParaRPr sz="2400"/>
          </a:p>
          <a:p>
            <a:pPr indent="0" lvl="0" marL="0" rtl="0" algn="l">
              <a:spcBef>
                <a:spcPts val="2100"/>
              </a:spcBef>
              <a:spcAft>
                <a:spcPts val="0"/>
              </a:spcAft>
              <a:buNone/>
            </a:pPr>
            <a:r>
              <a:rPr lang="en" sz="2400"/>
              <a:t>Images: </a:t>
            </a:r>
            <a:r>
              <a:rPr lang="en" sz="2400" u="sng">
                <a:solidFill>
                  <a:schemeClr val="hlink"/>
                </a:solidFill>
                <a:hlinkClick r:id="rId4"/>
              </a:rPr>
              <a:t>Unsplash</a:t>
            </a:r>
            <a:endParaRPr sz="2400"/>
          </a:p>
          <a:p>
            <a:pPr indent="0" lvl="0" marL="0" rtl="0" algn="l">
              <a:spcBef>
                <a:spcPts val="2100"/>
              </a:spcBef>
              <a:spcAft>
                <a:spcPts val="0"/>
              </a:spcAft>
              <a:buNone/>
            </a:pPr>
            <a:r>
              <a:rPr i="1" lang="en"/>
              <a:t>Fonts used in this presentation: </a:t>
            </a:r>
            <a:r>
              <a:rPr i="1" lang="en">
                <a:latin typeface="Griffy"/>
                <a:ea typeface="Griffy"/>
                <a:cs typeface="Griffy"/>
                <a:sym typeface="Griffy"/>
              </a:rPr>
              <a:t>Griffy </a:t>
            </a:r>
            <a:r>
              <a:rPr i="1" lang="en"/>
              <a:t>and Karma</a:t>
            </a:r>
            <a:endParaRPr i="1"/>
          </a:p>
          <a:p>
            <a:pPr indent="0" lvl="0" marL="0" rtl="0" algn="l">
              <a:spcBef>
                <a:spcPts val="2100"/>
              </a:spcBef>
              <a:spcAft>
                <a:spcPts val="2100"/>
              </a:spcAft>
              <a:buNone/>
            </a:pPr>
            <a:r>
              <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6" name="Shape 1316"/>
        <p:cNvGrpSpPr/>
        <p:nvPr/>
      </p:nvGrpSpPr>
      <p:grpSpPr>
        <a:xfrm>
          <a:off x="0" y="0"/>
          <a:ext cx="0" cy="0"/>
          <a:chOff x="0" y="0"/>
          <a:chExt cx="0" cy="0"/>
        </a:xfrm>
      </p:grpSpPr>
      <p:sp>
        <p:nvSpPr>
          <p:cNvPr id="1317" name="Google Shape;1317;p49"/>
          <p:cNvSpPr txBox="1"/>
          <p:nvPr>
            <p:ph type="title"/>
          </p:nvPr>
        </p:nvSpPr>
        <p:spPr>
          <a:xfrm>
            <a:off x="415650" y="344902"/>
            <a:ext cx="11360700" cy="867000"/>
          </a:xfrm>
          <a:prstGeom prst="rect">
            <a:avLst/>
          </a:prstGeom>
        </p:spPr>
        <p:txBody>
          <a:bodyPr anchorCtr="0" anchor="t" bIns="121900" lIns="121900" spcFirstLastPara="1" rIns="121900" wrap="square" tIns="121900">
            <a:noAutofit/>
          </a:bodyPr>
          <a:lstStyle/>
          <a:p>
            <a:pPr indent="0" lvl="0" marL="0" rtl="0" algn="ctr">
              <a:spcBef>
                <a:spcPts val="0"/>
              </a:spcBef>
              <a:spcAft>
                <a:spcPts val="0"/>
              </a:spcAft>
              <a:buNone/>
            </a:pPr>
            <a:r>
              <a:rPr lang="en" sz="5000"/>
              <a:t>Editable Icons</a:t>
            </a:r>
            <a:endParaRPr sz="5000"/>
          </a:p>
        </p:txBody>
      </p:sp>
      <p:grpSp>
        <p:nvGrpSpPr>
          <p:cNvPr id="1318" name="Google Shape;1318;p49"/>
          <p:cNvGrpSpPr/>
          <p:nvPr/>
        </p:nvGrpSpPr>
        <p:grpSpPr>
          <a:xfrm>
            <a:off x="3570764" y="1773752"/>
            <a:ext cx="405160" cy="253589"/>
            <a:chOff x="4797800" y="1994125"/>
            <a:chExt cx="306475" cy="186025"/>
          </a:xfrm>
        </p:grpSpPr>
        <p:sp>
          <p:nvSpPr>
            <p:cNvPr id="1319" name="Google Shape;1319;p49"/>
            <p:cNvSpPr/>
            <p:nvPr/>
          </p:nvSpPr>
          <p:spPr>
            <a:xfrm>
              <a:off x="4837950" y="1994125"/>
              <a:ext cx="226175" cy="152575"/>
            </a:xfrm>
            <a:custGeom>
              <a:rect b="b" l="l" r="r" t="t"/>
              <a:pathLst>
                <a:path extrusionOk="0" h="6103" w="9047">
                  <a:moveTo>
                    <a:pt x="8244" y="786"/>
                  </a:moveTo>
                  <a:lnTo>
                    <a:pt x="8244" y="5318"/>
                  </a:lnTo>
                  <a:lnTo>
                    <a:pt x="803" y="5318"/>
                  </a:lnTo>
                  <a:lnTo>
                    <a:pt x="803" y="786"/>
                  </a:lnTo>
                  <a:close/>
                  <a:moveTo>
                    <a:pt x="536" y="1"/>
                  </a:moveTo>
                  <a:cubicBezTo>
                    <a:pt x="232" y="1"/>
                    <a:pt x="0" y="233"/>
                    <a:pt x="0" y="518"/>
                  </a:cubicBezTo>
                  <a:lnTo>
                    <a:pt x="0" y="6103"/>
                  </a:lnTo>
                  <a:lnTo>
                    <a:pt x="9047" y="6103"/>
                  </a:lnTo>
                  <a:lnTo>
                    <a:pt x="9047" y="518"/>
                  </a:lnTo>
                  <a:cubicBezTo>
                    <a:pt x="9047" y="233"/>
                    <a:pt x="8815" y="1"/>
                    <a:pt x="85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0" name="Google Shape;1320;p49"/>
            <p:cNvSpPr/>
            <p:nvPr/>
          </p:nvSpPr>
          <p:spPr>
            <a:xfrm>
              <a:off x="4797800" y="2160075"/>
              <a:ext cx="306475" cy="20075"/>
            </a:xfrm>
            <a:custGeom>
              <a:rect b="b" l="l" r="r" t="t"/>
              <a:pathLst>
                <a:path extrusionOk="0" h="803" w="12259">
                  <a:moveTo>
                    <a:pt x="1" y="0"/>
                  </a:moveTo>
                  <a:lnTo>
                    <a:pt x="1" y="268"/>
                  </a:lnTo>
                  <a:cubicBezTo>
                    <a:pt x="1" y="571"/>
                    <a:pt x="250" y="803"/>
                    <a:pt x="536" y="803"/>
                  </a:cubicBezTo>
                  <a:lnTo>
                    <a:pt x="11723" y="803"/>
                  </a:lnTo>
                  <a:cubicBezTo>
                    <a:pt x="12026" y="803"/>
                    <a:pt x="12258" y="571"/>
                    <a:pt x="12258" y="268"/>
                  </a:cubicBezTo>
                  <a:lnTo>
                    <a:pt x="12258" y="0"/>
                  </a:lnTo>
                  <a:lnTo>
                    <a:pt x="6923" y="0"/>
                  </a:lnTo>
                  <a:lnTo>
                    <a:pt x="6923" y="125"/>
                  </a:lnTo>
                  <a:cubicBezTo>
                    <a:pt x="6923" y="214"/>
                    <a:pt x="6870" y="268"/>
                    <a:pt x="6799" y="268"/>
                  </a:cubicBezTo>
                  <a:lnTo>
                    <a:pt x="5460" y="268"/>
                  </a:lnTo>
                  <a:cubicBezTo>
                    <a:pt x="5389" y="268"/>
                    <a:pt x="5336" y="214"/>
                    <a:pt x="5336" y="125"/>
                  </a:cubicBezTo>
                  <a:lnTo>
                    <a:pt x="53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21" name="Google Shape;1321;p49"/>
          <p:cNvSpPr/>
          <p:nvPr/>
        </p:nvSpPr>
        <p:spPr>
          <a:xfrm>
            <a:off x="3013572" y="1789650"/>
            <a:ext cx="351487" cy="308322"/>
          </a:xfrm>
          <a:custGeom>
            <a:rect b="b" l="l" r="r" t="t"/>
            <a:pathLst>
              <a:path extrusionOk="0" h="9047" w="10635">
                <a:moveTo>
                  <a:pt x="9850" y="803"/>
                </a:moveTo>
                <a:lnTo>
                  <a:pt x="9850" y="6656"/>
                </a:lnTo>
                <a:lnTo>
                  <a:pt x="804" y="6656"/>
                </a:lnTo>
                <a:lnTo>
                  <a:pt x="804" y="803"/>
                </a:lnTo>
                <a:close/>
                <a:moveTo>
                  <a:pt x="536" y="0"/>
                </a:moveTo>
                <a:cubicBezTo>
                  <a:pt x="250" y="0"/>
                  <a:pt x="1" y="250"/>
                  <a:pt x="1" y="536"/>
                </a:cubicBezTo>
                <a:lnTo>
                  <a:pt x="1" y="6923"/>
                </a:lnTo>
                <a:cubicBezTo>
                  <a:pt x="1" y="7227"/>
                  <a:pt x="250" y="7459"/>
                  <a:pt x="536" y="7459"/>
                </a:cubicBezTo>
                <a:lnTo>
                  <a:pt x="4265" y="7459"/>
                </a:lnTo>
                <a:lnTo>
                  <a:pt x="4265" y="8261"/>
                </a:lnTo>
                <a:lnTo>
                  <a:pt x="2927" y="8261"/>
                </a:lnTo>
                <a:lnTo>
                  <a:pt x="2927" y="9047"/>
                </a:lnTo>
                <a:lnTo>
                  <a:pt x="7709" y="9047"/>
                </a:lnTo>
                <a:lnTo>
                  <a:pt x="7709" y="8261"/>
                </a:lnTo>
                <a:lnTo>
                  <a:pt x="6388" y="8261"/>
                </a:lnTo>
                <a:lnTo>
                  <a:pt x="6388" y="7459"/>
                </a:lnTo>
                <a:lnTo>
                  <a:pt x="10100" y="7459"/>
                </a:lnTo>
                <a:cubicBezTo>
                  <a:pt x="10403" y="7459"/>
                  <a:pt x="10635" y="7227"/>
                  <a:pt x="10635" y="6923"/>
                </a:cubicBezTo>
                <a:lnTo>
                  <a:pt x="10635" y="536"/>
                </a:lnTo>
                <a:cubicBezTo>
                  <a:pt x="10635" y="250"/>
                  <a:pt x="10403" y="0"/>
                  <a:pt x="1010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2" name="Google Shape;1322;p49"/>
          <p:cNvSpPr/>
          <p:nvPr/>
        </p:nvSpPr>
        <p:spPr>
          <a:xfrm>
            <a:off x="2598483" y="1706244"/>
            <a:ext cx="211156" cy="398327"/>
          </a:xfrm>
          <a:custGeom>
            <a:rect b="b" l="l" r="r" t="t"/>
            <a:pathLst>
              <a:path extrusionOk="0" h="11688" w="6389">
                <a:moveTo>
                  <a:pt x="3730" y="518"/>
                </a:moveTo>
                <a:cubicBezTo>
                  <a:pt x="3873" y="518"/>
                  <a:pt x="3998" y="643"/>
                  <a:pt x="3998" y="785"/>
                </a:cubicBezTo>
                <a:cubicBezTo>
                  <a:pt x="3998" y="946"/>
                  <a:pt x="3873" y="1053"/>
                  <a:pt x="3730" y="1053"/>
                </a:cubicBezTo>
                <a:lnTo>
                  <a:pt x="2659" y="1053"/>
                </a:lnTo>
                <a:cubicBezTo>
                  <a:pt x="2517" y="1053"/>
                  <a:pt x="2392" y="946"/>
                  <a:pt x="2392" y="785"/>
                </a:cubicBezTo>
                <a:cubicBezTo>
                  <a:pt x="2392" y="643"/>
                  <a:pt x="2517" y="518"/>
                  <a:pt x="2659" y="518"/>
                </a:cubicBezTo>
                <a:close/>
                <a:moveTo>
                  <a:pt x="5586" y="1588"/>
                </a:moveTo>
                <a:lnTo>
                  <a:pt x="5586" y="10099"/>
                </a:lnTo>
                <a:lnTo>
                  <a:pt x="804" y="10099"/>
                </a:lnTo>
                <a:lnTo>
                  <a:pt x="804" y="1588"/>
                </a:lnTo>
                <a:close/>
                <a:moveTo>
                  <a:pt x="268" y="0"/>
                </a:moveTo>
                <a:cubicBezTo>
                  <a:pt x="126" y="0"/>
                  <a:pt x="1" y="125"/>
                  <a:pt x="1" y="250"/>
                </a:cubicBezTo>
                <a:lnTo>
                  <a:pt x="1" y="11420"/>
                </a:lnTo>
                <a:cubicBezTo>
                  <a:pt x="1" y="11562"/>
                  <a:pt x="126" y="11687"/>
                  <a:pt x="268" y="11687"/>
                </a:cubicBezTo>
                <a:lnTo>
                  <a:pt x="6121" y="11687"/>
                </a:lnTo>
                <a:cubicBezTo>
                  <a:pt x="6264" y="11687"/>
                  <a:pt x="6388" y="11562"/>
                  <a:pt x="6388" y="11420"/>
                </a:cubicBezTo>
                <a:lnTo>
                  <a:pt x="6388" y="250"/>
                </a:lnTo>
                <a:cubicBezTo>
                  <a:pt x="6388" y="125"/>
                  <a:pt x="626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3" name="Google Shape;1323;p49"/>
          <p:cNvSpPr/>
          <p:nvPr/>
        </p:nvSpPr>
        <p:spPr>
          <a:xfrm>
            <a:off x="4125519" y="1774124"/>
            <a:ext cx="352082" cy="253589"/>
          </a:xfrm>
          <a:custGeom>
            <a:rect b="b" l="l" r="r" t="t"/>
            <a:pathLst>
              <a:path extrusionOk="0" h="7441" w="10653">
                <a:moveTo>
                  <a:pt x="5317" y="268"/>
                </a:moveTo>
                <a:cubicBezTo>
                  <a:pt x="5406" y="268"/>
                  <a:pt x="5460" y="322"/>
                  <a:pt x="5460" y="393"/>
                </a:cubicBezTo>
                <a:cubicBezTo>
                  <a:pt x="5460" y="482"/>
                  <a:pt x="5406" y="518"/>
                  <a:pt x="5317" y="518"/>
                </a:cubicBezTo>
                <a:cubicBezTo>
                  <a:pt x="5246" y="518"/>
                  <a:pt x="5192" y="482"/>
                  <a:pt x="5192" y="393"/>
                </a:cubicBezTo>
                <a:cubicBezTo>
                  <a:pt x="5192" y="322"/>
                  <a:pt x="5246" y="268"/>
                  <a:pt x="5317" y="268"/>
                </a:cubicBezTo>
                <a:close/>
                <a:moveTo>
                  <a:pt x="9849" y="786"/>
                </a:moveTo>
                <a:lnTo>
                  <a:pt x="9849" y="6638"/>
                </a:lnTo>
                <a:lnTo>
                  <a:pt x="785" y="6638"/>
                </a:lnTo>
                <a:lnTo>
                  <a:pt x="785" y="786"/>
                </a:lnTo>
                <a:close/>
                <a:moveTo>
                  <a:pt x="5977" y="6906"/>
                </a:moveTo>
                <a:cubicBezTo>
                  <a:pt x="6067" y="6906"/>
                  <a:pt x="6120" y="6959"/>
                  <a:pt x="6120" y="7031"/>
                </a:cubicBezTo>
                <a:cubicBezTo>
                  <a:pt x="6120" y="7120"/>
                  <a:pt x="6067" y="7173"/>
                  <a:pt x="5977" y="7173"/>
                </a:cubicBezTo>
                <a:lnTo>
                  <a:pt x="4657" y="7173"/>
                </a:lnTo>
                <a:cubicBezTo>
                  <a:pt x="4586" y="7173"/>
                  <a:pt x="4514" y="7120"/>
                  <a:pt x="4514" y="7031"/>
                </a:cubicBezTo>
                <a:cubicBezTo>
                  <a:pt x="4514" y="6959"/>
                  <a:pt x="4586" y="6906"/>
                  <a:pt x="4657" y="6906"/>
                </a:cubicBezTo>
                <a:close/>
                <a:moveTo>
                  <a:pt x="535" y="1"/>
                </a:moveTo>
                <a:cubicBezTo>
                  <a:pt x="232" y="1"/>
                  <a:pt x="0" y="233"/>
                  <a:pt x="0" y="518"/>
                </a:cubicBezTo>
                <a:lnTo>
                  <a:pt x="0" y="6906"/>
                </a:lnTo>
                <a:cubicBezTo>
                  <a:pt x="0" y="7209"/>
                  <a:pt x="232" y="7441"/>
                  <a:pt x="535" y="7441"/>
                </a:cubicBezTo>
                <a:lnTo>
                  <a:pt x="10117" y="7441"/>
                </a:lnTo>
                <a:cubicBezTo>
                  <a:pt x="10402" y="7441"/>
                  <a:pt x="10652" y="7209"/>
                  <a:pt x="10652" y="6906"/>
                </a:cubicBezTo>
                <a:lnTo>
                  <a:pt x="10652" y="518"/>
                </a:lnTo>
                <a:cubicBezTo>
                  <a:pt x="10652" y="233"/>
                  <a:pt x="10402" y="1"/>
                  <a:pt x="1011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4" name="Google Shape;1324;p49"/>
          <p:cNvSpPr/>
          <p:nvPr/>
        </p:nvSpPr>
        <p:spPr>
          <a:xfrm>
            <a:off x="4629024" y="1731262"/>
            <a:ext cx="333805" cy="339335"/>
          </a:xfrm>
          <a:custGeom>
            <a:rect b="b" l="l" r="r" t="t"/>
            <a:pathLst>
              <a:path extrusionOk="0" h="9957" w="10100">
                <a:moveTo>
                  <a:pt x="8762" y="1464"/>
                </a:moveTo>
                <a:lnTo>
                  <a:pt x="8762" y="6245"/>
                </a:lnTo>
                <a:lnTo>
                  <a:pt x="1321" y="6245"/>
                </a:lnTo>
                <a:lnTo>
                  <a:pt x="1321" y="1464"/>
                </a:lnTo>
                <a:close/>
                <a:moveTo>
                  <a:pt x="5050" y="0"/>
                </a:moveTo>
                <a:cubicBezTo>
                  <a:pt x="4907" y="0"/>
                  <a:pt x="4783" y="125"/>
                  <a:pt x="4783" y="268"/>
                </a:cubicBezTo>
                <a:lnTo>
                  <a:pt x="4783" y="536"/>
                </a:lnTo>
                <a:lnTo>
                  <a:pt x="251" y="536"/>
                </a:lnTo>
                <a:cubicBezTo>
                  <a:pt x="126" y="536"/>
                  <a:pt x="1" y="661"/>
                  <a:pt x="1" y="803"/>
                </a:cubicBezTo>
                <a:cubicBezTo>
                  <a:pt x="1" y="946"/>
                  <a:pt x="126" y="1053"/>
                  <a:pt x="251" y="1053"/>
                </a:cubicBezTo>
                <a:lnTo>
                  <a:pt x="518" y="1053"/>
                </a:lnTo>
                <a:lnTo>
                  <a:pt x="518" y="6513"/>
                </a:lnTo>
                <a:lnTo>
                  <a:pt x="251" y="6513"/>
                </a:lnTo>
                <a:cubicBezTo>
                  <a:pt x="126" y="6513"/>
                  <a:pt x="1" y="6638"/>
                  <a:pt x="1" y="6781"/>
                </a:cubicBezTo>
                <a:cubicBezTo>
                  <a:pt x="1" y="6923"/>
                  <a:pt x="126" y="7048"/>
                  <a:pt x="251" y="7048"/>
                </a:cubicBezTo>
                <a:lnTo>
                  <a:pt x="4319" y="7048"/>
                </a:lnTo>
                <a:lnTo>
                  <a:pt x="2285" y="9100"/>
                </a:lnTo>
                <a:cubicBezTo>
                  <a:pt x="2178" y="9207"/>
                  <a:pt x="2178" y="9368"/>
                  <a:pt x="2285" y="9475"/>
                </a:cubicBezTo>
                <a:cubicBezTo>
                  <a:pt x="2338" y="9528"/>
                  <a:pt x="2405" y="9555"/>
                  <a:pt x="2472" y="9555"/>
                </a:cubicBezTo>
                <a:cubicBezTo>
                  <a:pt x="2539" y="9555"/>
                  <a:pt x="2606" y="9528"/>
                  <a:pt x="2659" y="9475"/>
                </a:cubicBezTo>
                <a:lnTo>
                  <a:pt x="4783" y="7334"/>
                </a:lnTo>
                <a:lnTo>
                  <a:pt x="4783" y="9707"/>
                </a:lnTo>
                <a:cubicBezTo>
                  <a:pt x="4783" y="9850"/>
                  <a:pt x="4907" y="9957"/>
                  <a:pt x="5050" y="9957"/>
                </a:cubicBezTo>
                <a:cubicBezTo>
                  <a:pt x="5193" y="9957"/>
                  <a:pt x="5318" y="9850"/>
                  <a:pt x="5318" y="9707"/>
                </a:cubicBezTo>
                <a:lnTo>
                  <a:pt x="5318" y="7334"/>
                </a:lnTo>
                <a:lnTo>
                  <a:pt x="7441" y="9475"/>
                </a:lnTo>
                <a:cubicBezTo>
                  <a:pt x="7495" y="9520"/>
                  <a:pt x="7562" y="9542"/>
                  <a:pt x="7628" y="9542"/>
                </a:cubicBezTo>
                <a:cubicBezTo>
                  <a:pt x="7695" y="9542"/>
                  <a:pt x="7762" y="9520"/>
                  <a:pt x="7816" y="9475"/>
                </a:cubicBezTo>
                <a:cubicBezTo>
                  <a:pt x="7923" y="9350"/>
                  <a:pt x="7923" y="9189"/>
                  <a:pt x="7816" y="9082"/>
                </a:cubicBezTo>
                <a:lnTo>
                  <a:pt x="5782" y="7048"/>
                </a:lnTo>
                <a:lnTo>
                  <a:pt x="9832" y="7048"/>
                </a:lnTo>
                <a:cubicBezTo>
                  <a:pt x="9975" y="7048"/>
                  <a:pt x="10100" y="6923"/>
                  <a:pt x="10100" y="6781"/>
                </a:cubicBezTo>
                <a:cubicBezTo>
                  <a:pt x="10100" y="6638"/>
                  <a:pt x="9975" y="6513"/>
                  <a:pt x="9832" y="6513"/>
                </a:cubicBezTo>
                <a:lnTo>
                  <a:pt x="9564" y="6513"/>
                </a:lnTo>
                <a:lnTo>
                  <a:pt x="9564" y="1053"/>
                </a:lnTo>
                <a:lnTo>
                  <a:pt x="9832" y="1053"/>
                </a:lnTo>
                <a:cubicBezTo>
                  <a:pt x="9975" y="1053"/>
                  <a:pt x="10100" y="946"/>
                  <a:pt x="10100" y="803"/>
                </a:cubicBezTo>
                <a:cubicBezTo>
                  <a:pt x="10100" y="661"/>
                  <a:pt x="9975" y="536"/>
                  <a:pt x="9832" y="536"/>
                </a:cubicBezTo>
                <a:lnTo>
                  <a:pt x="5318" y="536"/>
                </a:lnTo>
                <a:lnTo>
                  <a:pt x="5318" y="268"/>
                </a:lnTo>
                <a:cubicBezTo>
                  <a:pt x="5318" y="125"/>
                  <a:pt x="5193" y="0"/>
                  <a:pt x="505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5" name="Google Shape;1325;p49"/>
          <p:cNvSpPr/>
          <p:nvPr/>
        </p:nvSpPr>
        <p:spPr>
          <a:xfrm>
            <a:off x="5618340" y="1764938"/>
            <a:ext cx="299003" cy="280956"/>
          </a:xfrm>
          <a:custGeom>
            <a:rect b="b" l="l" r="r" t="t"/>
            <a:pathLst>
              <a:path extrusionOk="0" h="8244" w="9047">
                <a:moveTo>
                  <a:pt x="464" y="1"/>
                </a:moveTo>
                <a:cubicBezTo>
                  <a:pt x="196" y="1"/>
                  <a:pt x="0" y="215"/>
                  <a:pt x="0" y="464"/>
                </a:cubicBezTo>
                <a:lnTo>
                  <a:pt x="0" y="5960"/>
                </a:lnTo>
                <a:cubicBezTo>
                  <a:pt x="0" y="6210"/>
                  <a:pt x="196" y="6406"/>
                  <a:pt x="464" y="6406"/>
                </a:cubicBezTo>
                <a:lnTo>
                  <a:pt x="5424" y="6406"/>
                </a:lnTo>
                <a:lnTo>
                  <a:pt x="7244" y="8244"/>
                </a:lnTo>
                <a:lnTo>
                  <a:pt x="7244" y="6424"/>
                </a:lnTo>
                <a:lnTo>
                  <a:pt x="8600" y="6424"/>
                </a:lnTo>
                <a:cubicBezTo>
                  <a:pt x="8850" y="6424"/>
                  <a:pt x="9046" y="6210"/>
                  <a:pt x="9046" y="5960"/>
                </a:cubicBezTo>
                <a:lnTo>
                  <a:pt x="9046" y="464"/>
                </a:lnTo>
                <a:cubicBezTo>
                  <a:pt x="9046" y="215"/>
                  <a:pt x="8850" y="1"/>
                  <a:pt x="860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26" name="Google Shape;1326;p49"/>
          <p:cNvGrpSpPr/>
          <p:nvPr/>
        </p:nvGrpSpPr>
        <p:grpSpPr>
          <a:xfrm>
            <a:off x="6164058" y="1777777"/>
            <a:ext cx="352082" cy="254203"/>
            <a:chOff x="4250025" y="2848800"/>
            <a:chExt cx="266325" cy="186475"/>
          </a:xfrm>
        </p:grpSpPr>
        <p:sp>
          <p:nvSpPr>
            <p:cNvPr id="1327" name="Google Shape;1327;p49"/>
            <p:cNvSpPr/>
            <p:nvPr/>
          </p:nvSpPr>
          <p:spPr>
            <a:xfrm>
              <a:off x="4250025" y="2848800"/>
              <a:ext cx="166425" cy="149900"/>
            </a:xfrm>
            <a:custGeom>
              <a:rect b="b" l="l" r="r" t="t"/>
              <a:pathLst>
                <a:path extrusionOk="0" h="5996" w="6657">
                  <a:moveTo>
                    <a:pt x="536" y="0"/>
                  </a:moveTo>
                  <a:cubicBezTo>
                    <a:pt x="233" y="0"/>
                    <a:pt x="1" y="250"/>
                    <a:pt x="1" y="535"/>
                  </a:cubicBezTo>
                  <a:lnTo>
                    <a:pt x="1" y="4122"/>
                  </a:lnTo>
                  <a:cubicBezTo>
                    <a:pt x="1" y="4425"/>
                    <a:pt x="233" y="4657"/>
                    <a:pt x="536" y="4657"/>
                  </a:cubicBezTo>
                  <a:lnTo>
                    <a:pt x="1321" y="4657"/>
                  </a:lnTo>
                  <a:lnTo>
                    <a:pt x="1321" y="5995"/>
                  </a:lnTo>
                  <a:lnTo>
                    <a:pt x="2659" y="4657"/>
                  </a:lnTo>
                  <a:lnTo>
                    <a:pt x="3462" y="4657"/>
                  </a:lnTo>
                  <a:lnTo>
                    <a:pt x="3462" y="1998"/>
                  </a:lnTo>
                  <a:cubicBezTo>
                    <a:pt x="3462" y="1427"/>
                    <a:pt x="3944" y="928"/>
                    <a:pt x="4515" y="928"/>
                  </a:cubicBezTo>
                  <a:lnTo>
                    <a:pt x="6656" y="928"/>
                  </a:lnTo>
                  <a:lnTo>
                    <a:pt x="6656" y="535"/>
                  </a:lnTo>
                  <a:cubicBezTo>
                    <a:pt x="6656" y="250"/>
                    <a:pt x="642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28" name="Google Shape;1328;p49"/>
            <p:cNvSpPr/>
            <p:nvPr/>
          </p:nvSpPr>
          <p:spPr>
            <a:xfrm>
              <a:off x="4349950" y="2885375"/>
              <a:ext cx="166400" cy="149900"/>
            </a:xfrm>
            <a:custGeom>
              <a:rect b="b" l="l" r="r" t="t"/>
              <a:pathLst>
                <a:path extrusionOk="0" h="5996" w="6656">
                  <a:moveTo>
                    <a:pt x="518" y="0"/>
                  </a:moveTo>
                  <a:cubicBezTo>
                    <a:pt x="232" y="0"/>
                    <a:pt x="1" y="250"/>
                    <a:pt x="1" y="535"/>
                  </a:cubicBezTo>
                  <a:lnTo>
                    <a:pt x="1" y="4122"/>
                  </a:lnTo>
                  <a:cubicBezTo>
                    <a:pt x="1" y="4425"/>
                    <a:pt x="232" y="4657"/>
                    <a:pt x="518" y="4657"/>
                  </a:cubicBezTo>
                  <a:lnTo>
                    <a:pt x="3979" y="4657"/>
                  </a:lnTo>
                  <a:lnTo>
                    <a:pt x="5318" y="5995"/>
                  </a:lnTo>
                  <a:lnTo>
                    <a:pt x="5318" y="4657"/>
                  </a:lnTo>
                  <a:lnTo>
                    <a:pt x="6121" y="4657"/>
                  </a:lnTo>
                  <a:cubicBezTo>
                    <a:pt x="6424" y="4657"/>
                    <a:pt x="6656" y="4425"/>
                    <a:pt x="6656" y="4122"/>
                  </a:cubicBezTo>
                  <a:lnTo>
                    <a:pt x="6656" y="535"/>
                  </a:lnTo>
                  <a:cubicBezTo>
                    <a:pt x="6656" y="250"/>
                    <a:pt x="6424" y="0"/>
                    <a:pt x="612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29" name="Google Shape;1329;p49"/>
          <p:cNvGrpSpPr/>
          <p:nvPr/>
        </p:nvGrpSpPr>
        <p:grpSpPr>
          <a:xfrm>
            <a:off x="6761406" y="1741891"/>
            <a:ext cx="343224" cy="326555"/>
            <a:chOff x="4707700" y="2822475"/>
            <a:chExt cx="259625" cy="239550"/>
          </a:xfrm>
        </p:grpSpPr>
        <p:sp>
          <p:nvSpPr>
            <p:cNvPr id="1330" name="Google Shape;1330;p49"/>
            <p:cNvSpPr/>
            <p:nvPr/>
          </p:nvSpPr>
          <p:spPr>
            <a:xfrm>
              <a:off x="4707700" y="2822475"/>
              <a:ext cx="259625" cy="176225"/>
            </a:xfrm>
            <a:custGeom>
              <a:rect b="b" l="l" r="r" t="t"/>
              <a:pathLst>
                <a:path extrusionOk="0" h="7049" w="10385">
                  <a:moveTo>
                    <a:pt x="5335" y="0"/>
                  </a:moveTo>
                  <a:cubicBezTo>
                    <a:pt x="4729" y="0"/>
                    <a:pt x="4193" y="429"/>
                    <a:pt x="4051" y="1000"/>
                  </a:cubicBezTo>
                  <a:cubicBezTo>
                    <a:pt x="3801" y="643"/>
                    <a:pt x="3408" y="393"/>
                    <a:pt x="2944" y="393"/>
                  </a:cubicBezTo>
                  <a:cubicBezTo>
                    <a:pt x="2195" y="393"/>
                    <a:pt x="1606" y="1000"/>
                    <a:pt x="1606" y="1731"/>
                  </a:cubicBezTo>
                  <a:cubicBezTo>
                    <a:pt x="1606" y="1838"/>
                    <a:pt x="1624" y="1927"/>
                    <a:pt x="1642" y="2034"/>
                  </a:cubicBezTo>
                  <a:cubicBezTo>
                    <a:pt x="1535" y="1999"/>
                    <a:pt x="1446" y="1981"/>
                    <a:pt x="1339" y="1981"/>
                  </a:cubicBezTo>
                  <a:cubicBezTo>
                    <a:pt x="607" y="1981"/>
                    <a:pt x="0" y="2588"/>
                    <a:pt x="0" y="3319"/>
                  </a:cubicBezTo>
                  <a:cubicBezTo>
                    <a:pt x="0" y="4051"/>
                    <a:pt x="607" y="4657"/>
                    <a:pt x="1339" y="4657"/>
                  </a:cubicBezTo>
                  <a:lnTo>
                    <a:pt x="1356" y="4657"/>
                  </a:lnTo>
                  <a:cubicBezTo>
                    <a:pt x="1428" y="5335"/>
                    <a:pt x="1999" y="5853"/>
                    <a:pt x="2677" y="5853"/>
                  </a:cubicBezTo>
                  <a:cubicBezTo>
                    <a:pt x="2980" y="5853"/>
                    <a:pt x="3266" y="5746"/>
                    <a:pt x="3480" y="5567"/>
                  </a:cubicBezTo>
                  <a:lnTo>
                    <a:pt x="3480" y="5567"/>
                  </a:lnTo>
                  <a:cubicBezTo>
                    <a:pt x="3480" y="5621"/>
                    <a:pt x="3462" y="5656"/>
                    <a:pt x="3462" y="5710"/>
                  </a:cubicBezTo>
                  <a:cubicBezTo>
                    <a:pt x="3462" y="6442"/>
                    <a:pt x="4068" y="7048"/>
                    <a:pt x="4800" y="7048"/>
                  </a:cubicBezTo>
                  <a:cubicBezTo>
                    <a:pt x="5496" y="7048"/>
                    <a:pt x="6067" y="6513"/>
                    <a:pt x="6138" y="5835"/>
                  </a:cubicBezTo>
                  <a:cubicBezTo>
                    <a:pt x="6370" y="6174"/>
                    <a:pt x="6763" y="6388"/>
                    <a:pt x="7191" y="6388"/>
                  </a:cubicBezTo>
                  <a:cubicBezTo>
                    <a:pt x="7922" y="6388"/>
                    <a:pt x="8529" y="5781"/>
                    <a:pt x="8529" y="5050"/>
                  </a:cubicBezTo>
                  <a:lnTo>
                    <a:pt x="8529" y="4925"/>
                  </a:lnTo>
                  <a:cubicBezTo>
                    <a:pt x="8690" y="4996"/>
                    <a:pt x="8868" y="5050"/>
                    <a:pt x="9064" y="5050"/>
                  </a:cubicBezTo>
                  <a:cubicBezTo>
                    <a:pt x="9796" y="5050"/>
                    <a:pt x="10385" y="4443"/>
                    <a:pt x="10385" y="3712"/>
                  </a:cubicBezTo>
                  <a:cubicBezTo>
                    <a:pt x="10385" y="2980"/>
                    <a:pt x="9796" y="2391"/>
                    <a:pt x="9064" y="2391"/>
                  </a:cubicBezTo>
                  <a:cubicBezTo>
                    <a:pt x="8957" y="2391"/>
                    <a:pt x="8868" y="2409"/>
                    <a:pt x="8761" y="2427"/>
                  </a:cubicBezTo>
                  <a:cubicBezTo>
                    <a:pt x="8779" y="2338"/>
                    <a:pt x="8797" y="2231"/>
                    <a:pt x="8797" y="2124"/>
                  </a:cubicBezTo>
                  <a:cubicBezTo>
                    <a:pt x="8797" y="1392"/>
                    <a:pt x="8190" y="785"/>
                    <a:pt x="7459" y="785"/>
                  </a:cubicBezTo>
                  <a:cubicBezTo>
                    <a:pt x="7155" y="785"/>
                    <a:pt x="6870" y="892"/>
                    <a:pt x="6638" y="1071"/>
                  </a:cubicBezTo>
                  <a:cubicBezTo>
                    <a:pt x="6531" y="464"/>
                    <a:pt x="5995" y="0"/>
                    <a:pt x="53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1" name="Google Shape;1331;p49"/>
            <p:cNvSpPr/>
            <p:nvPr/>
          </p:nvSpPr>
          <p:spPr>
            <a:xfrm>
              <a:off x="4754525" y="2991975"/>
              <a:ext cx="39725" cy="39725"/>
            </a:xfrm>
            <a:custGeom>
              <a:rect b="b" l="l" r="r" t="t"/>
              <a:pathLst>
                <a:path extrusionOk="0" h="1589" w="1589">
                  <a:moveTo>
                    <a:pt x="804" y="1"/>
                  </a:moveTo>
                  <a:cubicBezTo>
                    <a:pt x="358" y="1"/>
                    <a:pt x="1" y="357"/>
                    <a:pt x="1" y="803"/>
                  </a:cubicBezTo>
                  <a:cubicBezTo>
                    <a:pt x="1" y="1232"/>
                    <a:pt x="358" y="1589"/>
                    <a:pt x="804" y="1589"/>
                  </a:cubicBezTo>
                  <a:cubicBezTo>
                    <a:pt x="1232" y="1589"/>
                    <a:pt x="1589" y="1232"/>
                    <a:pt x="1589" y="803"/>
                  </a:cubicBezTo>
                  <a:cubicBezTo>
                    <a:pt x="1589" y="357"/>
                    <a:pt x="1232" y="1"/>
                    <a:pt x="80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2" name="Google Shape;1332;p49"/>
            <p:cNvSpPr/>
            <p:nvPr/>
          </p:nvSpPr>
          <p:spPr>
            <a:xfrm>
              <a:off x="4719750" y="3031675"/>
              <a:ext cx="29900" cy="30350"/>
            </a:xfrm>
            <a:custGeom>
              <a:rect b="b" l="l" r="r" t="t"/>
              <a:pathLst>
                <a:path extrusionOk="0" h="1214" w="1196">
                  <a:moveTo>
                    <a:pt x="589" y="1"/>
                  </a:moveTo>
                  <a:cubicBezTo>
                    <a:pt x="268" y="1"/>
                    <a:pt x="0" y="286"/>
                    <a:pt x="0" y="607"/>
                  </a:cubicBezTo>
                  <a:cubicBezTo>
                    <a:pt x="0" y="946"/>
                    <a:pt x="268" y="1214"/>
                    <a:pt x="589" y="1214"/>
                  </a:cubicBezTo>
                  <a:cubicBezTo>
                    <a:pt x="928" y="1214"/>
                    <a:pt x="1196" y="946"/>
                    <a:pt x="1196" y="607"/>
                  </a:cubicBezTo>
                  <a:cubicBezTo>
                    <a:pt x="1196" y="286"/>
                    <a:pt x="928" y="1"/>
                    <a:pt x="58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33" name="Google Shape;1333;p49"/>
          <p:cNvSpPr/>
          <p:nvPr/>
        </p:nvSpPr>
        <p:spPr>
          <a:xfrm>
            <a:off x="7235378" y="1745476"/>
            <a:ext cx="340878" cy="320045"/>
          </a:xfrm>
          <a:custGeom>
            <a:rect b="b" l="l" r="r" t="t"/>
            <a:pathLst>
              <a:path extrusionOk="0" h="9391" w="10314">
                <a:moveTo>
                  <a:pt x="5157" y="1"/>
                </a:moveTo>
                <a:cubicBezTo>
                  <a:pt x="4568" y="1"/>
                  <a:pt x="4086" y="482"/>
                  <a:pt x="4086" y="1071"/>
                </a:cubicBezTo>
                <a:cubicBezTo>
                  <a:pt x="4086" y="1553"/>
                  <a:pt x="4425" y="1963"/>
                  <a:pt x="4889" y="2088"/>
                </a:cubicBezTo>
                <a:lnTo>
                  <a:pt x="4889" y="3926"/>
                </a:lnTo>
                <a:cubicBezTo>
                  <a:pt x="4497" y="3997"/>
                  <a:pt x="4176" y="4229"/>
                  <a:pt x="3997" y="4550"/>
                </a:cubicBezTo>
                <a:lnTo>
                  <a:pt x="2284" y="3837"/>
                </a:lnTo>
                <a:cubicBezTo>
                  <a:pt x="2338" y="3373"/>
                  <a:pt x="2088" y="2891"/>
                  <a:pt x="1624" y="2695"/>
                </a:cubicBezTo>
                <a:cubicBezTo>
                  <a:pt x="1490" y="2643"/>
                  <a:pt x="1353" y="2618"/>
                  <a:pt x="1219" y="2618"/>
                </a:cubicBezTo>
                <a:cubicBezTo>
                  <a:pt x="798" y="2618"/>
                  <a:pt x="404" y="2860"/>
                  <a:pt x="214" y="3266"/>
                </a:cubicBezTo>
                <a:cubicBezTo>
                  <a:pt x="0" y="3819"/>
                  <a:pt x="250" y="4443"/>
                  <a:pt x="803" y="4675"/>
                </a:cubicBezTo>
                <a:cubicBezTo>
                  <a:pt x="932" y="4727"/>
                  <a:pt x="1067" y="4752"/>
                  <a:pt x="1201" y="4752"/>
                </a:cubicBezTo>
                <a:cubicBezTo>
                  <a:pt x="1529" y="4752"/>
                  <a:pt x="1849" y="4603"/>
                  <a:pt x="2052" y="4336"/>
                </a:cubicBezTo>
                <a:lnTo>
                  <a:pt x="3801" y="5050"/>
                </a:lnTo>
                <a:cubicBezTo>
                  <a:pt x="3801" y="5086"/>
                  <a:pt x="3801" y="5157"/>
                  <a:pt x="3801" y="5211"/>
                </a:cubicBezTo>
                <a:cubicBezTo>
                  <a:pt x="3801" y="5514"/>
                  <a:pt x="3890" y="5799"/>
                  <a:pt x="4051" y="6014"/>
                </a:cubicBezTo>
                <a:lnTo>
                  <a:pt x="2677" y="7423"/>
                </a:lnTo>
                <a:cubicBezTo>
                  <a:pt x="2506" y="7319"/>
                  <a:pt x="2313" y="7268"/>
                  <a:pt x="2122" y="7268"/>
                </a:cubicBezTo>
                <a:cubicBezTo>
                  <a:pt x="1854" y="7268"/>
                  <a:pt x="1590" y="7368"/>
                  <a:pt x="1392" y="7566"/>
                </a:cubicBezTo>
                <a:cubicBezTo>
                  <a:pt x="964" y="7994"/>
                  <a:pt x="964" y="8654"/>
                  <a:pt x="1392" y="9082"/>
                </a:cubicBezTo>
                <a:cubicBezTo>
                  <a:pt x="1597" y="9288"/>
                  <a:pt x="1869" y="9390"/>
                  <a:pt x="2141" y="9390"/>
                </a:cubicBezTo>
                <a:cubicBezTo>
                  <a:pt x="2414" y="9390"/>
                  <a:pt x="2686" y="9288"/>
                  <a:pt x="2891" y="9082"/>
                </a:cubicBezTo>
                <a:cubicBezTo>
                  <a:pt x="3230" y="8726"/>
                  <a:pt x="3283" y="8190"/>
                  <a:pt x="3051" y="7780"/>
                </a:cubicBezTo>
                <a:lnTo>
                  <a:pt x="4461" y="6370"/>
                </a:lnTo>
                <a:cubicBezTo>
                  <a:pt x="4657" y="6495"/>
                  <a:pt x="4889" y="6549"/>
                  <a:pt x="5121" y="6549"/>
                </a:cubicBezTo>
                <a:lnTo>
                  <a:pt x="5175" y="6549"/>
                </a:lnTo>
                <a:cubicBezTo>
                  <a:pt x="5407" y="6549"/>
                  <a:pt x="5639" y="6495"/>
                  <a:pt x="5853" y="6370"/>
                </a:cubicBezTo>
                <a:lnTo>
                  <a:pt x="7244" y="7780"/>
                </a:lnTo>
                <a:cubicBezTo>
                  <a:pt x="7013" y="8190"/>
                  <a:pt x="7066" y="8726"/>
                  <a:pt x="7405" y="9082"/>
                </a:cubicBezTo>
                <a:cubicBezTo>
                  <a:pt x="7619" y="9288"/>
                  <a:pt x="7896" y="9390"/>
                  <a:pt x="8170" y="9390"/>
                </a:cubicBezTo>
                <a:cubicBezTo>
                  <a:pt x="8444" y="9390"/>
                  <a:pt x="8716" y="9288"/>
                  <a:pt x="8922" y="9082"/>
                </a:cubicBezTo>
                <a:cubicBezTo>
                  <a:pt x="9332" y="8672"/>
                  <a:pt x="9332" y="7994"/>
                  <a:pt x="8922" y="7584"/>
                </a:cubicBezTo>
                <a:cubicBezTo>
                  <a:pt x="8720" y="7382"/>
                  <a:pt x="8450" y="7282"/>
                  <a:pt x="8174" y="7282"/>
                </a:cubicBezTo>
                <a:cubicBezTo>
                  <a:pt x="7985" y="7282"/>
                  <a:pt x="7793" y="7329"/>
                  <a:pt x="7619" y="7423"/>
                </a:cubicBezTo>
                <a:lnTo>
                  <a:pt x="6245" y="6031"/>
                </a:lnTo>
                <a:cubicBezTo>
                  <a:pt x="6406" y="5799"/>
                  <a:pt x="6513" y="5532"/>
                  <a:pt x="6513" y="5228"/>
                </a:cubicBezTo>
                <a:cubicBezTo>
                  <a:pt x="6513" y="5175"/>
                  <a:pt x="6513" y="5104"/>
                  <a:pt x="6495" y="5068"/>
                </a:cubicBezTo>
                <a:lnTo>
                  <a:pt x="8244" y="4336"/>
                </a:lnTo>
                <a:cubicBezTo>
                  <a:pt x="8450" y="4607"/>
                  <a:pt x="8777" y="4766"/>
                  <a:pt x="9118" y="4766"/>
                </a:cubicBezTo>
                <a:cubicBezTo>
                  <a:pt x="9249" y="4766"/>
                  <a:pt x="9382" y="4743"/>
                  <a:pt x="9510" y="4693"/>
                </a:cubicBezTo>
                <a:cubicBezTo>
                  <a:pt x="10046" y="4443"/>
                  <a:pt x="10313" y="3837"/>
                  <a:pt x="10081" y="3284"/>
                </a:cubicBezTo>
                <a:cubicBezTo>
                  <a:pt x="9906" y="2878"/>
                  <a:pt x="9504" y="2636"/>
                  <a:pt x="9079" y="2636"/>
                </a:cubicBezTo>
                <a:cubicBezTo>
                  <a:pt x="8944" y="2636"/>
                  <a:pt x="8806" y="2661"/>
                  <a:pt x="8672" y="2713"/>
                </a:cubicBezTo>
                <a:cubicBezTo>
                  <a:pt x="8226" y="2891"/>
                  <a:pt x="7958" y="3373"/>
                  <a:pt x="8030" y="3855"/>
                </a:cubicBezTo>
                <a:lnTo>
                  <a:pt x="6317" y="4568"/>
                </a:lnTo>
                <a:cubicBezTo>
                  <a:pt x="6120" y="4247"/>
                  <a:pt x="5781" y="3997"/>
                  <a:pt x="5407" y="3944"/>
                </a:cubicBezTo>
                <a:lnTo>
                  <a:pt x="5407" y="2088"/>
                </a:lnTo>
                <a:cubicBezTo>
                  <a:pt x="5871" y="1963"/>
                  <a:pt x="6210" y="1553"/>
                  <a:pt x="6210" y="1071"/>
                </a:cubicBezTo>
                <a:cubicBezTo>
                  <a:pt x="6210" y="482"/>
                  <a:pt x="5746" y="1"/>
                  <a:pt x="51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4" name="Google Shape;1334;p49"/>
          <p:cNvSpPr/>
          <p:nvPr/>
        </p:nvSpPr>
        <p:spPr>
          <a:xfrm>
            <a:off x="7758873" y="1778333"/>
            <a:ext cx="352082" cy="254203"/>
          </a:xfrm>
          <a:custGeom>
            <a:rect b="b" l="l" r="r" t="t"/>
            <a:pathLst>
              <a:path extrusionOk="0" h="7459" w="10653">
                <a:moveTo>
                  <a:pt x="9475" y="803"/>
                </a:moveTo>
                <a:lnTo>
                  <a:pt x="5514" y="4657"/>
                </a:lnTo>
                <a:cubicBezTo>
                  <a:pt x="5460" y="4711"/>
                  <a:pt x="5394" y="4737"/>
                  <a:pt x="5327" y="4737"/>
                </a:cubicBezTo>
                <a:cubicBezTo>
                  <a:pt x="5260" y="4737"/>
                  <a:pt x="5193" y="4711"/>
                  <a:pt x="5139" y="4657"/>
                </a:cubicBezTo>
                <a:lnTo>
                  <a:pt x="1196" y="803"/>
                </a:lnTo>
                <a:close/>
                <a:moveTo>
                  <a:pt x="804" y="1160"/>
                </a:moveTo>
                <a:lnTo>
                  <a:pt x="3409" y="3693"/>
                </a:lnTo>
                <a:lnTo>
                  <a:pt x="804" y="6299"/>
                </a:lnTo>
                <a:lnTo>
                  <a:pt x="804" y="1160"/>
                </a:lnTo>
                <a:close/>
                <a:moveTo>
                  <a:pt x="9850" y="1178"/>
                </a:moveTo>
                <a:lnTo>
                  <a:pt x="9850" y="6299"/>
                </a:lnTo>
                <a:lnTo>
                  <a:pt x="7263" y="3693"/>
                </a:lnTo>
                <a:lnTo>
                  <a:pt x="9850" y="1178"/>
                </a:lnTo>
                <a:close/>
                <a:moveTo>
                  <a:pt x="6906" y="4068"/>
                </a:moveTo>
                <a:lnTo>
                  <a:pt x="9493" y="6655"/>
                </a:lnTo>
                <a:lnTo>
                  <a:pt x="1196" y="6655"/>
                </a:lnTo>
                <a:lnTo>
                  <a:pt x="3783" y="4068"/>
                </a:lnTo>
                <a:lnTo>
                  <a:pt x="4782" y="5032"/>
                </a:lnTo>
                <a:cubicBezTo>
                  <a:pt x="4943" y="5192"/>
                  <a:pt x="5139" y="5264"/>
                  <a:pt x="5353" y="5264"/>
                </a:cubicBezTo>
                <a:cubicBezTo>
                  <a:pt x="5550" y="5264"/>
                  <a:pt x="5746" y="5192"/>
                  <a:pt x="5907" y="5032"/>
                </a:cubicBezTo>
                <a:lnTo>
                  <a:pt x="6906" y="4068"/>
                </a:lnTo>
                <a:close/>
                <a:moveTo>
                  <a:pt x="1" y="0"/>
                </a:moveTo>
                <a:lnTo>
                  <a:pt x="1" y="7458"/>
                </a:lnTo>
                <a:lnTo>
                  <a:pt x="10653" y="7458"/>
                </a:lnTo>
                <a:lnTo>
                  <a:pt x="1065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35" name="Google Shape;1335;p49"/>
          <p:cNvGrpSpPr/>
          <p:nvPr/>
        </p:nvGrpSpPr>
        <p:grpSpPr>
          <a:xfrm>
            <a:off x="8396572" y="1705391"/>
            <a:ext cx="351487" cy="398940"/>
            <a:chOff x="6425500" y="2795700"/>
            <a:chExt cx="265875" cy="292650"/>
          </a:xfrm>
        </p:grpSpPr>
        <p:sp>
          <p:nvSpPr>
            <p:cNvPr id="1336" name="Google Shape;1336;p49"/>
            <p:cNvSpPr/>
            <p:nvPr/>
          </p:nvSpPr>
          <p:spPr>
            <a:xfrm>
              <a:off x="6425500" y="2795700"/>
              <a:ext cx="265875" cy="292650"/>
            </a:xfrm>
            <a:custGeom>
              <a:rect b="b" l="l" r="r" t="t"/>
              <a:pathLst>
                <a:path extrusionOk="0" h="11706" w="10635">
                  <a:moveTo>
                    <a:pt x="7976" y="2124"/>
                  </a:moveTo>
                  <a:lnTo>
                    <a:pt x="7976" y="6567"/>
                  </a:lnTo>
                  <a:lnTo>
                    <a:pt x="6781" y="7709"/>
                  </a:lnTo>
                  <a:cubicBezTo>
                    <a:pt x="6343" y="7379"/>
                    <a:pt x="5826" y="7214"/>
                    <a:pt x="5311" y="7214"/>
                  </a:cubicBezTo>
                  <a:cubicBezTo>
                    <a:pt x="4796" y="7214"/>
                    <a:pt x="4283" y="7379"/>
                    <a:pt x="3854" y="7709"/>
                  </a:cubicBezTo>
                  <a:lnTo>
                    <a:pt x="2659" y="6567"/>
                  </a:lnTo>
                  <a:lnTo>
                    <a:pt x="2659" y="2124"/>
                  </a:lnTo>
                  <a:close/>
                  <a:moveTo>
                    <a:pt x="785" y="5514"/>
                  </a:moveTo>
                  <a:lnTo>
                    <a:pt x="3444" y="8048"/>
                  </a:lnTo>
                  <a:lnTo>
                    <a:pt x="785" y="10581"/>
                  </a:lnTo>
                  <a:lnTo>
                    <a:pt x="785" y="5514"/>
                  </a:lnTo>
                  <a:close/>
                  <a:moveTo>
                    <a:pt x="9832" y="5532"/>
                  </a:moveTo>
                  <a:lnTo>
                    <a:pt x="9832" y="10599"/>
                  </a:lnTo>
                  <a:lnTo>
                    <a:pt x="7173" y="8066"/>
                  </a:lnTo>
                  <a:lnTo>
                    <a:pt x="9832" y="5532"/>
                  </a:lnTo>
                  <a:close/>
                  <a:moveTo>
                    <a:pt x="5317" y="7749"/>
                  </a:moveTo>
                  <a:cubicBezTo>
                    <a:pt x="5781" y="7749"/>
                    <a:pt x="6245" y="7914"/>
                    <a:pt x="6602" y="8244"/>
                  </a:cubicBezTo>
                  <a:lnTo>
                    <a:pt x="6781" y="8423"/>
                  </a:lnTo>
                  <a:lnTo>
                    <a:pt x="9403" y="10903"/>
                  </a:lnTo>
                  <a:lnTo>
                    <a:pt x="1232" y="10903"/>
                  </a:lnTo>
                  <a:lnTo>
                    <a:pt x="3854" y="8423"/>
                  </a:lnTo>
                  <a:lnTo>
                    <a:pt x="4033" y="8244"/>
                  </a:lnTo>
                  <a:cubicBezTo>
                    <a:pt x="4390" y="7914"/>
                    <a:pt x="4854" y="7749"/>
                    <a:pt x="5317" y="7749"/>
                  </a:cubicBezTo>
                  <a:close/>
                  <a:moveTo>
                    <a:pt x="5317" y="1"/>
                  </a:moveTo>
                  <a:lnTo>
                    <a:pt x="3712" y="1339"/>
                  </a:lnTo>
                  <a:lnTo>
                    <a:pt x="1856" y="1339"/>
                  </a:lnTo>
                  <a:lnTo>
                    <a:pt x="1856" y="2499"/>
                  </a:lnTo>
                  <a:lnTo>
                    <a:pt x="0" y="4283"/>
                  </a:lnTo>
                  <a:lnTo>
                    <a:pt x="0" y="11706"/>
                  </a:lnTo>
                  <a:lnTo>
                    <a:pt x="10635" y="11706"/>
                  </a:lnTo>
                  <a:lnTo>
                    <a:pt x="10635" y="4283"/>
                  </a:lnTo>
                  <a:lnTo>
                    <a:pt x="8761" y="2499"/>
                  </a:lnTo>
                  <a:lnTo>
                    <a:pt x="8761" y="1339"/>
                  </a:lnTo>
                  <a:lnTo>
                    <a:pt x="6905" y="1339"/>
                  </a:lnTo>
                  <a:lnTo>
                    <a:pt x="5317"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37" name="Google Shape;1337;p49"/>
            <p:cNvSpPr/>
            <p:nvPr/>
          </p:nvSpPr>
          <p:spPr>
            <a:xfrm>
              <a:off x="6515150" y="2868425"/>
              <a:ext cx="86575" cy="87000"/>
            </a:xfrm>
            <a:custGeom>
              <a:rect b="b" l="l" r="r" t="t"/>
              <a:pathLst>
                <a:path extrusionOk="0" h="3480" w="3463">
                  <a:moveTo>
                    <a:pt x="1731" y="1338"/>
                  </a:moveTo>
                  <a:cubicBezTo>
                    <a:pt x="1963" y="1338"/>
                    <a:pt x="2160" y="1517"/>
                    <a:pt x="2160" y="1767"/>
                  </a:cubicBezTo>
                  <a:cubicBezTo>
                    <a:pt x="2160" y="1999"/>
                    <a:pt x="1963" y="2195"/>
                    <a:pt x="1731" y="2195"/>
                  </a:cubicBezTo>
                  <a:cubicBezTo>
                    <a:pt x="1500" y="2195"/>
                    <a:pt x="1303" y="1981"/>
                    <a:pt x="1303" y="1767"/>
                  </a:cubicBezTo>
                  <a:cubicBezTo>
                    <a:pt x="1303" y="1517"/>
                    <a:pt x="1500" y="1338"/>
                    <a:pt x="1731" y="1338"/>
                  </a:cubicBezTo>
                  <a:close/>
                  <a:moveTo>
                    <a:pt x="1749" y="0"/>
                  </a:moveTo>
                  <a:cubicBezTo>
                    <a:pt x="786" y="0"/>
                    <a:pt x="19" y="767"/>
                    <a:pt x="19" y="1731"/>
                  </a:cubicBezTo>
                  <a:cubicBezTo>
                    <a:pt x="1" y="2694"/>
                    <a:pt x="768" y="3462"/>
                    <a:pt x="1731" y="3479"/>
                  </a:cubicBezTo>
                  <a:cubicBezTo>
                    <a:pt x="2035" y="3479"/>
                    <a:pt x="2320" y="3408"/>
                    <a:pt x="2588" y="3265"/>
                  </a:cubicBezTo>
                  <a:cubicBezTo>
                    <a:pt x="2695" y="3212"/>
                    <a:pt x="2731" y="3069"/>
                    <a:pt x="2695" y="2962"/>
                  </a:cubicBezTo>
                  <a:cubicBezTo>
                    <a:pt x="2646" y="2888"/>
                    <a:pt x="2562" y="2848"/>
                    <a:pt x="2480" y="2848"/>
                  </a:cubicBezTo>
                  <a:cubicBezTo>
                    <a:pt x="2444" y="2848"/>
                    <a:pt x="2407" y="2856"/>
                    <a:pt x="2374" y="2873"/>
                  </a:cubicBezTo>
                  <a:cubicBezTo>
                    <a:pt x="2178" y="2980"/>
                    <a:pt x="1963" y="3033"/>
                    <a:pt x="1731" y="3033"/>
                  </a:cubicBezTo>
                  <a:cubicBezTo>
                    <a:pt x="1018" y="3033"/>
                    <a:pt x="429" y="2445"/>
                    <a:pt x="447" y="1749"/>
                  </a:cubicBezTo>
                  <a:cubicBezTo>
                    <a:pt x="447" y="1035"/>
                    <a:pt x="1036" y="446"/>
                    <a:pt x="1749" y="446"/>
                  </a:cubicBezTo>
                  <a:cubicBezTo>
                    <a:pt x="2445" y="446"/>
                    <a:pt x="3034" y="1017"/>
                    <a:pt x="3034" y="1749"/>
                  </a:cubicBezTo>
                  <a:lnTo>
                    <a:pt x="3034" y="2159"/>
                  </a:lnTo>
                  <a:cubicBezTo>
                    <a:pt x="2784" y="2159"/>
                    <a:pt x="2606" y="1981"/>
                    <a:pt x="2606" y="1749"/>
                  </a:cubicBezTo>
                  <a:cubicBezTo>
                    <a:pt x="2606" y="1321"/>
                    <a:pt x="2320" y="946"/>
                    <a:pt x="1892" y="874"/>
                  </a:cubicBezTo>
                  <a:cubicBezTo>
                    <a:pt x="1836" y="862"/>
                    <a:pt x="1778" y="855"/>
                    <a:pt x="1721" y="855"/>
                  </a:cubicBezTo>
                  <a:cubicBezTo>
                    <a:pt x="1382" y="855"/>
                    <a:pt x="1051" y="1074"/>
                    <a:pt x="929" y="1410"/>
                  </a:cubicBezTo>
                  <a:cubicBezTo>
                    <a:pt x="786" y="1784"/>
                    <a:pt x="929" y="2248"/>
                    <a:pt x="1285" y="2462"/>
                  </a:cubicBezTo>
                  <a:cubicBezTo>
                    <a:pt x="1423" y="2545"/>
                    <a:pt x="1575" y="2585"/>
                    <a:pt x="1728" y="2585"/>
                  </a:cubicBezTo>
                  <a:cubicBezTo>
                    <a:pt x="1972" y="2585"/>
                    <a:pt x="2216" y="2482"/>
                    <a:pt x="2392" y="2284"/>
                  </a:cubicBezTo>
                  <a:cubicBezTo>
                    <a:pt x="2552" y="2480"/>
                    <a:pt x="2784" y="2587"/>
                    <a:pt x="3052" y="2587"/>
                  </a:cubicBezTo>
                  <a:cubicBezTo>
                    <a:pt x="3284" y="2587"/>
                    <a:pt x="3462" y="2391"/>
                    <a:pt x="3462" y="2141"/>
                  </a:cubicBezTo>
                  <a:lnTo>
                    <a:pt x="3462" y="1731"/>
                  </a:lnTo>
                  <a:cubicBezTo>
                    <a:pt x="3462" y="767"/>
                    <a:pt x="2695" y="0"/>
                    <a:pt x="174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38" name="Google Shape;1338;p49"/>
          <p:cNvSpPr/>
          <p:nvPr/>
        </p:nvSpPr>
        <p:spPr>
          <a:xfrm>
            <a:off x="8894278" y="1737892"/>
            <a:ext cx="352677" cy="335654"/>
          </a:xfrm>
          <a:custGeom>
            <a:rect b="b" l="l" r="r" t="t"/>
            <a:pathLst>
              <a:path extrusionOk="0" h="9849" w="10671">
                <a:moveTo>
                  <a:pt x="8726" y="1430"/>
                </a:moveTo>
                <a:lnTo>
                  <a:pt x="3391" y="6426"/>
                </a:lnTo>
                <a:lnTo>
                  <a:pt x="946" y="5588"/>
                </a:lnTo>
                <a:lnTo>
                  <a:pt x="8726" y="1430"/>
                </a:lnTo>
                <a:close/>
                <a:moveTo>
                  <a:pt x="9957" y="1216"/>
                </a:moveTo>
                <a:lnTo>
                  <a:pt x="8833" y="8282"/>
                </a:lnTo>
                <a:lnTo>
                  <a:pt x="6442" y="7461"/>
                </a:lnTo>
                <a:lnTo>
                  <a:pt x="6424" y="7461"/>
                </a:lnTo>
                <a:lnTo>
                  <a:pt x="5478" y="7122"/>
                </a:lnTo>
                <a:lnTo>
                  <a:pt x="9957" y="1216"/>
                </a:lnTo>
                <a:close/>
                <a:moveTo>
                  <a:pt x="8761" y="2001"/>
                </a:moveTo>
                <a:lnTo>
                  <a:pt x="4943" y="6944"/>
                </a:lnTo>
                <a:lnTo>
                  <a:pt x="4782" y="7158"/>
                </a:lnTo>
                <a:cubicBezTo>
                  <a:pt x="4765" y="7176"/>
                  <a:pt x="4747" y="7211"/>
                  <a:pt x="4729" y="7265"/>
                </a:cubicBezTo>
                <a:lnTo>
                  <a:pt x="4693" y="7425"/>
                </a:lnTo>
                <a:lnTo>
                  <a:pt x="4426" y="8639"/>
                </a:lnTo>
                <a:lnTo>
                  <a:pt x="3783" y="6783"/>
                </a:lnTo>
                <a:lnTo>
                  <a:pt x="8761" y="2001"/>
                </a:lnTo>
                <a:close/>
                <a:moveTo>
                  <a:pt x="5211" y="7622"/>
                </a:moveTo>
                <a:lnTo>
                  <a:pt x="5853" y="7836"/>
                </a:lnTo>
                <a:lnTo>
                  <a:pt x="4961" y="8710"/>
                </a:lnTo>
                <a:lnTo>
                  <a:pt x="4961" y="8710"/>
                </a:lnTo>
                <a:lnTo>
                  <a:pt x="5211" y="7622"/>
                </a:lnTo>
                <a:close/>
                <a:moveTo>
                  <a:pt x="10390" y="0"/>
                </a:moveTo>
                <a:cubicBezTo>
                  <a:pt x="10342" y="0"/>
                  <a:pt x="10292" y="14"/>
                  <a:pt x="10242" y="39"/>
                </a:cubicBezTo>
                <a:lnTo>
                  <a:pt x="161" y="5391"/>
                </a:lnTo>
                <a:cubicBezTo>
                  <a:pt x="72" y="5445"/>
                  <a:pt x="1" y="5552"/>
                  <a:pt x="1" y="5641"/>
                </a:cubicBezTo>
                <a:cubicBezTo>
                  <a:pt x="1" y="5748"/>
                  <a:pt x="90" y="5855"/>
                  <a:pt x="179" y="5873"/>
                </a:cubicBezTo>
                <a:lnTo>
                  <a:pt x="2945" y="6819"/>
                </a:lnTo>
                <a:lnTo>
                  <a:pt x="3301" y="6944"/>
                </a:lnTo>
                <a:lnTo>
                  <a:pt x="3373" y="7176"/>
                </a:lnTo>
                <a:lnTo>
                  <a:pt x="4194" y="9638"/>
                </a:lnTo>
                <a:lnTo>
                  <a:pt x="4194" y="9656"/>
                </a:lnTo>
                <a:lnTo>
                  <a:pt x="4194" y="9674"/>
                </a:lnTo>
                <a:cubicBezTo>
                  <a:pt x="4229" y="9745"/>
                  <a:pt x="4301" y="9816"/>
                  <a:pt x="4390" y="9834"/>
                </a:cubicBezTo>
                <a:cubicBezTo>
                  <a:pt x="4419" y="9844"/>
                  <a:pt x="4446" y="9848"/>
                  <a:pt x="4472" y="9848"/>
                </a:cubicBezTo>
                <a:cubicBezTo>
                  <a:pt x="4543" y="9848"/>
                  <a:pt x="4605" y="9815"/>
                  <a:pt x="4658" y="9763"/>
                </a:cubicBezTo>
                <a:lnTo>
                  <a:pt x="4747" y="9674"/>
                </a:lnTo>
                <a:lnTo>
                  <a:pt x="6424" y="8032"/>
                </a:lnTo>
                <a:lnTo>
                  <a:pt x="8975" y="8906"/>
                </a:lnTo>
                <a:cubicBezTo>
                  <a:pt x="9001" y="8919"/>
                  <a:pt x="9028" y="8925"/>
                  <a:pt x="9056" y="8925"/>
                </a:cubicBezTo>
                <a:cubicBezTo>
                  <a:pt x="9106" y="8925"/>
                  <a:pt x="9155" y="8905"/>
                  <a:pt x="9190" y="8871"/>
                </a:cubicBezTo>
                <a:cubicBezTo>
                  <a:pt x="9261" y="8835"/>
                  <a:pt x="9314" y="8764"/>
                  <a:pt x="9332" y="8692"/>
                </a:cubicBezTo>
                <a:lnTo>
                  <a:pt x="10653" y="324"/>
                </a:lnTo>
                <a:cubicBezTo>
                  <a:pt x="10670" y="199"/>
                  <a:pt x="10617" y="110"/>
                  <a:pt x="10546" y="56"/>
                </a:cubicBezTo>
                <a:cubicBezTo>
                  <a:pt x="10498" y="18"/>
                  <a:pt x="10445" y="0"/>
                  <a:pt x="1039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39" name="Google Shape;1339;p49"/>
          <p:cNvGrpSpPr/>
          <p:nvPr/>
        </p:nvGrpSpPr>
        <p:grpSpPr>
          <a:xfrm>
            <a:off x="9474618" y="1760035"/>
            <a:ext cx="350297" cy="290464"/>
            <a:chOff x="5549875" y="2418425"/>
            <a:chExt cx="264975" cy="213075"/>
          </a:xfrm>
        </p:grpSpPr>
        <p:sp>
          <p:nvSpPr>
            <p:cNvPr id="1340" name="Google Shape;1340;p49"/>
            <p:cNvSpPr/>
            <p:nvPr/>
          </p:nvSpPr>
          <p:spPr>
            <a:xfrm>
              <a:off x="5549875" y="2576925"/>
              <a:ext cx="42400" cy="54575"/>
            </a:xfrm>
            <a:custGeom>
              <a:rect b="b" l="l" r="r" t="t"/>
              <a:pathLst>
                <a:path extrusionOk="0" h="2183" w="1696">
                  <a:moveTo>
                    <a:pt x="448" y="0"/>
                  </a:moveTo>
                  <a:cubicBezTo>
                    <a:pt x="379" y="0"/>
                    <a:pt x="311" y="20"/>
                    <a:pt x="250" y="62"/>
                  </a:cubicBezTo>
                  <a:cubicBezTo>
                    <a:pt x="54" y="169"/>
                    <a:pt x="0" y="419"/>
                    <a:pt x="107" y="598"/>
                  </a:cubicBezTo>
                  <a:lnTo>
                    <a:pt x="910" y="1989"/>
                  </a:lnTo>
                  <a:cubicBezTo>
                    <a:pt x="971" y="2111"/>
                    <a:pt x="1114" y="2182"/>
                    <a:pt x="1255" y="2182"/>
                  </a:cubicBezTo>
                  <a:cubicBezTo>
                    <a:pt x="1322" y="2182"/>
                    <a:pt x="1388" y="2167"/>
                    <a:pt x="1446" y="2132"/>
                  </a:cubicBezTo>
                  <a:cubicBezTo>
                    <a:pt x="1624" y="2025"/>
                    <a:pt x="1695" y="1775"/>
                    <a:pt x="1588" y="1579"/>
                  </a:cubicBezTo>
                  <a:lnTo>
                    <a:pt x="785" y="205"/>
                  </a:lnTo>
                  <a:cubicBezTo>
                    <a:pt x="715" y="75"/>
                    <a:pt x="581" y="0"/>
                    <a:pt x="44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1" name="Google Shape;1341;p49"/>
            <p:cNvSpPr/>
            <p:nvPr/>
          </p:nvSpPr>
          <p:spPr>
            <a:xfrm>
              <a:off x="5576175" y="2418425"/>
              <a:ext cx="238675" cy="211200"/>
            </a:xfrm>
            <a:custGeom>
              <a:rect b="b" l="l" r="r" t="t"/>
              <a:pathLst>
                <a:path extrusionOk="0" h="8448" w="9547">
                  <a:moveTo>
                    <a:pt x="5693" y="6724"/>
                  </a:moveTo>
                  <a:lnTo>
                    <a:pt x="5568" y="7348"/>
                  </a:lnTo>
                  <a:lnTo>
                    <a:pt x="3730" y="7883"/>
                  </a:lnTo>
                  <a:lnTo>
                    <a:pt x="3284" y="7402"/>
                  </a:lnTo>
                  <a:lnTo>
                    <a:pt x="5693" y="6724"/>
                  </a:lnTo>
                  <a:close/>
                  <a:moveTo>
                    <a:pt x="6248" y="1"/>
                  </a:moveTo>
                  <a:cubicBezTo>
                    <a:pt x="6184" y="1"/>
                    <a:pt x="6119" y="24"/>
                    <a:pt x="6067" y="68"/>
                  </a:cubicBezTo>
                  <a:lnTo>
                    <a:pt x="1" y="5921"/>
                  </a:lnTo>
                  <a:lnTo>
                    <a:pt x="1196" y="8008"/>
                  </a:lnTo>
                  <a:lnTo>
                    <a:pt x="2713" y="7580"/>
                  </a:lnTo>
                  <a:lnTo>
                    <a:pt x="3391" y="8312"/>
                  </a:lnTo>
                  <a:cubicBezTo>
                    <a:pt x="3476" y="8396"/>
                    <a:pt x="3583" y="8448"/>
                    <a:pt x="3703" y="8448"/>
                  </a:cubicBezTo>
                  <a:cubicBezTo>
                    <a:pt x="3735" y="8448"/>
                    <a:pt x="3768" y="8444"/>
                    <a:pt x="3801" y="8437"/>
                  </a:cubicBezTo>
                  <a:lnTo>
                    <a:pt x="5800" y="7866"/>
                  </a:lnTo>
                  <a:cubicBezTo>
                    <a:pt x="5836" y="7848"/>
                    <a:pt x="5871" y="7830"/>
                    <a:pt x="5889" y="7812"/>
                  </a:cubicBezTo>
                  <a:cubicBezTo>
                    <a:pt x="5996" y="7758"/>
                    <a:pt x="6067" y="7651"/>
                    <a:pt x="6085" y="7544"/>
                  </a:cubicBezTo>
                  <a:lnTo>
                    <a:pt x="6264" y="6563"/>
                  </a:lnTo>
                  <a:lnTo>
                    <a:pt x="9315" y="5707"/>
                  </a:lnTo>
                  <a:cubicBezTo>
                    <a:pt x="9475" y="5635"/>
                    <a:pt x="9547" y="5439"/>
                    <a:pt x="9458" y="5296"/>
                  </a:cubicBezTo>
                  <a:lnTo>
                    <a:pt x="8565" y="3744"/>
                  </a:lnTo>
                  <a:lnTo>
                    <a:pt x="7370" y="1674"/>
                  </a:lnTo>
                  <a:lnTo>
                    <a:pt x="6478" y="140"/>
                  </a:lnTo>
                  <a:cubicBezTo>
                    <a:pt x="6426" y="46"/>
                    <a:pt x="6337" y="1"/>
                    <a:pt x="624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42" name="Google Shape;1342;p49"/>
          <p:cNvSpPr/>
          <p:nvPr/>
        </p:nvSpPr>
        <p:spPr>
          <a:xfrm>
            <a:off x="2620588" y="2368871"/>
            <a:ext cx="166936" cy="380674"/>
          </a:xfrm>
          <a:custGeom>
            <a:rect b="b" l="l" r="r" t="t"/>
            <a:pathLst>
              <a:path extrusionOk="0" h="11170" w="5051">
                <a:moveTo>
                  <a:pt x="1857" y="0"/>
                </a:moveTo>
                <a:cubicBezTo>
                  <a:pt x="839" y="0"/>
                  <a:pt x="1" y="839"/>
                  <a:pt x="1" y="1856"/>
                </a:cubicBezTo>
                <a:lnTo>
                  <a:pt x="1" y="8654"/>
                </a:lnTo>
                <a:cubicBezTo>
                  <a:pt x="1" y="10046"/>
                  <a:pt x="1125" y="11170"/>
                  <a:pt x="2517" y="11170"/>
                </a:cubicBezTo>
                <a:cubicBezTo>
                  <a:pt x="3908" y="11170"/>
                  <a:pt x="5050" y="10046"/>
                  <a:pt x="5050" y="8654"/>
                </a:cubicBezTo>
                <a:lnTo>
                  <a:pt x="5050" y="5853"/>
                </a:lnTo>
                <a:lnTo>
                  <a:pt x="4247" y="5853"/>
                </a:lnTo>
                <a:lnTo>
                  <a:pt x="4247" y="8654"/>
                </a:lnTo>
                <a:cubicBezTo>
                  <a:pt x="4247" y="9618"/>
                  <a:pt x="3480" y="10385"/>
                  <a:pt x="2517" y="10385"/>
                </a:cubicBezTo>
                <a:cubicBezTo>
                  <a:pt x="1571" y="10385"/>
                  <a:pt x="786" y="9618"/>
                  <a:pt x="786" y="8654"/>
                </a:cubicBezTo>
                <a:lnTo>
                  <a:pt x="786" y="1856"/>
                </a:lnTo>
                <a:cubicBezTo>
                  <a:pt x="786" y="1285"/>
                  <a:pt x="1268" y="803"/>
                  <a:pt x="1857" y="803"/>
                </a:cubicBezTo>
                <a:cubicBezTo>
                  <a:pt x="2445" y="803"/>
                  <a:pt x="2909" y="1285"/>
                  <a:pt x="2909" y="1856"/>
                </a:cubicBezTo>
                <a:lnTo>
                  <a:pt x="2909" y="8119"/>
                </a:lnTo>
                <a:cubicBezTo>
                  <a:pt x="2909" y="8351"/>
                  <a:pt x="2749" y="8511"/>
                  <a:pt x="2517" y="8511"/>
                </a:cubicBezTo>
                <a:cubicBezTo>
                  <a:pt x="2303" y="8511"/>
                  <a:pt x="2124" y="8351"/>
                  <a:pt x="2124" y="8119"/>
                </a:cubicBezTo>
                <a:lnTo>
                  <a:pt x="2124" y="4925"/>
                </a:lnTo>
                <a:lnTo>
                  <a:pt x="1321" y="4925"/>
                </a:lnTo>
                <a:lnTo>
                  <a:pt x="1321" y="8119"/>
                </a:lnTo>
                <a:cubicBezTo>
                  <a:pt x="1321" y="8779"/>
                  <a:pt x="1857" y="9314"/>
                  <a:pt x="2517" y="9314"/>
                </a:cubicBezTo>
                <a:cubicBezTo>
                  <a:pt x="3177" y="9314"/>
                  <a:pt x="3712" y="8779"/>
                  <a:pt x="3712" y="8119"/>
                </a:cubicBezTo>
                <a:lnTo>
                  <a:pt x="3712" y="1856"/>
                </a:lnTo>
                <a:cubicBezTo>
                  <a:pt x="3712" y="839"/>
                  <a:pt x="2891" y="0"/>
                  <a:pt x="185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43" name="Google Shape;1343;p49"/>
          <p:cNvGrpSpPr/>
          <p:nvPr/>
        </p:nvGrpSpPr>
        <p:grpSpPr>
          <a:xfrm>
            <a:off x="3570694" y="2404542"/>
            <a:ext cx="299598" cy="308322"/>
            <a:chOff x="3739275" y="2525850"/>
            <a:chExt cx="226625" cy="226175"/>
          </a:xfrm>
        </p:grpSpPr>
        <p:sp>
          <p:nvSpPr>
            <p:cNvPr id="1344" name="Google Shape;1344;p49"/>
            <p:cNvSpPr/>
            <p:nvPr/>
          </p:nvSpPr>
          <p:spPr>
            <a:xfrm>
              <a:off x="3779425" y="2525850"/>
              <a:ext cx="20100" cy="40150"/>
            </a:xfrm>
            <a:custGeom>
              <a:rect b="b" l="l" r="r" t="t"/>
              <a:pathLst>
                <a:path extrusionOk="0" h="1606" w="804">
                  <a:moveTo>
                    <a:pt x="393" y="0"/>
                  </a:moveTo>
                  <a:cubicBezTo>
                    <a:pt x="179" y="0"/>
                    <a:pt x="1" y="178"/>
                    <a:pt x="1" y="410"/>
                  </a:cubicBezTo>
                  <a:lnTo>
                    <a:pt x="1" y="1195"/>
                  </a:lnTo>
                  <a:cubicBezTo>
                    <a:pt x="1" y="1427"/>
                    <a:pt x="179" y="1606"/>
                    <a:pt x="393" y="1606"/>
                  </a:cubicBezTo>
                  <a:cubicBezTo>
                    <a:pt x="625" y="1606"/>
                    <a:pt x="804" y="1427"/>
                    <a:pt x="804" y="1195"/>
                  </a:cubicBezTo>
                  <a:lnTo>
                    <a:pt x="804" y="410"/>
                  </a:lnTo>
                  <a:cubicBezTo>
                    <a:pt x="804" y="178"/>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5" name="Google Shape;1345;p49"/>
            <p:cNvSpPr/>
            <p:nvPr/>
          </p:nvSpPr>
          <p:spPr>
            <a:xfrm>
              <a:off x="3739275" y="2605675"/>
              <a:ext cx="226625" cy="146350"/>
            </a:xfrm>
            <a:custGeom>
              <a:rect b="b" l="l" r="r" t="t"/>
              <a:pathLst>
                <a:path extrusionOk="0" h="5854" w="9065">
                  <a:moveTo>
                    <a:pt x="2927" y="804"/>
                  </a:moveTo>
                  <a:lnTo>
                    <a:pt x="2927" y="1856"/>
                  </a:lnTo>
                  <a:lnTo>
                    <a:pt x="804" y="1856"/>
                  </a:lnTo>
                  <a:lnTo>
                    <a:pt x="804" y="804"/>
                  </a:lnTo>
                  <a:close/>
                  <a:moveTo>
                    <a:pt x="5604" y="804"/>
                  </a:moveTo>
                  <a:lnTo>
                    <a:pt x="5604" y="1856"/>
                  </a:lnTo>
                  <a:lnTo>
                    <a:pt x="3462" y="1856"/>
                  </a:lnTo>
                  <a:lnTo>
                    <a:pt x="3462" y="804"/>
                  </a:lnTo>
                  <a:close/>
                  <a:moveTo>
                    <a:pt x="8262" y="804"/>
                  </a:moveTo>
                  <a:lnTo>
                    <a:pt x="8262" y="1856"/>
                  </a:lnTo>
                  <a:lnTo>
                    <a:pt x="6121" y="1856"/>
                  </a:lnTo>
                  <a:lnTo>
                    <a:pt x="6121" y="804"/>
                  </a:lnTo>
                  <a:close/>
                  <a:moveTo>
                    <a:pt x="2927" y="2392"/>
                  </a:moveTo>
                  <a:lnTo>
                    <a:pt x="2927" y="3462"/>
                  </a:lnTo>
                  <a:lnTo>
                    <a:pt x="804" y="3462"/>
                  </a:lnTo>
                  <a:lnTo>
                    <a:pt x="804" y="2392"/>
                  </a:lnTo>
                  <a:close/>
                  <a:moveTo>
                    <a:pt x="5604" y="2392"/>
                  </a:moveTo>
                  <a:lnTo>
                    <a:pt x="5604" y="3462"/>
                  </a:lnTo>
                  <a:lnTo>
                    <a:pt x="3462" y="3462"/>
                  </a:lnTo>
                  <a:lnTo>
                    <a:pt x="3462" y="2392"/>
                  </a:lnTo>
                  <a:close/>
                  <a:moveTo>
                    <a:pt x="8262" y="2392"/>
                  </a:moveTo>
                  <a:lnTo>
                    <a:pt x="8262" y="3462"/>
                  </a:lnTo>
                  <a:lnTo>
                    <a:pt x="6121" y="3462"/>
                  </a:lnTo>
                  <a:lnTo>
                    <a:pt x="6121" y="2392"/>
                  </a:lnTo>
                  <a:close/>
                  <a:moveTo>
                    <a:pt x="2927" y="3980"/>
                  </a:moveTo>
                  <a:lnTo>
                    <a:pt x="2927" y="5050"/>
                  </a:lnTo>
                  <a:lnTo>
                    <a:pt x="804" y="5050"/>
                  </a:lnTo>
                  <a:lnTo>
                    <a:pt x="804" y="3980"/>
                  </a:lnTo>
                  <a:close/>
                  <a:moveTo>
                    <a:pt x="5604" y="3980"/>
                  </a:moveTo>
                  <a:lnTo>
                    <a:pt x="5604" y="5050"/>
                  </a:lnTo>
                  <a:lnTo>
                    <a:pt x="3462" y="5050"/>
                  </a:lnTo>
                  <a:lnTo>
                    <a:pt x="3462" y="3980"/>
                  </a:lnTo>
                  <a:close/>
                  <a:moveTo>
                    <a:pt x="8262" y="3980"/>
                  </a:moveTo>
                  <a:lnTo>
                    <a:pt x="8262" y="5050"/>
                  </a:lnTo>
                  <a:lnTo>
                    <a:pt x="6121" y="5050"/>
                  </a:lnTo>
                  <a:lnTo>
                    <a:pt x="6121" y="3980"/>
                  </a:lnTo>
                  <a:close/>
                  <a:moveTo>
                    <a:pt x="1" y="1"/>
                  </a:moveTo>
                  <a:lnTo>
                    <a:pt x="1" y="5853"/>
                  </a:lnTo>
                  <a:lnTo>
                    <a:pt x="9065" y="5853"/>
                  </a:lnTo>
                  <a:lnTo>
                    <a:pt x="9065"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6" name="Google Shape;1346;p49"/>
            <p:cNvSpPr/>
            <p:nvPr/>
          </p:nvSpPr>
          <p:spPr>
            <a:xfrm>
              <a:off x="3905675" y="2525850"/>
              <a:ext cx="20100" cy="40150"/>
            </a:xfrm>
            <a:custGeom>
              <a:rect b="b" l="l" r="r" t="t"/>
              <a:pathLst>
                <a:path extrusionOk="0" h="1606" w="804">
                  <a:moveTo>
                    <a:pt x="411" y="0"/>
                  </a:moveTo>
                  <a:cubicBezTo>
                    <a:pt x="179" y="0"/>
                    <a:pt x="0" y="178"/>
                    <a:pt x="0" y="410"/>
                  </a:cubicBezTo>
                  <a:lnTo>
                    <a:pt x="0" y="1195"/>
                  </a:lnTo>
                  <a:cubicBezTo>
                    <a:pt x="0" y="1427"/>
                    <a:pt x="179" y="1606"/>
                    <a:pt x="411" y="1606"/>
                  </a:cubicBezTo>
                  <a:cubicBezTo>
                    <a:pt x="643" y="1606"/>
                    <a:pt x="803" y="1427"/>
                    <a:pt x="803" y="1195"/>
                  </a:cubicBezTo>
                  <a:lnTo>
                    <a:pt x="803" y="410"/>
                  </a:lnTo>
                  <a:cubicBezTo>
                    <a:pt x="803" y="178"/>
                    <a:pt x="643"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47" name="Google Shape;1347;p49"/>
            <p:cNvSpPr/>
            <p:nvPr/>
          </p:nvSpPr>
          <p:spPr>
            <a:xfrm>
              <a:off x="3739275" y="2545900"/>
              <a:ext cx="226625" cy="46425"/>
            </a:xfrm>
            <a:custGeom>
              <a:rect b="b" l="l" r="r" t="t"/>
              <a:pathLst>
                <a:path extrusionOk="0" h="1857" w="9065">
                  <a:moveTo>
                    <a:pt x="1" y="1"/>
                  </a:moveTo>
                  <a:lnTo>
                    <a:pt x="1" y="1857"/>
                  </a:lnTo>
                  <a:lnTo>
                    <a:pt x="9065" y="1857"/>
                  </a:lnTo>
                  <a:lnTo>
                    <a:pt x="9065" y="1"/>
                  </a:lnTo>
                  <a:lnTo>
                    <a:pt x="7994" y="1"/>
                  </a:lnTo>
                  <a:lnTo>
                    <a:pt x="7994" y="393"/>
                  </a:lnTo>
                  <a:cubicBezTo>
                    <a:pt x="7994" y="929"/>
                    <a:pt x="7584" y="1321"/>
                    <a:pt x="7067" y="1321"/>
                  </a:cubicBezTo>
                  <a:cubicBezTo>
                    <a:pt x="6549" y="1321"/>
                    <a:pt x="6121" y="929"/>
                    <a:pt x="6121" y="393"/>
                  </a:cubicBezTo>
                  <a:lnTo>
                    <a:pt x="6121" y="1"/>
                  </a:lnTo>
                  <a:lnTo>
                    <a:pt x="2927" y="1"/>
                  </a:lnTo>
                  <a:lnTo>
                    <a:pt x="2927" y="393"/>
                  </a:lnTo>
                  <a:cubicBezTo>
                    <a:pt x="2927" y="929"/>
                    <a:pt x="2535" y="1321"/>
                    <a:pt x="1999" y="1321"/>
                  </a:cubicBezTo>
                  <a:cubicBezTo>
                    <a:pt x="1482" y="1321"/>
                    <a:pt x="1072" y="929"/>
                    <a:pt x="1072" y="393"/>
                  </a:cubicBezTo>
                  <a:lnTo>
                    <a:pt x="1072"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48" name="Google Shape;1348;p49"/>
          <p:cNvGrpSpPr/>
          <p:nvPr/>
        </p:nvGrpSpPr>
        <p:grpSpPr>
          <a:xfrm>
            <a:off x="3043876" y="2377772"/>
            <a:ext cx="272464" cy="361861"/>
            <a:chOff x="4518575" y="2506200"/>
            <a:chExt cx="206100" cy="265450"/>
          </a:xfrm>
        </p:grpSpPr>
        <p:sp>
          <p:nvSpPr>
            <p:cNvPr id="1349" name="Google Shape;1349;p49"/>
            <p:cNvSpPr/>
            <p:nvPr/>
          </p:nvSpPr>
          <p:spPr>
            <a:xfrm>
              <a:off x="4518575" y="2506200"/>
              <a:ext cx="206100" cy="265450"/>
            </a:xfrm>
            <a:custGeom>
              <a:rect b="b" l="l" r="r" t="t"/>
              <a:pathLst>
                <a:path extrusionOk="0" h="10618" w="8244">
                  <a:moveTo>
                    <a:pt x="7440" y="786"/>
                  </a:moveTo>
                  <a:lnTo>
                    <a:pt x="7440" y="9832"/>
                  </a:lnTo>
                  <a:lnTo>
                    <a:pt x="803" y="9832"/>
                  </a:lnTo>
                  <a:lnTo>
                    <a:pt x="803" y="786"/>
                  </a:lnTo>
                  <a:close/>
                  <a:moveTo>
                    <a:pt x="0" y="1"/>
                  </a:moveTo>
                  <a:lnTo>
                    <a:pt x="0" y="10617"/>
                  </a:lnTo>
                  <a:lnTo>
                    <a:pt x="8243" y="10617"/>
                  </a:lnTo>
                  <a:lnTo>
                    <a:pt x="8243"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0" name="Google Shape;1350;p49"/>
            <p:cNvSpPr/>
            <p:nvPr/>
          </p:nvSpPr>
          <p:spPr>
            <a:xfrm>
              <a:off x="4628300" y="2555725"/>
              <a:ext cx="56225" cy="13400"/>
            </a:xfrm>
            <a:custGeom>
              <a:rect b="b" l="l" r="r" t="t"/>
              <a:pathLst>
                <a:path extrusionOk="0" h="536" w="2249">
                  <a:moveTo>
                    <a:pt x="0" y="0"/>
                  </a:moveTo>
                  <a:lnTo>
                    <a:pt x="0" y="536"/>
                  </a:lnTo>
                  <a:lnTo>
                    <a:pt x="2249" y="536"/>
                  </a:lnTo>
                  <a:lnTo>
                    <a:pt x="224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1" name="Google Shape;1351;p49"/>
            <p:cNvSpPr/>
            <p:nvPr/>
          </p:nvSpPr>
          <p:spPr>
            <a:xfrm>
              <a:off x="4628300" y="2608800"/>
              <a:ext cx="56225" cy="13425"/>
            </a:xfrm>
            <a:custGeom>
              <a:rect b="b" l="l" r="r" t="t"/>
              <a:pathLst>
                <a:path extrusionOk="0" h="537" w="2249">
                  <a:moveTo>
                    <a:pt x="0" y="1"/>
                  </a:moveTo>
                  <a:lnTo>
                    <a:pt x="0" y="536"/>
                  </a:lnTo>
                  <a:lnTo>
                    <a:pt x="2249" y="536"/>
                  </a:lnTo>
                  <a:lnTo>
                    <a:pt x="224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2" name="Google Shape;1352;p49"/>
            <p:cNvSpPr/>
            <p:nvPr/>
          </p:nvSpPr>
          <p:spPr>
            <a:xfrm>
              <a:off x="4628300" y="2715425"/>
              <a:ext cx="56225" cy="13400"/>
            </a:xfrm>
            <a:custGeom>
              <a:rect b="b" l="l" r="r" t="t"/>
              <a:pathLst>
                <a:path extrusionOk="0" h="536" w="2249">
                  <a:moveTo>
                    <a:pt x="0" y="0"/>
                  </a:moveTo>
                  <a:lnTo>
                    <a:pt x="0" y="535"/>
                  </a:lnTo>
                  <a:lnTo>
                    <a:pt x="2249" y="535"/>
                  </a:lnTo>
                  <a:lnTo>
                    <a:pt x="224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3" name="Google Shape;1353;p49"/>
            <p:cNvSpPr/>
            <p:nvPr/>
          </p:nvSpPr>
          <p:spPr>
            <a:xfrm>
              <a:off x="4628300" y="2662325"/>
              <a:ext cx="56225" cy="12975"/>
            </a:xfrm>
            <a:custGeom>
              <a:rect b="b" l="l" r="r" t="t"/>
              <a:pathLst>
                <a:path extrusionOk="0" h="519" w="2249">
                  <a:moveTo>
                    <a:pt x="0" y="1"/>
                  </a:moveTo>
                  <a:lnTo>
                    <a:pt x="0" y="518"/>
                  </a:lnTo>
                  <a:lnTo>
                    <a:pt x="2249" y="518"/>
                  </a:lnTo>
                  <a:lnTo>
                    <a:pt x="224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4" name="Google Shape;1354;p49"/>
            <p:cNvSpPr/>
            <p:nvPr/>
          </p:nvSpPr>
          <p:spPr>
            <a:xfrm>
              <a:off x="4558275" y="25392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5" name="Google Shape;1355;p49"/>
            <p:cNvSpPr/>
            <p:nvPr/>
          </p:nvSpPr>
          <p:spPr>
            <a:xfrm>
              <a:off x="4558275" y="2592300"/>
              <a:ext cx="49525" cy="40625"/>
            </a:xfrm>
            <a:custGeom>
              <a:rect b="b" l="l" r="r" t="t"/>
              <a:pathLst>
                <a:path extrusionOk="0" h="1625" w="1981">
                  <a:moveTo>
                    <a:pt x="1606" y="1"/>
                  </a:moveTo>
                  <a:lnTo>
                    <a:pt x="732" y="893"/>
                  </a:lnTo>
                  <a:lnTo>
                    <a:pt x="375" y="536"/>
                  </a:lnTo>
                  <a:lnTo>
                    <a:pt x="0" y="911"/>
                  </a:lnTo>
                  <a:lnTo>
                    <a:pt x="732" y="1624"/>
                  </a:lnTo>
                  <a:lnTo>
                    <a:pt x="1981" y="375"/>
                  </a:lnTo>
                  <a:lnTo>
                    <a:pt x="160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6" name="Google Shape;1356;p49"/>
            <p:cNvSpPr/>
            <p:nvPr/>
          </p:nvSpPr>
          <p:spPr>
            <a:xfrm>
              <a:off x="4558275" y="2645375"/>
              <a:ext cx="49525" cy="41075"/>
            </a:xfrm>
            <a:custGeom>
              <a:rect b="b" l="l" r="r" t="t"/>
              <a:pathLst>
                <a:path extrusionOk="0" h="1643" w="1981">
                  <a:moveTo>
                    <a:pt x="1606" y="1"/>
                  </a:moveTo>
                  <a:lnTo>
                    <a:pt x="732" y="893"/>
                  </a:lnTo>
                  <a:lnTo>
                    <a:pt x="375" y="536"/>
                  </a:lnTo>
                  <a:lnTo>
                    <a:pt x="0" y="911"/>
                  </a:lnTo>
                  <a:lnTo>
                    <a:pt x="732" y="1642"/>
                  </a:lnTo>
                  <a:lnTo>
                    <a:pt x="1981" y="376"/>
                  </a:lnTo>
                  <a:lnTo>
                    <a:pt x="160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57" name="Google Shape;1357;p49"/>
            <p:cNvSpPr/>
            <p:nvPr/>
          </p:nvSpPr>
          <p:spPr>
            <a:xfrm>
              <a:off x="4558275" y="2698025"/>
              <a:ext cx="49525" cy="40600"/>
            </a:xfrm>
            <a:custGeom>
              <a:rect b="b" l="l" r="r" t="t"/>
              <a:pathLst>
                <a:path extrusionOk="0" h="1624" w="1981">
                  <a:moveTo>
                    <a:pt x="1606" y="0"/>
                  </a:moveTo>
                  <a:lnTo>
                    <a:pt x="732" y="875"/>
                  </a:lnTo>
                  <a:lnTo>
                    <a:pt x="375" y="536"/>
                  </a:lnTo>
                  <a:lnTo>
                    <a:pt x="0" y="910"/>
                  </a:lnTo>
                  <a:lnTo>
                    <a:pt x="732" y="1624"/>
                  </a:lnTo>
                  <a:lnTo>
                    <a:pt x="1981" y="375"/>
                  </a:lnTo>
                  <a:lnTo>
                    <a:pt x="160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58" name="Google Shape;1358;p49"/>
          <p:cNvGrpSpPr/>
          <p:nvPr/>
        </p:nvGrpSpPr>
        <p:grpSpPr>
          <a:xfrm>
            <a:off x="4125077" y="2404742"/>
            <a:ext cx="299631" cy="308322"/>
            <a:chOff x="4164375" y="1677425"/>
            <a:chExt cx="226650" cy="226175"/>
          </a:xfrm>
        </p:grpSpPr>
        <p:sp>
          <p:nvSpPr>
            <p:cNvPr id="1359" name="Google Shape;1359;p49"/>
            <p:cNvSpPr/>
            <p:nvPr/>
          </p:nvSpPr>
          <p:spPr>
            <a:xfrm>
              <a:off x="4164375" y="1677425"/>
              <a:ext cx="226650" cy="226175"/>
            </a:xfrm>
            <a:custGeom>
              <a:rect b="b" l="l" r="r" t="t"/>
              <a:pathLst>
                <a:path extrusionOk="0" h="9047" w="9066">
                  <a:moveTo>
                    <a:pt x="1" y="0"/>
                  </a:moveTo>
                  <a:lnTo>
                    <a:pt x="1" y="9047"/>
                  </a:lnTo>
                  <a:lnTo>
                    <a:pt x="9065" y="9047"/>
                  </a:lnTo>
                  <a:lnTo>
                    <a:pt x="9065" y="8244"/>
                  </a:lnTo>
                  <a:lnTo>
                    <a:pt x="804" y="8244"/>
                  </a:lnTo>
                  <a:lnTo>
                    <a:pt x="80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0" name="Google Shape;1360;p49"/>
            <p:cNvSpPr/>
            <p:nvPr/>
          </p:nvSpPr>
          <p:spPr>
            <a:xfrm>
              <a:off x="4204525" y="1747450"/>
              <a:ext cx="36600" cy="116450"/>
            </a:xfrm>
            <a:custGeom>
              <a:rect b="b" l="l" r="r" t="t"/>
              <a:pathLst>
                <a:path extrusionOk="0" h="4658" w="1464">
                  <a:moveTo>
                    <a:pt x="1" y="1"/>
                  </a:moveTo>
                  <a:lnTo>
                    <a:pt x="1" y="4658"/>
                  </a:lnTo>
                  <a:lnTo>
                    <a:pt x="1464" y="4658"/>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1" name="Google Shape;1361;p49"/>
            <p:cNvSpPr/>
            <p:nvPr/>
          </p:nvSpPr>
          <p:spPr>
            <a:xfrm>
              <a:off x="4254500" y="1677425"/>
              <a:ext cx="36600" cy="186475"/>
            </a:xfrm>
            <a:custGeom>
              <a:rect b="b" l="l" r="r" t="t"/>
              <a:pathLst>
                <a:path extrusionOk="0" h="7459" w="1464">
                  <a:moveTo>
                    <a:pt x="0" y="0"/>
                  </a:moveTo>
                  <a:lnTo>
                    <a:pt x="0" y="7459"/>
                  </a:lnTo>
                  <a:lnTo>
                    <a:pt x="1463" y="7459"/>
                  </a:lnTo>
                  <a:lnTo>
                    <a:pt x="146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2" name="Google Shape;1362;p49"/>
            <p:cNvSpPr/>
            <p:nvPr/>
          </p:nvSpPr>
          <p:spPr>
            <a:xfrm>
              <a:off x="4304450" y="1747450"/>
              <a:ext cx="36600" cy="116450"/>
            </a:xfrm>
            <a:custGeom>
              <a:rect b="b" l="l" r="r" t="t"/>
              <a:pathLst>
                <a:path extrusionOk="0" h="4658" w="1464">
                  <a:moveTo>
                    <a:pt x="1" y="1"/>
                  </a:moveTo>
                  <a:lnTo>
                    <a:pt x="1" y="4658"/>
                  </a:lnTo>
                  <a:lnTo>
                    <a:pt x="1464" y="4658"/>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3" name="Google Shape;1363;p49"/>
            <p:cNvSpPr/>
            <p:nvPr/>
          </p:nvSpPr>
          <p:spPr>
            <a:xfrm>
              <a:off x="4354400" y="1803650"/>
              <a:ext cx="36625" cy="60250"/>
            </a:xfrm>
            <a:custGeom>
              <a:rect b="b" l="l" r="r" t="t"/>
              <a:pathLst>
                <a:path extrusionOk="0" h="2410" w="1465">
                  <a:moveTo>
                    <a:pt x="1" y="1"/>
                  </a:moveTo>
                  <a:lnTo>
                    <a:pt x="1" y="2410"/>
                  </a:lnTo>
                  <a:lnTo>
                    <a:pt x="1464" y="2410"/>
                  </a:lnTo>
                  <a:lnTo>
                    <a:pt x="146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64" name="Google Shape;1364;p49"/>
          <p:cNvGrpSpPr/>
          <p:nvPr/>
        </p:nvGrpSpPr>
        <p:grpSpPr>
          <a:xfrm>
            <a:off x="5179042" y="2395931"/>
            <a:ext cx="299003" cy="308322"/>
            <a:chOff x="5226025" y="1677425"/>
            <a:chExt cx="226175" cy="226175"/>
          </a:xfrm>
        </p:grpSpPr>
        <p:sp>
          <p:nvSpPr>
            <p:cNvPr id="1365" name="Google Shape;1365;p49"/>
            <p:cNvSpPr/>
            <p:nvPr/>
          </p:nvSpPr>
          <p:spPr>
            <a:xfrm>
              <a:off x="5226025" y="1677425"/>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6" name="Google Shape;1366;p49"/>
            <p:cNvSpPr/>
            <p:nvPr/>
          </p:nvSpPr>
          <p:spPr>
            <a:xfrm>
              <a:off x="5259025" y="1733625"/>
              <a:ext cx="193175" cy="113325"/>
            </a:xfrm>
            <a:custGeom>
              <a:rect b="b" l="l" r="r" t="t"/>
              <a:pathLst>
                <a:path extrusionOk="0" h="4533" w="7727">
                  <a:moveTo>
                    <a:pt x="554" y="1"/>
                  </a:moveTo>
                  <a:lnTo>
                    <a:pt x="1" y="571"/>
                  </a:lnTo>
                  <a:lnTo>
                    <a:pt x="2410" y="2980"/>
                  </a:lnTo>
                  <a:lnTo>
                    <a:pt x="3213" y="2177"/>
                  </a:lnTo>
                  <a:lnTo>
                    <a:pt x="4533" y="3516"/>
                  </a:lnTo>
                  <a:lnTo>
                    <a:pt x="5336" y="2713"/>
                  </a:lnTo>
                  <a:lnTo>
                    <a:pt x="6389" y="3765"/>
                  </a:lnTo>
                  <a:lnTo>
                    <a:pt x="5603" y="4533"/>
                  </a:lnTo>
                  <a:lnTo>
                    <a:pt x="7727" y="4533"/>
                  </a:lnTo>
                  <a:lnTo>
                    <a:pt x="7727" y="2409"/>
                  </a:lnTo>
                  <a:lnTo>
                    <a:pt x="6942" y="3194"/>
                  </a:lnTo>
                  <a:lnTo>
                    <a:pt x="5336" y="1589"/>
                  </a:lnTo>
                  <a:lnTo>
                    <a:pt x="4533" y="2391"/>
                  </a:lnTo>
                  <a:lnTo>
                    <a:pt x="3213" y="1053"/>
                  </a:lnTo>
                  <a:lnTo>
                    <a:pt x="2410" y="1856"/>
                  </a:lnTo>
                  <a:lnTo>
                    <a:pt x="55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67" name="Google Shape;1367;p49"/>
          <p:cNvGrpSpPr/>
          <p:nvPr/>
        </p:nvGrpSpPr>
        <p:grpSpPr>
          <a:xfrm>
            <a:off x="4652426" y="2396024"/>
            <a:ext cx="299003" cy="308322"/>
            <a:chOff x="4835275" y="1198350"/>
            <a:chExt cx="226175" cy="226175"/>
          </a:xfrm>
        </p:grpSpPr>
        <p:sp>
          <p:nvSpPr>
            <p:cNvPr id="1368" name="Google Shape;1368;p49"/>
            <p:cNvSpPr/>
            <p:nvPr/>
          </p:nvSpPr>
          <p:spPr>
            <a:xfrm>
              <a:off x="4835275" y="1198350"/>
              <a:ext cx="226175" cy="226175"/>
            </a:xfrm>
            <a:custGeom>
              <a:rect b="b" l="l" r="r" t="t"/>
              <a:pathLst>
                <a:path extrusionOk="0" h="9047" w="9047">
                  <a:moveTo>
                    <a:pt x="0" y="0"/>
                  </a:moveTo>
                  <a:lnTo>
                    <a:pt x="0" y="9047"/>
                  </a:lnTo>
                  <a:lnTo>
                    <a:pt x="9047" y="9047"/>
                  </a:lnTo>
                  <a:lnTo>
                    <a:pt x="9047" y="8244"/>
                  </a:lnTo>
                  <a:lnTo>
                    <a:pt x="803" y="8244"/>
                  </a:lnTo>
                  <a:lnTo>
                    <a:pt x="80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69" name="Google Shape;1369;p49"/>
            <p:cNvSpPr/>
            <p:nvPr/>
          </p:nvSpPr>
          <p:spPr>
            <a:xfrm>
              <a:off x="4868275" y="1255000"/>
              <a:ext cx="193175" cy="113325"/>
            </a:xfrm>
            <a:custGeom>
              <a:rect b="b" l="l" r="r" t="t"/>
              <a:pathLst>
                <a:path extrusionOk="0" h="4533" w="7727">
                  <a:moveTo>
                    <a:pt x="5603" y="0"/>
                  </a:moveTo>
                  <a:lnTo>
                    <a:pt x="6388" y="785"/>
                  </a:lnTo>
                  <a:lnTo>
                    <a:pt x="5336" y="1838"/>
                  </a:lnTo>
                  <a:lnTo>
                    <a:pt x="4533" y="1035"/>
                  </a:lnTo>
                  <a:lnTo>
                    <a:pt x="3195" y="2356"/>
                  </a:lnTo>
                  <a:lnTo>
                    <a:pt x="2409" y="1571"/>
                  </a:lnTo>
                  <a:lnTo>
                    <a:pt x="1" y="3979"/>
                  </a:lnTo>
                  <a:lnTo>
                    <a:pt x="554" y="4532"/>
                  </a:lnTo>
                  <a:lnTo>
                    <a:pt x="2409" y="2695"/>
                  </a:lnTo>
                  <a:lnTo>
                    <a:pt x="3195" y="3480"/>
                  </a:lnTo>
                  <a:lnTo>
                    <a:pt x="4533" y="2159"/>
                  </a:lnTo>
                  <a:lnTo>
                    <a:pt x="5336" y="2962"/>
                  </a:lnTo>
                  <a:lnTo>
                    <a:pt x="6941" y="1339"/>
                  </a:lnTo>
                  <a:lnTo>
                    <a:pt x="7727" y="2124"/>
                  </a:lnTo>
                  <a:lnTo>
                    <a:pt x="7727"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70" name="Google Shape;1370;p49"/>
          <p:cNvGrpSpPr/>
          <p:nvPr/>
        </p:nvGrpSpPr>
        <p:grpSpPr>
          <a:xfrm>
            <a:off x="6339271" y="2379923"/>
            <a:ext cx="347356" cy="358215"/>
            <a:chOff x="968775" y="1180050"/>
            <a:chExt cx="262750" cy="262775"/>
          </a:xfrm>
        </p:grpSpPr>
        <p:sp>
          <p:nvSpPr>
            <p:cNvPr id="1371" name="Google Shape;1371;p49"/>
            <p:cNvSpPr/>
            <p:nvPr/>
          </p:nvSpPr>
          <p:spPr>
            <a:xfrm>
              <a:off x="1061550" y="1180050"/>
              <a:ext cx="169975" cy="169550"/>
            </a:xfrm>
            <a:custGeom>
              <a:rect b="b" l="l" r="r" t="t"/>
              <a:pathLst>
                <a:path extrusionOk="0" h="6782" w="6799">
                  <a:moveTo>
                    <a:pt x="5478" y="1"/>
                  </a:moveTo>
                  <a:lnTo>
                    <a:pt x="4015" y="1464"/>
                  </a:lnTo>
                  <a:lnTo>
                    <a:pt x="4086" y="2160"/>
                  </a:lnTo>
                  <a:lnTo>
                    <a:pt x="1963" y="4283"/>
                  </a:lnTo>
                  <a:cubicBezTo>
                    <a:pt x="1785" y="4194"/>
                    <a:pt x="1571" y="4122"/>
                    <a:pt x="1339" y="4122"/>
                  </a:cubicBezTo>
                  <a:cubicBezTo>
                    <a:pt x="607" y="4122"/>
                    <a:pt x="1" y="4729"/>
                    <a:pt x="1" y="5461"/>
                  </a:cubicBezTo>
                  <a:cubicBezTo>
                    <a:pt x="1" y="6192"/>
                    <a:pt x="607" y="6781"/>
                    <a:pt x="1339" y="6781"/>
                  </a:cubicBezTo>
                  <a:cubicBezTo>
                    <a:pt x="2070" y="6781"/>
                    <a:pt x="2677" y="6192"/>
                    <a:pt x="2677" y="5461"/>
                  </a:cubicBezTo>
                  <a:cubicBezTo>
                    <a:pt x="2677" y="5229"/>
                    <a:pt x="2606" y="5032"/>
                    <a:pt x="2516" y="4854"/>
                  </a:cubicBezTo>
                  <a:lnTo>
                    <a:pt x="4657" y="2713"/>
                  </a:lnTo>
                  <a:lnTo>
                    <a:pt x="5335" y="2784"/>
                  </a:lnTo>
                  <a:lnTo>
                    <a:pt x="6799" y="1321"/>
                  </a:lnTo>
                  <a:lnTo>
                    <a:pt x="5603" y="1196"/>
                  </a:lnTo>
                  <a:lnTo>
                    <a:pt x="5478"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2" name="Google Shape;1372;p49"/>
            <p:cNvSpPr/>
            <p:nvPr/>
          </p:nvSpPr>
          <p:spPr>
            <a:xfrm>
              <a:off x="968775" y="1189875"/>
              <a:ext cx="252950" cy="252950"/>
            </a:xfrm>
            <a:custGeom>
              <a:rect b="b" l="l" r="r" t="t"/>
              <a:pathLst>
                <a:path extrusionOk="0" h="10118" w="10118">
                  <a:moveTo>
                    <a:pt x="5050" y="0"/>
                  </a:moveTo>
                  <a:cubicBezTo>
                    <a:pt x="2266" y="0"/>
                    <a:pt x="0" y="2266"/>
                    <a:pt x="0" y="5068"/>
                  </a:cubicBezTo>
                  <a:cubicBezTo>
                    <a:pt x="0" y="7851"/>
                    <a:pt x="2266" y="10117"/>
                    <a:pt x="5050" y="10117"/>
                  </a:cubicBezTo>
                  <a:cubicBezTo>
                    <a:pt x="7851" y="10117"/>
                    <a:pt x="10117" y="7851"/>
                    <a:pt x="10117" y="5068"/>
                  </a:cubicBezTo>
                  <a:cubicBezTo>
                    <a:pt x="10117" y="4193"/>
                    <a:pt x="9903" y="3390"/>
                    <a:pt x="9510" y="2695"/>
                  </a:cubicBezTo>
                  <a:lnTo>
                    <a:pt x="9421" y="2766"/>
                  </a:lnTo>
                  <a:lnTo>
                    <a:pt x="9243" y="2962"/>
                  </a:lnTo>
                  <a:lnTo>
                    <a:pt x="9011" y="2927"/>
                  </a:lnTo>
                  <a:lnTo>
                    <a:pt x="8725" y="2891"/>
                  </a:lnTo>
                  <a:lnTo>
                    <a:pt x="8725" y="2891"/>
                  </a:lnTo>
                  <a:cubicBezTo>
                    <a:pt x="9100" y="3533"/>
                    <a:pt x="9314" y="4265"/>
                    <a:pt x="9314" y="5068"/>
                  </a:cubicBezTo>
                  <a:cubicBezTo>
                    <a:pt x="9314" y="7405"/>
                    <a:pt x="7405" y="9314"/>
                    <a:pt x="5050" y="9314"/>
                  </a:cubicBezTo>
                  <a:cubicBezTo>
                    <a:pt x="2712" y="9314"/>
                    <a:pt x="803" y="7405"/>
                    <a:pt x="803" y="5068"/>
                  </a:cubicBezTo>
                  <a:cubicBezTo>
                    <a:pt x="803" y="2730"/>
                    <a:pt x="2712" y="803"/>
                    <a:pt x="5050" y="803"/>
                  </a:cubicBezTo>
                  <a:cubicBezTo>
                    <a:pt x="5853" y="803"/>
                    <a:pt x="6584" y="1017"/>
                    <a:pt x="7227" y="1392"/>
                  </a:cubicBezTo>
                  <a:lnTo>
                    <a:pt x="7209" y="1142"/>
                  </a:lnTo>
                  <a:lnTo>
                    <a:pt x="7155" y="875"/>
                  </a:lnTo>
                  <a:lnTo>
                    <a:pt x="7351" y="678"/>
                  </a:lnTo>
                  <a:lnTo>
                    <a:pt x="7441" y="589"/>
                  </a:lnTo>
                  <a:cubicBezTo>
                    <a:pt x="6727" y="214"/>
                    <a:pt x="5924" y="0"/>
                    <a:pt x="505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3" name="Google Shape;1373;p49"/>
            <p:cNvSpPr/>
            <p:nvPr/>
          </p:nvSpPr>
          <p:spPr>
            <a:xfrm>
              <a:off x="1015150" y="1236700"/>
              <a:ext cx="160175" cy="159725"/>
            </a:xfrm>
            <a:custGeom>
              <a:rect b="b" l="l" r="r" t="t"/>
              <a:pathLst>
                <a:path extrusionOk="0" h="6389" w="6407">
                  <a:moveTo>
                    <a:pt x="3195" y="1"/>
                  </a:moveTo>
                  <a:cubicBezTo>
                    <a:pt x="1446" y="1"/>
                    <a:pt x="1" y="1428"/>
                    <a:pt x="1" y="3195"/>
                  </a:cubicBezTo>
                  <a:cubicBezTo>
                    <a:pt x="1" y="4943"/>
                    <a:pt x="1446" y="6388"/>
                    <a:pt x="3195" y="6388"/>
                  </a:cubicBezTo>
                  <a:cubicBezTo>
                    <a:pt x="4961" y="6388"/>
                    <a:pt x="6406" y="4943"/>
                    <a:pt x="6406" y="3195"/>
                  </a:cubicBezTo>
                  <a:cubicBezTo>
                    <a:pt x="6406" y="2642"/>
                    <a:pt x="6264" y="2142"/>
                    <a:pt x="6032" y="1696"/>
                  </a:cubicBezTo>
                  <a:lnTo>
                    <a:pt x="5425" y="2285"/>
                  </a:lnTo>
                  <a:cubicBezTo>
                    <a:pt x="5550" y="2570"/>
                    <a:pt x="5603" y="2873"/>
                    <a:pt x="5603" y="3195"/>
                  </a:cubicBezTo>
                  <a:cubicBezTo>
                    <a:pt x="5603" y="4515"/>
                    <a:pt x="4533" y="5586"/>
                    <a:pt x="3195" y="5586"/>
                  </a:cubicBezTo>
                  <a:cubicBezTo>
                    <a:pt x="1892" y="5586"/>
                    <a:pt x="804" y="4515"/>
                    <a:pt x="804" y="3195"/>
                  </a:cubicBezTo>
                  <a:cubicBezTo>
                    <a:pt x="804" y="1874"/>
                    <a:pt x="1892" y="786"/>
                    <a:pt x="3195" y="786"/>
                  </a:cubicBezTo>
                  <a:cubicBezTo>
                    <a:pt x="3534" y="786"/>
                    <a:pt x="3837" y="857"/>
                    <a:pt x="4105" y="964"/>
                  </a:cubicBezTo>
                  <a:lnTo>
                    <a:pt x="4711" y="376"/>
                  </a:lnTo>
                  <a:cubicBezTo>
                    <a:pt x="4265" y="126"/>
                    <a:pt x="3748" y="1"/>
                    <a:pt x="319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74" name="Google Shape;1374;p49"/>
          <p:cNvGrpSpPr/>
          <p:nvPr/>
        </p:nvGrpSpPr>
        <p:grpSpPr>
          <a:xfrm>
            <a:off x="5704170" y="2446992"/>
            <a:ext cx="386288" cy="224042"/>
            <a:chOff x="1678900" y="1231350"/>
            <a:chExt cx="292200" cy="164350"/>
          </a:xfrm>
        </p:grpSpPr>
        <p:sp>
          <p:nvSpPr>
            <p:cNvPr id="1375" name="Google Shape;1375;p49"/>
            <p:cNvSpPr/>
            <p:nvPr/>
          </p:nvSpPr>
          <p:spPr>
            <a:xfrm>
              <a:off x="1678900" y="1231350"/>
              <a:ext cx="233775" cy="159725"/>
            </a:xfrm>
            <a:custGeom>
              <a:rect b="b" l="l" r="r" t="t"/>
              <a:pathLst>
                <a:path extrusionOk="0" h="6389" w="9351">
                  <a:moveTo>
                    <a:pt x="5853" y="1"/>
                  </a:moveTo>
                  <a:cubicBezTo>
                    <a:pt x="2624" y="1"/>
                    <a:pt x="1" y="2641"/>
                    <a:pt x="1" y="5871"/>
                  </a:cubicBezTo>
                  <a:lnTo>
                    <a:pt x="1" y="6388"/>
                  </a:lnTo>
                  <a:lnTo>
                    <a:pt x="786" y="6388"/>
                  </a:lnTo>
                  <a:lnTo>
                    <a:pt x="786" y="5871"/>
                  </a:lnTo>
                  <a:cubicBezTo>
                    <a:pt x="786" y="5318"/>
                    <a:pt x="893" y="4783"/>
                    <a:pt x="1053" y="4301"/>
                  </a:cubicBezTo>
                  <a:lnTo>
                    <a:pt x="1535" y="4497"/>
                  </a:lnTo>
                  <a:cubicBezTo>
                    <a:pt x="1589" y="4319"/>
                    <a:pt x="1660" y="4158"/>
                    <a:pt x="1731" y="3997"/>
                  </a:cubicBezTo>
                  <a:lnTo>
                    <a:pt x="1232" y="3801"/>
                  </a:lnTo>
                  <a:cubicBezTo>
                    <a:pt x="1428" y="3355"/>
                    <a:pt x="1714" y="2927"/>
                    <a:pt x="2035" y="2570"/>
                  </a:cubicBezTo>
                  <a:lnTo>
                    <a:pt x="2410" y="2927"/>
                  </a:lnTo>
                  <a:cubicBezTo>
                    <a:pt x="2517" y="2802"/>
                    <a:pt x="2641" y="2677"/>
                    <a:pt x="2784" y="2552"/>
                  </a:cubicBezTo>
                  <a:lnTo>
                    <a:pt x="2410" y="2178"/>
                  </a:lnTo>
                  <a:cubicBezTo>
                    <a:pt x="2766" y="1839"/>
                    <a:pt x="3177" y="1553"/>
                    <a:pt x="3623" y="1321"/>
                  </a:cubicBezTo>
                  <a:lnTo>
                    <a:pt x="3819" y="1821"/>
                  </a:lnTo>
                  <a:cubicBezTo>
                    <a:pt x="3980" y="1731"/>
                    <a:pt x="4158" y="1678"/>
                    <a:pt x="4319" y="1607"/>
                  </a:cubicBezTo>
                  <a:lnTo>
                    <a:pt x="4122" y="1107"/>
                  </a:lnTo>
                  <a:cubicBezTo>
                    <a:pt x="4568" y="946"/>
                    <a:pt x="5068" y="839"/>
                    <a:pt x="5586" y="821"/>
                  </a:cubicBezTo>
                  <a:lnTo>
                    <a:pt x="5586" y="1357"/>
                  </a:lnTo>
                  <a:cubicBezTo>
                    <a:pt x="5675" y="1357"/>
                    <a:pt x="5746" y="1339"/>
                    <a:pt x="5853" y="1339"/>
                  </a:cubicBezTo>
                  <a:cubicBezTo>
                    <a:pt x="5942" y="1339"/>
                    <a:pt x="6014" y="1339"/>
                    <a:pt x="6103" y="1357"/>
                  </a:cubicBezTo>
                  <a:lnTo>
                    <a:pt x="6103" y="821"/>
                  </a:lnTo>
                  <a:cubicBezTo>
                    <a:pt x="6638" y="839"/>
                    <a:pt x="7120" y="964"/>
                    <a:pt x="7566" y="1125"/>
                  </a:cubicBezTo>
                  <a:lnTo>
                    <a:pt x="7370" y="1607"/>
                  </a:lnTo>
                  <a:cubicBezTo>
                    <a:pt x="7548" y="1678"/>
                    <a:pt x="7709" y="1731"/>
                    <a:pt x="7869" y="1821"/>
                  </a:cubicBezTo>
                  <a:lnTo>
                    <a:pt x="8066" y="1321"/>
                  </a:lnTo>
                  <a:cubicBezTo>
                    <a:pt x="8315" y="1446"/>
                    <a:pt x="8547" y="1589"/>
                    <a:pt x="8761" y="1749"/>
                  </a:cubicBezTo>
                  <a:lnTo>
                    <a:pt x="9350" y="1178"/>
                  </a:lnTo>
                  <a:cubicBezTo>
                    <a:pt x="8369" y="447"/>
                    <a:pt x="7173" y="1"/>
                    <a:pt x="585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6" name="Google Shape;1376;p49"/>
            <p:cNvSpPr/>
            <p:nvPr/>
          </p:nvSpPr>
          <p:spPr>
            <a:xfrm>
              <a:off x="1927800" y="1294250"/>
              <a:ext cx="43300" cy="96825"/>
            </a:xfrm>
            <a:custGeom>
              <a:rect b="b" l="l" r="r" t="t"/>
              <a:pathLst>
                <a:path extrusionOk="0" h="3873" w="1732">
                  <a:moveTo>
                    <a:pt x="697" y="1"/>
                  </a:moveTo>
                  <a:lnTo>
                    <a:pt x="126" y="571"/>
                  </a:lnTo>
                  <a:cubicBezTo>
                    <a:pt x="269" y="786"/>
                    <a:pt x="393" y="1035"/>
                    <a:pt x="501" y="1267"/>
                  </a:cubicBezTo>
                  <a:lnTo>
                    <a:pt x="1" y="1481"/>
                  </a:lnTo>
                  <a:cubicBezTo>
                    <a:pt x="72" y="1642"/>
                    <a:pt x="144" y="1820"/>
                    <a:pt x="197" y="1981"/>
                  </a:cubicBezTo>
                  <a:lnTo>
                    <a:pt x="697" y="1785"/>
                  </a:lnTo>
                  <a:cubicBezTo>
                    <a:pt x="840" y="2267"/>
                    <a:pt x="947" y="2802"/>
                    <a:pt x="947" y="3355"/>
                  </a:cubicBezTo>
                  <a:lnTo>
                    <a:pt x="947" y="3872"/>
                  </a:lnTo>
                  <a:lnTo>
                    <a:pt x="1732" y="3872"/>
                  </a:lnTo>
                  <a:lnTo>
                    <a:pt x="1732" y="3355"/>
                  </a:lnTo>
                  <a:cubicBezTo>
                    <a:pt x="1732" y="2106"/>
                    <a:pt x="1357" y="946"/>
                    <a:pt x="6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77" name="Google Shape;1377;p49"/>
            <p:cNvSpPr/>
            <p:nvPr/>
          </p:nvSpPr>
          <p:spPr>
            <a:xfrm>
              <a:off x="1809600" y="1267925"/>
              <a:ext cx="128500" cy="127775"/>
            </a:xfrm>
            <a:custGeom>
              <a:rect b="b" l="l" r="r" t="t"/>
              <a:pathLst>
                <a:path extrusionOk="0" h="5111" w="5140">
                  <a:moveTo>
                    <a:pt x="5139" y="1"/>
                  </a:moveTo>
                  <a:lnTo>
                    <a:pt x="250" y="4158"/>
                  </a:lnTo>
                  <a:cubicBezTo>
                    <a:pt x="215" y="4176"/>
                    <a:pt x="215" y="4194"/>
                    <a:pt x="179" y="4230"/>
                  </a:cubicBezTo>
                  <a:cubicBezTo>
                    <a:pt x="1" y="4461"/>
                    <a:pt x="18" y="4783"/>
                    <a:pt x="250" y="4997"/>
                  </a:cubicBezTo>
                  <a:cubicBezTo>
                    <a:pt x="351" y="5074"/>
                    <a:pt x="468" y="5111"/>
                    <a:pt x="584" y="5111"/>
                  </a:cubicBezTo>
                  <a:cubicBezTo>
                    <a:pt x="737" y="5111"/>
                    <a:pt x="888" y="5047"/>
                    <a:pt x="1000" y="4925"/>
                  </a:cubicBezTo>
                  <a:lnTo>
                    <a:pt x="513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78" name="Google Shape;1378;p49"/>
          <p:cNvSpPr/>
          <p:nvPr/>
        </p:nvSpPr>
        <p:spPr>
          <a:xfrm>
            <a:off x="7023159" y="2368888"/>
            <a:ext cx="245958" cy="363054"/>
          </a:xfrm>
          <a:custGeom>
            <a:rect b="b" l="l" r="r" t="t"/>
            <a:pathLst>
              <a:path extrusionOk="0" h="10653" w="7442">
                <a:moveTo>
                  <a:pt x="6299" y="803"/>
                </a:moveTo>
                <a:cubicBezTo>
                  <a:pt x="6156" y="2106"/>
                  <a:pt x="5389" y="3926"/>
                  <a:pt x="4479" y="4622"/>
                </a:cubicBezTo>
                <a:cubicBezTo>
                  <a:pt x="4247" y="4800"/>
                  <a:pt x="4122" y="5050"/>
                  <a:pt x="4122" y="5318"/>
                </a:cubicBezTo>
                <a:cubicBezTo>
                  <a:pt x="4122" y="5603"/>
                  <a:pt x="4247" y="5853"/>
                  <a:pt x="4479" y="6031"/>
                </a:cubicBezTo>
                <a:cubicBezTo>
                  <a:pt x="4925" y="6388"/>
                  <a:pt x="5354" y="7013"/>
                  <a:pt x="5675" y="7726"/>
                </a:cubicBezTo>
                <a:lnTo>
                  <a:pt x="1785" y="7726"/>
                </a:lnTo>
                <a:cubicBezTo>
                  <a:pt x="2124" y="7013"/>
                  <a:pt x="2534" y="6388"/>
                  <a:pt x="2980" y="6031"/>
                </a:cubicBezTo>
                <a:cubicBezTo>
                  <a:pt x="3195" y="5853"/>
                  <a:pt x="3319" y="5603"/>
                  <a:pt x="3319" y="5318"/>
                </a:cubicBezTo>
                <a:cubicBezTo>
                  <a:pt x="3319" y="5050"/>
                  <a:pt x="3195" y="4800"/>
                  <a:pt x="2980" y="4622"/>
                </a:cubicBezTo>
                <a:cubicBezTo>
                  <a:pt x="2071" y="3926"/>
                  <a:pt x="1303" y="2106"/>
                  <a:pt x="1161" y="803"/>
                </a:cubicBezTo>
                <a:close/>
                <a:moveTo>
                  <a:pt x="1" y="0"/>
                </a:moveTo>
                <a:lnTo>
                  <a:pt x="1" y="803"/>
                </a:lnTo>
                <a:lnTo>
                  <a:pt x="358" y="803"/>
                </a:lnTo>
                <a:cubicBezTo>
                  <a:pt x="500" y="2284"/>
                  <a:pt x="1339" y="4425"/>
                  <a:pt x="2588" y="5318"/>
                </a:cubicBezTo>
                <a:cubicBezTo>
                  <a:pt x="1339" y="6228"/>
                  <a:pt x="483" y="8369"/>
                  <a:pt x="358" y="9850"/>
                </a:cubicBezTo>
                <a:lnTo>
                  <a:pt x="1" y="9850"/>
                </a:lnTo>
                <a:lnTo>
                  <a:pt x="1" y="10652"/>
                </a:lnTo>
                <a:lnTo>
                  <a:pt x="7441" y="10652"/>
                </a:lnTo>
                <a:lnTo>
                  <a:pt x="7441" y="9850"/>
                </a:lnTo>
                <a:lnTo>
                  <a:pt x="7084" y="9850"/>
                </a:lnTo>
                <a:cubicBezTo>
                  <a:pt x="6959" y="8369"/>
                  <a:pt x="6085" y="6228"/>
                  <a:pt x="4854" y="5318"/>
                </a:cubicBezTo>
                <a:cubicBezTo>
                  <a:pt x="6085" y="4425"/>
                  <a:pt x="6959" y="2284"/>
                  <a:pt x="7084" y="803"/>
                </a:cubicBezTo>
                <a:lnTo>
                  <a:pt x="7441" y="803"/>
                </a:lnTo>
                <a:lnTo>
                  <a:pt x="7441"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79" name="Google Shape;1379;p49"/>
          <p:cNvGrpSpPr/>
          <p:nvPr/>
        </p:nvGrpSpPr>
        <p:grpSpPr>
          <a:xfrm>
            <a:off x="7467406" y="2373531"/>
            <a:ext cx="322006" cy="353205"/>
            <a:chOff x="2405550" y="1181850"/>
            <a:chExt cx="243575" cy="259100"/>
          </a:xfrm>
        </p:grpSpPr>
        <p:sp>
          <p:nvSpPr>
            <p:cNvPr id="1380" name="Google Shape;1380;p49"/>
            <p:cNvSpPr/>
            <p:nvPr/>
          </p:nvSpPr>
          <p:spPr>
            <a:xfrm>
              <a:off x="2517500" y="1255000"/>
              <a:ext cx="13425" cy="12950"/>
            </a:xfrm>
            <a:custGeom>
              <a:rect b="b" l="l" r="r" t="t"/>
              <a:pathLst>
                <a:path extrusionOk="0" h="518" w="537">
                  <a:moveTo>
                    <a:pt x="269" y="0"/>
                  </a:moveTo>
                  <a:cubicBezTo>
                    <a:pt x="126" y="0"/>
                    <a:pt x="1" y="125"/>
                    <a:pt x="1" y="268"/>
                  </a:cubicBezTo>
                  <a:cubicBezTo>
                    <a:pt x="1" y="411"/>
                    <a:pt x="126" y="518"/>
                    <a:pt x="269" y="518"/>
                  </a:cubicBezTo>
                  <a:cubicBezTo>
                    <a:pt x="429" y="518"/>
                    <a:pt x="536" y="411"/>
                    <a:pt x="536" y="268"/>
                  </a:cubicBezTo>
                  <a:cubicBezTo>
                    <a:pt x="536" y="125"/>
                    <a:pt x="429"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1" name="Google Shape;1381;p49"/>
            <p:cNvSpPr/>
            <p:nvPr/>
          </p:nvSpPr>
          <p:spPr>
            <a:xfrm>
              <a:off x="2517500" y="1387925"/>
              <a:ext cx="13425" cy="13400"/>
            </a:xfrm>
            <a:custGeom>
              <a:rect b="b" l="l" r="r" t="t"/>
              <a:pathLst>
                <a:path extrusionOk="0" h="536" w="537">
                  <a:moveTo>
                    <a:pt x="269" y="0"/>
                  </a:moveTo>
                  <a:cubicBezTo>
                    <a:pt x="126" y="0"/>
                    <a:pt x="1" y="125"/>
                    <a:pt x="1" y="268"/>
                  </a:cubicBezTo>
                  <a:cubicBezTo>
                    <a:pt x="1" y="411"/>
                    <a:pt x="126" y="536"/>
                    <a:pt x="269" y="536"/>
                  </a:cubicBezTo>
                  <a:cubicBezTo>
                    <a:pt x="429" y="536"/>
                    <a:pt x="536" y="411"/>
                    <a:pt x="536" y="268"/>
                  </a:cubicBezTo>
                  <a:cubicBezTo>
                    <a:pt x="536" y="125"/>
                    <a:pt x="429"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2" name="Google Shape;1382;p49"/>
            <p:cNvSpPr/>
            <p:nvPr/>
          </p:nvSpPr>
          <p:spPr>
            <a:xfrm>
              <a:off x="2584425" y="1317900"/>
              <a:ext cx="12950" cy="13400"/>
            </a:xfrm>
            <a:custGeom>
              <a:rect b="b" l="l" r="r" t="t"/>
              <a:pathLst>
                <a:path extrusionOk="0" h="536" w="518">
                  <a:moveTo>
                    <a:pt x="268" y="0"/>
                  </a:moveTo>
                  <a:cubicBezTo>
                    <a:pt x="125" y="0"/>
                    <a:pt x="0" y="125"/>
                    <a:pt x="0" y="268"/>
                  </a:cubicBezTo>
                  <a:cubicBezTo>
                    <a:pt x="0" y="428"/>
                    <a:pt x="125" y="535"/>
                    <a:pt x="268" y="535"/>
                  </a:cubicBezTo>
                  <a:cubicBezTo>
                    <a:pt x="411" y="535"/>
                    <a:pt x="518" y="428"/>
                    <a:pt x="518" y="268"/>
                  </a:cubicBezTo>
                  <a:cubicBezTo>
                    <a:pt x="518" y="125"/>
                    <a:pt x="411"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3" name="Google Shape;1383;p49"/>
            <p:cNvSpPr/>
            <p:nvPr/>
          </p:nvSpPr>
          <p:spPr>
            <a:xfrm>
              <a:off x="2451050" y="1317900"/>
              <a:ext cx="13400" cy="13400"/>
            </a:xfrm>
            <a:custGeom>
              <a:rect b="b" l="l" r="r" t="t"/>
              <a:pathLst>
                <a:path extrusionOk="0" h="536" w="536">
                  <a:moveTo>
                    <a:pt x="268" y="0"/>
                  </a:moveTo>
                  <a:cubicBezTo>
                    <a:pt x="125" y="0"/>
                    <a:pt x="0" y="125"/>
                    <a:pt x="0" y="268"/>
                  </a:cubicBezTo>
                  <a:cubicBezTo>
                    <a:pt x="0" y="428"/>
                    <a:pt x="125" y="535"/>
                    <a:pt x="268" y="535"/>
                  </a:cubicBezTo>
                  <a:cubicBezTo>
                    <a:pt x="429" y="535"/>
                    <a:pt x="536" y="428"/>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4" name="Google Shape;1384;p49"/>
            <p:cNvSpPr/>
            <p:nvPr/>
          </p:nvSpPr>
          <p:spPr>
            <a:xfrm>
              <a:off x="2517500" y="1278200"/>
              <a:ext cx="44650" cy="84325"/>
            </a:xfrm>
            <a:custGeom>
              <a:rect b="b" l="l" r="r" t="t"/>
              <a:pathLst>
                <a:path extrusionOk="0" h="3373" w="1786">
                  <a:moveTo>
                    <a:pt x="1" y="0"/>
                  </a:moveTo>
                  <a:lnTo>
                    <a:pt x="1" y="1856"/>
                  </a:lnTo>
                  <a:cubicBezTo>
                    <a:pt x="1" y="1927"/>
                    <a:pt x="37" y="1999"/>
                    <a:pt x="90" y="2052"/>
                  </a:cubicBezTo>
                  <a:lnTo>
                    <a:pt x="1411" y="3372"/>
                  </a:lnTo>
                  <a:lnTo>
                    <a:pt x="1785" y="2998"/>
                  </a:lnTo>
                  <a:lnTo>
                    <a:pt x="536" y="1767"/>
                  </a:lnTo>
                  <a:lnTo>
                    <a:pt x="5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5" name="Google Shape;1385;p49"/>
            <p:cNvSpPr/>
            <p:nvPr/>
          </p:nvSpPr>
          <p:spPr>
            <a:xfrm>
              <a:off x="2405550" y="1181850"/>
              <a:ext cx="243575" cy="259100"/>
            </a:xfrm>
            <a:custGeom>
              <a:rect b="b" l="l" r="r" t="t"/>
              <a:pathLst>
                <a:path extrusionOk="0" h="10364" w="9743">
                  <a:moveTo>
                    <a:pt x="4747" y="2123"/>
                  </a:moveTo>
                  <a:cubicBezTo>
                    <a:pt x="6816" y="2123"/>
                    <a:pt x="8476" y="3783"/>
                    <a:pt x="8476" y="5853"/>
                  </a:cubicBezTo>
                  <a:cubicBezTo>
                    <a:pt x="8476" y="7904"/>
                    <a:pt x="6816" y="9564"/>
                    <a:pt x="4747" y="9564"/>
                  </a:cubicBezTo>
                  <a:cubicBezTo>
                    <a:pt x="2695" y="9564"/>
                    <a:pt x="1017" y="7904"/>
                    <a:pt x="1017" y="5853"/>
                  </a:cubicBezTo>
                  <a:cubicBezTo>
                    <a:pt x="1017" y="3783"/>
                    <a:pt x="2695" y="2123"/>
                    <a:pt x="4747" y="2123"/>
                  </a:cubicBezTo>
                  <a:close/>
                  <a:moveTo>
                    <a:pt x="3159" y="0"/>
                  </a:moveTo>
                  <a:lnTo>
                    <a:pt x="3159" y="785"/>
                  </a:lnTo>
                  <a:lnTo>
                    <a:pt x="4354" y="785"/>
                  </a:lnTo>
                  <a:lnTo>
                    <a:pt x="4354" y="1338"/>
                  </a:lnTo>
                  <a:cubicBezTo>
                    <a:pt x="2249" y="1517"/>
                    <a:pt x="536" y="3158"/>
                    <a:pt x="268" y="5282"/>
                  </a:cubicBezTo>
                  <a:cubicBezTo>
                    <a:pt x="0" y="7387"/>
                    <a:pt x="1249" y="9403"/>
                    <a:pt x="3248" y="10099"/>
                  </a:cubicBezTo>
                  <a:cubicBezTo>
                    <a:pt x="3752" y="10278"/>
                    <a:pt x="4268" y="10363"/>
                    <a:pt x="4777" y="10363"/>
                  </a:cubicBezTo>
                  <a:cubicBezTo>
                    <a:pt x="6303" y="10363"/>
                    <a:pt x="7762" y="9591"/>
                    <a:pt x="8618" y="8226"/>
                  </a:cubicBezTo>
                  <a:cubicBezTo>
                    <a:pt x="9743" y="6424"/>
                    <a:pt x="9421" y="4086"/>
                    <a:pt x="7923" y="2605"/>
                  </a:cubicBezTo>
                  <a:lnTo>
                    <a:pt x="8315" y="2213"/>
                  </a:lnTo>
                  <a:cubicBezTo>
                    <a:pt x="8458" y="2052"/>
                    <a:pt x="8458" y="1802"/>
                    <a:pt x="8297" y="1642"/>
                  </a:cubicBezTo>
                  <a:cubicBezTo>
                    <a:pt x="8221" y="1566"/>
                    <a:pt x="8115" y="1525"/>
                    <a:pt x="8009" y="1525"/>
                  </a:cubicBezTo>
                  <a:cubicBezTo>
                    <a:pt x="7914" y="1525"/>
                    <a:pt x="7819" y="1557"/>
                    <a:pt x="7744" y="1624"/>
                  </a:cubicBezTo>
                  <a:lnTo>
                    <a:pt x="7280" y="2088"/>
                  </a:lnTo>
                  <a:cubicBezTo>
                    <a:pt x="6656" y="1677"/>
                    <a:pt x="5924" y="1410"/>
                    <a:pt x="5157" y="1356"/>
                  </a:cubicBezTo>
                  <a:lnTo>
                    <a:pt x="5157" y="785"/>
                  </a:lnTo>
                  <a:lnTo>
                    <a:pt x="6352" y="785"/>
                  </a:lnTo>
                  <a:lnTo>
                    <a:pt x="6352"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86" name="Google Shape;1386;p49"/>
          <p:cNvSpPr/>
          <p:nvPr/>
        </p:nvSpPr>
        <p:spPr>
          <a:xfrm>
            <a:off x="8075550" y="2396514"/>
            <a:ext cx="299003" cy="308322"/>
          </a:xfrm>
          <a:custGeom>
            <a:rect b="b" l="l" r="r" t="t"/>
            <a:pathLst>
              <a:path extrusionOk="0" h="9047" w="9047">
                <a:moveTo>
                  <a:pt x="4514" y="2927"/>
                </a:moveTo>
                <a:cubicBezTo>
                  <a:pt x="5389" y="2927"/>
                  <a:pt x="6102" y="3640"/>
                  <a:pt x="6102" y="4515"/>
                </a:cubicBezTo>
                <a:cubicBezTo>
                  <a:pt x="6102" y="5407"/>
                  <a:pt x="5389" y="6120"/>
                  <a:pt x="4514" y="6120"/>
                </a:cubicBezTo>
                <a:cubicBezTo>
                  <a:pt x="3640" y="6120"/>
                  <a:pt x="2926" y="5407"/>
                  <a:pt x="2926" y="4515"/>
                </a:cubicBezTo>
                <a:cubicBezTo>
                  <a:pt x="2926" y="3640"/>
                  <a:pt x="3640" y="2927"/>
                  <a:pt x="4514" y="2927"/>
                </a:cubicBezTo>
                <a:close/>
                <a:moveTo>
                  <a:pt x="3979" y="0"/>
                </a:moveTo>
                <a:lnTo>
                  <a:pt x="3515" y="928"/>
                </a:lnTo>
                <a:cubicBezTo>
                  <a:pt x="3230" y="1017"/>
                  <a:pt x="2944" y="1124"/>
                  <a:pt x="2695" y="1285"/>
                </a:cubicBezTo>
                <a:lnTo>
                  <a:pt x="1695" y="946"/>
                </a:lnTo>
                <a:lnTo>
                  <a:pt x="946" y="1695"/>
                </a:lnTo>
                <a:lnTo>
                  <a:pt x="1267" y="2695"/>
                </a:lnTo>
                <a:cubicBezTo>
                  <a:pt x="1124" y="2962"/>
                  <a:pt x="999" y="3248"/>
                  <a:pt x="928" y="3533"/>
                </a:cubicBezTo>
                <a:lnTo>
                  <a:pt x="0" y="3997"/>
                </a:lnTo>
                <a:lnTo>
                  <a:pt x="0" y="5050"/>
                </a:lnTo>
                <a:lnTo>
                  <a:pt x="928" y="5514"/>
                </a:lnTo>
                <a:cubicBezTo>
                  <a:pt x="999" y="5817"/>
                  <a:pt x="1124" y="6085"/>
                  <a:pt x="1267" y="6352"/>
                </a:cubicBezTo>
                <a:lnTo>
                  <a:pt x="946" y="7352"/>
                </a:lnTo>
                <a:lnTo>
                  <a:pt x="1695" y="8101"/>
                </a:lnTo>
                <a:lnTo>
                  <a:pt x="2695" y="7780"/>
                </a:lnTo>
                <a:cubicBezTo>
                  <a:pt x="2962" y="7922"/>
                  <a:pt x="3248" y="8047"/>
                  <a:pt x="3533" y="8119"/>
                </a:cubicBezTo>
                <a:lnTo>
                  <a:pt x="3997" y="9047"/>
                </a:lnTo>
                <a:lnTo>
                  <a:pt x="5068" y="9047"/>
                </a:lnTo>
                <a:lnTo>
                  <a:pt x="5532" y="8119"/>
                </a:lnTo>
                <a:cubicBezTo>
                  <a:pt x="5817" y="8047"/>
                  <a:pt x="6102" y="7922"/>
                  <a:pt x="6352" y="7780"/>
                </a:cubicBezTo>
                <a:lnTo>
                  <a:pt x="7351" y="8101"/>
                </a:lnTo>
                <a:lnTo>
                  <a:pt x="8101" y="7352"/>
                </a:lnTo>
                <a:lnTo>
                  <a:pt x="7762" y="6352"/>
                </a:lnTo>
                <a:cubicBezTo>
                  <a:pt x="7922" y="6085"/>
                  <a:pt x="8029" y="5799"/>
                  <a:pt x="8119" y="5514"/>
                </a:cubicBezTo>
                <a:lnTo>
                  <a:pt x="9047" y="5050"/>
                </a:lnTo>
                <a:lnTo>
                  <a:pt x="9047" y="3979"/>
                </a:lnTo>
                <a:lnTo>
                  <a:pt x="8101" y="3515"/>
                </a:lnTo>
                <a:cubicBezTo>
                  <a:pt x="8029" y="3230"/>
                  <a:pt x="7905" y="2962"/>
                  <a:pt x="7762" y="2695"/>
                </a:cubicBezTo>
                <a:lnTo>
                  <a:pt x="8101" y="1695"/>
                </a:lnTo>
                <a:lnTo>
                  <a:pt x="7334" y="946"/>
                </a:lnTo>
                <a:lnTo>
                  <a:pt x="6334" y="1285"/>
                </a:lnTo>
                <a:cubicBezTo>
                  <a:pt x="6085" y="1124"/>
                  <a:pt x="5799" y="1017"/>
                  <a:pt x="5496" y="928"/>
                </a:cubicBez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87" name="Google Shape;1387;p49"/>
          <p:cNvGrpSpPr/>
          <p:nvPr/>
        </p:nvGrpSpPr>
        <p:grpSpPr>
          <a:xfrm>
            <a:off x="8500593" y="2371333"/>
            <a:ext cx="286610" cy="357601"/>
            <a:chOff x="3086700" y="1180050"/>
            <a:chExt cx="216800" cy="262325"/>
          </a:xfrm>
        </p:grpSpPr>
        <p:sp>
          <p:nvSpPr>
            <p:cNvPr id="1388" name="Google Shape;1388;p49"/>
            <p:cNvSpPr/>
            <p:nvPr/>
          </p:nvSpPr>
          <p:spPr>
            <a:xfrm>
              <a:off x="3161625" y="1180050"/>
              <a:ext cx="141875" cy="141425"/>
            </a:xfrm>
            <a:custGeom>
              <a:rect b="b" l="l" r="r" t="t"/>
              <a:pathLst>
                <a:path extrusionOk="0" h="5657" w="5675">
                  <a:moveTo>
                    <a:pt x="2838" y="1839"/>
                  </a:moveTo>
                  <a:cubicBezTo>
                    <a:pt x="3391" y="1839"/>
                    <a:pt x="3837" y="2285"/>
                    <a:pt x="3837" y="2838"/>
                  </a:cubicBezTo>
                  <a:cubicBezTo>
                    <a:pt x="3837" y="3373"/>
                    <a:pt x="3391" y="3837"/>
                    <a:pt x="2838" y="3837"/>
                  </a:cubicBezTo>
                  <a:cubicBezTo>
                    <a:pt x="2285" y="3837"/>
                    <a:pt x="1839" y="3373"/>
                    <a:pt x="1839" y="2838"/>
                  </a:cubicBezTo>
                  <a:cubicBezTo>
                    <a:pt x="1839" y="2285"/>
                    <a:pt x="2302" y="1839"/>
                    <a:pt x="2838" y="1839"/>
                  </a:cubicBezTo>
                  <a:close/>
                  <a:moveTo>
                    <a:pt x="2499" y="1"/>
                  </a:moveTo>
                  <a:lnTo>
                    <a:pt x="2213" y="590"/>
                  </a:lnTo>
                  <a:cubicBezTo>
                    <a:pt x="2035" y="643"/>
                    <a:pt x="1856" y="697"/>
                    <a:pt x="1696" y="804"/>
                  </a:cubicBezTo>
                  <a:lnTo>
                    <a:pt x="1071" y="590"/>
                  </a:lnTo>
                  <a:lnTo>
                    <a:pt x="590" y="1054"/>
                  </a:lnTo>
                  <a:lnTo>
                    <a:pt x="804" y="1696"/>
                  </a:lnTo>
                  <a:cubicBezTo>
                    <a:pt x="714" y="1856"/>
                    <a:pt x="643" y="2035"/>
                    <a:pt x="590" y="2213"/>
                  </a:cubicBezTo>
                  <a:lnTo>
                    <a:pt x="1" y="2499"/>
                  </a:lnTo>
                  <a:lnTo>
                    <a:pt x="1" y="3159"/>
                  </a:lnTo>
                  <a:lnTo>
                    <a:pt x="590" y="3462"/>
                  </a:lnTo>
                  <a:cubicBezTo>
                    <a:pt x="643" y="3641"/>
                    <a:pt x="714" y="3819"/>
                    <a:pt x="804" y="3980"/>
                  </a:cubicBezTo>
                  <a:lnTo>
                    <a:pt x="590" y="4604"/>
                  </a:lnTo>
                  <a:lnTo>
                    <a:pt x="1053" y="5068"/>
                  </a:lnTo>
                  <a:lnTo>
                    <a:pt x="1678" y="4854"/>
                  </a:lnTo>
                  <a:cubicBezTo>
                    <a:pt x="1839" y="4961"/>
                    <a:pt x="2017" y="5015"/>
                    <a:pt x="2195" y="5068"/>
                  </a:cubicBezTo>
                  <a:lnTo>
                    <a:pt x="2499" y="5657"/>
                  </a:lnTo>
                  <a:lnTo>
                    <a:pt x="3159" y="5657"/>
                  </a:lnTo>
                  <a:lnTo>
                    <a:pt x="3462" y="5068"/>
                  </a:lnTo>
                  <a:cubicBezTo>
                    <a:pt x="3641" y="5015"/>
                    <a:pt x="3819" y="4961"/>
                    <a:pt x="3962" y="4854"/>
                  </a:cubicBezTo>
                  <a:lnTo>
                    <a:pt x="4586" y="5068"/>
                  </a:lnTo>
                  <a:lnTo>
                    <a:pt x="5068" y="4604"/>
                  </a:lnTo>
                  <a:lnTo>
                    <a:pt x="4854" y="3980"/>
                  </a:lnTo>
                  <a:cubicBezTo>
                    <a:pt x="4961" y="3819"/>
                    <a:pt x="5032" y="3623"/>
                    <a:pt x="5086" y="3462"/>
                  </a:cubicBezTo>
                  <a:lnTo>
                    <a:pt x="5675" y="3159"/>
                  </a:lnTo>
                  <a:lnTo>
                    <a:pt x="5675" y="2499"/>
                  </a:lnTo>
                  <a:lnTo>
                    <a:pt x="5086" y="2213"/>
                  </a:lnTo>
                  <a:cubicBezTo>
                    <a:pt x="5032" y="2035"/>
                    <a:pt x="4961" y="1856"/>
                    <a:pt x="4872" y="1696"/>
                  </a:cubicBezTo>
                  <a:lnTo>
                    <a:pt x="5086" y="1054"/>
                  </a:lnTo>
                  <a:lnTo>
                    <a:pt x="4604" y="590"/>
                  </a:lnTo>
                  <a:lnTo>
                    <a:pt x="3980" y="804"/>
                  </a:lnTo>
                  <a:cubicBezTo>
                    <a:pt x="3819" y="697"/>
                    <a:pt x="3658" y="643"/>
                    <a:pt x="3462" y="590"/>
                  </a:cubicBezTo>
                  <a:lnTo>
                    <a:pt x="3177"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89" name="Google Shape;1389;p49"/>
            <p:cNvSpPr/>
            <p:nvPr/>
          </p:nvSpPr>
          <p:spPr>
            <a:xfrm>
              <a:off x="3086700" y="1301400"/>
              <a:ext cx="141425" cy="140975"/>
            </a:xfrm>
            <a:custGeom>
              <a:rect b="b" l="l" r="r" t="t"/>
              <a:pathLst>
                <a:path extrusionOk="0" h="5639" w="5657">
                  <a:moveTo>
                    <a:pt x="2837" y="1838"/>
                  </a:moveTo>
                  <a:cubicBezTo>
                    <a:pt x="3390" y="1838"/>
                    <a:pt x="3836" y="2284"/>
                    <a:pt x="3836" y="2819"/>
                  </a:cubicBezTo>
                  <a:cubicBezTo>
                    <a:pt x="3836" y="3372"/>
                    <a:pt x="3390" y="3818"/>
                    <a:pt x="2837" y="3818"/>
                  </a:cubicBezTo>
                  <a:cubicBezTo>
                    <a:pt x="2266" y="3818"/>
                    <a:pt x="1838" y="3372"/>
                    <a:pt x="1838" y="2819"/>
                  </a:cubicBezTo>
                  <a:cubicBezTo>
                    <a:pt x="1838" y="2266"/>
                    <a:pt x="2284" y="1838"/>
                    <a:pt x="2837" y="1838"/>
                  </a:cubicBezTo>
                  <a:close/>
                  <a:moveTo>
                    <a:pt x="2498" y="0"/>
                  </a:moveTo>
                  <a:lnTo>
                    <a:pt x="2195" y="571"/>
                  </a:lnTo>
                  <a:cubicBezTo>
                    <a:pt x="2016" y="624"/>
                    <a:pt x="1838" y="696"/>
                    <a:pt x="1677" y="785"/>
                  </a:cubicBezTo>
                  <a:lnTo>
                    <a:pt x="1053" y="571"/>
                  </a:lnTo>
                  <a:lnTo>
                    <a:pt x="589" y="1035"/>
                  </a:lnTo>
                  <a:lnTo>
                    <a:pt x="785" y="1659"/>
                  </a:lnTo>
                  <a:cubicBezTo>
                    <a:pt x="696" y="1838"/>
                    <a:pt x="642" y="2016"/>
                    <a:pt x="571" y="2195"/>
                  </a:cubicBezTo>
                  <a:lnTo>
                    <a:pt x="0" y="2480"/>
                  </a:lnTo>
                  <a:lnTo>
                    <a:pt x="0" y="3140"/>
                  </a:lnTo>
                  <a:lnTo>
                    <a:pt x="571" y="3426"/>
                  </a:lnTo>
                  <a:cubicBezTo>
                    <a:pt x="642" y="3622"/>
                    <a:pt x="696" y="3800"/>
                    <a:pt x="785" y="3961"/>
                  </a:cubicBezTo>
                  <a:lnTo>
                    <a:pt x="589" y="4586"/>
                  </a:lnTo>
                  <a:lnTo>
                    <a:pt x="1053" y="5049"/>
                  </a:lnTo>
                  <a:lnTo>
                    <a:pt x="1677" y="4853"/>
                  </a:lnTo>
                  <a:cubicBezTo>
                    <a:pt x="1838" y="4942"/>
                    <a:pt x="2016" y="5014"/>
                    <a:pt x="2195" y="5049"/>
                  </a:cubicBezTo>
                  <a:lnTo>
                    <a:pt x="2498" y="5638"/>
                  </a:lnTo>
                  <a:lnTo>
                    <a:pt x="3158" y="5638"/>
                  </a:lnTo>
                  <a:lnTo>
                    <a:pt x="3462" y="5049"/>
                  </a:lnTo>
                  <a:cubicBezTo>
                    <a:pt x="3640" y="5014"/>
                    <a:pt x="3818" y="4942"/>
                    <a:pt x="3979" y="4853"/>
                  </a:cubicBezTo>
                  <a:lnTo>
                    <a:pt x="4604" y="5049"/>
                  </a:lnTo>
                  <a:lnTo>
                    <a:pt x="5067" y="4586"/>
                  </a:lnTo>
                  <a:lnTo>
                    <a:pt x="4853" y="3961"/>
                  </a:lnTo>
                  <a:cubicBezTo>
                    <a:pt x="4960" y="3800"/>
                    <a:pt x="5032" y="3640"/>
                    <a:pt x="5085" y="3444"/>
                  </a:cubicBezTo>
                  <a:lnTo>
                    <a:pt x="5656" y="3158"/>
                  </a:lnTo>
                  <a:lnTo>
                    <a:pt x="5656" y="2498"/>
                  </a:lnTo>
                  <a:lnTo>
                    <a:pt x="5085" y="2195"/>
                  </a:lnTo>
                  <a:cubicBezTo>
                    <a:pt x="5032" y="2016"/>
                    <a:pt x="4960" y="1838"/>
                    <a:pt x="4853" y="1677"/>
                  </a:cubicBezTo>
                  <a:lnTo>
                    <a:pt x="5085" y="1053"/>
                  </a:lnTo>
                  <a:lnTo>
                    <a:pt x="4604" y="571"/>
                  </a:lnTo>
                  <a:lnTo>
                    <a:pt x="3979" y="785"/>
                  </a:lnTo>
                  <a:cubicBezTo>
                    <a:pt x="3818" y="696"/>
                    <a:pt x="3622" y="624"/>
                    <a:pt x="3462" y="571"/>
                  </a:cubicBezTo>
                  <a:lnTo>
                    <a:pt x="315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390" name="Google Shape;1390;p49"/>
          <p:cNvGrpSpPr/>
          <p:nvPr/>
        </p:nvGrpSpPr>
        <p:grpSpPr>
          <a:xfrm>
            <a:off x="9007187" y="2359473"/>
            <a:ext cx="228243" cy="381321"/>
            <a:chOff x="3741075" y="1171575"/>
            <a:chExt cx="172650" cy="279725"/>
          </a:xfrm>
        </p:grpSpPr>
        <p:sp>
          <p:nvSpPr>
            <p:cNvPr id="1391" name="Google Shape;1391;p49"/>
            <p:cNvSpPr/>
            <p:nvPr/>
          </p:nvSpPr>
          <p:spPr>
            <a:xfrm>
              <a:off x="3784350" y="1364725"/>
              <a:ext cx="86100" cy="19650"/>
            </a:xfrm>
            <a:custGeom>
              <a:rect b="b" l="l" r="r" t="t"/>
              <a:pathLst>
                <a:path extrusionOk="0" h="786" w="3444">
                  <a:moveTo>
                    <a:pt x="393" y="1"/>
                  </a:moveTo>
                  <a:cubicBezTo>
                    <a:pt x="161" y="1"/>
                    <a:pt x="0" y="161"/>
                    <a:pt x="0" y="393"/>
                  </a:cubicBezTo>
                  <a:cubicBezTo>
                    <a:pt x="0" y="625"/>
                    <a:pt x="161" y="786"/>
                    <a:pt x="393" y="786"/>
                  </a:cubicBezTo>
                  <a:lnTo>
                    <a:pt x="3051" y="786"/>
                  </a:lnTo>
                  <a:cubicBezTo>
                    <a:pt x="3283" y="786"/>
                    <a:pt x="3444" y="625"/>
                    <a:pt x="3444" y="393"/>
                  </a:cubicBezTo>
                  <a:cubicBezTo>
                    <a:pt x="3444" y="161"/>
                    <a:pt x="3283" y="1"/>
                    <a:pt x="305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2" name="Google Shape;1392;p49"/>
            <p:cNvSpPr/>
            <p:nvPr/>
          </p:nvSpPr>
          <p:spPr>
            <a:xfrm>
              <a:off x="3784350" y="1397750"/>
              <a:ext cx="86100" cy="20075"/>
            </a:xfrm>
            <a:custGeom>
              <a:rect b="b" l="l" r="r" t="t"/>
              <a:pathLst>
                <a:path extrusionOk="0" h="803" w="3444">
                  <a:moveTo>
                    <a:pt x="393" y="0"/>
                  </a:moveTo>
                  <a:cubicBezTo>
                    <a:pt x="161" y="0"/>
                    <a:pt x="0" y="178"/>
                    <a:pt x="0" y="410"/>
                  </a:cubicBezTo>
                  <a:cubicBezTo>
                    <a:pt x="0" y="642"/>
                    <a:pt x="161" y="803"/>
                    <a:pt x="393" y="803"/>
                  </a:cubicBezTo>
                  <a:lnTo>
                    <a:pt x="3051" y="803"/>
                  </a:lnTo>
                  <a:cubicBezTo>
                    <a:pt x="3283" y="803"/>
                    <a:pt x="3444" y="642"/>
                    <a:pt x="3444" y="410"/>
                  </a:cubicBezTo>
                  <a:cubicBezTo>
                    <a:pt x="3444" y="178"/>
                    <a:pt x="3283" y="0"/>
                    <a:pt x="305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3" name="Google Shape;1393;p49"/>
            <p:cNvSpPr/>
            <p:nvPr/>
          </p:nvSpPr>
          <p:spPr>
            <a:xfrm>
              <a:off x="3805750" y="1431200"/>
              <a:ext cx="43300" cy="20100"/>
            </a:xfrm>
            <a:custGeom>
              <a:rect b="b" l="l" r="r" t="t"/>
              <a:pathLst>
                <a:path extrusionOk="0" h="804" w="1732">
                  <a:moveTo>
                    <a:pt x="1" y="0"/>
                  </a:moveTo>
                  <a:cubicBezTo>
                    <a:pt x="36" y="446"/>
                    <a:pt x="411" y="803"/>
                    <a:pt x="857" y="803"/>
                  </a:cubicBezTo>
                  <a:cubicBezTo>
                    <a:pt x="1321" y="803"/>
                    <a:pt x="1696" y="446"/>
                    <a:pt x="173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4" name="Google Shape;1394;p49"/>
            <p:cNvSpPr/>
            <p:nvPr/>
          </p:nvSpPr>
          <p:spPr>
            <a:xfrm>
              <a:off x="3741075" y="1171575"/>
              <a:ext cx="172650" cy="179800"/>
            </a:xfrm>
            <a:custGeom>
              <a:rect b="b" l="l" r="r" t="t"/>
              <a:pathLst>
                <a:path extrusionOk="0" h="7192" w="6906">
                  <a:moveTo>
                    <a:pt x="3462" y="786"/>
                  </a:moveTo>
                  <a:cubicBezTo>
                    <a:pt x="4907" y="804"/>
                    <a:pt x="6103" y="1963"/>
                    <a:pt x="6120" y="3427"/>
                  </a:cubicBezTo>
                  <a:lnTo>
                    <a:pt x="6120" y="3534"/>
                  </a:lnTo>
                  <a:lnTo>
                    <a:pt x="6103" y="3534"/>
                  </a:lnTo>
                  <a:cubicBezTo>
                    <a:pt x="6103" y="3855"/>
                    <a:pt x="6031" y="4176"/>
                    <a:pt x="5924" y="4461"/>
                  </a:cubicBezTo>
                  <a:cubicBezTo>
                    <a:pt x="5817" y="4729"/>
                    <a:pt x="5674" y="4979"/>
                    <a:pt x="5478" y="5193"/>
                  </a:cubicBezTo>
                  <a:cubicBezTo>
                    <a:pt x="5175" y="5568"/>
                    <a:pt x="4907" y="5960"/>
                    <a:pt x="4711" y="6388"/>
                  </a:cubicBezTo>
                  <a:lnTo>
                    <a:pt x="2213" y="6388"/>
                  </a:lnTo>
                  <a:cubicBezTo>
                    <a:pt x="1999" y="5960"/>
                    <a:pt x="1731" y="5568"/>
                    <a:pt x="1446" y="5193"/>
                  </a:cubicBezTo>
                  <a:cubicBezTo>
                    <a:pt x="1249" y="4979"/>
                    <a:pt x="1107" y="4729"/>
                    <a:pt x="1000" y="4461"/>
                  </a:cubicBezTo>
                  <a:cubicBezTo>
                    <a:pt x="875" y="4176"/>
                    <a:pt x="821" y="3855"/>
                    <a:pt x="803" y="3534"/>
                  </a:cubicBezTo>
                  <a:lnTo>
                    <a:pt x="803" y="3427"/>
                  </a:lnTo>
                  <a:cubicBezTo>
                    <a:pt x="839" y="1981"/>
                    <a:pt x="2017" y="804"/>
                    <a:pt x="3462" y="786"/>
                  </a:cubicBezTo>
                  <a:close/>
                  <a:moveTo>
                    <a:pt x="3444" y="1"/>
                  </a:moveTo>
                  <a:cubicBezTo>
                    <a:pt x="1570" y="19"/>
                    <a:pt x="36" y="1535"/>
                    <a:pt x="0" y="3427"/>
                  </a:cubicBezTo>
                  <a:lnTo>
                    <a:pt x="0" y="3551"/>
                  </a:lnTo>
                  <a:cubicBezTo>
                    <a:pt x="18" y="3962"/>
                    <a:pt x="90" y="4354"/>
                    <a:pt x="232" y="4747"/>
                  </a:cubicBezTo>
                  <a:cubicBezTo>
                    <a:pt x="393" y="5104"/>
                    <a:pt x="589" y="5443"/>
                    <a:pt x="839" y="5728"/>
                  </a:cubicBezTo>
                  <a:cubicBezTo>
                    <a:pt x="1160" y="6067"/>
                    <a:pt x="1499" y="6763"/>
                    <a:pt x="1642" y="7049"/>
                  </a:cubicBezTo>
                  <a:cubicBezTo>
                    <a:pt x="1695" y="7138"/>
                    <a:pt x="1785" y="7191"/>
                    <a:pt x="1892" y="7191"/>
                  </a:cubicBezTo>
                  <a:lnTo>
                    <a:pt x="5014" y="7191"/>
                  </a:lnTo>
                  <a:cubicBezTo>
                    <a:pt x="5121" y="7191"/>
                    <a:pt x="5228" y="7138"/>
                    <a:pt x="5264" y="7049"/>
                  </a:cubicBezTo>
                  <a:cubicBezTo>
                    <a:pt x="5407" y="6763"/>
                    <a:pt x="5746" y="6067"/>
                    <a:pt x="6085" y="5728"/>
                  </a:cubicBezTo>
                  <a:cubicBezTo>
                    <a:pt x="6317" y="5443"/>
                    <a:pt x="6549" y="5104"/>
                    <a:pt x="6673" y="4747"/>
                  </a:cubicBezTo>
                  <a:cubicBezTo>
                    <a:pt x="6816" y="4354"/>
                    <a:pt x="6905" y="3962"/>
                    <a:pt x="6905" y="3551"/>
                  </a:cubicBezTo>
                  <a:lnTo>
                    <a:pt x="6905" y="3427"/>
                  </a:lnTo>
                  <a:cubicBezTo>
                    <a:pt x="6870" y="1535"/>
                    <a:pt x="5353" y="19"/>
                    <a:pt x="344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395" name="Google Shape;1395;p49"/>
          <p:cNvSpPr/>
          <p:nvPr/>
        </p:nvSpPr>
        <p:spPr>
          <a:xfrm>
            <a:off x="9465599" y="2371870"/>
            <a:ext cx="350330" cy="358181"/>
          </a:xfrm>
          <a:custGeom>
            <a:rect b="b" l="l" r="r" t="t"/>
            <a:pathLst>
              <a:path extrusionOk="0" h="10510" w="10600">
                <a:moveTo>
                  <a:pt x="3979" y="786"/>
                </a:moveTo>
                <a:cubicBezTo>
                  <a:pt x="5746" y="786"/>
                  <a:pt x="7173" y="2213"/>
                  <a:pt x="7173" y="3980"/>
                </a:cubicBezTo>
                <a:cubicBezTo>
                  <a:pt x="7173" y="5728"/>
                  <a:pt x="5746" y="7173"/>
                  <a:pt x="3979" y="7173"/>
                </a:cubicBezTo>
                <a:cubicBezTo>
                  <a:pt x="2231" y="7173"/>
                  <a:pt x="786" y="5728"/>
                  <a:pt x="786" y="3980"/>
                </a:cubicBezTo>
                <a:cubicBezTo>
                  <a:pt x="786" y="2213"/>
                  <a:pt x="2231" y="786"/>
                  <a:pt x="3979" y="786"/>
                </a:cubicBezTo>
                <a:close/>
                <a:moveTo>
                  <a:pt x="3997" y="1"/>
                </a:moveTo>
                <a:cubicBezTo>
                  <a:pt x="1803" y="1"/>
                  <a:pt x="1" y="1785"/>
                  <a:pt x="1" y="3980"/>
                </a:cubicBezTo>
                <a:cubicBezTo>
                  <a:pt x="1" y="6192"/>
                  <a:pt x="1803" y="7976"/>
                  <a:pt x="3997" y="7976"/>
                </a:cubicBezTo>
                <a:cubicBezTo>
                  <a:pt x="4907" y="7976"/>
                  <a:pt x="5746" y="7673"/>
                  <a:pt x="6424" y="7156"/>
                </a:cubicBezTo>
                <a:lnTo>
                  <a:pt x="7013" y="7744"/>
                </a:lnTo>
                <a:cubicBezTo>
                  <a:pt x="6959" y="8030"/>
                  <a:pt x="7031" y="8333"/>
                  <a:pt x="7263" y="8565"/>
                </a:cubicBezTo>
                <a:lnTo>
                  <a:pt x="8922" y="10224"/>
                </a:lnTo>
                <a:cubicBezTo>
                  <a:pt x="9100" y="10421"/>
                  <a:pt x="9350" y="10510"/>
                  <a:pt x="9582" y="10510"/>
                </a:cubicBezTo>
                <a:cubicBezTo>
                  <a:pt x="9832" y="10510"/>
                  <a:pt x="10082" y="10421"/>
                  <a:pt x="10260" y="10224"/>
                </a:cubicBezTo>
                <a:cubicBezTo>
                  <a:pt x="10599" y="9868"/>
                  <a:pt x="10599" y="9261"/>
                  <a:pt x="10242" y="8904"/>
                </a:cubicBezTo>
                <a:lnTo>
                  <a:pt x="8583" y="7245"/>
                </a:lnTo>
                <a:cubicBezTo>
                  <a:pt x="8395" y="7071"/>
                  <a:pt x="8160" y="6980"/>
                  <a:pt x="7916" y="6980"/>
                </a:cubicBezTo>
                <a:cubicBezTo>
                  <a:pt x="7859" y="6980"/>
                  <a:pt x="7802" y="6985"/>
                  <a:pt x="7744" y="6995"/>
                </a:cubicBezTo>
                <a:lnTo>
                  <a:pt x="7173" y="6406"/>
                </a:lnTo>
                <a:cubicBezTo>
                  <a:pt x="7691" y="5746"/>
                  <a:pt x="7994" y="4890"/>
                  <a:pt x="7994" y="3980"/>
                </a:cubicBezTo>
                <a:cubicBezTo>
                  <a:pt x="7994" y="1785"/>
                  <a:pt x="6192" y="1"/>
                  <a:pt x="39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396" name="Google Shape;1396;p49"/>
          <p:cNvGrpSpPr/>
          <p:nvPr/>
        </p:nvGrpSpPr>
        <p:grpSpPr>
          <a:xfrm>
            <a:off x="2528682" y="3103577"/>
            <a:ext cx="351520" cy="253623"/>
            <a:chOff x="952700" y="1101100"/>
            <a:chExt cx="265900" cy="186050"/>
          </a:xfrm>
        </p:grpSpPr>
        <p:sp>
          <p:nvSpPr>
            <p:cNvPr id="1397" name="Google Shape;1397;p49"/>
            <p:cNvSpPr/>
            <p:nvPr/>
          </p:nvSpPr>
          <p:spPr>
            <a:xfrm>
              <a:off x="952700" y="1101100"/>
              <a:ext cx="265900" cy="186050"/>
            </a:xfrm>
            <a:custGeom>
              <a:rect b="b" l="l" r="r" t="t"/>
              <a:pathLst>
                <a:path extrusionOk="0" h="7442" w="10636">
                  <a:moveTo>
                    <a:pt x="9832" y="786"/>
                  </a:moveTo>
                  <a:lnTo>
                    <a:pt x="9832" y="2927"/>
                  </a:lnTo>
                  <a:lnTo>
                    <a:pt x="804" y="2927"/>
                  </a:lnTo>
                  <a:lnTo>
                    <a:pt x="804" y="786"/>
                  </a:lnTo>
                  <a:close/>
                  <a:moveTo>
                    <a:pt x="9832" y="4515"/>
                  </a:moveTo>
                  <a:lnTo>
                    <a:pt x="9832" y="6638"/>
                  </a:lnTo>
                  <a:lnTo>
                    <a:pt x="804" y="6638"/>
                  </a:lnTo>
                  <a:lnTo>
                    <a:pt x="804" y="4515"/>
                  </a:lnTo>
                  <a:close/>
                  <a:moveTo>
                    <a:pt x="536" y="1"/>
                  </a:moveTo>
                  <a:cubicBezTo>
                    <a:pt x="251" y="1"/>
                    <a:pt x="1" y="233"/>
                    <a:pt x="1" y="518"/>
                  </a:cubicBezTo>
                  <a:lnTo>
                    <a:pt x="1" y="6906"/>
                  </a:lnTo>
                  <a:cubicBezTo>
                    <a:pt x="1" y="7209"/>
                    <a:pt x="251" y="7441"/>
                    <a:pt x="536" y="7441"/>
                  </a:cubicBezTo>
                  <a:lnTo>
                    <a:pt x="10100" y="7441"/>
                  </a:lnTo>
                  <a:cubicBezTo>
                    <a:pt x="10403" y="7441"/>
                    <a:pt x="10635" y="7209"/>
                    <a:pt x="10635" y="6906"/>
                  </a:cubicBezTo>
                  <a:lnTo>
                    <a:pt x="10635" y="518"/>
                  </a:lnTo>
                  <a:cubicBezTo>
                    <a:pt x="10635" y="233"/>
                    <a:pt x="10403" y="1"/>
                    <a:pt x="1010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8" name="Google Shape;1398;p49"/>
            <p:cNvSpPr/>
            <p:nvPr/>
          </p:nvSpPr>
          <p:spPr>
            <a:xfrm>
              <a:off x="992850" y="1234025"/>
              <a:ext cx="53125" cy="13425"/>
            </a:xfrm>
            <a:custGeom>
              <a:rect b="b" l="l" r="r" t="t"/>
              <a:pathLst>
                <a:path extrusionOk="0" h="537" w="2125">
                  <a:moveTo>
                    <a:pt x="1" y="1"/>
                  </a:moveTo>
                  <a:lnTo>
                    <a:pt x="1" y="536"/>
                  </a:lnTo>
                  <a:lnTo>
                    <a:pt x="2124" y="536"/>
                  </a:lnTo>
                  <a:lnTo>
                    <a:pt x="212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399" name="Google Shape;1399;p49"/>
            <p:cNvSpPr/>
            <p:nvPr/>
          </p:nvSpPr>
          <p:spPr>
            <a:xfrm>
              <a:off x="1059325" y="1234025"/>
              <a:ext cx="26350" cy="13425"/>
            </a:xfrm>
            <a:custGeom>
              <a:rect b="b" l="l" r="r" t="t"/>
              <a:pathLst>
                <a:path extrusionOk="0" h="537" w="1054">
                  <a:moveTo>
                    <a:pt x="0" y="1"/>
                  </a:moveTo>
                  <a:lnTo>
                    <a:pt x="0" y="536"/>
                  </a:lnTo>
                  <a:lnTo>
                    <a:pt x="1053" y="536"/>
                  </a:lnTo>
                  <a:lnTo>
                    <a:pt x="1053"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00" name="Google Shape;1400;p49"/>
          <p:cNvSpPr/>
          <p:nvPr/>
        </p:nvSpPr>
        <p:spPr>
          <a:xfrm>
            <a:off x="3055153" y="3020420"/>
            <a:ext cx="246520" cy="362475"/>
          </a:xfrm>
          <a:custGeom>
            <a:rect b="b" l="l" r="r" t="t"/>
            <a:pathLst>
              <a:path extrusionOk="0" h="10636" w="7459">
                <a:moveTo>
                  <a:pt x="6120" y="1321"/>
                </a:moveTo>
                <a:lnTo>
                  <a:pt x="6120" y="3462"/>
                </a:lnTo>
                <a:lnTo>
                  <a:pt x="1339" y="3462"/>
                </a:lnTo>
                <a:lnTo>
                  <a:pt x="1339" y="1321"/>
                </a:lnTo>
                <a:close/>
                <a:moveTo>
                  <a:pt x="2141" y="4515"/>
                </a:moveTo>
                <a:lnTo>
                  <a:pt x="2141" y="5318"/>
                </a:lnTo>
                <a:lnTo>
                  <a:pt x="1339" y="5318"/>
                </a:lnTo>
                <a:lnTo>
                  <a:pt x="1339" y="4515"/>
                </a:lnTo>
                <a:close/>
                <a:moveTo>
                  <a:pt x="3462" y="4515"/>
                </a:moveTo>
                <a:lnTo>
                  <a:pt x="3462" y="5318"/>
                </a:lnTo>
                <a:lnTo>
                  <a:pt x="2659" y="5318"/>
                </a:lnTo>
                <a:lnTo>
                  <a:pt x="2659" y="4515"/>
                </a:lnTo>
                <a:close/>
                <a:moveTo>
                  <a:pt x="4800" y="4515"/>
                </a:moveTo>
                <a:lnTo>
                  <a:pt x="4800" y="5318"/>
                </a:lnTo>
                <a:lnTo>
                  <a:pt x="3997" y="5318"/>
                </a:lnTo>
                <a:lnTo>
                  <a:pt x="3997" y="4515"/>
                </a:lnTo>
                <a:close/>
                <a:moveTo>
                  <a:pt x="6120" y="4515"/>
                </a:moveTo>
                <a:lnTo>
                  <a:pt x="6120" y="5318"/>
                </a:lnTo>
                <a:lnTo>
                  <a:pt x="5317" y="5318"/>
                </a:lnTo>
                <a:lnTo>
                  <a:pt x="5317" y="4515"/>
                </a:lnTo>
                <a:close/>
                <a:moveTo>
                  <a:pt x="2141" y="5853"/>
                </a:moveTo>
                <a:lnTo>
                  <a:pt x="2141" y="6638"/>
                </a:lnTo>
                <a:lnTo>
                  <a:pt x="1339" y="6638"/>
                </a:lnTo>
                <a:lnTo>
                  <a:pt x="1339" y="5853"/>
                </a:lnTo>
                <a:close/>
                <a:moveTo>
                  <a:pt x="3462" y="5853"/>
                </a:moveTo>
                <a:lnTo>
                  <a:pt x="3462" y="6638"/>
                </a:lnTo>
                <a:lnTo>
                  <a:pt x="2659" y="6638"/>
                </a:lnTo>
                <a:lnTo>
                  <a:pt x="2659" y="5853"/>
                </a:lnTo>
                <a:close/>
                <a:moveTo>
                  <a:pt x="4800" y="5853"/>
                </a:moveTo>
                <a:lnTo>
                  <a:pt x="4800" y="6638"/>
                </a:lnTo>
                <a:lnTo>
                  <a:pt x="3997" y="6638"/>
                </a:lnTo>
                <a:lnTo>
                  <a:pt x="3997" y="5853"/>
                </a:lnTo>
                <a:close/>
                <a:moveTo>
                  <a:pt x="6120" y="5853"/>
                </a:moveTo>
                <a:lnTo>
                  <a:pt x="6120" y="6638"/>
                </a:lnTo>
                <a:lnTo>
                  <a:pt x="5317" y="6638"/>
                </a:lnTo>
                <a:lnTo>
                  <a:pt x="5317" y="5853"/>
                </a:lnTo>
                <a:close/>
                <a:moveTo>
                  <a:pt x="2141" y="7174"/>
                </a:moveTo>
                <a:lnTo>
                  <a:pt x="2141" y="7977"/>
                </a:lnTo>
                <a:lnTo>
                  <a:pt x="1339" y="7977"/>
                </a:lnTo>
                <a:lnTo>
                  <a:pt x="1339" y="7174"/>
                </a:lnTo>
                <a:close/>
                <a:moveTo>
                  <a:pt x="3462" y="7174"/>
                </a:moveTo>
                <a:lnTo>
                  <a:pt x="3462" y="7977"/>
                </a:lnTo>
                <a:lnTo>
                  <a:pt x="2659" y="7977"/>
                </a:lnTo>
                <a:lnTo>
                  <a:pt x="2659" y="7174"/>
                </a:lnTo>
                <a:close/>
                <a:moveTo>
                  <a:pt x="4800" y="7174"/>
                </a:moveTo>
                <a:lnTo>
                  <a:pt x="4800" y="7977"/>
                </a:lnTo>
                <a:lnTo>
                  <a:pt x="3997" y="7977"/>
                </a:lnTo>
                <a:lnTo>
                  <a:pt x="3997" y="7174"/>
                </a:lnTo>
                <a:close/>
                <a:moveTo>
                  <a:pt x="6120" y="7174"/>
                </a:moveTo>
                <a:lnTo>
                  <a:pt x="6120" y="7977"/>
                </a:lnTo>
                <a:lnTo>
                  <a:pt x="5317" y="7977"/>
                </a:lnTo>
                <a:lnTo>
                  <a:pt x="5317" y="7174"/>
                </a:lnTo>
                <a:close/>
                <a:moveTo>
                  <a:pt x="3462" y="8512"/>
                </a:moveTo>
                <a:lnTo>
                  <a:pt x="3462" y="9297"/>
                </a:lnTo>
                <a:lnTo>
                  <a:pt x="1339" y="9297"/>
                </a:lnTo>
                <a:lnTo>
                  <a:pt x="1339" y="8512"/>
                </a:lnTo>
                <a:close/>
                <a:moveTo>
                  <a:pt x="4800" y="8512"/>
                </a:moveTo>
                <a:lnTo>
                  <a:pt x="4800" y="9297"/>
                </a:lnTo>
                <a:lnTo>
                  <a:pt x="3997" y="9297"/>
                </a:lnTo>
                <a:lnTo>
                  <a:pt x="3997" y="8512"/>
                </a:lnTo>
                <a:close/>
                <a:moveTo>
                  <a:pt x="6120" y="8512"/>
                </a:moveTo>
                <a:lnTo>
                  <a:pt x="6120" y="9297"/>
                </a:lnTo>
                <a:lnTo>
                  <a:pt x="5317" y="9297"/>
                </a:lnTo>
                <a:lnTo>
                  <a:pt x="5317" y="8512"/>
                </a:lnTo>
                <a:close/>
                <a:moveTo>
                  <a:pt x="536" y="1"/>
                </a:moveTo>
                <a:cubicBezTo>
                  <a:pt x="250" y="1"/>
                  <a:pt x="0" y="233"/>
                  <a:pt x="0" y="536"/>
                </a:cubicBezTo>
                <a:lnTo>
                  <a:pt x="0" y="10100"/>
                </a:lnTo>
                <a:cubicBezTo>
                  <a:pt x="0" y="10403"/>
                  <a:pt x="250" y="10635"/>
                  <a:pt x="536" y="10635"/>
                </a:cubicBezTo>
                <a:lnTo>
                  <a:pt x="6923" y="10635"/>
                </a:lnTo>
                <a:cubicBezTo>
                  <a:pt x="7227" y="10635"/>
                  <a:pt x="7459" y="10403"/>
                  <a:pt x="7459" y="10100"/>
                </a:cubicBezTo>
                <a:lnTo>
                  <a:pt x="7459" y="536"/>
                </a:lnTo>
                <a:cubicBezTo>
                  <a:pt x="7459" y="233"/>
                  <a:pt x="7227" y="1"/>
                  <a:pt x="692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1" name="Google Shape;1401;p49"/>
          <p:cNvSpPr/>
          <p:nvPr/>
        </p:nvSpPr>
        <p:spPr>
          <a:xfrm>
            <a:off x="3477015" y="3047825"/>
            <a:ext cx="396303" cy="399281"/>
          </a:xfrm>
          <a:custGeom>
            <a:rect b="b" l="l" r="r" t="t"/>
            <a:pathLst>
              <a:path extrusionOk="0" h="11716" w="11991">
                <a:moveTo>
                  <a:pt x="9819" y="1"/>
                </a:moveTo>
                <a:cubicBezTo>
                  <a:pt x="9326" y="1"/>
                  <a:pt x="8840" y="179"/>
                  <a:pt x="8458" y="525"/>
                </a:cubicBezTo>
                <a:cubicBezTo>
                  <a:pt x="7887" y="1043"/>
                  <a:pt x="7655" y="1828"/>
                  <a:pt x="7851" y="2560"/>
                </a:cubicBezTo>
                <a:lnTo>
                  <a:pt x="2694" y="7716"/>
                </a:lnTo>
                <a:cubicBezTo>
                  <a:pt x="2522" y="7670"/>
                  <a:pt x="2346" y="7647"/>
                  <a:pt x="2172" y="7647"/>
                </a:cubicBezTo>
                <a:cubicBezTo>
                  <a:pt x="1608" y="7647"/>
                  <a:pt x="1060" y="7882"/>
                  <a:pt x="678" y="8305"/>
                </a:cubicBezTo>
                <a:cubicBezTo>
                  <a:pt x="179" y="8876"/>
                  <a:pt x="0" y="9679"/>
                  <a:pt x="268" y="10392"/>
                </a:cubicBezTo>
                <a:lnTo>
                  <a:pt x="1463" y="9197"/>
                </a:lnTo>
                <a:lnTo>
                  <a:pt x="2409" y="9447"/>
                </a:lnTo>
                <a:lnTo>
                  <a:pt x="2659" y="10392"/>
                </a:lnTo>
                <a:lnTo>
                  <a:pt x="1463" y="11588"/>
                </a:lnTo>
                <a:cubicBezTo>
                  <a:pt x="1692" y="11674"/>
                  <a:pt x="1931" y="11716"/>
                  <a:pt x="2168" y="11716"/>
                </a:cubicBezTo>
                <a:cubicBezTo>
                  <a:pt x="2669" y="11716"/>
                  <a:pt x="3163" y="11529"/>
                  <a:pt x="3551" y="11178"/>
                </a:cubicBezTo>
                <a:cubicBezTo>
                  <a:pt x="4104" y="10678"/>
                  <a:pt x="4354" y="9875"/>
                  <a:pt x="4140" y="9143"/>
                </a:cubicBezTo>
                <a:lnTo>
                  <a:pt x="9296" y="3987"/>
                </a:lnTo>
                <a:cubicBezTo>
                  <a:pt x="9469" y="4033"/>
                  <a:pt x="9645" y="4056"/>
                  <a:pt x="9819" y="4056"/>
                </a:cubicBezTo>
                <a:cubicBezTo>
                  <a:pt x="10383" y="4056"/>
                  <a:pt x="10931" y="3821"/>
                  <a:pt x="11312" y="3398"/>
                </a:cubicBezTo>
                <a:cubicBezTo>
                  <a:pt x="11830" y="2845"/>
                  <a:pt x="11990" y="2042"/>
                  <a:pt x="11723" y="1328"/>
                </a:cubicBezTo>
                <a:lnTo>
                  <a:pt x="11723" y="1328"/>
                </a:lnTo>
                <a:lnTo>
                  <a:pt x="10545" y="2524"/>
                </a:lnTo>
                <a:lnTo>
                  <a:pt x="9582" y="2274"/>
                </a:lnTo>
                <a:lnTo>
                  <a:pt x="9332" y="1328"/>
                </a:lnTo>
                <a:lnTo>
                  <a:pt x="10545" y="133"/>
                </a:lnTo>
                <a:cubicBezTo>
                  <a:pt x="10309" y="44"/>
                  <a:pt x="10063" y="1"/>
                  <a:pt x="981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2" name="Google Shape;1402;p49"/>
          <p:cNvSpPr/>
          <p:nvPr/>
        </p:nvSpPr>
        <p:spPr>
          <a:xfrm>
            <a:off x="4048633" y="3047893"/>
            <a:ext cx="360939" cy="301063"/>
          </a:xfrm>
          <a:custGeom>
            <a:rect b="b" l="l" r="r" t="t"/>
            <a:pathLst>
              <a:path extrusionOk="0" h="8834" w="10921">
                <a:moveTo>
                  <a:pt x="5460" y="804"/>
                </a:moveTo>
                <a:cubicBezTo>
                  <a:pt x="5478" y="804"/>
                  <a:pt x="5532" y="804"/>
                  <a:pt x="5550" y="840"/>
                </a:cubicBezTo>
                <a:lnTo>
                  <a:pt x="7298" y="2570"/>
                </a:lnTo>
                <a:lnTo>
                  <a:pt x="3623" y="2570"/>
                </a:lnTo>
                <a:lnTo>
                  <a:pt x="5371" y="840"/>
                </a:lnTo>
                <a:cubicBezTo>
                  <a:pt x="5407" y="804"/>
                  <a:pt x="5442" y="804"/>
                  <a:pt x="5460" y="804"/>
                </a:cubicBezTo>
                <a:close/>
                <a:moveTo>
                  <a:pt x="2802" y="3373"/>
                </a:moveTo>
                <a:lnTo>
                  <a:pt x="2909" y="4569"/>
                </a:lnTo>
                <a:lnTo>
                  <a:pt x="1142" y="4569"/>
                </a:lnTo>
                <a:lnTo>
                  <a:pt x="946" y="3373"/>
                </a:lnTo>
                <a:close/>
                <a:moveTo>
                  <a:pt x="5193" y="3373"/>
                </a:moveTo>
                <a:lnTo>
                  <a:pt x="5193" y="4569"/>
                </a:lnTo>
                <a:lnTo>
                  <a:pt x="3444" y="4569"/>
                </a:lnTo>
                <a:lnTo>
                  <a:pt x="3319" y="3373"/>
                </a:lnTo>
                <a:close/>
                <a:moveTo>
                  <a:pt x="7584" y="3373"/>
                </a:moveTo>
                <a:lnTo>
                  <a:pt x="7494" y="4569"/>
                </a:lnTo>
                <a:lnTo>
                  <a:pt x="5728" y="4569"/>
                </a:lnTo>
                <a:lnTo>
                  <a:pt x="5728" y="3373"/>
                </a:lnTo>
                <a:close/>
                <a:moveTo>
                  <a:pt x="9975" y="3373"/>
                </a:moveTo>
                <a:lnTo>
                  <a:pt x="9778" y="4569"/>
                </a:lnTo>
                <a:lnTo>
                  <a:pt x="8030" y="4569"/>
                </a:lnTo>
                <a:lnTo>
                  <a:pt x="8137" y="3373"/>
                </a:lnTo>
                <a:close/>
                <a:moveTo>
                  <a:pt x="2945" y="5104"/>
                </a:moveTo>
                <a:lnTo>
                  <a:pt x="3034" y="6299"/>
                </a:lnTo>
                <a:lnTo>
                  <a:pt x="1446" y="6299"/>
                </a:lnTo>
                <a:lnTo>
                  <a:pt x="1232" y="5104"/>
                </a:lnTo>
                <a:close/>
                <a:moveTo>
                  <a:pt x="5193" y="5104"/>
                </a:moveTo>
                <a:lnTo>
                  <a:pt x="5193" y="6299"/>
                </a:lnTo>
                <a:lnTo>
                  <a:pt x="3569" y="6299"/>
                </a:lnTo>
                <a:lnTo>
                  <a:pt x="3480" y="5104"/>
                </a:lnTo>
                <a:close/>
                <a:moveTo>
                  <a:pt x="7441" y="5104"/>
                </a:moveTo>
                <a:lnTo>
                  <a:pt x="7334" y="6299"/>
                </a:lnTo>
                <a:lnTo>
                  <a:pt x="5728" y="6299"/>
                </a:lnTo>
                <a:lnTo>
                  <a:pt x="5728" y="5104"/>
                </a:lnTo>
                <a:close/>
                <a:moveTo>
                  <a:pt x="9689" y="5104"/>
                </a:moveTo>
                <a:lnTo>
                  <a:pt x="9493" y="6299"/>
                </a:lnTo>
                <a:lnTo>
                  <a:pt x="7887" y="6299"/>
                </a:lnTo>
                <a:lnTo>
                  <a:pt x="7976" y="5104"/>
                </a:lnTo>
                <a:close/>
                <a:moveTo>
                  <a:pt x="3069" y="6835"/>
                </a:moveTo>
                <a:lnTo>
                  <a:pt x="3194" y="8030"/>
                </a:lnTo>
                <a:lnTo>
                  <a:pt x="1749" y="8030"/>
                </a:lnTo>
                <a:lnTo>
                  <a:pt x="1535" y="6835"/>
                </a:lnTo>
                <a:close/>
                <a:moveTo>
                  <a:pt x="5193" y="6835"/>
                </a:moveTo>
                <a:lnTo>
                  <a:pt x="5193" y="8030"/>
                </a:lnTo>
                <a:lnTo>
                  <a:pt x="3712" y="8030"/>
                </a:lnTo>
                <a:lnTo>
                  <a:pt x="3605" y="6835"/>
                </a:lnTo>
                <a:close/>
                <a:moveTo>
                  <a:pt x="7298" y="6835"/>
                </a:moveTo>
                <a:lnTo>
                  <a:pt x="7191" y="8030"/>
                </a:lnTo>
                <a:lnTo>
                  <a:pt x="5728" y="8030"/>
                </a:lnTo>
                <a:lnTo>
                  <a:pt x="5728" y="6835"/>
                </a:lnTo>
                <a:close/>
                <a:moveTo>
                  <a:pt x="9386" y="6835"/>
                </a:moveTo>
                <a:lnTo>
                  <a:pt x="9189" y="8030"/>
                </a:lnTo>
                <a:lnTo>
                  <a:pt x="7744" y="8030"/>
                </a:lnTo>
                <a:lnTo>
                  <a:pt x="7851" y="6835"/>
                </a:lnTo>
                <a:close/>
                <a:moveTo>
                  <a:pt x="5460" y="1"/>
                </a:moveTo>
                <a:cubicBezTo>
                  <a:pt x="5211" y="1"/>
                  <a:pt x="4979" y="90"/>
                  <a:pt x="4800" y="286"/>
                </a:cubicBezTo>
                <a:lnTo>
                  <a:pt x="2516" y="2570"/>
                </a:lnTo>
                <a:lnTo>
                  <a:pt x="2498" y="2588"/>
                </a:lnTo>
                <a:lnTo>
                  <a:pt x="0" y="2588"/>
                </a:lnTo>
                <a:lnTo>
                  <a:pt x="982" y="8387"/>
                </a:lnTo>
                <a:cubicBezTo>
                  <a:pt x="1035" y="8637"/>
                  <a:pt x="1249" y="8833"/>
                  <a:pt x="1499" y="8833"/>
                </a:cubicBezTo>
                <a:lnTo>
                  <a:pt x="9386" y="8833"/>
                </a:lnTo>
                <a:cubicBezTo>
                  <a:pt x="9636" y="8833"/>
                  <a:pt x="9867" y="8637"/>
                  <a:pt x="9903" y="8387"/>
                </a:cubicBezTo>
                <a:lnTo>
                  <a:pt x="10920" y="2588"/>
                </a:lnTo>
                <a:lnTo>
                  <a:pt x="8422" y="2588"/>
                </a:lnTo>
                <a:lnTo>
                  <a:pt x="6121" y="286"/>
                </a:lnTo>
                <a:cubicBezTo>
                  <a:pt x="5960" y="108"/>
                  <a:pt x="5710" y="1"/>
                  <a:pt x="546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3" name="Google Shape;1403;p49"/>
          <p:cNvSpPr/>
          <p:nvPr/>
        </p:nvSpPr>
        <p:spPr>
          <a:xfrm>
            <a:off x="4658000" y="3086034"/>
            <a:ext cx="311397" cy="336915"/>
          </a:xfrm>
          <a:custGeom>
            <a:rect b="b" l="l" r="r" t="t"/>
            <a:pathLst>
              <a:path extrusionOk="0" h="9886" w="9422">
                <a:moveTo>
                  <a:pt x="2927" y="2730"/>
                </a:moveTo>
                <a:cubicBezTo>
                  <a:pt x="3070" y="2837"/>
                  <a:pt x="3195" y="2998"/>
                  <a:pt x="3195" y="3194"/>
                </a:cubicBezTo>
                <a:cubicBezTo>
                  <a:pt x="3195" y="3497"/>
                  <a:pt x="2963" y="3729"/>
                  <a:pt x="2659" y="3729"/>
                </a:cubicBezTo>
                <a:cubicBezTo>
                  <a:pt x="2374" y="3729"/>
                  <a:pt x="2124" y="3497"/>
                  <a:pt x="2124" y="3194"/>
                </a:cubicBezTo>
                <a:cubicBezTo>
                  <a:pt x="2124" y="3016"/>
                  <a:pt x="2231" y="2837"/>
                  <a:pt x="2392" y="2748"/>
                </a:cubicBezTo>
                <a:cubicBezTo>
                  <a:pt x="2392" y="2837"/>
                  <a:pt x="2392" y="2944"/>
                  <a:pt x="2392" y="3069"/>
                </a:cubicBezTo>
                <a:cubicBezTo>
                  <a:pt x="2392" y="3212"/>
                  <a:pt x="2517" y="3319"/>
                  <a:pt x="2659" y="3319"/>
                </a:cubicBezTo>
                <a:cubicBezTo>
                  <a:pt x="2802" y="3319"/>
                  <a:pt x="2927" y="3212"/>
                  <a:pt x="2927" y="3069"/>
                </a:cubicBezTo>
                <a:cubicBezTo>
                  <a:pt x="2927" y="2944"/>
                  <a:pt x="2927" y="2837"/>
                  <a:pt x="2927" y="2730"/>
                </a:cubicBezTo>
                <a:close/>
                <a:moveTo>
                  <a:pt x="268" y="0"/>
                </a:moveTo>
                <a:cubicBezTo>
                  <a:pt x="126" y="0"/>
                  <a:pt x="1" y="125"/>
                  <a:pt x="1" y="268"/>
                </a:cubicBezTo>
                <a:cubicBezTo>
                  <a:pt x="1" y="1517"/>
                  <a:pt x="500" y="1660"/>
                  <a:pt x="1375" y="1784"/>
                </a:cubicBezTo>
                <a:cubicBezTo>
                  <a:pt x="1500" y="1820"/>
                  <a:pt x="1660" y="1838"/>
                  <a:pt x="1821" y="1874"/>
                </a:cubicBezTo>
                <a:cubicBezTo>
                  <a:pt x="1999" y="1909"/>
                  <a:pt x="2195" y="1927"/>
                  <a:pt x="2303" y="2213"/>
                </a:cubicBezTo>
                <a:cubicBezTo>
                  <a:pt x="1892" y="2373"/>
                  <a:pt x="1607" y="2766"/>
                  <a:pt x="1607" y="3212"/>
                </a:cubicBezTo>
                <a:lnTo>
                  <a:pt x="1607" y="5638"/>
                </a:lnTo>
                <a:cubicBezTo>
                  <a:pt x="1607" y="5781"/>
                  <a:pt x="1660" y="5924"/>
                  <a:pt x="1767" y="6013"/>
                </a:cubicBezTo>
                <a:lnTo>
                  <a:pt x="5496" y="9742"/>
                </a:lnTo>
                <a:cubicBezTo>
                  <a:pt x="5586" y="9831"/>
                  <a:pt x="5728" y="9885"/>
                  <a:pt x="5853" y="9885"/>
                </a:cubicBezTo>
                <a:cubicBezTo>
                  <a:pt x="5996" y="9885"/>
                  <a:pt x="6121" y="9831"/>
                  <a:pt x="6228" y="9724"/>
                </a:cubicBezTo>
                <a:lnTo>
                  <a:pt x="9208" y="6763"/>
                </a:lnTo>
                <a:cubicBezTo>
                  <a:pt x="9422" y="6566"/>
                  <a:pt x="9422" y="6209"/>
                  <a:pt x="9225" y="6013"/>
                </a:cubicBezTo>
                <a:lnTo>
                  <a:pt x="5496" y="2302"/>
                </a:lnTo>
                <a:cubicBezTo>
                  <a:pt x="5389" y="2195"/>
                  <a:pt x="5247" y="2123"/>
                  <a:pt x="5122" y="2123"/>
                </a:cubicBezTo>
                <a:lnTo>
                  <a:pt x="2820" y="2123"/>
                </a:lnTo>
                <a:cubicBezTo>
                  <a:pt x="2677" y="1660"/>
                  <a:pt x="2392" y="1428"/>
                  <a:pt x="1928" y="1338"/>
                </a:cubicBezTo>
                <a:cubicBezTo>
                  <a:pt x="1749" y="1303"/>
                  <a:pt x="1589" y="1285"/>
                  <a:pt x="1446" y="1267"/>
                </a:cubicBezTo>
                <a:cubicBezTo>
                  <a:pt x="697" y="1160"/>
                  <a:pt x="536" y="1124"/>
                  <a:pt x="536" y="268"/>
                </a:cubicBezTo>
                <a:cubicBezTo>
                  <a:pt x="536" y="125"/>
                  <a:pt x="411"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04" name="Google Shape;1404;p49"/>
          <p:cNvGrpSpPr/>
          <p:nvPr/>
        </p:nvGrpSpPr>
        <p:grpSpPr>
          <a:xfrm>
            <a:off x="5219949" y="3082177"/>
            <a:ext cx="317875" cy="344208"/>
            <a:chOff x="5583325" y="1073450"/>
            <a:chExt cx="240450" cy="252500"/>
          </a:xfrm>
        </p:grpSpPr>
        <p:sp>
          <p:nvSpPr>
            <p:cNvPr id="1405" name="Google Shape;1405;p49"/>
            <p:cNvSpPr/>
            <p:nvPr/>
          </p:nvSpPr>
          <p:spPr>
            <a:xfrm>
              <a:off x="5613200" y="1229575"/>
              <a:ext cx="96375" cy="96375"/>
            </a:xfrm>
            <a:custGeom>
              <a:rect b="b" l="l" r="r" t="t"/>
              <a:pathLst>
                <a:path extrusionOk="0" h="3855" w="3855">
                  <a:moveTo>
                    <a:pt x="1928" y="1267"/>
                  </a:moveTo>
                  <a:cubicBezTo>
                    <a:pt x="2303" y="1267"/>
                    <a:pt x="2588" y="1553"/>
                    <a:pt x="2588" y="1927"/>
                  </a:cubicBezTo>
                  <a:cubicBezTo>
                    <a:pt x="2588" y="2302"/>
                    <a:pt x="2285" y="2588"/>
                    <a:pt x="1928" y="2588"/>
                  </a:cubicBezTo>
                  <a:cubicBezTo>
                    <a:pt x="1553" y="2588"/>
                    <a:pt x="1268" y="2302"/>
                    <a:pt x="1268" y="1927"/>
                  </a:cubicBezTo>
                  <a:cubicBezTo>
                    <a:pt x="1268" y="1553"/>
                    <a:pt x="1553" y="1267"/>
                    <a:pt x="1928" y="1267"/>
                  </a:cubicBezTo>
                  <a:close/>
                  <a:moveTo>
                    <a:pt x="1928" y="0"/>
                  </a:moveTo>
                  <a:cubicBezTo>
                    <a:pt x="857" y="0"/>
                    <a:pt x="1" y="857"/>
                    <a:pt x="1" y="1927"/>
                  </a:cubicBezTo>
                  <a:cubicBezTo>
                    <a:pt x="1" y="2998"/>
                    <a:pt x="857" y="3854"/>
                    <a:pt x="1928" y="3854"/>
                  </a:cubicBezTo>
                  <a:cubicBezTo>
                    <a:pt x="2998" y="3854"/>
                    <a:pt x="3855" y="2998"/>
                    <a:pt x="3855" y="1927"/>
                  </a:cubicBezTo>
                  <a:cubicBezTo>
                    <a:pt x="3855" y="857"/>
                    <a:pt x="2998" y="0"/>
                    <a:pt x="192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6" name="Google Shape;1406;p49"/>
            <p:cNvSpPr/>
            <p:nvPr/>
          </p:nvSpPr>
          <p:spPr>
            <a:xfrm>
              <a:off x="5689050" y="1144825"/>
              <a:ext cx="134725" cy="122250"/>
            </a:xfrm>
            <a:custGeom>
              <a:rect b="b" l="l" r="r" t="t"/>
              <a:pathLst>
                <a:path extrusionOk="0" h="4890" w="5389">
                  <a:moveTo>
                    <a:pt x="4050" y="0"/>
                  </a:moveTo>
                  <a:lnTo>
                    <a:pt x="0" y="1695"/>
                  </a:lnTo>
                  <a:lnTo>
                    <a:pt x="1321" y="4889"/>
                  </a:lnTo>
                  <a:lnTo>
                    <a:pt x="5389" y="3212"/>
                  </a:lnTo>
                  <a:lnTo>
                    <a:pt x="4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7" name="Google Shape;1407;p49"/>
            <p:cNvSpPr/>
            <p:nvPr/>
          </p:nvSpPr>
          <p:spPr>
            <a:xfrm>
              <a:off x="5583325" y="1073450"/>
              <a:ext cx="106175" cy="150350"/>
            </a:xfrm>
            <a:custGeom>
              <a:rect b="b" l="l" r="r" t="t"/>
              <a:pathLst>
                <a:path extrusionOk="0" h="6014" w="4247">
                  <a:moveTo>
                    <a:pt x="1820" y="0"/>
                  </a:moveTo>
                  <a:lnTo>
                    <a:pt x="1071" y="304"/>
                  </a:lnTo>
                  <a:cubicBezTo>
                    <a:pt x="1071" y="322"/>
                    <a:pt x="1089" y="339"/>
                    <a:pt x="1089" y="357"/>
                  </a:cubicBezTo>
                  <a:lnTo>
                    <a:pt x="1392" y="1107"/>
                  </a:lnTo>
                  <a:lnTo>
                    <a:pt x="304" y="1553"/>
                  </a:lnTo>
                  <a:cubicBezTo>
                    <a:pt x="108" y="1642"/>
                    <a:pt x="0" y="1892"/>
                    <a:pt x="90" y="2088"/>
                  </a:cubicBezTo>
                  <a:cubicBezTo>
                    <a:pt x="143" y="2249"/>
                    <a:pt x="304" y="2338"/>
                    <a:pt x="464" y="2338"/>
                  </a:cubicBezTo>
                  <a:cubicBezTo>
                    <a:pt x="518" y="2338"/>
                    <a:pt x="571" y="2320"/>
                    <a:pt x="607" y="2302"/>
                  </a:cubicBezTo>
                  <a:lnTo>
                    <a:pt x="1696" y="1856"/>
                  </a:lnTo>
                  <a:lnTo>
                    <a:pt x="3284" y="5728"/>
                  </a:lnTo>
                  <a:cubicBezTo>
                    <a:pt x="3623" y="5746"/>
                    <a:pt x="3962" y="5835"/>
                    <a:pt x="4247" y="6013"/>
                  </a:cubicBezTo>
                  <a:lnTo>
                    <a:pt x="1838" y="54"/>
                  </a:lnTo>
                  <a:cubicBezTo>
                    <a:pt x="1838" y="36"/>
                    <a:pt x="1820" y="18"/>
                    <a:pt x="182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08" name="Google Shape;1408;p49"/>
            <p:cNvSpPr/>
            <p:nvPr/>
          </p:nvSpPr>
          <p:spPr>
            <a:xfrm>
              <a:off x="5716250" y="1252775"/>
              <a:ext cx="88350" cy="53100"/>
            </a:xfrm>
            <a:custGeom>
              <a:rect b="b" l="l" r="r" t="t"/>
              <a:pathLst>
                <a:path extrusionOk="0" h="2124" w="3534">
                  <a:moveTo>
                    <a:pt x="3123" y="0"/>
                  </a:moveTo>
                  <a:cubicBezTo>
                    <a:pt x="3087" y="0"/>
                    <a:pt x="3016" y="0"/>
                    <a:pt x="2962" y="18"/>
                  </a:cubicBezTo>
                  <a:lnTo>
                    <a:pt x="268" y="1124"/>
                  </a:lnTo>
                  <a:cubicBezTo>
                    <a:pt x="250" y="1481"/>
                    <a:pt x="161" y="1820"/>
                    <a:pt x="1" y="2106"/>
                  </a:cubicBezTo>
                  <a:lnTo>
                    <a:pt x="1" y="2123"/>
                  </a:lnTo>
                  <a:lnTo>
                    <a:pt x="3248" y="767"/>
                  </a:lnTo>
                  <a:cubicBezTo>
                    <a:pt x="3409" y="714"/>
                    <a:pt x="3533" y="571"/>
                    <a:pt x="3533" y="393"/>
                  </a:cubicBezTo>
                  <a:cubicBezTo>
                    <a:pt x="3533" y="179"/>
                    <a:pt x="3337" y="0"/>
                    <a:pt x="312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09" name="Google Shape;1409;p49"/>
          <p:cNvGrpSpPr/>
          <p:nvPr/>
        </p:nvGrpSpPr>
        <p:grpSpPr>
          <a:xfrm>
            <a:off x="5703822" y="3071928"/>
            <a:ext cx="386850" cy="294962"/>
            <a:chOff x="1502275" y="3638775"/>
            <a:chExt cx="292625" cy="216375"/>
          </a:xfrm>
        </p:grpSpPr>
        <p:sp>
          <p:nvSpPr>
            <p:cNvPr id="1410" name="Google Shape;1410;p49"/>
            <p:cNvSpPr/>
            <p:nvPr/>
          </p:nvSpPr>
          <p:spPr>
            <a:xfrm>
              <a:off x="1502275" y="3658850"/>
              <a:ext cx="292625" cy="196300"/>
            </a:xfrm>
            <a:custGeom>
              <a:rect b="b" l="l" r="r" t="t"/>
              <a:pathLst>
                <a:path extrusionOk="0" h="7852" w="11705">
                  <a:moveTo>
                    <a:pt x="0" y="0"/>
                  </a:moveTo>
                  <a:lnTo>
                    <a:pt x="0" y="7441"/>
                  </a:lnTo>
                  <a:lnTo>
                    <a:pt x="4657" y="7441"/>
                  </a:lnTo>
                  <a:cubicBezTo>
                    <a:pt x="4657" y="7673"/>
                    <a:pt x="4835" y="7851"/>
                    <a:pt x="5050" y="7851"/>
                  </a:cubicBezTo>
                  <a:lnTo>
                    <a:pt x="6655" y="7851"/>
                  </a:lnTo>
                  <a:cubicBezTo>
                    <a:pt x="6887" y="7851"/>
                    <a:pt x="7048" y="7673"/>
                    <a:pt x="7048" y="7441"/>
                  </a:cubicBezTo>
                  <a:lnTo>
                    <a:pt x="11705" y="7441"/>
                  </a:lnTo>
                  <a:lnTo>
                    <a:pt x="11705" y="0"/>
                  </a:lnTo>
                  <a:lnTo>
                    <a:pt x="10902" y="0"/>
                  </a:lnTo>
                  <a:lnTo>
                    <a:pt x="10902" y="6513"/>
                  </a:lnTo>
                  <a:lnTo>
                    <a:pt x="785" y="6513"/>
                  </a:lnTo>
                  <a:lnTo>
                    <a:pt x="78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1" name="Google Shape;1411;p49"/>
            <p:cNvSpPr/>
            <p:nvPr/>
          </p:nvSpPr>
          <p:spPr>
            <a:xfrm>
              <a:off x="1535275" y="3638775"/>
              <a:ext cx="226625" cy="169525"/>
            </a:xfrm>
            <a:custGeom>
              <a:rect b="b" l="l" r="r" t="t"/>
              <a:pathLst>
                <a:path extrusionOk="0" h="6781" w="9065">
                  <a:moveTo>
                    <a:pt x="4265" y="803"/>
                  </a:moveTo>
                  <a:lnTo>
                    <a:pt x="4265" y="5978"/>
                  </a:lnTo>
                  <a:lnTo>
                    <a:pt x="803" y="5978"/>
                  </a:lnTo>
                  <a:lnTo>
                    <a:pt x="803" y="803"/>
                  </a:lnTo>
                  <a:close/>
                  <a:moveTo>
                    <a:pt x="8262" y="803"/>
                  </a:moveTo>
                  <a:lnTo>
                    <a:pt x="8262" y="5978"/>
                  </a:lnTo>
                  <a:lnTo>
                    <a:pt x="4800" y="5978"/>
                  </a:lnTo>
                  <a:lnTo>
                    <a:pt x="4800" y="803"/>
                  </a:lnTo>
                  <a:close/>
                  <a:moveTo>
                    <a:pt x="0" y="0"/>
                  </a:moveTo>
                  <a:lnTo>
                    <a:pt x="0" y="6781"/>
                  </a:lnTo>
                  <a:lnTo>
                    <a:pt x="9064" y="6781"/>
                  </a:lnTo>
                  <a:lnTo>
                    <a:pt x="906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2" name="Google Shape;1412;p49"/>
            <p:cNvSpPr/>
            <p:nvPr/>
          </p:nvSpPr>
          <p:spPr>
            <a:xfrm>
              <a:off x="1675350" y="3691850"/>
              <a:ext cx="46400" cy="10300"/>
            </a:xfrm>
            <a:custGeom>
              <a:rect b="b" l="l" r="r" t="t"/>
              <a:pathLst>
                <a:path extrusionOk="0" h="412" w="1856">
                  <a:moveTo>
                    <a:pt x="0" y="1"/>
                  </a:moveTo>
                  <a:lnTo>
                    <a:pt x="0" y="411"/>
                  </a:lnTo>
                  <a:lnTo>
                    <a:pt x="1856" y="411"/>
                  </a:lnTo>
                  <a:lnTo>
                    <a:pt x="185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3" name="Google Shape;1413;p49"/>
            <p:cNvSpPr/>
            <p:nvPr/>
          </p:nvSpPr>
          <p:spPr>
            <a:xfrm>
              <a:off x="1675350" y="3711925"/>
              <a:ext cx="46400" cy="9850"/>
            </a:xfrm>
            <a:custGeom>
              <a:rect b="b" l="l" r="r" t="t"/>
              <a:pathLst>
                <a:path extrusionOk="0" h="394" w="1856">
                  <a:moveTo>
                    <a:pt x="0" y="1"/>
                  </a:moveTo>
                  <a:lnTo>
                    <a:pt x="0" y="393"/>
                  </a:lnTo>
                  <a:lnTo>
                    <a:pt x="1856" y="393"/>
                  </a:lnTo>
                  <a:lnTo>
                    <a:pt x="185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4" name="Google Shape;1414;p49"/>
            <p:cNvSpPr/>
            <p:nvPr/>
          </p:nvSpPr>
          <p:spPr>
            <a:xfrm>
              <a:off x="1675350" y="3732000"/>
              <a:ext cx="32125" cy="9825"/>
            </a:xfrm>
            <a:custGeom>
              <a:rect b="b" l="l" r="r" t="t"/>
              <a:pathLst>
                <a:path extrusionOk="0" h="393" w="1285">
                  <a:moveTo>
                    <a:pt x="0" y="0"/>
                  </a:moveTo>
                  <a:lnTo>
                    <a:pt x="0" y="393"/>
                  </a:lnTo>
                  <a:lnTo>
                    <a:pt x="1285" y="393"/>
                  </a:lnTo>
                  <a:lnTo>
                    <a:pt x="128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15" name="Google Shape;1415;p49"/>
          <p:cNvGrpSpPr/>
          <p:nvPr/>
        </p:nvGrpSpPr>
        <p:grpSpPr>
          <a:xfrm>
            <a:off x="6258857" y="3016414"/>
            <a:ext cx="354428" cy="362441"/>
            <a:chOff x="3171000" y="4021950"/>
            <a:chExt cx="268100" cy="265875"/>
          </a:xfrm>
        </p:grpSpPr>
        <p:sp>
          <p:nvSpPr>
            <p:cNvPr id="1416" name="Google Shape;1416;p49"/>
            <p:cNvSpPr/>
            <p:nvPr/>
          </p:nvSpPr>
          <p:spPr>
            <a:xfrm>
              <a:off x="3171000" y="4058525"/>
              <a:ext cx="230200" cy="229300"/>
            </a:xfrm>
            <a:custGeom>
              <a:rect b="b" l="l" r="r" t="t"/>
              <a:pathLst>
                <a:path extrusionOk="0" h="9172" w="9208">
                  <a:moveTo>
                    <a:pt x="1782" y="6720"/>
                  </a:moveTo>
                  <a:cubicBezTo>
                    <a:pt x="1957" y="6720"/>
                    <a:pt x="2130" y="6787"/>
                    <a:pt x="2266" y="6923"/>
                  </a:cubicBezTo>
                  <a:cubicBezTo>
                    <a:pt x="2534" y="7191"/>
                    <a:pt x="2534" y="7619"/>
                    <a:pt x="2266" y="7869"/>
                  </a:cubicBezTo>
                  <a:lnTo>
                    <a:pt x="1142" y="8244"/>
                  </a:lnTo>
                  <a:lnTo>
                    <a:pt x="928" y="8047"/>
                  </a:lnTo>
                  <a:lnTo>
                    <a:pt x="1303" y="6905"/>
                  </a:lnTo>
                  <a:cubicBezTo>
                    <a:pt x="1443" y="6783"/>
                    <a:pt x="1614" y="6720"/>
                    <a:pt x="1782" y="6720"/>
                  </a:cubicBezTo>
                  <a:close/>
                  <a:moveTo>
                    <a:pt x="7494" y="0"/>
                  </a:moveTo>
                  <a:lnTo>
                    <a:pt x="839" y="6656"/>
                  </a:lnTo>
                  <a:lnTo>
                    <a:pt x="0" y="9171"/>
                  </a:lnTo>
                  <a:lnTo>
                    <a:pt x="2552" y="8333"/>
                  </a:lnTo>
                  <a:lnTo>
                    <a:pt x="9207" y="1695"/>
                  </a:lnTo>
                  <a:lnTo>
                    <a:pt x="749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7" name="Google Shape;1417;p49"/>
            <p:cNvSpPr/>
            <p:nvPr/>
          </p:nvSpPr>
          <p:spPr>
            <a:xfrm>
              <a:off x="3367725" y="4021950"/>
              <a:ext cx="71375" cy="69150"/>
            </a:xfrm>
            <a:custGeom>
              <a:rect b="b" l="l" r="r" t="t"/>
              <a:pathLst>
                <a:path extrusionOk="0" h="2766" w="2855">
                  <a:moveTo>
                    <a:pt x="1320" y="0"/>
                  </a:moveTo>
                  <a:cubicBezTo>
                    <a:pt x="1187" y="0"/>
                    <a:pt x="1053" y="54"/>
                    <a:pt x="946" y="161"/>
                  </a:cubicBezTo>
                  <a:lnTo>
                    <a:pt x="0" y="1089"/>
                  </a:lnTo>
                  <a:lnTo>
                    <a:pt x="1695" y="2766"/>
                  </a:lnTo>
                  <a:lnTo>
                    <a:pt x="2623" y="1838"/>
                  </a:lnTo>
                  <a:cubicBezTo>
                    <a:pt x="2855" y="1642"/>
                    <a:pt x="2855" y="1303"/>
                    <a:pt x="2641" y="1106"/>
                  </a:cubicBezTo>
                  <a:lnTo>
                    <a:pt x="1695" y="161"/>
                  </a:lnTo>
                  <a:cubicBezTo>
                    <a:pt x="1588" y="54"/>
                    <a:pt x="1454" y="0"/>
                    <a:pt x="132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18" name="Google Shape;1418;p49"/>
          <p:cNvSpPr/>
          <p:nvPr/>
        </p:nvSpPr>
        <p:spPr>
          <a:xfrm>
            <a:off x="6779633" y="3050756"/>
            <a:ext cx="394518" cy="407460"/>
          </a:xfrm>
          <a:custGeom>
            <a:rect b="b" l="l" r="r" t="t"/>
            <a:pathLst>
              <a:path extrusionOk="0" h="11956" w="11937">
                <a:moveTo>
                  <a:pt x="9225" y="1125"/>
                </a:moveTo>
                <a:lnTo>
                  <a:pt x="10831" y="2730"/>
                </a:lnTo>
                <a:lnTo>
                  <a:pt x="9814" y="3747"/>
                </a:lnTo>
                <a:lnTo>
                  <a:pt x="8975" y="2927"/>
                </a:lnTo>
                <a:lnTo>
                  <a:pt x="8583" y="3301"/>
                </a:lnTo>
                <a:lnTo>
                  <a:pt x="9421" y="4140"/>
                </a:lnTo>
                <a:lnTo>
                  <a:pt x="8368" y="5175"/>
                </a:lnTo>
                <a:lnTo>
                  <a:pt x="7548" y="4354"/>
                </a:lnTo>
                <a:lnTo>
                  <a:pt x="7173" y="4729"/>
                </a:lnTo>
                <a:lnTo>
                  <a:pt x="8012" y="5550"/>
                </a:lnTo>
                <a:lnTo>
                  <a:pt x="6977" y="6584"/>
                </a:lnTo>
                <a:lnTo>
                  <a:pt x="6138" y="5764"/>
                </a:lnTo>
                <a:lnTo>
                  <a:pt x="5763" y="6138"/>
                </a:lnTo>
                <a:lnTo>
                  <a:pt x="6602" y="6959"/>
                </a:lnTo>
                <a:lnTo>
                  <a:pt x="5549" y="7994"/>
                </a:lnTo>
                <a:lnTo>
                  <a:pt x="4728" y="7173"/>
                </a:lnTo>
                <a:lnTo>
                  <a:pt x="4354" y="7548"/>
                </a:lnTo>
                <a:lnTo>
                  <a:pt x="5175" y="8369"/>
                </a:lnTo>
                <a:lnTo>
                  <a:pt x="4140" y="9404"/>
                </a:lnTo>
                <a:lnTo>
                  <a:pt x="3319" y="8583"/>
                </a:lnTo>
                <a:lnTo>
                  <a:pt x="2944" y="8958"/>
                </a:lnTo>
                <a:lnTo>
                  <a:pt x="3765" y="9778"/>
                </a:lnTo>
                <a:lnTo>
                  <a:pt x="2748" y="10795"/>
                </a:lnTo>
                <a:lnTo>
                  <a:pt x="1160" y="9207"/>
                </a:lnTo>
                <a:lnTo>
                  <a:pt x="9225" y="1125"/>
                </a:lnTo>
                <a:close/>
                <a:moveTo>
                  <a:pt x="9225" y="1"/>
                </a:moveTo>
                <a:lnTo>
                  <a:pt x="0" y="9225"/>
                </a:lnTo>
                <a:lnTo>
                  <a:pt x="2730" y="11955"/>
                </a:lnTo>
                <a:lnTo>
                  <a:pt x="11937" y="2748"/>
                </a:lnTo>
                <a:lnTo>
                  <a:pt x="9225"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19" name="Google Shape;1419;p49"/>
          <p:cNvSpPr/>
          <p:nvPr/>
        </p:nvSpPr>
        <p:spPr>
          <a:xfrm>
            <a:off x="7334021" y="3035213"/>
            <a:ext cx="352082" cy="363191"/>
          </a:xfrm>
          <a:custGeom>
            <a:rect b="b" l="l" r="r" t="t"/>
            <a:pathLst>
              <a:path extrusionOk="0" h="10657" w="10653">
                <a:moveTo>
                  <a:pt x="6254" y="823"/>
                </a:moveTo>
                <a:cubicBezTo>
                  <a:pt x="6352" y="823"/>
                  <a:pt x="6452" y="841"/>
                  <a:pt x="6549" y="879"/>
                </a:cubicBezTo>
                <a:cubicBezTo>
                  <a:pt x="6959" y="1040"/>
                  <a:pt x="7155" y="1504"/>
                  <a:pt x="6977" y="1914"/>
                </a:cubicBezTo>
                <a:cubicBezTo>
                  <a:pt x="6867" y="2217"/>
                  <a:pt x="6554" y="2414"/>
                  <a:pt x="6237" y="2414"/>
                </a:cubicBezTo>
                <a:cubicBezTo>
                  <a:pt x="6143" y="2414"/>
                  <a:pt x="6049" y="2397"/>
                  <a:pt x="5960" y="2360"/>
                </a:cubicBezTo>
                <a:cubicBezTo>
                  <a:pt x="5532" y="2200"/>
                  <a:pt x="5353" y="1736"/>
                  <a:pt x="5514" y="1325"/>
                </a:cubicBezTo>
                <a:cubicBezTo>
                  <a:pt x="5636" y="1012"/>
                  <a:pt x="5936" y="823"/>
                  <a:pt x="6254" y="823"/>
                </a:cubicBezTo>
                <a:close/>
                <a:moveTo>
                  <a:pt x="9047" y="3609"/>
                </a:moveTo>
                <a:cubicBezTo>
                  <a:pt x="9493" y="3609"/>
                  <a:pt x="9849" y="3966"/>
                  <a:pt x="9849" y="4394"/>
                </a:cubicBezTo>
                <a:cubicBezTo>
                  <a:pt x="9849" y="4840"/>
                  <a:pt x="9493" y="5197"/>
                  <a:pt x="9047" y="5197"/>
                </a:cubicBezTo>
                <a:cubicBezTo>
                  <a:pt x="8618" y="5197"/>
                  <a:pt x="8244" y="4840"/>
                  <a:pt x="8244" y="4394"/>
                </a:cubicBezTo>
                <a:cubicBezTo>
                  <a:pt x="8244" y="3966"/>
                  <a:pt x="8618" y="3609"/>
                  <a:pt x="9047" y="3609"/>
                </a:cubicBezTo>
                <a:close/>
                <a:moveTo>
                  <a:pt x="5585" y="4662"/>
                </a:moveTo>
                <a:cubicBezTo>
                  <a:pt x="5817" y="4662"/>
                  <a:pt x="5978" y="4840"/>
                  <a:pt x="5978" y="5072"/>
                </a:cubicBezTo>
                <a:cubicBezTo>
                  <a:pt x="5978" y="5304"/>
                  <a:pt x="5817" y="5465"/>
                  <a:pt x="5585" y="5465"/>
                </a:cubicBezTo>
                <a:cubicBezTo>
                  <a:pt x="5371" y="5465"/>
                  <a:pt x="5193" y="5304"/>
                  <a:pt x="5193" y="5072"/>
                </a:cubicBezTo>
                <a:cubicBezTo>
                  <a:pt x="5193" y="4840"/>
                  <a:pt x="5371" y="4662"/>
                  <a:pt x="5585" y="4662"/>
                </a:cubicBezTo>
                <a:close/>
                <a:moveTo>
                  <a:pt x="6272" y="0"/>
                </a:moveTo>
                <a:cubicBezTo>
                  <a:pt x="5644" y="0"/>
                  <a:pt x="5041" y="377"/>
                  <a:pt x="4782" y="1004"/>
                </a:cubicBezTo>
                <a:cubicBezTo>
                  <a:pt x="4443" y="1807"/>
                  <a:pt x="4853" y="2735"/>
                  <a:pt x="5656" y="3074"/>
                </a:cubicBezTo>
                <a:cubicBezTo>
                  <a:pt x="5817" y="3145"/>
                  <a:pt x="5978" y="3163"/>
                  <a:pt x="6138" y="3181"/>
                </a:cubicBezTo>
                <a:lnTo>
                  <a:pt x="4943" y="4376"/>
                </a:lnTo>
                <a:lnTo>
                  <a:pt x="4639" y="5036"/>
                </a:lnTo>
                <a:lnTo>
                  <a:pt x="803" y="7195"/>
                </a:lnTo>
                <a:lnTo>
                  <a:pt x="0" y="8534"/>
                </a:lnTo>
                <a:lnTo>
                  <a:pt x="3854" y="6803"/>
                </a:lnTo>
                <a:lnTo>
                  <a:pt x="2124" y="10657"/>
                </a:lnTo>
                <a:lnTo>
                  <a:pt x="2124" y="10657"/>
                </a:lnTo>
                <a:lnTo>
                  <a:pt x="3462" y="9854"/>
                </a:lnTo>
                <a:lnTo>
                  <a:pt x="5603" y="6036"/>
                </a:lnTo>
                <a:lnTo>
                  <a:pt x="6245" y="5732"/>
                </a:lnTo>
                <a:lnTo>
                  <a:pt x="7459" y="4537"/>
                </a:lnTo>
                <a:cubicBezTo>
                  <a:pt x="7512" y="5376"/>
                  <a:pt x="8208" y="6000"/>
                  <a:pt x="9047" y="6000"/>
                </a:cubicBezTo>
                <a:cubicBezTo>
                  <a:pt x="9939" y="6000"/>
                  <a:pt x="10652" y="5286"/>
                  <a:pt x="10652" y="4394"/>
                </a:cubicBezTo>
                <a:cubicBezTo>
                  <a:pt x="10652" y="3520"/>
                  <a:pt x="9939" y="2806"/>
                  <a:pt x="9047" y="2806"/>
                </a:cubicBezTo>
                <a:cubicBezTo>
                  <a:pt x="8708" y="2806"/>
                  <a:pt x="8386" y="2913"/>
                  <a:pt x="8119" y="3109"/>
                </a:cubicBezTo>
                <a:lnTo>
                  <a:pt x="6834" y="3823"/>
                </a:lnTo>
                <a:lnTo>
                  <a:pt x="7548" y="2539"/>
                </a:lnTo>
                <a:cubicBezTo>
                  <a:pt x="7619" y="2431"/>
                  <a:pt x="7690" y="2307"/>
                  <a:pt x="7726" y="2200"/>
                </a:cubicBezTo>
                <a:cubicBezTo>
                  <a:pt x="8065" y="1379"/>
                  <a:pt x="7673" y="451"/>
                  <a:pt x="6852" y="112"/>
                </a:cubicBezTo>
                <a:cubicBezTo>
                  <a:pt x="6662" y="36"/>
                  <a:pt x="6466" y="0"/>
                  <a:pt x="627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20" name="Google Shape;1420;p49"/>
          <p:cNvGrpSpPr/>
          <p:nvPr/>
        </p:nvGrpSpPr>
        <p:grpSpPr>
          <a:xfrm>
            <a:off x="7848132" y="3068067"/>
            <a:ext cx="334400" cy="344821"/>
            <a:chOff x="5684575" y="4038000"/>
            <a:chExt cx="252950" cy="252950"/>
          </a:xfrm>
        </p:grpSpPr>
        <p:sp>
          <p:nvSpPr>
            <p:cNvPr id="1421" name="Google Shape;1421;p49"/>
            <p:cNvSpPr/>
            <p:nvPr/>
          </p:nvSpPr>
          <p:spPr>
            <a:xfrm>
              <a:off x="5684575" y="4038000"/>
              <a:ext cx="252950" cy="252950"/>
            </a:xfrm>
            <a:custGeom>
              <a:rect b="b" l="l" r="r" t="t"/>
              <a:pathLst>
                <a:path extrusionOk="0" h="10118" w="10118">
                  <a:moveTo>
                    <a:pt x="5068" y="803"/>
                  </a:moveTo>
                  <a:cubicBezTo>
                    <a:pt x="7405" y="803"/>
                    <a:pt x="9332" y="2730"/>
                    <a:pt x="9332" y="5068"/>
                  </a:cubicBezTo>
                  <a:cubicBezTo>
                    <a:pt x="9332" y="7405"/>
                    <a:pt x="7405" y="9314"/>
                    <a:pt x="5068" y="9314"/>
                  </a:cubicBezTo>
                  <a:cubicBezTo>
                    <a:pt x="2731" y="9314"/>
                    <a:pt x="804" y="7405"/>
                    <a:pt x="804" y="5068"/>
                  </a:cubicBezTo>
                  <a:cubicBezTo>
                    <a:pt x="804" y="2730"/>
                    <a:pt x="2731" y="803"/>
                    <a:pt x="5068" y="803"/>
                  </a:cubicBezTo>
                  <a:close/>
                  <a:moveTo>
                    <a:pt x="5068" y="1"/>
                  </a:moveTo>
                  <a:cubicBezTo>
                    <a:pt x="2267" y="1"/>
                    <a:pt x="1" y="2267"/>
                    <a:pt x="1" y="5068"/>
                  </a:cubicBezTo>
                  <a:cubicBezTo>
                    <a:pt x="1" y="7851"/>
                    <a:pt x="2267" y="10117"/>
                    <a:pt x="5068" y="10117"/>
                  </a:cubicBezTo>
                  <a:cubicBezTo>
                    <a:pt x="7851" y="10117"/>
                    <a:pt x="10118" y="7851"/>
                    <a:pt x="10118" y="5068"/>
                  </a:cubicBezTo>
                  <a:cubicBezTo>
                    <a:pt x="10118" y="2267"/>
                    <a:pt x="7851" y="1"/>
                    <a:pt x="50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2" name="Google Shape;1422;p49"/>
            <p:cNvSpPr/>
            <p:nvPr/>
          </p:nvSpPr>
          <p:spPr>
            <a:xfrm>
              <a:off x="5804575" y="4097775"/>
              <a:ext cx="58000" cy="118225"/>
            </a:xfrm>
            <a:custGeom>
              <a:rect b="b" l="l" r="r" t="t"/>
              <a:pathLst>
                <a:path extrusionOk="0" h="4729" w="2320">
                  <a:moveTo>
                    <a:pt x="0" y="0"/>
                  </a:moveTo>
                  <a:lnTo>
                    <a:pt x="0" y="2677"/>
                  </a:lnTo>
                  <a:cubicBezTo>
                    <a:pt x="0" y="2748"/>
                    <a:pt x="36" y="2820"/>
                    <a:pt x="90" y="2855"/>
                  </a:cubicBezTo>
                  <a:lnTo>
                    <a:pt x="1963" y="4729"/>
                  </a:lnTo>
                  <a:lnTo>
                    <a:pt x="2320" y="4372"/>
                  </a:lnTo>
                  <a:lnTo>
                    <a:pt x="536" y="2570"/>
                  </a:lnTo>
                  <a:lnTo>
                    <a:pt x="5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3" name="Google Shape;1423;p49"/>
            <p:cNvSpPr/>
            <p:nvPr/>
          </p:nvSpPr>
          <p:spPr>
            <a:xfrm>
              <a:off x="5804575" y="4071450"/>
              <a:ext cx="13400" cy="13400"/>
            </a:xfrm>
            <a:custGeom>
              <a:rect b="b" l="l" r="r" t="t"/>
              <a:pathLst>
                <a:path extrusionOk="0" h="536" w="536">
                  <a:moveTo>
                    <a:pt x="268" y="1"/>
                  </a:moveTo>
                  <a:cubicBezTo>
                    <a:pt x="125" y="1"/>
                    <a:pt x="0" y="126"/>
                    <a:pt x="0" y="268"/>
                  </a:cubicBezTo>
                  <a:cubicBezTo>
                    <a:pt x="0" y="411"/>
                    <a:pt x="125" y="536"/>
                    <a:pt x="268" y="536"/>
                  </a:cubicBezTo>
                  <a:cubicBezTo>
                    <a:pt x="411" y="536"/>
                    <a:pt x="536" y="411"/>
                    <a:pt x="536" y="268"/>
                  </a:cubicBezTo>
                  <a:cubicBezTo>
                    <a:pt x="536" y="126"/>
                    <a:pt x="411"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4" name="Google Shape;1424;p49"/>
            <p:cNvSpPr/>
            <p:nvPr/>
          </p:nvSpPr>
          <p:spPr>
            <a:xfrm>
              <a:off x="5804575" y="4244525"/>
              <a:ext cx="13400" cy="12975"/>
            </a:xfrm>
            <a:custGeom>
              <a:rect b="b" l="l" r="r" t="t"/>
              <a:pathLst>
                <a:path extrusionOk="0" h="519" w="536">
                  <a:moveTo>
                    <a:pt x="268" y="1"/>
                  </a:moveTo>
                  <a:cubicBezTo>
                    <a:pt x="125" y="1"/>
                    <a:pt x="0" y="126"/>
                    <a:pt x="0" y="268"/>
                  </a:cubicBezTo>
                  <a:cubicBezTo>
                    <a:pt x="0" y="411"/>
                    <a:pt x="125" y="518"/>
                    <a:pt x="268" y="518"/>
                  </a:cubicBezTo>
                  <a:cubicBezTo>
                    <a:pt x="411" y="518"/>
                    <a:pt x="536" y="411"/>
                    <a:pt x="536" y="268"/>
                  </a:cubicBezTo>
                  <a:cubicBezTo>
                    <a:pt x="536" y="126"/>
                    <a:pt x="411"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5" name="Google Shape;1425;p49"/>
            <p:cNvSpPr/>
            <p:nvPr/>
          </p:nvSpPr>
          <p:spPr>
            <a:xfrm>
              <a:off x="5718025"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6" name="Google Shape;1426;p49"/>
            <p:cNvSpPr/>
            <p:nvPr/>
          </p:nvSpPr>
          <p:spPr>
            <a:xfrm>
              <a:off x="5891100" y="4158000"/>
              <a:ext cx="13425" cy="13400"/>
            </a:xfrm>
            <a:custGeom>
              <a:rect b="b" l="l" r="r" t="t"/>
              <a:pathLst>
                <a:path extrusionOk="0" h="536" w="537">
                  <a:moveTo>
                    <a:pt x="269" y="0"/>
                  </a:moveTo>
                  <a:cubicBezTo>
                    <a:pt x="126" y="0"/>
                    <a:pt x="1" y="125"/>
                    <a:pt x="1" y="268"/>
                  </a:cubicBezTo>
                  <a:cubicBezTo>
                    <a:pt x="1" y="411"/>
                    <a:pt x="126" y="535"/>
                    <a:pt x="269" y="535"/>
                  </a:cubicBezTo>
                  <a:cubicBezTo>
                    <a:pt x="411" y="535"/>
                    <a:pt x="536" y="411"/>
                    <a:pt x="536" y="268"/>
                  </a:cubicBezTo>
                  <a:cubicBezTo>
                    <a:pt x="536" y="125"/>
                    <a:pt x="411" y="0"/>
                    <a:pt x="26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27" name="Google Shape;1427;p49"/>
          <p:cNvGrpSpPr/>
          <p:nvPr/>
        </p:nvGrpSpPr>
        <p:grpSpPr>
          <a:xfrm>
            <a:off x="8441727" y="3026501"/>
            <a:ext cx="247115" cy="399520"/>
            <a:chOff x="1982675" y="3599525"/>
            <a:chExt cx="186925" cy="293075"/>
          </a:xfrm>
        </p:grpSpPr>
        <p:sp>
          <p:nvSpPr>
            <p:cNvPr id="1428" name="Google Shape;1428;p49"/>
            <p:cNvSpPr/>
            <p:nvPr/>
          </p:nvSpPr>
          <p:spPr>
            <a:xfrm>
              <a:off x="2029075" y="3639675"/>
              <a:ext cx="40175" cy="39725"/>
            </a:xfrm>
            <a:custGeom>
              <a:rect b="b" l="l" r="r" t="t"/>
              <a:pathLst>
                <a:path extrusionOk="0" h="1589" w="1607">
                  <a:moveTo>
                    <a:pt x="803" y="0"/>
                  </a:moveTo>
                  <a:cubicBezTo>
                    <a:pt x="357" y="0"/>
                    <a:pt x="0" y="357"/>
                    <a:pt x="0" y="803"/>
                  </a:cubicBezTo>
                  <a:cubicBezTo>
                    <a:pt x="0" y="1231"/>
                    <a:pt x="357" y="1588"/>
                    <a:pt x="803" y="1588"/>
                  </a:cubicBezTo>
                  <a:cubicBezTo>
                    <a:pt x="1249" y="1588"/>
                    <a:pt x="1606" y="1231"/>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29" name="Google Shape;1429;p49"/>
            <p:cNvSpPr/>
            <p:nvPr/>
          </p:nvSpPr>
          <p:spPr>
            <a:xfrm>
              <a:off x="2029075" y="3599525"/>
              <a:ext cx="20100" cy="20100"/>
            </a:xfrm>
            <a:custGeom>
              <a:rect b="b" l="l" r="r" t="t"/>
              <a:pathLst>
                <a:path extrusionOk="0" h="804" w="804">
                  <a:moveTo>
                    <a:pt x="411" y="0"/>
                  </a:moveTo>
                  <a:cubicBezTo>
                    <a:pt x="197" y="0"/>
                    <a:pt x="0" y="196"/>
                    <a:pt x="0" y="411"/>
                  </a:cubicBezTo>
                  <a:cubicBezTo>
                    <a:pt x="0" y="625"/>
                    <a:pt x="197" y="803"/>
                    <a:pt x="411" y="803"/>
                  </a:cubicBezTo>
                  <a:cubicBezTo>
                    <a:pt x="625" y="803"/>
                    <a:pt x="803" y="625"/>
                    <a:pt x="803" y="411"/>
                  </a:cubicBezTo>
                  <a:cubicBezTo>
                    <a:pt x="803" y="196"/>
                    <a:pt x="625"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0" name="Google Shape;1430;p49"/>
            <p:cNvSpPr/>
            <p:nvPr/>
          </p:nvSpPr>
          <p:spPr>
            <a:xfrm>
              <a:off x="2085725" y="3659725"/>
              <a:ext cx="20100" cy="19675"/>
            </a:xfrm>
            <a:custGeom>
              <a:rect b="b" l="l" r="r" t="t"/>
              <a:pathLst>
                <a:path extrusionOk="0" h="787" w="804">
                  <a:moveTo>
                    <a:pt x="393" y="1"/>
                  </a:moveTo>
                  <a:cubicBezTo>
                    <a:pt x="179" y="1"/>
                    <a:pt x="0" y="179"/>
                    <a:pt x="0" y="394"/>
                  </a:cubicBezTo>
                  <a:cubicBezTo>
                    <a:pt x="0" y="625"/>
                    <a:pt x="179" y="786"/>
                    <a:pt x="393" y="786"/>
                  </a:cubicBezTo>
                  <a:cubicBezTo>
                    <a:pt x="625" y="786"/>
                    <a:pt x="803" y="625"/>
                    <a:pt x="803" y="394"/>
                  </a:cubicBezTo>
                  <a:cubicBezTo>
                    <a:pt x="803" y="179"/>
                    <a:pt x="625" y="1"/>
                    <a:pt x="39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1" name="Google Shape;1431;p49"/>
            <p:cNvSpPr/>
            <p:nvPr/>
          </p:nvSpPr>
          <p:spPr>
            <a:xfrm>
              <a:off x="2088850" y="3612900"/>
              <a:ext cx="26775" cy="26800"/>
            </a:xfrm>
            <a:custGeom>
              <a:rect b="b" l="l" r="r" t="t"/>
              <a:pathLst>
                <a:path extrusionOk="0" h="1072" w="1071">
                  <a:moveTo>
                    <a:pt x="535" y="0"/>
                  </a:moveTo>
                  <a:cubicBezTo>
                    <a:pt x="250" y="0"/>
                    <a:pt x="0" y="250"/>
                    <a:pt x="0" y="536"/>
                  </a:cubicBezTo>
                  <a:cubicBezTo>
                    <a:pt x="0" y="839"/>
                    <a:pt x="250" y="1071"/>
                    <a:pt x="535" y="1071"/>
                  </a:cubicBezTo>
                  <a:cubicBezTo>
                    <a:pt x="839" y="1071"/>
                    <a:pt x="1071" y="839"/>
                    <a:pt x="1071" y="536"/>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2" name="Google Shape;1432;p49"/>
            <p:cNvSpPr/>
            <p:nvPr/>
          </p:nvSpPr>
          <p:spPr>
            <a:xfrm>
              <a:off x="1982675" y="3689625"/>
              <a:ext cx="186925" cy="202975"/>
            </a:xfrm>
            <a:custGeom>
              <a:rect b="b" l="l" r="r" t="t"/>
              <a:pathLst>
                <a:path extrusionOk="0" h="8119" w="7477">
                  <a:moveTo>
                    <a:pt x="6549" y="536"/>
                  </a:moveTo>
                  <a:cubicBezTo>
                    <a:pt x="6460" y="696"/>
                    <a:pt x="6388" y="928"/>
                    <a:pt x="6388" y="1196"/>
                  </a:cubicBezTo>
                  <a:lnTo>
                    <a:pt x="6388" y="1446"/>
                  </a:lnTo>
                  <a:cubicBezTo>
                    <a:pt x="5978" y="1285"/>
                    <a:pt x="5318" y="1053"/>
                    <a:pt x="4658" y="1053"/>
                  </a:cubicBezTo>
                  <a:cubicBezTo>
                    <a:pt x="3944" y="1053"/>
                    <a:pt x="3498" y="1178"/>
                    <a:pt x="3052" y="1303"/>
                  </a:cubicBezTo>
                  <a:cubicBezTo>
                    <a:pt x="2552" y="1428"/>
                    <a:pt x="2035" y="1571"/>
                    <a:pt x="1071" y="1588"/>
                  </a:cubicBezTo>
                  <a:lnTo>
                    <a:pt x="1071" y="1196"/>
                  </a:lnTo>
                  <a:cubicBezTo>
                    <a:pt x="1071" y="928"/>
                    <a:pt x="982" y="696"/>
                    <a:pt x="893" y="536"/>
                  </a:cubicBezTo>
                  <a:close/>
                  <a:moveTo>
                    <a:pt x="5585" y="2249"/>
                  </a:moveTo>
                  <a:lnTo>
                    <a:pt x="5585" y="2784"/>
                  </a:lnTo>
                  <a:lnTo>
                    <a:pt x="3997" y="2784"/>
                  </a:lnTo>
                  <a:lnTo>
                    <a:pt x="3997" y="2249"/>
                  </a:lnTo>
                  <a:close/>
                  <a:moveTo>
                    <a:pt x="5585" y="3319"/>
                  </a:moveTo>
                  <a:lnTo>
                    <a:pt x="5585" y="3854"/>
                  </a:lnTo>
                  <a:lnTo>
                    <a:pt x="3997" y="3854"/>
                  </a:lnTo>
                  <a:lnTo>
                    <a:pt x="3997" y="3319"/>
                  </a:lnTo>
                  <a:close/>
                  <a:moveTo>
                    <a:pt x="5585" y="4390"/>
                  </a:moveTo>
                  <a:lnTo>
                    <a:pt x="5585" y="4925"/>
                  </a:lnTo>
                  <a:lnTo>
                    <a:pt x="3997" y="4925"/>
                  </a:lnTo>
                  <a:lnTo>
                    <a:pt x="3997" y="4390"/>
                  </a:lnTo>
                  <a:close/>
                  <a:moveTo>
                    <a:pt x="5585" y="5442"/>
                  </a:moveTo>
                  <a:lnTo>
                    <a:pt x="5585" y="5978"/>
                  </a:lnTo>
                  <a:lnTo>
                    <a:pt x="3997" y="5978"/>
                  </a:lnTo>
                  <a:lnTo>
                    <a:pt x="3997" y="5442"/>
                  </a:lnTo>
                  <a:close/>
                  <a:moveTo>
                    <a:pt x="5585" y="6513"/>
                  </a:moveTo>
                  <a:lnTo>
                    <a:pt x="5585" y="7048"/>
                  </a:lnTo>
                  <a:lnTo>
                    <a:pt x="3997" y="7048"/>
                  </a:lnTo>
                  <a:lnTo>
                    <a:pt x="3997" y="6513"/>
                  </a:lnTo>
                  <a:close/>
                  <a:moveTo>
                    <a:pt x="268" y="0"/>
                  </a:moveTo>
                  <a:cubicBezTo>
                    <a:pt x="143" y="0"/>
                    <a:pt x="36" y="72"/>
                    <a:pt x="18" y="197"/>
                  </a:cubicBezTo>
                  <a:cubicBezTo>
                    <a:pt x="1" y="322"/>
                    <a:pt x="36" y="429"/>
                    <a:pt x="143" y="500"/>
                  </a:cubicBezTo>
                  <a:cubicBezTo>
                    <a:pt x="143" y="500"/>
                    <a:pt x="554" y="714"/>
                    <a:pt x="554" y="1196"/>
                  </a:cubicBezTo>
                  <a:lnTo>
                    <a:pt x="554" y="7316"/>
                  </a:lnTo>
                  <a:cubicBezTo>
                    <a:pt x="554" y="7762"/>
                    <a:pt x="911" y="8119"/>
                    <a:pt x="1339" y="8119"/>
                  </a:cubicBezTo>
                  <a:lnTo>
                    <a:pt x="6138" y="8119"/>
                  </a:lnTo>
                  <a:cubicBezTo>
                    <a:pt x="6567" y="8119"/>
                    <a:pt x="6924" y="7762"/>
                    <a:pt x="6924" y="7316"/>
                  </a:cubicBezTo>
                  <a:lnTo>
                    <a:pt x="6924" y="1196"/>
                  </a:lnTo>
                  <a:cubicBezTo>
                    <a:pt x="6924" y="714"/>
                    <a:pt x="7298" y="500"/>
                    <a:pt x="7316" y="500"/>
                  </a:cubicBezTo>
                  <a:cubicBezTo>
                    <a:pt x="7405" y="429"/>
                    <a:pt x="7477" y="322"/>
                    <a:pt x="7441" y="197"/>
                  </a:cubicBezTo>
                  <a:cubicBezTo>
                    <a:pt x="7405" y="72"/>
                    <a:pt x="7298" y="0"/>
                    <a:pt x="717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33" name="Google Shape;1433;p49"/>
          <p:cNvGrpSpPr/>
          <p:nvPr/>
        </p:nvGrpSpPr>
        <p:grpSpPr>
          <a:xfrm>
            <a:off x="8947735" y="3026500"/>
            <a:ext cx="178106" cy="398940"/>
            <a:chOff x="2397075" y="3602200"/>
            <a:chExt cx="134725" cy="292650"/>
          </a:xfrm>
        </p:grpSpPr>
        <p:sp>
          <p:nvSpPr>
            <p:cNvPr id="1434" name="Google Shape;1434;p49"/>
            <p:cNvSpPr/>
            <p:nvPr/>
          </p:nvSpPr>
          <p:spPr>
            <a:xfrm>
              <a:off x="2460850" y="3602200"/>
              <a:ext cx="20100" cy="20100"/>
            </a:xfrm>
            <a:custGeom>
              <a:rect b="b" l="l" r="r" t="t"/>
              <a:pathLst>
                <a:path extrusionOk="0" h="804" w="804">
                  <a:moveTo>
                    <a:pt x="411" y="0"/>
                  </a:moveTo>
                  <a:cubicBezTo>
                    <a:pt x="197" y="0"/>
                    <a:pt x="1" y="197"/>
                    <a:pt x="1" y="411"/>
                  </a:cubicBezTo>
                  <a:cubicBezTo>
                    <a:pt x="1" y="625"/>
                    <a:pt x="197" y="803"/>
                    <a:pt x="411" y="803"/>
                  </a:cubicBezTo>
                  <a:cubicBezTo>
                    <a:pt x="625" y="803"/>
                    <a:pt x="804" y="625"/>
                    <a:pt x="804" y="411"/>
                  </a:cubicBezTo>
                  <a:cubicBezTo>
                    <a:pt x="804" y="197"/>
                    <a:pt x="625" y="0"/>
                    <a:pt x="41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5" name="Google Shape;1435;p49"/>
            <p:cNvSpPr/>
            <p:nvPr/>
          </p:nvSpPr>
          <p:spPr>
            <a:xfrm>
              <a:off x="2477800" y="3632075"/>
              <a:ext cx="19675" cy="20100"/>
            </a:xfrm>
            <a:custGeom>
              <a:rect b="b" l="l" r="r" t="t"/>
              <a:pathLst>
                <a:path extrusionOk="0" h="804" w="787">
                  <a:moveTo>
                    <a:pt x="393" y="1"/>
                  </a:moveTo>
                  <a:cubicBezTo>
                    <a:pt x="179" y="1"/>
                    <a:pt x="1" y="197"/>
                    <a:pt x="1" y="411"/>
                  </a:cubicBezTo>
                  <a:cubicBezTo>
                    <a:pt x="1" y="625"/>
                    <a:pt x="179" y="804"/>
                    <a:pt x="393" y="804"/>
                  </a:cubicBezTo>
                  <a:cubicBezTo>
                    <a:pt x="625" y="804"/>
                    <a:pt x="786" y="625"/>
                    <a:pt x="786" y="411"/>
                  </a:cubicBezTo>
                  <a:cubicBezTo>
                    <a:pt x="786" y="197"/>
                    <a:pt x="625" y="1"/>
                    <a:pt x="393"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6" name="Google Shape;1436;p49"/>
            <p:cNvSpPr/>
            <p:nvPr/>
          </p:nvSpPr>
          <p:spPr>
            <a:xfrm>
              <a:off x="2441225" y="3625400"/>
              <a:ext cx="19650" cy="20075"/>
            </a:xfrm>
            <a:custGeom>
              <a:rect b="b" l="l" r="r" t="t"/>
              <a:pathLst>
                <a:path extrusionOk="0" h="803" w="786">
                  <a:moveTo>
                    <a:pt x="393" y="0"/>
                  </a:moveTo>
                  <a:cubicBezTo>
                    <a:pt x="179" y="0"/>
                    <a:pt x="1" y="196"/>
                    <a:pt x="1" y="410"/>
                  </a:cubicBezTo>
                  <a:cubicBezTo>
                    <a:pt x="1" y="625"/>
                    <a:pt x="179" y="803"/>
                    <a:pt x="393" y="803"/>
                  </a:cubicBezTo>
                  <a:cubicBezTo>
                    <a:pt x="625" y="803"/>
                    <a:pt x="786" y="625"/>
                    <a:pt x="786" y="410"/>
                  </a:cubicBezTo>
                  <a:cubicBezTo>
                    <a:pt x="786" y="196"/>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7" name="Google Shape;1437;p49"/>
            <p:cNvSpPr/>
            <p:nvPr/>
          </p:nvSpPr>
          <p:spPr>
            <a:xfrm>
              <a:off x="2444350" y="3658850"/>
              <a:ext cx="26800" cy="26325"/>
            </a:xfrm>
            <a:custGeom>
              <a:rect b="b" l="l" r="r" t="t"/>
              <a:pathLst>
                <a:path extrusionOk="0" h="1053" w="1072">
                  <a:moveTo>
                    <a:pt x="536" y="0"/>
                  </a:moveTo>
                  <a:cubicBezTo>
                    <a:pt x="251" y="0"/>
                    <a:pt x="1" y="232"/>
                    <a:pt x="1" y="536"/>
                  </a:cubicBezTo>
                  <a:cubicBezTo>
                    <a:pt x="1" y="821"/>
                    <a:pt x="251" y="1053"/>
                    <a:pt x="536" y="1053"/>
                  </a:cubicBezTo>
                  <a:cubicBezTo>
                    <a:pt x="839" y="1053"/>
                    <a:pt x="1071" y="821"/>
                    <a:pt x="1071" y="536"/>
                  </a:cubicBezTo>
                  <a:cubicBezTo>
                    <a:pt x="1071" y="232"/>
                    <a:pt x="839"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38" name="Google Shape;1438;p49"/>
            <p:cNvSpPr/>
            <p:nvPr/>
          </p:nvSpPr>
          <p:spPr>
            <a:xfrm>
              <a:off x="2397075" y="3691850"/>
              <a:ext cx="134725" cy="203000"/>
            </a:xfrm>
            <a:custGeom>
              <a:rect b="b" l="l" r="r" t="t"/>
              <a:pathLst>
                <a:path extrusionOk="0" h="8120" w="5389">
                  <a:moveTo>
                    <a:pt x="3408" y="536"/>
                  </a:moveTo>
                  <a:cubicBezTo>
                    <a:pt x="3301" y="714"/>
                    <a:pt x="3230" y="928"/>
                    <a:pt x="3230" y="1196"/>
                  </a:cubicBezTo>
                  <a:lnTo>
                    <a:pt x="3230" y="1731"/>
                  </a:lnTo>
                  <a:lnTo>
                    <a:pt x="2159" y="1731"/>
                  </a:lnTo>
                  <a:lnTo>
                    <a:pt x="2159" y="1196"/>
                  </a:lnTo>
                  <a:cubicBezTo>
                    <a:pt x="2159" y="928"/>
                    <a:pt x="2088" y="714"/>
                    <a:pt x="1999" y="536"/>
                  </a:cubicBezTo>
                  <a:close/>
                  <a:moveTo>
                    <a:pt x="1356" y="1"/>
                  </a:moveTo>
                  <a:cubicBezTo>
                    <a:pt x="1267" y="1"/>
                    <a:pt x="1160" y="72"/>
                    <a:pt x="1107" y="161"/>
                  </a:cubicBezTo>
                  <a:cubicBezTo>
                    <a:pt x="1053" y="286"/>
                    <a:pt x="1089" y="447"/>
                    <a:pt x="1232" y="518"/>
                  </a:cubicBezTo>
                  <a:cubicBezTo>
                    <a:pt x="1232" y="518"/>
                    <a:pt x="1624" y="732"/>
                    <a:pt x="1624" y="1196"/>
                  </a:cubicBezTo>
                  <a:lnTo>
                    <a:pt x="1624" y="3551"/>
                  </a:lnTo>
                  <a:lnTo>
                    <a:pt x="107" y="6995"/>
                  </a:lnTo>
                  <a:cubicBezTo>
                    <a:pt x="0" y="7245"/>
                    <a:pt x="18" y="7530"/>
                    <a:pt x="161" y="7762"/>
                  </a:cubicBezTo>
                  <a:cubicBezTo>
                    <a:pt x="322" y="7976"/>
                    <a:pt x="571" y="8119"/>
                    <a:pt x="821" y="8119"/>
                  </a:cubicBezTo>
                  <a:lnTo>
                    <a:pt x="4550" y="8119"/>
                  </a:lnTo>
                  <a:cubicBezTo>
                    <a:pt x="4818" y="8119"/>
                    <a:pt x="5068" y="7976"/>
                    <a:pt x="5210" y="7762"/>
                  </a:cubicBezTo>
                  <a:cubicBezTo>
                    <a:pt x="5371" y="7530"/>
                    <a:pt x="5389" y="7245"/>
                    <a:pt x="5282" y="6995"/>
                  </a:cubicBezTo>
                  <a:lnTo>
                    <a:pt x="3747" y="3551"/>
                  </a:lnTo>
                  <a:lnTo>
                    <a:pt x="3747" y="1196"/>
                  </a:lnTo>
                  <a:cubicBezTo>
                    <a:pt x="3747" y="732"/>
                    <a:pt x="4140" y="536"/>
                    <a:pt x="4158" y="518"/>
                  </a:cubicBezTo>
                  <a:cubicBezTo>
                    <a:pt x="4283" y="447"/>
                    <a:pt x="4336" y="286"/>
                    <a:pt x="4283" y="161"/>
                  </a:cubicBezTo>
                  <a:cubicBezTo>
                    <a:pt x="4211" y="72"/>
                    <a:pt x="4122" y="1"/>
                    <a:pt x="401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39" name="Google Shape;1439;p49"/>
          <p:cNvGrpSpPr/>
          <p:nvPr/>
        </p:nvGrpSpPr>
        <p:grpSpPr>
          <a:xfrm>
            <a:off x="2581850" y="3710924"/>
            <a:ext cx="246520" cy="383741"/>
            <a:chOff x="2717350" y="3603525"/>
            <a:chExt cx="186475" cy="281500"/>
          </a:xfrm>
        </p:grpSpPr>
        <p:sp>
          <p:nvSpPr>
            <p:cNvPr id="1440" name="Google Shape;1440;p49"/>
            <p:cNvSpPr/>
            <p:nvPr/>
          </p:nvSpPr>
          <p:spPr>
            <a:xfrm>
              <a:off x="2741875" y="3786425"/>
              <a:ext cx="60250" cy="35250"/>
            </a:xfrm>
            <a:custGeom>
              <a:rect b="b" l="l" r="r" t="t"/>
              <a:pathLst>
                <a:path extrusionOk="0" h="1410" w="2410">
                  <a:moveTo>
                    <a:pt x="197" y="0"/>
                  </a:moveTo>
                  <a:lnTo>
                    <a:pt x="1" y="500"/>
                  </a:lnTo>
                  <a:lnTo>
                    <a:pt x="2213" y="1410"/>
                  </a:lnTo>
                  <a:lnTo>
                    <a:pt x="2410" y="910"/>
                  </a:lnTo>
                  <a:lnTo>
                    <a:pt x="197"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1" name="Google Shape;1441;p49"/>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2" name="Google Shape;1442;p49"/>
            <p:cNvSpPr/>
            <p:nvPr/>
          </p:nvSpPr>
          <p:spPr>
            <a:xfrm>
              <a:off x="2820400" y="3718625"/>
              <a:ext cx="26775" cy="26775"/>
            </a:xfrm>
            <a:custGeom>
              <a:rect b="b" l="l" r="r" t="t"/>
              <a:pathLst>
                <a:path extrusionOk="0" h="1071" w="1071">
                  <a:moveTo>
                    <a:pt x="535" y="0"/>
                  </a:moveTo>
                  <a:cubicBezTo>
                    <a:pt x="250" y="0"/>
                    <a:pt x="0" y="250"/>
                    <a:pt x="0" y="535"/>
                  </a:cubicBezTo>
                  <a:cubicBezTo>
                    <a:pt x="0" y="839"/>
                    <a:pt x="250" y="1071"/>
                    <a:pt x="535" y="1071"/>
                  </a:cubicBezTo>
                  <a:cubicBezTo>
                    <a:pt x="839" y="1071"/>
                    <a:pt x="1071" y="839"/>
                    <a:pt x="1071" y="535"/>
                  </a:cubicBezTo>
                  <a:cubicBezTo>
                    <a:pt x="1071" y="250"/>
                    <a:pt x="839" y="0"/>
                    <a:pt x="53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3" name="Google Shape;1443;p49"/>
            <p:cNvSpPr/>
            <p:nvPr/>
          </p:nvSpPr>
          <p:spPr>
            <a:xfrm>
              <a:off x="2717350" y="3603525"/>
              <a:ext cx="186475" cy="281500"/>
            </a:xfrm>
            <a:custGeom>
              <a:rect b="b" l="l" r="r" t="t"/>
              <a:pathLst>
                <a:path extrusionOk="0" h="11260" w="7459">
                  <a:moveTo>
                    <a:pt x="4657" y="4337"/>
                  </a:moveTo>
                  <a:cubicBezTo>
                    <a:pt x="5103" y="4337"/>
                    <a:pt x="5460" y="4711"/>
                    <a:pt x="5460" y="5139"/>
                  </a:cubicBezTo>
                  <a:cubicBezTo>
                    <a:pt x="5460" y="5586"/>
                    <a:pt x="5103" y="5942"/>
                    <a:pt x="4657" y="5942"/>
                  </a:cubicBezTo>
                  <a:cubicBezTo>
                    <a:pt x="4229" y="5942"/>
                    <a:pt x="3854" y="5586"/>
                    <a:pt x="3854" y="5139"/>
                  </a:cubicBezTo>
                  <a:cubicBezTo>
                    <a:pt x="3854" y="4711"/>
                    <a:pt x="4229" y="4337"/>
                    <a:pt x="4657" y="4337"/>
                  </a:cubicBezTo>
                  <a:close/>
                  <a:moveTo>
                    <a:pt x="5086" y="1"/>
                  </a:moveTo>
                  <a:lnTo>
                    <a:pt x="4800" y="715"/>
                  </a:lnTo>
                  <a:lnTo>
                    <a:pt x="4425" y="554"/>
                  </a:lnTo>
                  <a:lnTo>
                    <a:pt x="2177" y="5978"/>
                  </a:lnTo>
                  <a:cubicBezTo>
                    <a:pt x="2070" y="6246"/>
                    <a:pt x="2106" y="6531"/>
                    <a:pt x="2284" y="6745"/>
                  </a:cubicBezTo>
                  <a:lnTo>
                    <a:pt x="2142" y="7102"/>
                  </a:lnTo>
                  <a:lnTo>
                    <a:pt x="2873" y="7405"/>
                  </a:lnTo>
                  <a:lnTo>
                    <a:pt x="3016" y="7066"/>
                  </a:lnTo>
                  <a:cubicBezTo>
                    <a:pt x="3301" y="7013"/>
                    <a:pt x="3533" y="6852"/>
                    <a:pt x="3658" y="6585"/>
                  </a:cubicBezTo>
                  <a:lnTo>
                    <a:pt x="3801" y="6210"/>
                  </a:lnTo>
                  <a:lnTo>
                    <a:pt x="5621" y="6210"/>
                  </a:lnTo>
                  <a:cubicBezTo>
                    <a:pt x="5692" y="6460"/>
                    <a:pt x="5728" y="6727"/>
                    <a:pt x="5728" y="6995"/>
                  </a:cubicBezTo>
                  <a:cubicBezTo>
                    <a:pt x="5728" y="8762"/>
                    <a:pt x="4301" y="10189"/>
                    <a:pt x="2534" y="10189"/>
                  </a:cubicBezTo>
                  <a:lnTo>
                    <a:pt x="0" y="10189"/>
                  </a:lnTo>
                  <a:lnTo>
                    <a:pt x="0" y="10992"/>
                  </a:lnTo>
                  <a:lnTo>
                    <a:pt x="0" y="11259"/>
                  </a:lnTo>
                  <a:lnTo>
                    <a:pt x="7459" y="11259"/>
                  </a:lnTo>
                  <a:lnTo>
                    <a:pt x="7459" y="10992"/>
                  </a:lnTo>
                  <a:lnTo>
                    <a:pt x="7459" y="10189"/>
                  </a:lnTo>
                  <a:lnTo>
                    <a:pt x="4925" y="10189"/>
                  </a:lnTo>
                  <a:cubicBezTo>
                    <a:pt x="5889" y="9457"/>
                    <a:pt x="6513" y="8298"/>
                    <a:pt x="6513" y="6995"/>
                  </a:cubicBezTo>
                  <a:cubicBezTo>
                    <a:pt x="6513" y="5657"/>
                    <a:pt x="5853" y="4461"/>
                    <a:pt x="4818" y="3748"/>
                  </a:cubicBezTo>
                  <a:lnTo>
                    <a:pt x="5889" y="1161"/>
                  </a:lnTo>
                  <a:lnTo>
                    <a:pt x="5532" y="1018"/>
                  </a:lnTo>
                  <a:lnTo>
                    <a:pt x="5817" y="286"/>
                  </a:lnTo>
                  <a:lnTo>
                    <a:pt x="508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44" name="Google Shape;1444;p49"/>
          <p:cNvSpPr/>
          <p:nvPr/>
        </p:nvSpPr>
        <p:spPr>
          <a:xfrm>
            <a:off x="9383691" y="3050995"/>
            <a:ext cx="387478" cy="335143"/>
          </a:xfrm>
          <a:custGeom>
            <a:rect b="b" l="l" r="r" t="t"/>
            <a:pathLst>
              <a:path extrusionOk="0" h="9834" w="11724">
                <a:moveTo>
                  <a:pt x="3515" y="520"/>
                </a:moveTo>
                <a:cubicBezTo>
                  <a:pt x="3480" y="627"/>
                  <a:pt x="3462" y="769"/>
                  <a:pt x="3462" y="930"/>
                </a:cubicBezTo>
                <a:lnTo>
                  <a:pt x="3462" y="2125"/>
                </a:lnTo>
                <a:cubicBezTo>
                  <a:pt x="3462" y="2125"/>
                  <a:pt x="3194" y="1983"/>
                  <a:pt x="2927" y="1983"/>
                </a:cubicBezTo>
                <a:cubicBezTo>
                  <a:pt x="2677" y="1983"/>
                  <a:pt x="2409" y="2125"/>
                  <a:pt x="2409" y="2125"/>
                </a:cubicBezTo>
                <a:lnTo>
                  <a:pt x="2409" y="930"/>
                </a:lnTo>
                <a:cubicBezTo>
                  <a:pt x="2409" y="769"/>
                  <a:pt x="2391" y="627"/>
                  <a:pt x="2374" y="520"/>
                </a:cubicBezTo>
                <a:close/>
                <a:moveTo>
                  <a:pt x="6442" y="520"/>
                </a:moveTo>
                <a:cubicBezTo>
                  <a:pt x="6406" y="627"/>
                  <a:pt x="6388" y="769"/>
                  <a:pt x="6388" y="930"/>
                </a:cubicBezTo>
                <a:lnTo>
                  <a:pt x="6388" y="2125"/>
                </a:lnTo>
                <a:cubicBezTo>
                  <a:pt x="6388" y="2125"/>
                  <a:pt x="6138" y="1983"/>
                  <a:pt x="5871" y="1983"/>
                </a:cubicBezTo>
                <a:cubicBezTo>
                  <a:pt x="5603" y="1983"/>
                  <a:pt x="5335" y="2125"/>
                  <a:pt x="5335" y="2125"/>
                </a:cubicBezTo>
                <a:lnTo>
                  <a:pt x="5335" y="930"/>
                </a:lnTo>
                <a:cubicBezTo>
                  <a:pt x="5335" y="769"/>
                  <a:pt x="5318" y="627"/>
                  <a:pt x="5300" y="520"/>
                </a:cubicBezTo>
                <a:close/>
                <a:moveTo>
                  <a:pt x="9368" y="520"/>
                </a:moveTo>
                <a:cubicBezTo>
                  <a:pt x="9350" y="627"/>
                  <a:pt x="9332" y="769"/>
                  <a:pt x="9332" y="930"/>
                </a:cubicBezTo>
                <a:lnTo>
                  <a:pt x="9332" y="2125"/>
                </a:lnTo>
                <a:cubicBezTo>
                  <a:pt x="9332" y="2125"/>
                  <a:pt x="9065" y="1983"/>
                  <a:pt x="8797" y="1983"/>
                </a:cubicBezTo>
                <a:cubicBezTo>
                  <a:pt x="8529" y="1983"/>
                  <a:pt x="8262" y="2125"/>
                  <a:pt x="8262" y="2125"/>
                </a:cubicBezTo>
                <a:lnTo>
                  <a:pt x="8262" y="930"/>
                </a:lnTo>
                <a:cubicBezTo>
                  <a:pt x="8262" y="769"/>
                  <a:pt x="8244" y="627"/>
                  <a:pt x="8226" y="520"/>
                </a:cubicBezTo>
                <a:close/>
                <a:moveTo>
                  <a:pt x="10653" y="3321"/>
                </a:moveTo>
                <a:lnTo>
                  <a:pt x="10653" y="9048"/>
                </a:lnTo>
                <a:lnTo>
                  <a:pt x="1071" y="9048"/>
                </a:lnTo>
                <a:lnTo>
                  <a:pt x="1071" y="3321"/>
                </a:lnTo>
                <a:lnTo>
                  <a:pt x="1874" y="3321"/>
                </a:lnTo>
                <a:lnTo>
                  <a:pt x="1874" y="7443"/>
                </a:lnTo>
                <a:cubicBezTo>
                  <a:pt x="1874" y="8031"/>
                  <a:pt x="2356" y="8513"/>
                  <a:pt x="2927" y="8513"/>
                </a:cubicBezTo>
                <a:cubicBezTo>
                  <a:pt x="3533" y="8513"/>
                  <a:pt x="3997" y="8031"/>
                  <a:pt x="3997" y="7443"/>
                </a:cubicBezTo>
                <a:lnTo>
                  <a:pt x="3997" y="3321"/>
                </a:lnTo>
                <a:lnTo>
                  <a:pt x="4800" y="3321"/>
                </a:lnTo>
                <a:lnTo>
                  <a:pt x="4800" y="7443"/>
                </a:lnTo>
                <a:cubicBezTo>
                  <a:pt x="4800" y="8031"/>
                  <a:pt x="5282" y="8513"/>
                  <a:pt x="5871" y="8513"/>
                </a:cubicBezTo>
                <a:cubicBezTo>
                  <a:pt x="6459" y="8513"/>
                  <a:pt x="6923" y="8031"/>
                  <a:pt x="6923" y="7443"/>
                </a:cubicBezTo>
                <a:lnTo>
                  <a:pt x="6923" y="3321"/>
                </a:lnTo>
                <a:lnTo>
                  <a:pt x="7726" y="3321"/>
                </a:lnTo>
                <a:lnTo>
                  <a:pt x="7726" y="7443"/>
                </a:lnTo>
                <a:cubicBezTo>
                  <a:pt x="7726" y="8031"/>
                  <a:pt x="8208" y="8513"/>
                  <a:pt x="8797" y="8513"/>
                </a:cubicBezTo>
                <a:cubicBezTo>
                  <a:pt x="9386" y="8513"/>
                  <a:pt x="9850" y="8031"/>
                  <a:pt x="9850" y="7443"/>
                </a:cubicBezTo>
                <a:lnTo>
                  <a:pt x="9850" y="3321"/>
                </a:lnTo>
                <a:close/>
                <a:moveTo>
                  <a:pt x="1861" y="0"/>
                </a:moveTo>
                <a:cubicBezTo>
                  <a:pt x="1718" y="0"/>
                  <a:pt x="1623" y="118"/>
                  <a:pt x="1606" y="252"/>
                </a:cubicBezTo>
                <a:cubicBezTo>
                  <a:pt x="1606" y="359"/>
                  <a:pt x="1695" y="484"/>
                  <a:pt x="1803" y="520"/>
                </a:cubicBezTo>
                <a:cubicBezTo>
                  <a:pt x="1820" y="537"/>
                  <a:pt x="1874" y="645"/>
                  <a:pt x="1874" y="930"/>
                </a:cubicBezTo>
                <a:lnTo>
                  <a:pt x="1874" y="2786"/>
                </a:lnTo>
                <a:lnTo>
                  <a:pt x="1071" y="2786"/>
                </a:lnTo>
                <a:lnTo>
                  <a:pt x="1071" y="1590"/>
                </a:lnTo>
                <a:lnTo>
                  <a:pt x="536" y="1590"/>
                </a:lnTo>
                <a:lnTo>
                  <a:pt x="536" y="9048"/>
                </a:lnTo>
                <a:lnTo>
                  <a:pt x="0" y="9048"/>
                </a:lnTo>
                <a:lnTo>
                  <a:pt x="0" y="9833"/>
                </a:lnTo>
                <a:lnTo>
                  <a:pt x="11723" y="9833"/>
                </a:lnTo>
                <a:lnTo>
                  <a:pt x="11723" y="9048"/>
                </a:lnTo>
                <a:lnTo>
                  <a:pt x="11188" y="9048"/>
                </a:lnTo>
                <a:lnTo>
                  <a:pt x="11188" y="1590"/>
                </a:lnTo>
                <a:lnTo>
                  <a:pt x="10653" y="1590"/>
                </a:lnTo>
                <a:lnTo>
                  <a:pt x="10653" y="2786"/>
                </a:lnTo>
                <a:lnTo>
                  <a:pt x="9850" y="2786"/>
                </a:lnTo>
                <a:lnTo>
                  <a:pt x="9850" y="930"/>
                </a:lnTo>
                <a:cubicBezTo>
                  <a:pt x="9850" y="645"/>
                  <a:pt x="9921" y="537"/>
                  <a:pt x="9921" y="520"/>
                </a:cubicBezTo>
                <a:cubicBezTo>
                  <a:pt x="10046" y="484"/>
                  <a:pt x="10117" y="377"/>
                  <a:pt x="10117" y="252"/>
                </a:cubicBezTo>
                <a:cubicBezTo>
                  <a:pt x="10117" y="118"/>
                  <a:pt x="10024" y="0"/>
                  <a:pt x="9880" y="0"/>
                </a:cubicBezTo>
                <a:cubicBezTo>
                  <a:pt x="9870" y="0"/>
                  <a:pt x="9860" y="1"/>
                  <a:pt x="9850" y="2"/>
                </a:cubicBezTo>
                <a:lnTo>
                  <a:pt x="7744" y="2"/>
                </a:lnTo>
                <a:cubicBezTo>
                  <a:pt x="7735" y="1"/>
                  <a:pt x="7726" y="0"/>
                  <a:pt x="7717" y="0"/>
                </a:cubicBezTo>
                <a:cubicBezTo>
                  <a:pt x="7586" y="0"/>
                  <a:pt x="7475" y="118"/>
                  <a:pt x="7459" y="252"/>
                </a:cubicBezTo>
                <a:cubicBezTo>
                  <a:pt x="7459" y="359"/>
                  <a:pt x="7548" y="484"/>
                  <a:pt x="7655" y="520"/>
                </a:cubicBezTo>
                <a:cubicBezTo>
                  <a:pt x="7673" y="537"/>
                  <a:pt x="7726" y="645"/>
                  <a:pt x="7726" y="930"/>
                </a:cubicBezTo>
                <a:lnTo>
                  <a:pt x="7726" y="2786"/>
                </a:lnTo>
                <a:lnTo>
                  <a:pt x="6923" y="2786"/>
                </a:lnTo>
                <a:lnTo>
                  <a:pt x="6923" y="930"/>
                </a:lnTo>
                <a:cubicBezTo>
                  <a:pt x="6923" y="645"/>
                  <a:pt x="6995" y="537"/>
                  <a:pt x="6995" y="520"/>
                </a:cubicBezTo>
                <a:cubicBezTo>
                  <a:pt x="7120" y="484"/>
                  <a:pt x="7191" y="377"/>
                  <a:pt x="7191" y="252"/>
                </a:cubicBezTo>
                <a:cubicBezTo>
                  <a:pt x="7191" y="118"/>
                  <a:pt x="7097" y="0"/>
                  <a:pt x="6954" y="0"/>
                </a:cubicBezTo>
                <a:cubicBezTo>
                  <a:pt x="6944" y="0"/>
                  <a:pt x="6934" y="1"/>
                  <a:pt x="6923" y="2"/>
                </a:cubicBezTo>
                <a:lnTo>
                  <a:pt x="4818" y="2"/>
                </a:lnTo>
                <a:cubicBezTo>
                  <a:pt x="4808" y="1"/>
                  <a:pt x="4798" y="0"/>
                  <a:pt x="4788" y="0"/>
                </a:cubicBezTo>
                <a:cubicBezTo>
                  <a:pt x="4644" y="0"/>
                  <a:pt x="4549" y="118"/>
                  <a:pt x="4532" y="252"/>
                </a:cubicBezTo>
                <a:cubicBezTo>
                  <a:pt x="4532" y="359"/>
                  <a:pt x="4622" y="484"/>
                  <a:pt x="4729" y="520"/>
                </a:cubicBezTo>
                <a:cubicBezTo>
                  <a:pt x="4747" y="537"/>
                  <a:pt x="4800" y="645"/>
                  <a:pt x="4800" y="930"/>
                </a:cubicBezTo>
                <a:lnTo>
                  <a:pt x="4800" y="2786"/>
                </a:lnTo>
                <a:lnTo>
                  <a:pt x="3997" y="2786"/>
                </a:lnTo>
                <a:lnTo>
                  <a:pt x="3997" y="930"/>
                </a:lnTo>
                <a:cubicBezTo>
                  <a:pt x="3997" y="645"/>
                  <a:pt x="4051" y="537"/>
                  <a:pt x="4069" y="520"/>
                </a:cubicBezTo>
                <a:cubicBezTo>
                  <a:pt x="4193" y="484"/>
                  <a:pt x="4265" y="377"/>
                  <a:pt x="4265" y="252"/>
                </a:cubicBezTo>
                <a:cubicBezTo>
                  <a:pt x="4265" y="118"/>
                  <a:pt x="4171" y="0"/>
                  <a:pt x="4028" y="0"/>
                </a:cubicBezTo>
                <a:cubicBezTo>
                  <a:pt x="4018" y="0"/>
                  <a:pt x="4008" y="1"/>
                  <a:pt x="3997" y="2"/>
                </a:cubicBezTo>
                <a:lnTo>
                  <a:pt x="1892" y="2"/>
                </a:lnTo>
                <a:cubicBezTo>
                  <a:pt x="1881" y="1"/>
                  <a:pt x="1871" y="0"/>
                  <a:pt x="186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45" name="Google Shape;1445;p49"/>
          <p:cNvGrpSpPr/>
          <p:nvPr/>
        </p:nvGrpSpPr>
        <p:grpSpPr>
          <a:xfrm>
            <a:off x="3024770" y="3721267"/>
            <a:ext cx="332053" cy="363054"/>
            <a:chOff x="3927075" y="3612900"/>
            <a:chExt cx="251175" cy="266325"/>
          </a:xfrm>
        </p:grpSpPr>
        <p:sp>
          <p:nvSpPr>
            <p:cNvPr id="1446" name="Google Shape;1446;p49"/>
            <p:cNvSpPr/>
            <p:nvPr/>
          </p:nvSpPr>
          <p:spPr>
            <a:xfrm>
              <a:off x="4031450" y="3726200"/>
              <a:ext cx="40175" cy="39725"/>
            </a:xfrm>
            <a:custGeom>
              <a:rect b="b" l="l" r="r" t="t"/>
              <a:pathLst>
                <a:path extrusionOk="0" h="1589" w="1607">
                  <a:moveTo>
                    <a:pt x="804" y="1"/>
                  </a:moveTo>
                  <a:cubicBezTo>
                    <a:pt x="358" y="1"/>
                    <a:pt x="1" y="357"/>
                    <a:pt x="1" y="786"/>
                  </a:cubicBezTo>
                  <a:cubicBezTo>
                    <a:pt x="1" y="1232"/>
                    <a:pt x="358" y="1589"/>
                    <a:pt x="804" y="1589"/>
                  </a:cubicBezTo>
                  <a:cubicBezTo>
                    <a:pt x="1250" y="1589"/>
                    <a:pt x="1607" y="1232"/>
                    <a:pt x="1607" y="786"/>
                  </a:cubicBezTo>
                  <a:cubicBezTo>
                    <a:pt x="1607" y="357"/>
                    <a:pt x="1250" y="1"/>
                    <a:pt x="80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47" name="Google Shape;1447;p49"/>
            <p:cNvSpPr/>
            <p:nvPr/>
          </p:nvSpPr>
          <p:spPr>
            <a:xfrm>
              <a:off x="3927075" y="3612900"/>
              <a:ext cx="251175" cy="266325"/>
            </a:xfrm>
            <a:custGeom>
              <a:rect b="b" l="l" r="r" t="t"/>
              <a:pathLst>
                <a:path extrusionOk="0" h="10653" w="10047">
                  <a:moveTo>
                    <a:pt x="4979" y="536"/>
                  </a:moveTo>
                  <a:cubicBezTo>
                    <a:pt x="5389" y="536"/>
                    <a:pt x="5889" y="1249"/>
                    <a:pt x="6228" y="2463"/>
                  </a:cubicBezTo>
                  <a:cubicBezTo>
                    <a:pt x="5853" y="2606"/>
                    <a:pt x="5425" y="2766"/>
                    <a:pt x="5014" y="2945"/>
                  </a:cubicBezTo>
                  <a:cubicBezTo>
                    <a:pt x="4586" y="2748"/>
                    <a:pt x="4158" y="2570"/>
                    <a:pt x="3748" y="2445"/>
                  </a:cubicBezTo>
                  <a:cubicBezTo>
                    <a:pt x="4069" y="1232"/>
                    <a:pt x="4586" y="536"/>
                    <a:pt x="4979" y="536"/>
                  </a:cubicBezTo>
                  <a:close/>
                  <a:moveTo>
                    <a:pt x="6353" y="2980"/>
                  </a:moveTo>
                  <a:cubicBezTo>
                    <a:pt x="6406" y="3230"/>
                    <a:pt x="6442" y="3480"/>
                    <a:pt x="6478" y="3747"/>
                  </a:cubicBezTo>
                  <a:cubicBezTo>
                    <a:pt x="6335" y="3658"/>
                    <a:pt x="6210" y="3569"/>
                    <a:pt x="6049" y="3480"/>
                  </a:cubicBezTo>
                  <a:cubicBezTo>
                    <a:pt x="5907" y="3408"/>
                    <a:pt x="5782" y="3337"/>
                    <a:pt x="5639" y="3248"/>
                  </a:cubicBezTo>
                  <a:cubicBezTo>
                    <a:pt x="5871" y="3141"/>
                    <a:pt x="6121" y="3069"/>
                    <a:pt x="6353" y="2980"/>
                  </a:cubicBezTo>
                  <a:close/>
                  <a:moveTo>
                    <a:pt x="3605" y="2962"/>
                  </a:moveTo>
                  <a:cubicBezTo>
                    <a:pt x="3855" y="3034"/>
                    <a:pt x="4122" y="3141"/>
                    <a:pt x="4390" y="3248"/>
                  </a:cubicBezTo>
                  <a:cubicBezTo>
                    <a:pt x="4265" y="3319"/>
                    <a:pt x="4122" y="3391"/>
                    <a:pt x="3980" y="3480"/>
                  </a:cubicBezTo>
                  <a:cubicBezTo>
                    <a:pt x="3819" y="3587"/>
                    <a:pt x="3658" y="3694"/>
                    <a:pt x="3480" y="3801"/>
                  </a:cubicBezTo>
                  <a:cubicBezTo>
                    <a:pt x="3516" y="3498"/>
                    <a:pt x="3551" y="3230"/>
                    <a:pt x="3605" y="2962"/>
                  </a:cubicBezTo>
                  <a:close/>
                  <a:moveTo>
                    <a:pt x="1785" y="2623"/>
                  </a:moveTo>
                  <a:cubicBezTo>
                    <a:pt x="2178" y="2623"/>
                    <a:pt x="2606" y="2695"/>
                    <a:pt x="3087" y="2820"/>
                  </a:cubicBezTo>
                  <a:cubicBezTo>
                    <a:pt x="2998" y="3230"/>
                    <a:pt x="2927" y="3712"/>
                    <a:pt x="2891" y="4194"/>
                  </a:cubicBezTo>
                  <a:cubicBezTo>
                    <a:pt x="2517" y="4461"/>
                    <a:pt x="2178" y="4711"/>
                    <a:pt x="1892" y="4996"/>
                  </a:cubicBezTo>
                  <a:cubicBezTo>
                    <a:pt x="1000" y="4086"/>
                    <a:pt x="625" y="3284"/>
                    <a:pt x="821" y="2927"/>
                  </a:cubicBezTo>
                  <a:cubicBezTo>
                    <a:pt x="946" y="2730"/>
                    <a:pt x="1285" y="2623"/>
                    <a:pt x="1785" y="2623"/>
                  </a:cubicBezTo>
                  <a:close/>
                  <a:moveTo>
                    <a:pt x="8244" y="2623"/>
                  </a:moveTo>
                  <a:cubicBezTo>
                    <a:pt x="8726" y="2623"/>
                    <a:pt x="9083" y="2748"/>
                    <a:pt x="9208" y="2927"/>
                  </a:cubicBezTo>
                  <a:cubicBezTo>
                    <a:pt x="9404" y="3284"/>
                    <a:pt x="9047" y="4086"/>
                    <a:pt x="8137" y="4996"/>
                  </a:cubicBezTo>
                  <a:cubicBezTo>
                    <a:pt x="7816" y="4693"/>
                    <a:pt x="7459" y="4408"/>
                    <a:pt x="7049" y="4122"/>
                  </a:cubicBezTo>
                  <a:cubicBezTo>
                    <a:pt x="7013" y="3676"/>
                    <a:pt x="6941" y="3230"/>
                    <a:pt x="6852" y="2837"/>
                  </a:cubicBezTo>
                  <a:cubicBezTo>
                    <a:pt x="7352" y="2695"/>
                    <a:pt x="7851" y="2623"/>
                    <a:pt x="8244" y="2623"/>
                  </a:cubicBezTo>
                  <a:close/>
                  <a:moveTo>
                    <a:pt x="2856" y="4872"/>
                  </a:moveTo>
                  <a:cubicBezTo>
                    <a:pt x="2856" y="5032"/>
                    <a:pt x="2856" y="5175"/>
                    <a:pt x="2856" y="5318"/>
                  </a:cubicBezTo>
                  <a:cubicBezTo>
                    <a:pt x="2856" y="5496"/>
                    <a:pt x="2856" y="5674"/>
                    <a:pt x="2856" y="5835"/>
                  </a:cubicBezTo>
                  <a:cubicBezTo>
                    <a:pt x="2659" y="5674"/>
                    <a:pt x="2463" y="5514"/>
                    <a:pt x="2285" y="5353"/>
                  </a:cubicBezTo>
                  <a:cubicBezTo>
                    <a:pt x="2463" y="5193"/>
                    <a:pt x="2659" y="5032"/>
                    <a:pt x="2856" y="4872"/>
                  </a:cubicBezTo>
                  <a:close/>
                  <a:moveTo>
                    <a:pt x="7102" y="4818"/>
                  </a:moveTo>
                  <a:cubicBezTo>
                    <a:pt x="7334" y="5014"/>
                    <a:pt x="7548" y="5193"/>
                    <a:pt x="7744" y="5371"/>
                  </a:cubicBezTo>
                  <a:cubicBezTo>
                    <a:pt x="7548" y="5550"/>
                    <a:pt x="7334" y="5728"/>
                    <a:pt x="7102" y="5906"/>
                  </a:cubicBezTo>
                  <a:cubicBezTo>
                    <a:pt x="7102" y="5710"/>
                    <a:pt x="7102" y="5532"/>
                    <a:pt x="7102" y="5335"/>
                  </a:cubicBezTo>
                  <a:cubicBezTo>
                    <a:pt x="7102" y="5157"/>
                    <a:pt x="7102" y="4979"/>
                    <a:pt x="7102" y="4818"/>
                  </a:cubicBezTo>
                  <a:close/>
                  <a:moveTo>
                    <a:pt x="5014" y="3551"/>
                  </a:moveTo>
                  <a:cubicBezTo>
                    <a:pt x="5264" y="3658"/>
                    <a:pt x="5514" y="3801"/>
                    <a:pt x="5782" y="3944"/>
                  </a:cubicBezTo>
                  <a:cubicBezTo>
                    <a:pt x="6049" y="4104"/>
                    <a:pt x="6317" y="4265"/>
                    <a:pt x="6549" y="4425"/>
                  </a:cubicBezTo>
                  <a:cubicBezTo>
                    <a:pt x="6585" y="4711"/>
                    <a:pt x="6585" y="5014"/>
                    <a:pt x="6585" y="5318"/>
                  </a:cubicBezTo>
                  <a:cubicBezTo>
                    <a:pt x="6585" y="5657"/>
                    <a:pt x="6567" y="5978"/>
                    <a:pt x="6531" y="6299"/>
                  </a:cubicBezTo>
                  <a:cubicBezTo>
                    <a:pt x="6317" y="6424"/>
                    <a:pt x="6103" y="6567"/>
                    <a:pt x="5853" y="6709"/>
                  </a:cubicBezTo>
                  <a:cubicBezTo>
                    <a:pt x="5585" y="6870"/>
                    <a:pt x="5300" y="7030"/>
                    <a:pt x="5014" y="7155"/>
                  </a:cubicBezTo>
                  <a:cubicBezTo>
                    <a:pt x="4747" y="7030"/>
                    <a:pt x="4461" y="6870"/>
                    <a:pt x="4176" y="6709"/>
                  </a:cubicBezTo>
                  <a:cubicBezTo>
                    <a:pt x="3908" y="6549"/>
                    <a:pt x="3658" y="6388"/>
                    <a:pt x="3409" y="6228"/>
                  </a:cubicBezTo>
                  <a:cubicBezTo>
                    <a:pt x="3391" y="5942"/>
                    <a:pt x="3391" y="5657"/>
                    <a:pt x="3391" y="5318"/>
                  </a:cubicBezTo>
                  <a:cubicBezTo>
                    <a:pt x="3391" y="5032"/>
                    <a:pt x="3391" y="4764"/>
                    <a:pt x="3409" y="4479"/>
                  </a:cubicBezTo>
                  <a:cubicBezTo>
                    <a:pt x="3676" y="4301"/>
                    <a:pt x="3944" y="4122"/>
                    <a:pt x="4265" y="3944"/>
                  </a:cubicBezTo>
                  <a:cubicBezTo>
                    <a:pt x="4515" y="3801"/>
                    <a:pt x="4765" y="3658"/>
                    <a:pt x="5014" y="3551"/>
                  </a:cubicBezTo>
                  <a:close/>
                  <a:moveTo>
                    <a:pt x="6478" y="6959"/>
                  </a:moveTo>
                  <a:cubicBezTo>
                    <a:pt x="6424" y="7227"/>
                    <a:pt x="6388" y="7477"/>
                    <a:pt x="6353" y="7691"/>
                  </a:cubicBezTo>
                  <a:cubicBezTo>
                    <a:pt x="6121" y="7619"/>
                    <a:pt x="5871" y="7530"/>
                    <a:pt x="5639" y="7423"/>
                  </a:cubicBezTo>
                  <a:cubicBezTo>
                    <a:pt x="5800" y="7352"/>
                    <a:pt x="5960" y="7262"/>
                    <a:pt x="6121" y="7155"/>
                  </a:cubicBezTo>
                  <a:cubicBezTo>
                    <a:pt x="6246" y="7102"/>
                    <a:pt x="6371" y="7030"/>
                    <a:pt x="6478" y="6959"/>
                  </a:cubicBezTo>
                  <a:close/>
                  <a:moveTo>
                    <a:pt x="3480" y="6906"/>
                  </a:moveTo>
                  <a:lnTo>
                    <a:pt x="3480" y="6906"/>
                  </a:lnTo>
                  <a:cubicBezTo>
                    <a:pt x="3641" y="7013"/>
                    <a:pt x="3766" y="7084"/>
                    <a:pt x="3926" y="7173"/>
                  </a:cubicBezTo>
                  <a:cubicBezTo>
                    <a:pt x="4069" y="7262"/>
                    <a:pt x="4229" y="7352"/>
                    <a:pt x="4390" y="7423"/>
                  </a:cubicBezTo>
                  <a:cubicBezTo>
                    <a:pt x="4122" y="7530"/>
                    <a:pt x="3873" y="7637"/>
                    <a:pt x="3623" y="7709"/>
                  </a:cubicBezTo>
                  <a:cubicBezTo>
                    <a:pt x="3569" y="7459"/>
                    <a:pt x="3534" y="7191"/>
                    <a:pt x="3480" y="6906"/>
                  </a:cubicBezTo>
                  <a:close/>
                  <a:moveTo>
                    <a:pt x="1910" y="5728"/>
                  </a:moveTo>
                  <a:cubicBezTo>
                    <a:pt x="2213" y="5996"/>
                    <a:pt x="2552" y="6263"/>
                    <a:pt x="2909" y="6531"/>
                  </a:cubicBezTo>
                  <a:cubicBezTo>
                    <a:pt x="2945" y="6995"/>
                    <a:pt x="3016" y="7441"/>
                    <a:pt x="3105" y="7851"/>
                  </a:cubicBezTo>
                  <a:cubicBezTo>
                    <a:pt x="2659" y="7976"/>
                    <a:pt x="2231" y="8030"/>
                    <a:pt x="1856" y="8030"/>
                  </a:cubicBezTo>
                  <a:cubicBezTo>
                    <a:pt x="1375" y="8030"/>
                    <a:pt x="1018" y="7905"/>
                    <a:pt x="911" y="7726"/>
                  </a:cubicBezTo>
                  <a:cubicBezTo>
                    <a:pt x="697" y="7387"/>
                    <a:pt x="1053" y="6602"/>
                    <a:pt x="1910" y="5728"/>
                  </a:cubicBezTo>
                  <a:close/>
                  <a:moveTo>
                    <a:pt x="8137" y="5728"/>
                  </a:moveTo>
                  <a:cubicBezTo>
                    <a:pt x="8976" y="6602"/>
                    <a:pt x="9332" y="7387"/>
                    <a:pt x="9136" y="7726"/>
                  </a:cubicBezTo>
                  <a:cubicBezTo>
                    <a:pt x="9011" y="7923"/>
                    <a:pt x="8672" y="8030"/>
                    <a:pt x="8173" y="8030"/>
                  </a:cubicBezTo>
                  <a:cubicBezTo>
                    <a:pt x="7780" y="8030"/>
                    <a:pt x="7334" y="7958"/>
                    <a:pt x="6870" y="7851"/>
                  </a:cubicBezTo>
                  <a:cubicBezTo>
                    <a:pt x="6941" y="7441"/>
                    <a:pt x="7013" y="7030"/>
                    <a:pt x="7049" y="6584"/>
                  </a:cubicBezTo>
                  <a:cubicBezTo>
                    <a:pt x="7459" y="6299"/>
                    <a:pt x="7816" y="6031"/>
                    <a:pt x="8137" y="5728"/>
                  </a:cubicBezTo>
                  <a:close/>
                  <a:moveTo>
                    <a:pt x="5014" y="7744"/>
                  </a:moveTo>
                  <a:cubicBezTo>
                    <a:pt x="5425" y="7923"/>
                    <a:pt x="5835" y="8083"/>
                    <a:pt x="6210" y="8208"/>
                  </a:cubicBezTo>
                  <a:cubicBezTo>
                    <a:pt x="5871" y="9421"/>
                    <a:pt x="5389" y="10117"/>
                    <a:pt x="4979" y="10117"/>
                  </a:cubicBezTo>
                  <a:cubicBezTo>
                    <a:pt x="4586" y="10117"/>
                    <a:pt x="4069" y="9421"/>
                    <a:pt x="3748" y="8226"/>
                  </a:cubicBezTo>
                  <a:cubicBezTo>
                    <a:pt x="4158" y="8101"/>
                    <a:pt x="4586" y="7940"/>
                    <a:pt x="5014" y="7744"/>
                  </a:cubicBezTo>
                  <a:close/>
                  <a:moveTo>
                    <a:pt x="4979" y="0"/>
                  </a:moveTo>
                  <a:cubicBezTo>
                    <a:pt x="4265" y="0"/>
                    <a:pt x="3605" y="910"/>
                    <a:pt x="3230" y="2302"/>
                  </a:cubicBezTo>
                  <a:cubicBezTo>
                    <a:pt x="2695" y="2159"/>
                    <a:pt x="2213" y="2088"/>
                    <a:pt x="1803" y="2088"/>
                  </a:cubicBezTo>
                  <a:cubicBezTo>
                    <a:pt x="1107" y="2088"/>
                    <a:pt x="590" y="2267"/>
                    <a:pt x="375" y="2659"/>
                  </a:cubicBezTo>
                  <a:cubicBezTo>
                    <a:pt x="1" y="3301"/>
                    <a:pt x="482" y="4318"/>
                    <a:pt x="1517" y="5353"/>
                  </a:cubicBezTo>
                  <a:cubicBezTo>
                    <a:pt x="536" y="6370"/>
                    <a:pt x="72" y="7352"/>
                    <a:pt x="447" y="7976"/>
                  </a:cubicBezTo>
                  <a:cubicBezTo>
                    <a:pt x="661" y="8369"/>
                    <a:pt x="1178" y="8547"/>
                    <a:pt x="1856" y="8547"/>
                  </a:cubicBezTo>
                  <a:cubicBezTo>
                    <a:pt x="2267" y="8547"/>
                    <a:pt x="2731" y="8494"/>
                    <a:pt x="3230" y="8369"/>
                  </a:cubicBezTo>
                  <a:cubicBezTo>
                    <a:pt x="3623" y="9743"/>
                    <a:pt x="4265" y="10653"/>
                    <a:pt x="4979" y="10653"/>
                  </a:cubicBezTo>
                  <a:cubicBezTo>
                    <a:pt x="5693" y="10653"/>
                    <a:pt x="6353" y="9743"/>
                    <a:pt x="6727" y="8369"/>
                  </a:cubicBezTo>
                  <a:cubicBezTo>
                    <a:pt x="7245" y="8494"/>
                    <a:pt x="7727" y="8583"/>
                    <a:pt x="8155" y="8583"/>
                  </a:cubicBezTo>
                  <a:cubicBezTo>
                    <a:pt x="8851" y="8583"/>
                    <a:pt x="9350" y="8387"/>
                    <a:pt x="9582" y="8012"/>
                  </a:cubicBezTo>
                  <a:cubicBezTo>
                    <a:pt x="9939" y="7387"/>
                    <a:pt x="9493" y="6388"/>
                    <a:pt x="8512" y="5389"/>
                  </a:cubicBezTo>
                  <a:cubicBezTo>
                    <a:pt x="9564" y="4336"/>
                    <a:pt x="10046" y="3301"/>
                    <a:pt x="9671" y="2659"/>
                  </a:cubicBezTo>
                  <a:cubicBezTo>
                    <a:pt x="9439" y="2284"/>
                    <a:pt x="8940" y="2106"/>
                    <a:pt x="8244" y="2106"/>
                  </a:cubicBezTo>
                  <a:cubicBezTo>
                    <a:pt x="7798" y="2106"/>
                    <a:pt x="7298" y="2177"/>
                    <a:pt x="6745" y="2320"/>
                  </a:cubicBezTo>
                  <a:cubicBezTo>
                    <a:pt x="6353" y="928"/>
                    <a:pt x="5710" y="0"/>
                    <a:pt x="497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48" name="Google Shape;1448;p49"/>
          <p:cNvGrpSpPr/>
          <p:nvPr/>
        </p:nvGrpSpPr>
        <p:grpSpPr>
          <a:xfrm>
            <a:off x="3552875" y="3780864"/>
            <a:ext cx="336152" cy="347241"/>
            <a:chOff x="4324975" y="3617800"/>
            <a:chExt cx="254275" cy="254725"/>
          </a:xfrm>
        </p:grpSpPr>
        <p:sp>
          <p:nvSpPr>
            <p:cNvPr id="1449" name="Google Shape;1449;p49"/>
            <p:cNvSpPr/>
            <p:nvPr/>
          </p:nvSpPr>
          <p:spPr>
            <a:xfrm>
              <a:off x="4347275" y="3641900"/>
              <a:ext cx="186025" cy="230625"/>
            </a:xfrm>
            <a:custGeom>
              <a:rect b="b" l="l" r="r" t="t"/>
              <a:pathLst>
                <a:path extrusionOk="0" h="9225" w="7441">
                  <a:moveTo>
                    <a:pt x="3819" y="3747"/>
                  </a:moveTo>
                  <a:lnTo>
                    <a:pt x="3819" y="5228"/>
                  </a:lnTo>
                  <a:lnTo>
                    <a:pt x="3212" y="5228"/>
                  </a:lnTo>
                  <a:lnTo>
                    <a:pt x="3819" y="3747"/>
                  </a:lnTo>
                  <a:close/>
                  <a:moveTo>
                    <a:pt x="4354" y="3747"/>
                  </a:moveTo>
                  <a:lnTo>
                    <a:pt x="4979" y="5228"/>
                  </a:lnTo>
                  <a:lnTo>
                    <a:pt x="4354" y="5228"/>
                  </a:lnTo>
                  <a:lnTo>
                    <a:pt x="4354" y="3747"/>
                  </a:lnTo>
                  <a:close/>
                  <a:moveTo>
                    <a:pt x="6923" y="0"/>
                  </a:moveTo>
                  <a:lnTo>
                    <a:pt x="0" y="2873"/>
                  </a:lnTo>
                  <a:lnTo>
                    <a:pt x="500" y="4104"/>
                  </a:lnTo>
                  <a:lnTo>
                    <a:pt x="3623" y="2802"/>
                  </a:lnTo>
                  <a:lnTo>
                    <a:pt x="1339" y="8315"/>
                  </a:lnTo>
                  <a:cubicBezTo>
                    <a:pt x="1303" y="8458"/>
                    <a:pt x="1357" y="8618"/>
                    <a:pt x="1499" y="8672"/>
                  </a:cubicBezTo>
                  <a:cubicBezTo>
                    <a:pt x="1535" y="8690"/>
                    <a:pt x="1571" y="8690"/>
                    <a:pt x="1588" y="8690"/>
                  </a:cubicBezTo>
                  <a:cubicBezTo>
                    <a:pt x="1696" y="8690"/>
                    <a:pt x="1803" y="8618"/>
                    <a:pt x="1838" y="8529"/>
                  </a:cubicBezTo>
                  <a:lnTo>
                    <a:pt x="2980" y="5763"/>
                  </a:lnTo>
                  <a:lnTo>
                    <a:pt x="3819" y="5763"/>
                  </a:lnTo>
                  <a:lnTo>
                    <a:pt x="3819" y="8957"/>
                  </a:lnTo>
                  <a:cubicBezTo>
                    <a:pt x="3819" y="9100"/>
                    <a:pt x="3944" y="9225"/>
                    <a:pt x="4086" y="9225"/>
                  </a:cubicBezTo>
                  <a:cubicBezTo>
                    <a:pt x="4229" y="9225"/>
                    <a:pt x="4354" y="9100"/>
                    <a:pt x="4354" y="8957"/>
                  </a:cubicBezTo>
                  <a:lnTo>
                    <a:pt x="4354" y="5763"/>
                  </a:lnTo>
                  <a:lnTo>
                    <a:pt x="5193" y="5763"/>
                  </a:lnTo>
                  <a:lnTo>
                    <a:pt x="6335" y="8529"/>
                  </a:lnTo>
                  <a:cubicBezTo>
                    <a:pt x="6370" y="8636"/>
                    <a:pt x="6477" y="8690"/>
                    <a:pt x="6567" y="8690"/>
                  </a:cubicBezTo>
                  <a:cubicBezTo>
                    <a:pt x="6620" y="8690"/>
                    <a:pt x="6638" y="8690"/>
                    <a:pt x="6674" y="8672"/>
                  </a:cubicBezTo>
                  <a:cubicBezTo>
                    <a:pt x="6816" y="8618"/>
                    <a:pt x="6888" y="8458"/>
                    <a:pt x="6816" y="8315"/>
                  </a:cubicBezTo>
                  <a:lnTo>
                    <a:pt x="4425" y="2498"/>
                  </a:lnTo>
                  <a:lnTo>
                    <a:pt x="7441" y="1231"/>
                  </a:lnTo>
                  <a:lnTo>
                    <a:pt x="6923"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0" name="Google Shape;1450;p49"/>
            <p:cNvSpPr/>
            <p:nvPr/>
          </p:nvSpPr>
          <p:spPr>
            <a:xfrm>
              <a:off x="4324975" y="3727975"/>
              <a:ext cx="18750" cy="17875"/>
            </a:xfrm>
            <a:custGeom>
              <a:rect b="b" l="l" r="r" t="t"/>
              <a:pathLst>
                <a:path extrusionOk="0" h="715" w="750">
                  <a:moveTo>
                    <a:pt x="536" y="1"/>
                  </a:moveTo>
                  <a:lnTo>
                    <a:pt x="0" y="233"/>
                  </a:lnTo>
                  <a:lnTo>
                    <a:pt x="197" y="715"/>
                  </a:lnTo>
                  <a:lnTo>
                    <a:pt x="750" y="500"/>
                  </a:lnTo>
                  <a:lnTo>
                    <a:pt x="53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1" name="Google Shape;1451;p49"/>
            <p:cNvSpPr/>
            <p:nvPr/>
          </p:nvSpPr>
          <p:spPr>
            <a:xfrm>
              <a:off x="4529725" y="3617800"/>
              <a:ext cx="49525" cy="55800"/>
            </a:xfrm>
            <a:custGeom>
              <a:rect b="b" l="l" r="r" t="t"/>
              <a:pathLst>
                <a:path extrusionOk="0" h="2232" w="1981">
                  <a:moveTo>
                    <a:pt x="1267" y="1"/>
                  </a:moveTo>
                  <a:lnTo>
                    <a:pt x="0" y="500"/>
                  </a:lnTo>
                  <a:lnTo>
                    <a:pt x="714" y="2231"/>
                  </a:lnTo>
                  <a:lnTo>
                    <a:pt x="1981" y="1731"/>
                  </a:lnTo>
                  <a:lnTo>
                    <a:pt x="1267"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52" name="Google Shape;1452;p49"/>
          <p:cNvGrpSpPr/>
          <p:nvPr/>
        </p:nvGrpSpPr>
        <p:grpSpPr>
          <a:xfrm>
            <a:off x="4086534" y="3846536"/>
            <a:ext cx="399872" cy="217737"/>
            <a:chOff x="4728650" y="3665975"/>
            <a:chExt cx="302475" cy="159725"/>
          </a:xfrm>
        </p:grpSpPr>
        <p:sp>
          <p:nvSpPr>
            <p:cNvPr id="1453" name="Google Shape;1453;p49"/>
            <p:cNvSpPr/>
            <p:nvPr/>
          </p:nvSpPr>
          <p:spPr>
            <a:xfrm>
              <a:off x="4728650" y="3665975"/>
              <a:ext cx="302475" cy="147225"/>
            </a:xfrm>
            <a:custGeom>
              <a:rect b="b" l="l" r="r" t="t"/>
              <a:pathLst>
                <a:path extrusionOk="0" h="5889" w="12099">
                  <a:moveTo>
                    <a:pt x="10403" y="1482"/>
                  </a:moveTo>
                  <a:lnTo>
                    <a:pt x="10403" y="1482"/>
                  </a:lnTo>
                  <a:cubicBezTo>
                    <a:pt x="10082" y="1696"/>
                    <a:pt x="9529" y="1963"/>
                    <a:pt x="9047" y="2231"/>
                  </a:cubicBezTo>
                  <a:cubicBezTo>
                    <a:pt x="8994" y="2088"/>
                    <a:pt x="8958" y="1963"/>
                    <a:pt x="8887" y="1821"/>
                  </a:cubicBezTo>
                  <a:cubicBezTo>
                    <a:pt x="9404" y="1678"/>
                    <a:pt x="10011" y="1535"/>
                    <a:pt x="10403" y="1482"/>
                  </a:cubicBezTo>
                  <a:close/>
                  <a:moveTo>
                    <a:pt x="2981" y="4247"/>
                  </a:moveTo>
                  <a:cubicBezTo>
                    <a:pt x="3034" y="4390"/>
                    <a:pt x="3088" y="4533"/>
                    <a:pt x="3177" y="4658"/>
                  </a:cubicBezTo>
                  <a:cubicBezTo>
                    <a:pt x="2606" y="4836"/>
                    <a:pt x="2124" y="4925"/>
                    <a:pt x="1732" y="5015"/>
                  </a:cubicBezTo>
                  <a:cubicBezTo>
                    <a:pt x="2053" y="4783"/>
                    <a:pt x="2481" y="4533"/>
                    <a:pt x="2981" y="4247"/>
                  </a:cubicBezTo>
                  <a:close/>
                  <a:moveTo>
                    <a:pt x="5996" y="1"/>
                  </a:moveTo>
                  <a:cubicBezTo>
                    <a:pt x="4230" y="1"/>
                    <a:pt x="2820" y="1446"/>
                    <a:pt x="2820" y="3195"/>
                  </a:cubicBezTo>
                  <a:cubicBezTo>
                    <a:pt x="2820" y="3284"/>
                    <a:pt x="2820" y="3355"/>
                    <a:pt x="2820" y="3427"/>
                  </a:cubicBezTo>
                  <a:cubicBezTo>
                    <a:pt x="1089" y="4354"/>
                    <a:pt x="1" y="5229"/>
                    <a:pt x="179" y="5657"/>
                  </a:cubicBezTo>
                  <a:cubicBezTo>
                    <a:pt x="251" y="5817"/>
                    <a:pt x="501" y="5889"/>
                    <a:pt x="893" y="5889"/>
                  </a:cubicBezTo>
                  <a:cubicBezTo>
                    <a:pt x="1981" y="5889"/>
                    <a:pt x="4105" y="5318"/>
                    <a:pt x="6442" y="4372"/>
                  </a:cubicBezTo>
                  <a:cubicBezTo>
                    <a:pt x="9636" y="3052"/>
                    <a:pt x="12098" y="1428"/>
                    <a:pt x="11848" y="804"/>
                  </a:cubicBezTo>
                  <a:cubicBezTo>
                    <a:pt x="11777" y="643"/>
                    <a:pt x="11456" y="625"/>
                    <a:pt x="11063" y="625"/>
                  </a:cubicBezTo>
                  <a:cubicBezTo>
                    <a:pt x="10457" y="625"/>
                    <a:pt x="9529" y="804"/>
                    <a:pt x="8423" y="1125"/>
                  </a:cubicBezTo>
                  <a:cubicBezTo>
                    <a:pt x="7834" y="447"/>
                    <a:pt x="6977" y="1"/>
                    <a:pt x="599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4" name="Google Shape;1454;p49"/>
            <p:cNvSpPr/>
            <p:nvPr/>
          </p:nvSpPr>
          <p:spPr>
            <a:xfrm>
              <a:off x="4831700" y="3757875"/>
              <a:ext cx="125825" cy="67825"/>
            </a:xfrm>
            <a:custGeom>
              <a:rect b="b" l="l" r="r" t="t"/>
              <a:pathLst>
                <a:path extrusionOk="0" h="2713" w="5033">
                  <a:moveTo>
                    <a:pt x="5032" y="0"/>
                  </a:moveTo>
                  <a:cubicBezTo>
                    <a:pt x="4265" y="411"/>
                    <a:pt x="3426" y="803"/>
                    <a:pt x="2516" y="1178"/>
                  </a:cubicBezTo>
                  <a:cubicBezTo>
                    <a:pt x="1642" y="1535"/>
                    <a:pt x="786" y="1856"/>
                    <a:pt x="1" y="2088"/>
                  </a:cubicBezTo>
                  <a:cubicBezTo>
                    <a:pt x="536" y="2480"/>
                    <a:pt x="1178" y="2712"/>
                    <a:pt x="1874" y="2712"/>
                  </a:cubicBezTo>
                  <a:cubicBezTo>
                    <a:pt x="3480" y="2712"/>
                    <a:pt x="4800" y="1553"/>
                    <a:pt x="503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55" name="Google Shape;1455;p49"/>
          <p:cNvGrpSpPr/>
          <p:nvPr/>
        </p:nvGrpSpPr>
        <p:grpSpPr>
          <a:xfrm>
            <a:off x="4613200" y="3803696"/>
            <a:ext cx="382719" cy="282796"/>
            <a:chOff x="5164925" y="3642775"/>
            <a:chExt cx="289500" cy="207450"/>
          </a:xfrm>
        </p:grpSpPr>
        <p:sp>
          <p:nvSpPr>
            <p:cNvPr id="1456" name="Google Shape;1456;p49"/>
            <p:cNvSpPr/>
            <p:nvPr/>
          </p:nvSpPr>
          <p:spPr>
            <a:xfrm>
              <a:off x="5271975" y="3690075"/>
              <a:ext cx="79875" cy="79875"/>
            </a:xfrm>
            <a:custGeom>
              <a:rect b="b" l="l" r="r" t="t"/>
              <a:pathLst>
                <a:path extrusionOk="0" h="3195" w="3195">
                  <a:moveTo>
                    <a:pt x="1606" y="0"/>
                  </a:moveTo>
                  <a:cubicBezTo>
                    <a:pt x="714" y="0"/>
                    <a:pt x="0" y="714"/>
                    <a:pt x="0" y="1588"/>
                  </a:cubicBezTo>
                  <a:cubicBezTo>
                    <a:pt x="0" y="2480"/>
                    <a:pt x="714" y="3194"/>
                    <a:pt x="1606" y="3194"/>
                  </a:cubicBezTo>
                  <a:cubicBezTo>
                    <a:pt x="2480" y="3194"/>
                    <a:pt x="3194" y="2480"/>
                    <a:pt x="3194" y="1588"/>
                  </a:cubicBezTo>
                  <a:cubicBezTo>
                    <a:pt x="3194" y="714"/>
                    <a:pt x="2480" y="0"/>
                    <a:pt x="160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7" name="Google Shape;1457;p49"/>
            <p:cNvSpPr/>
            <p:nvPr/>
          </p:nvSpPr>
          <p:spPr>
            <a:xfrm>
              <a:off x="5368325" y="3670900"/>
              <a:ext cx="26775" cy="26325"/>
            </a:xfrm>
            <a:custGeom>
              <a:rect b="b" l="l" r="r" t="t"/>
              <a:pathLst>
                <a:path extrusionOk="0" h="1053" w="1071">
                  <a:moveTo>
                    <a:pt x="536" y="0"/>
                  </a:moveTo>
                  <a:cubicBezTo>
                    <a:pt x="250" y="0"/>
                    <a:pt x="0" y="232"/>
                    <a:pt x="0" y="535"/>
                  </a:cubicBezTo>
                  <a:cubicBezTo>
                    <a:pt x="0" y="821"/>
                    <a:pt x="250" y="1053"/>
                    <a:pt x="536" y="1053"/>
                  </a:cubicBezTo>
                  <a:cubicBezTo>
                    <a:pt x="839" y="1053"/>
                    <a:pt x="1071" y="821"/>
                    <a:pt x="1071" y="535"/>
                  </a:cubicBezTo>
                  <a:cubicBezTo>
                    <a:pt x="1071" y="232"/>
                    <a:pt x="839"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8" name="Google Shape;1458;p49"/>
            <p:cNvSpPr/>
            <p:nvPr/>
          </p:nvSpPr>
          <p:spPr>
            <a:xfrm>
              <a:off x="5222000" y="3823900"/>
              <a:ext cx="26800" cy="26325"/>
            </a:xfrm>
            <a:custGeom>
              <a:rect b="b" l="l" r="r" t="t"/>
              <a:pathLst>
                <a:path extrusionOk="0" h="1053" w="1072">
                  <a:moveTo>
                    <a:pt x="536" y="0"/>
                  </a:moveTo>
                  <a:cubicBezTo>
                    <a:pt x="251" y="0"/>
                    <a:pt x="1" y="232"/>
                    <a:pt x="1" y="535"/>
                  </a:cubicBezTo>
                  <a:cubicBezTo>
                    <a:pt x="1" y="821"/>
                    <a:pt x="251" y="1053"/>
                    <a:pt x="536" y="1053"/>
                  </a:cubicBezTo>
                  <a:cubicBezTo>
                    <a:pt x="840" y="1053"/>
                    <a:pt x="1071" y="821"/>
                    <a:pt x="1071" y="535"/>
                  </a:cubicBezTo>
                  <a:cubicBezTo>
                    <a:pt x="1071" y="232"/>
                    <a:pt x="840" y="0"/>
                    <a:pt x="53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59" name="Google Shape;1459;p49"/>
            <p:cNvSpPr/>
            <p:nvPr/>
          </p:nvSpPr>
          <p:spPr>
            <a:xfrm>
              <a:off x="5164925" y="3642775"/>
              <a:ext cx="289500" cy="202100"/>
            </a:xfrm>
            <a:custGeom>
              <a:rect b="b" l="l" r="r" t="t"/>
              <a:pathLst>
                <a:path extrusionOk="0" h="8084" w="11580">
                  <a:moveTo>
                    <a:pt x="8440" y="1"/>
                  </a:moveTo>
                  <a:cubicBezTo>
                    <a:pt x="7191" y="1"/>
                    <a:pt x="5763" y="393"/>
                    <a:pt x="4425" y="1143"/>
                  </a:cubicBezTo>
                  <a:cubicBezTo>
                    <a:pt x="1552" y="2695"/>
                    <a:pt x="0" y="5211"/>
                    <a:pt x="892" y="6853"/>
                  </a:cubicBezTo>
                  <a:cubicBezTo>
                    <a:pt x="1088" y="7209"/>
                    <a:pt x="1410" y="7513"/>
                    <a:pt x="1784" y="7709"/>
                  </a:cubicBezTo>
                  <a:cubicBezTo>
                    <a:pt x="1802" y="7513"/>
                    <a:pt x="1838" y="7334"/>
                    <a:pt x="1945" y="7209"/>
                  </a:cubicBezTo>
                  <a:cubicBezTo>
                    <a:pt x="1695" y="7049"/>
                    <a:pt x="1499" y="6853"/>
                    <a:pt x="1356" y="6603"/>
                  </a:cubicBezTo>
                  <a:cubicBezTo>
                    <a:pt x="625" y="5265"/>
                    <a:pt x="2159" y="2981"/>
                    <a:pt x="4693" y="1589"/>
                  </a:cubicBezTo>
                  <a:cubicBezTo>
                    <a:pt x="5959" y="911"/>
                    <a:pt x="7316" y="518"/>
                    <a:pt x="8457" y="518"/>
                  </a:cubicBezTo>
                  <a:cubicBezTo>
                    <a:pt x="9564" y="518"/>
                    <a:pt x="10367" y="857"/>
                    <a:pt x="10706" y="1482"/>
                  </a:cubicBezTo>
                  <a:cubicBezTo>
                    <a:pt x="11062" y="2124"/>
                    <a:pt x="10902" y="2981"/>
                    <a:pt x="10331" y="3891"/>
                  </a:cubicBezTo>
                  <a:cubicBezTo>
                    <a:pt x="9706" y="4872"/>
                    <a:pt x="8654" y="5782"/>
                    <a:pt x="7387" y="6496"/>
                  </a:cubicBezTo>
                  <a:cubicBezTo>
                    <a:pt x="6209" y="7138"/>
                    <a:pt x="4996" y="7513"/>
                    <a:pt x="3908" y="7566"/>
                  </a:cubicBezTo>
                  <a:cubicBezTo>
                    <a:pt x="3925" y="7620"/>
                    <a:pt x="3925" y="7691"/>
                    <a:pt x="3925" y="7780"/>
                  </a:cubicBezTo>
                  <a:cubicBezTo>
                    <a:pt x="3925" y="7870"/>
                    <a:pt x="3908" y="7977"/>
                    <a:pt x="3872" y="8084"/>
                  </a:cubicBezTo>
                  <a:cubicBezTo>
                    <a:pt x="5067" y="8048"/>
                    <a:pt x="6388" y="7655"/>
                    <a:pt x="7655" y="6960"/>
                  </a:cubicBezTo>
                  <a:cubicBezTo>
                    <a:pt x="8993" y="6228"/>
                    <a:pt x="10117" y="5247"/>
                    <a:pt x="10795" y="4194"/>
                  </a:cubicBezTo>
                  <a:cubicBezTo>
                    <a:pt x="11437" y="3106"/>
                    <a:pt x="11580" y="2053"/>
                    <a:pt x="11152" y="1250"/>
                  </a:cubicBezTo>
                  <a:cubicBezTo>
                    <a:pt x="10706" y="447"/>
                    <a:pt x="9742" y="1"/>
                    <a:pt x="844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0" name="Google Shape;1460;p49"/>
            <p:cNvSpPr/>
            <p:nvPr/>
          </p:nvSpPr>
          <p:spPr>
            <a:xfrm>
              <a:off x="5226475" y="3704350"/>
              <a:ext cx="182450" cy="104850"/>
            </a:xfrm>
            <a:custGeom>
              <a:rect b="b" l="l" r="r" t="t"/>
              <a:pathLst>
                <a:path extrusionOk="0" h="4194" w="7298">
                  <a:moveTo>
                    <a:pt x="6905" y="0"/>
                  </a:moveTo>
                  <a:cubicBezTo>
                    <a:pt x="6781" y="125"/>
                    <a:pt x="6602" y="196"/>
                    <a:pt x="6424" y="232"/>
                  </a:cubicBezTo>
                  <a:cubicBezTo>
                    <a:pt x="6638" y="1017"/>
                    <a:pt x="5746" y="2248"/>
                    <a:pt x="4336" y="3016"/>
                  </a:cubicBezTo>
                  <a:cubicBezTo>
                    <a:pt x="3569" y="3444"/>
                    <a:pt x="2748" y="3676"/>
                    <a:pt x="2070" y="3676"/>
                  </a:cubicBezTo>
                  <a:cubicBezTo>
                    <a:pt x="1410" y="3676"/>
                    <a:pt x="964" y="3480"/>
                    <a:pt x="768" y="3123"/>
                  </a:cubicBezTo>
                  <a:cubicBezTo>
                    <a:pt x="571" y="2784"/>
                    <a:pt x="643" y="2320"/>
                    <a:pt x="928" y="1838"/>
                  </a:cubicBezTo>
                  <a:cubicBezTo>
                    <a:pt x="892" y="1535"/>
                    <a:pt x="892" y="1214"/>
                    <a:pt x="964" y="910"/>
                  </a:cubicBezTo>
                  <a:lnTo>
                    <a:pt x="964" y="910"/>
                  </a:lnTo>
                  <a:cubicBezTo>
                    <a:pt x="821" y="1053"/>
                    <a:pt x="661" y="1249"/>
                    <a:pt x="553" y="1428"/>
                  </a:cubicBezTo>
                  <a:cubicBezTo>
                    <a:pt x="90" y="2159"/>
                    <a:pt x="0" y="2837"/>
                    <a:pt x="304" y="3372"/>
                  </a:cubicBezTo>
                  <a:cubicBezTo>
                    <a:pt x="589" y="3890"/>
                    <a:pt x="1214" y="4193"/>
                    <a:pt x="2070" y="4193"/>
                  </a:cubicBezTo>
                  <a:cubicBezTo>
                    <a:pt x="2855" y="4193"/>
                    <a:pt x="3747" y="3943"/>
                    <a:pt x="4586" y="3480"/>
                  </a:cubicBezTo>
                  <a:cubicBezTo>
                    <a:pt x="6317" y="2534"/>
                    <a:pt x="7298" y="1053"/>
                    <a:pt x="690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61" name="Google Shape;1461;p49"/>
          <p:cNvSpPr/>
          <p:nvPr/>
        </p:nvSpPr>
        <p:spPr>
          <a:xfrm>
            <a:off x="5213990" y="3717422"/>
            <a:ext cx="360939" cy="372154"/>
          </a:xfrm>
          <a:custGeom>
            <a:rect b="b" l="l" r="r" t="t"/>
            <a:pathLst>
              <a:path extrusionOk="0" h="10920" w="10921">
                <a:moveTo>
                  <a:pt x="3051" y="536"/>
                </a:moveTo>
                <a:lnTo>
                  <a:pt x="3444" y="910"/>
                </a:lnTo>
                <a:lnTo>
                  <a:pt x="2409" y="1945"/>
                </a:lnTo>
                <a:lnTo>
                  <a:pt x="2034" y="1570"/>
                </a:lnTo>
                <a:lnTo>
                  <a:pt x="3051" y="536"/>
                </a:lnTo>
                <a:close/>
                <a:moveTo>
                  <a:pt x="3819" y="1285"/>
                </a:moveTo>
                <a:lnTo>
                  <a:pt x="4193" y="1660"/>
                </a:lnTo>
                <a:lnTo>
                  <a:pt x="3158" y="2694"/>
                </a:lnTo>
                <a:lnTo>
                  <a:pt x="2784" y="2320"/>
                </a:lnTo>
                <a:lnTo>
                  <a:pt x="3819" y="1285"/>
                </a:lnTo>
                <a:close/>
                <a:moveTo>
                  <a:pt x="1660" y="1945"/>
                </a:moveTo>
                <a:lnTo>
                  <a:pt x="2017" y="2320"/>
                </a:lnTo>
                <a:lnTo>
                  <a:pt x="892" y="3444"/>
                </a:lnTo>
                <a:lnTo>
                  <a:pt x="518" y="3069"/>
                </a:lnTo>
                <a:lnTo>
                  <a:pt x="1660" y="1945"/>
                </a:lnTo>
                <a:close/>
                <a:moveTo>
                  <a:pt x="4586" y="2034"/>
                </a:moveTo>
                <a:lnTo>
                  <a:pt x="4943" y="2409"/>
                </a:lnTo>
                <a:lnTo>
                  <a:pt x="3908" y="3444"/>
                </a:lnTo>
                <a:lnTo>
                  <a:pt x="3533" y="3069"/>
                </a:lnTo>
                <a:lnTo>
                  <a:pt x="4586" y="2034"/>
                </a:lnTo>
                <a:close/>
                <a:moveTo>
                  <a:pt x="2409" y="2694"/>
                </a:moveTo>
                <a:lnTo>
                  <a:pt x="2784" y="3069"/>
                </a:lnTo>
                <a:lnTo>
                  <a:pt x="1660" y="4211"/>
                </a:lnTo>
                <a:lnTo>
                  <a:pt x="1285" y="3836"/>
                </a:lnTo>
                <a:lnTo>
                  <a:pt x="2409" y="2694"/>
                </a:lnTo>
                <a:close/>
                <a:moveTo>
                  <a:pt x="3176" y="3444"/>
                </a:moveTo>
                <a:lnTo>
                  <a:pt x="3533" y="3819"/>
                </a:lnTo>
                <a:lnTo>
                  <a:pt x="2409" y="4961"/>
                </a:lnTo>
                <a:lnTo>
                  <a:pt x="2034" y="4586"/>
                </a:lnTo>
                <a:lnTo>
                  <a:pt x="3176" y="3444"/>
                </a:lnTo>
                <a:close/>
                <a:moveTo>
                  <a:pt x="8529" y="5978"/>
                </a:moveTo>
                <a:lnTo>
                  <a:pt x="8904" y="6352"/>
                </a:lnTo>
                <a:lnTo>
                  <a:pt x="7869" y="7405"/>
                </a:lnTo>
                <a:lnTo>
                  <a:pt x="7494" y="7030"/>
                </a:lnTo>
                <a:lnTo>
                  <a:pt x="8529" y="5978"/>
                </a:lnTo>
                <a:close/>
                <a:moveTo>
                  <a:pt x="9261" y="6727"/>
                </a:moveTo>
                <a:lnTo>
                  <a:pt x="9635" y="7102"/>
                </a:lnTo>
                <a:lnTo>
                  <a:pt x="8600" y="8154"/>
                </a:lnTo>
                <a:lnTo>
                  <a:pt x="8244" y="7780"/>
                </a:lnTo>
                <a:lnTo>
                  <a:pt x="9261" y="6727"/>
                </a:lnTo>
                <a:close/>
                <a:moveTo>
                  <a:pt x="7102" y="7405"/>
                </a:moveTo>
                <a:lnTo>
                  <a:pt x="7476" y="7780"/>
                </a:lnTo>
                <a:lnTo>
                  <a:pt x="6334" y="8904"/>
                </a:lnTo>
                <a:lnTo>
                  <a:pt x="5978" y="8529"/>
                </a:lnTo>
                <a:lnTo>
                  <a:pt x="7102" y="7405"/>
                </a:lnTo>
                <a:close/>
                <a:moveTo>
                  <a:pt x="10028" y="7494"/>
                </a:moveTo>
                <a:lnTo>
                  <a:pt x="10403" y="7869"/>
                </a:lnTo>
                <a:lnTo>
                  <a:pt x="9368" y="8904"/>
                </a:lnTo>
                <a:lnTo>
                  <a:pt x="8993" y="8529"/>
                </a:lnTo>
                <a:lnTo>
                  <a:pt x="10028" y="7494"/>
                </a:lnTo>
                <a:close/>
                <a:moveTo>
                  <a:pt x="1356" y="8029"/>
                </a:moveTo>
                <a:lnTo>
                  <a:pt x="1945" y="8618"/>
                </a:lnTo>
                <a:lnTo>
                  <a:pt x="1356" y="9207"/>
                </a:lnTo>
                <a:lnTo>
                  <a:pt x="1356" y="8029"/>
                </a:lnTo>
                <a:close/>
                <a:moveTo>
                  <a:pt x="2320" y="8993"/>
                </a:moveTo>
                <a:lnTo>
                  <a:pt x="2891" y="9564"/>
                </a:lnTo>
                <a:lnTo>
                  <a:pt x="1749" y="9564"/>
                </a:lnTo>
                <a:lnTo>
                  <a:pt x="2320" y="8993"/>
                </a:lnTo>
                <a:close/>
                <a:moveTo>
                  <a:pt x="7869" y="8154"/>
                </a:moveTo>
                <a:lnTo>
                  <a:pt x="8244" y="8529"/>
                </a:lnTo>
                <a:lnTo>
                  <a:pt x="7102" y="9653"/>
                </a:lnTo>
                <a:lnTo>
                  <a:pt x="6727" y="9278"/>
                </a:lnTo>
                <a:lnTo>
                  <a:pt x="7869" y="8154"/>
                </a:lnTo>
                <a:close/>
                <a:moveTo>
                  <a:pt x="8618" y="8904"/>
                </a:moveTo>
                <a:lnTo>
                  <a:pt x="8993" y="9278"/>
                </a:lnTo>
                <a:lnTo>
                  <a:pt x="7869" y="10403"/>
                </a:lnTo>
                <a:lnTo>
                  <a:pt x="7494" y="10028"/>
                </a:lnTo>
                <a:lnTo>
                  <a:pt x="8618" y="8904"/>
                </a:lnTo>
                <a:close/>
                <a:moveTo>
                  <a:pt x="3051" y="0"/>
                </a:moveTo>
                <a:cubicBezTo>
                  <a:pt x="2927" y="0"/>
                  <a:pt x="2784" y="54"/>
                  <a:pt x="2695" y="161"/>
                </a:cubicBezTo>
                <a:lnTo>
                  <a:pt x="161" y="2694"/>
                </a:lnTo>
                <a:cubicBezTo>
                  <a:pt x="54" y="2784"/>
                  <a:pt x="0" y="2926"/>
                  <a:pt x="0" y="3069"/>
                </a:cubicBezTo>
                <a:cubicBezTo>
                  <a:pt x="0" y="3230"/>
                  <a:pt x="54" y="3355"/>
                  <a:pt x="161" y="3444"/>
                </a:cubicBezTo>
                <a:lnTo>
                  <a:pt x="2034" y="5317"/>
                </a:lnTo>
                <a:cubicBezTo>
                  <a:pt x="2141" y="5424"/>
                  <a:pt x="2284" y="5478"/>
                  <a:pt x="2409" y="5478"/>
                </a:cubicBezTo>
                <a:cubicBezTo>
                  <a:pt x="2552" y="5478"/>
                  <a:pt x="2695" y="5424"/>
                  <a:pt x="2784" y="5317"/>
                </a:cubicBezTo>
                <a:lnTo>
                  <a:pt x="3908" y="4193"/>
                </a:lnTo>
                <a:lnTo>
                  <a:pt x="4283" y="4568"/>
                </a:lnTo>
                <a:lnTo>
                  <a:pt x="2962" y="5888"/>
                </a:lnTo>
                <a:cubicBezTo>
                  <a:pt x="2855" y="5978"/>
                  <a:pt x="2802" y="6120"/>
                  <a:pt x="2802" y="6245"/>
                </a:cubicBezTo>
                <a:cubicBezTo>
                  <a:pt x="2802" y="6406"/>
                  <a:pt x="2855" y="6531"/>
                  <a:pt x="2962" y="6620"/>
                </a:cubicBezTo>
                <a:lnTo>
                  <a:pt x="3355" y="6995"/>
                </a:lnTo>
                <a:lnTo>
                  <a:pt x="2944" y="7405"/>
                </a:lnTo>
                <a:cubicBezTo>
                  <a:pt x="2429" y="6984"/>
                  <a:pt x="1846" y="6756"/>
                  <a:pt x="1337" y="6756"/>
                </a:cubicBezTo>
                <a:cubicBezTo>
                  <a:pt x="982" y="6756"/>
                  <a:pt x="663" y="6867"/>
                  <a:pt x="429" y="7102"/>
                </a:cubicBezTo>
                <a:lnTo>
                  <a:pt x="821" y="7494"/>
                </a:lnTo>
                <a:lnTo>
                  <a:pt x="821" y="9493"/>
                </a:lnTo>
                <a:cubicBezTo>
                  <a:pt x="553" y="9528"/>
                  <a:pt x="357" y="9760"/>
                  <a:pt x="357" y="10046"/>
                </a:cubicBezTo>
                <a:cubicBezTo>
                  <a:pt x="375" y="10331"/>
                  <a:pt x="607" y="10545"/>
                  <a:pt x="875" y="10545"/>
                </a:cubicBezTo>
                <a:cubicBezTo>
                  <a:pt x="1160" y="10545"/>
                  <a:pt x="1392" y="10349"/>
                  <a:pt x="1428" y="10081"/>
                </a:cubicBezTo>
                <a:lnTo>
                  <a:pt x="3408" y="10081"/>
                </a:lnTo>
                <a:lnTo>
                  <a:pt x="3819" y="10492"/>
                </a:lnTo>
                <a:cubicBezTo>
                  <a:pt x="4372" y="9921"/>
                  <a:pt x="4229" y="8850"/>
                  <a:pt x="3533" y="7958"/>
                </a:cubicBezTo>
                <a:lnTo>
                  <a:pt x="3926" y="7548"/>
                </a:lnTo>
                <a:lnTo>
                  <a:pt x="4283" y="7958"/>
                </a:lnTo>
                <a:cubicBezTo>
                  <a:pt x="4390" y="8065"/>
                  <a:pt x="4515" y="8119"/>
                  <a:pt x="4657" y="8119"/>
                </a:cubicBezTo>
                <a:cubicBezTo>
                  <a:pt x="4800" y="8119"/>
                  <a:pt x="4943" y="8065"/>
                  <a:pt x="5032" y="7958"/>
                </a:cubicBezTo>
                <a:lnTo>
                  <a:pt x="6334" y="6638"/>
                </a:lnTo>
                <a:lnTo>
                  <a:pt x="6709" y="7012"/>
                </a:lnTo>
                <a:lnTo>
                  <a:pt x="5585" y="8154"/>
                </a:lnTo>
                <a:cubicBezTo>
                  <a:pt x="5478" y="8244"/>
                  <a:pt x="5424" y="8386"/>
                  <a:pt x="5424" y="8511"/>
                </a:cubicBezTo>
                <a:cubicBezTo>
                  <a:pt x="5424" y="8654"/>
                  <a:pt x="5478" y="8797"/>
                  <a:pt x="5585" y="8886"/>
                </a:cubicBezTo>
                <a:lnTo>
                  <a:pt x="7476" y="10759"/>
                </a:lnTo>
                <a:cubicBezTo>
                  <a:pt x="7583" y="10866"/>
                  <a:pt x="7708" y="10920"/>
                  <a:pt x="7851" y="10920"/>
                </a:cubicBezTo>
                <a:cubicBezTo>
                  <a:pt x="7994" y="10920"/>
                  <a:pt x="8119" y="10866"/>
                  <a:pt x="8226" y="10759"/>
                </a:cubicBezTo>
                <a:lnTo>
                  <a:pt x="10777" y="8244"/>
                </a:lnTo>
                <a:cubicBezTo>
                  <a:pt x="10884" y="8154"/>
                  <a:pt x="10920" y="8012"/>
                  <a:pt x="10920" y="7887"/>
                </a:cubicBezTo>
                <a:cubicBezTo>
                  <a:pt x="10920" y="7726"/>
                  <a:pt x="10884" y="7601"/>
                  <a:pt x="10777" y="7494"/>
                </a:cubicBezTo>
                <a:lnTo>
                  <a:pt x="8904" y="5621"/>
                </a:lnTo>
                <a:cubicBezTo>
                  <a:pt x="8797" y="5514"/>
                  <a:pt x="8654" y="5460"/>
                  <a:pt x="8529" y="5460"/>
                </a:cubicBezTo>
                <a:cubicBezTo>
                  <a:pt x="8386" y="5460"/>
                  <a:pt x="8244" y="5514"/>
                  <a:pt x="8154" y="5621"/>
                </a:cubicBezTo>
                <a:lnTo>
                  <a:pt x="7102" y="6656"/>
                </a:lnTo>
                <a:lnTo>
                  <a:pt x="6727" y="6281"/>
                </a:lnTo>
                <a:lnTo>
                  <a:pt x="8047" y="4961"/>
                </a:lnTo>
                <a:cubicBezTo>
                  <a:pt x="8154" y="4853"/>
                  <a:pt x="8208" y="4729"/>
                  <a:pt x="8208" y="4586"/>
                </a:cubicBezTo>
                <a:cubicBezTo>
                  <a:pt x="8208" y="4443"/>
                  <a:pt x="8154" y="4318"/>
                  <a:pt x="8047" y="4229"/>
                </a:cubicBezTo>
                <a:lnTo>
                  <a:pt x="7833" y="3997"/>
                </a:lnTo>
                <a:lnTo>
                  <a:pt x="8333" y="3729"/>
                </a:lnTo>
                <a:lnTo>
                  <a:pt x="7209" y="2605"/>
                </a:lnTo>
                <a:lnTo>
                  <a:pt x="6941" y="3105"/>
                </a:lnTo>
                <a:lnTo>
                  <a:pt x="6727" y="2891"/>
                </a:lnTo>
                <a:cubicBezTo>
                  <a:pt x="6620" y="2784"/>
                  <a:pt x="6495" y="2730"/>
                  <a:pt x="6352" y="2730"/>
                </a:cubicBezTo>
                <a:cubicBezTo>
                  <a:pt x="6210" y="2730"/>
                  <a:pt x="6067" y="2784"/>
                  <a:pt x="5978" y="2891"/>
                </a:cubicBezTo>
                <a:lnTo>
                  <a:pt x="4675" y="4211"/>
                </a:lnTo>
                <a:lnTo>
                  <a:pt x="4283" y="3836"/>
                </a:lnTo>
                <a:lnTo>
                  <a:pt x="5317" y="2784"/>
                </a:lnTo>
                <a:cubicBezTo>
                  <a:pt x="5424" y="2694"/>
                  <a:pt x="5478" y="2552"/>
                  <a:pt x="5478" y="2427"/>
                </a:cubicBezTo>
                <a:cubicBezTo>
                  <a:pt x="5478" y="2266"/>
                  <a:pt x="5424" y="2141"/>
                  <a:pt x="5317" y="2052"/>
                </a:cubicBezTo>
                <a:lnTo>
                  <a:pt x="3444" y="161"/>
                </a:lnTo>
                <a:cubicBezTo>
                  <a:pt x="3337" y="54"/>
                  <a:pt x="3212" y="0"/>
                  <a:pt x="305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2" name="Google Shape;1462;p49"/>
          <p:cNvSpPr/>
          <p:nvPr/>
        </p:nvSpPr>
        <p:spPr>
          <a:xfrm>
            <a:off x="5717809" y="3749343"/>
            <a:ext cx="334367" cy="308322"/>
          </a:xfrm>
          <a:custGeom>
            <a:rect b="b" l="l" r="r" t="t"/>
            <a:pathLst>
              <a:path extrusionOk="0" h="9047" w="10117">
                <a:moveTo>
                  <a:pt x="5085" y="1856"/>
                </a:moveTo>
                <a:cubicBezTo>
                  <a:pt x="5371" y="1856"/>
                  <a:pt x="5621" y="2017"/>
                  <a:pt x="5781" y="2285"/>
                </a:cubicBezTo>
                <a:lnTo>
                  <a:pt x="6441" y="3462"/>
                </a:lnTo>
                <a:lnTo>
                  <a:pt x="6905" y="3212"/>
                </a:lnTo>
                <a:lnTo>
                  <a:pt x="6620" y="4301"/>
                </a:lnTo>
                <a:lnTo>
                  <a:pt x="5513" y="3998"/>
                </a:lnTo>
                <a:lnTo>
                  <a:pt x="5977" y="3730"/>
                </a:lnTo>
                <a:lnTo>
                  <a:pt x="5299" y="2534"/>
                </a:lnTo>
                <a:cubicBezTo>
                  <a:pt x="5246" y="2427"/>
                  <a:pt x="5174" y="2392"/>
                  <a:pt x="5085" y="2392"/>
                </a:cubicBezTo>
                <a:cubicBezTo>
                  <a:pt x="4996" y="2392"/>
                  <a:pt x="4907" y="2427"/>
                  <a:pt x="4853" y="2517"/>
                </a:cubicBezTo>
                <a:lnTo>
                  <a:pt x="4443" y="3230"/>
                </a:lnTo>
                <a:lnTo>
                  <a:pt x="3979" y="2963"/>
                </a:lnTo>
                <a:lnTo>
                  <a:pt x="4389" y="2267"/>
                </a:lnTo>
                <a:cubicBezTo>
                  <a:pt x="4532" y="2017"/>
                  <a:pt x="4800" y="1856"/>
                  <a:pt x="5085" y="1856"/>
                </a:cubicBezTo>
                <a:close/>
                <a:moveTo>
                  <a:pt x="3801" y="3730"/>
                </a:moveTo>
                <a:lnTo>
                  <a:pt x="4086" y="4818"/>
                </a:lnTo>
                <a:lnTo>
                  <a:pt x="3622" y="4533"/>
                </a:lnTo>
                <a:lnTo>
                  <a:pt x="2962" y="5710"/>
                </a:lnTo>
                <a:cubicBezTo>
                  <a:pt x="2891" y="5817"/>
                  <a:pt x="2873" y="5907"/>
                  <a:pt x="2926" y="5978"/>
                </a:cubicBezTo>
                <a:cubicBezTo>
                  <a:pt x="2980" y="6067"/>
                  <a:pt x="3069" y="6121"/>
                  <a:pt x="3176" y="6121"/>
                </a:cubicBezTo>
                <a:lnTo>
                  <a:pt x="3979" y="6121"/>
                </a:lnTo>
                <a:lnTo>
                  <a:pt x="3979" y="6656"/>
                </a:lnTo>
                <a:lnTo>
                  <a:pt x="3176" y="6656"/>
                </a:lnTo>
                <a:cubicBezTo>
                  <a:pt x="2891" y="6656"/>
                  <a:pt x="2605" y="6495"/>
                  <a:pt x="2462" y="6246"/>
                </a:cubicBezTo>
                <a:cubicBezTo>
                  <a:pt x="2320" y="5978"/>
                  <a:pt x="2320" y="5710"/>
                  <a:pt x="2480" y="5443"/>
                </a:cubicBezTo>
                <a:lnTo>
                  <a:pt x="3158" y="4265"/>
                </a:lnTo>
                <a:lnTo>
                  <a:pt x="2712" y="4015"/>
                </a:lnTo>
                <a:lnTo>
                  <a:pt x="3801" y="3730"/>
                </a:lnTo>
                <a:close/>
                <a:moveTo>
                  <a:pt x="7226" y="4783"/>
                </a:moveTo>
                <a:lnTo>
                  <a:pt x="7619" y="5478"/>
                </a:lnTo>
                <a:cubicBezTo>
                  <a:pt x="7655" y="5550"/>
                  <a:pt x="7690" y="5603"/>
                  <a:pt x="7708" y="5675"/>
                </a:cubicBezTo>
                <a:lnTo>
                  <a:pt x="7762" y="5693"/>
                </a:lnTo>
                <a:lnTo>
                  <a:pt x="7708" y="5710"/>
                </a:lnTo>
                <a:cubicBezTo>
                  <a:pt x="7762" y="5907"/>
                  <a:pt x="7744" y="6121"/>
                  <a:pt x="7637" y="6299"/>
                </a:cubicBezTo>
                <a:cubicBezTo>
                  <a:pt x="7494" y="6531"/>
                  <a:pt x="7244" y="6674"/>
                  <a:pt x="6959" y="6674"/>
                </a:cubicBezTo>
                <a:lnTo>
                  <a:pt x="5567" y="6674"/>
                </a:lnTo>
                <a:lnTo>
                  <a:pt x="5567" y="7174"/>
                </a:lnTo>
                <a:lnTo>
                  <a:pt x="4782" y="6388"/>
                </a:lnTo>
                <a:lnTo>
                  <a:pt x="5567" y="5586"/>
                </a:lnTo>
                <a:lnTo>
                  <a:pt x="5567" y="6139"/>
                </a:lnTo>
                <a:lnTo>
                  <a:pt x="6923" y="6139"/>
                </a:lnTo>
                <a:cubicBezTo>
                  <a:pt x="7048" y="6139"/>
                  <a:pt x="7137" y="6085"/>
                  <a:pt x="7173" y="6032"/>
                </a:cubicBezTo>
                <a:cubicBezTo>
                  <a:pt x="7226" y="5942"/>
                  <a:pt x="7209" y="5835"/>
                  <a:pt x="7155" y="5746"/>
                </a:cubicBezTo>
                <a:lnTo>
                  <a:pt x="6762" y="5050"/>
                </a:lnTo>
                <a:lnTo>
                  <a:pt x="7226" y="4783"/>
                </a:lnTo>
                <a:close/>
                <a:moveTo>
                  <a:pt x="518" y="1"/>
                </a:moveTo>
                <a:cubicBezTo>
                  <a:pt x="232" y="1"/>
                  <a:pt x="0" y="233"/>
                  <a:pt x="0" y="536"/>
                </a:cubicBezTo>
                <a:cubicBezTo>
                  <a:pt x="0" y="822"/>
                  <a:pt x="232" y="1053"/>
                  <a:pt x="518" y="1053"/>
                </a:cubicBezTo>
                <a:lnTo>
                  <a:pt x="732" y="1053"/>
                </a:lnTo>
                <a:lnTo>
                  <a:pt x="1981" y="8619"/>
                </a:lnTo>
                <a:cubicBezTo>
                  <a:pt x="2052" y="8886"/>
                  <a:pt x="2248" y="9047"/>
                  <a:pt x="2516" y="9047"/>
                </a:cubicBezTo>
                <a:lnTo>
                  <a:pt x="7565" y="9047"/>
                </a:lnTo>
                <a:cubicBezTo>
                  <a:pt x="7815" y="9047"/>
                  <a:pt x="8047" y="8869"/>
                  <a:pt x="8083" y="8619"/>
                </a:cubicBezTo>
                <a:lnTo>
                  <a:pt x="9367" y="1053"/>
                </a:lnTo>
                <a:lnTo>
                  <a:pt x="9582" y="1053"/>
                </a:lnTo>
                <a:cubicBezTo>
                  <a:pt x="9867" y="1053"/>
                  <a:pt x="10117" y="822"/>
                  <a:pt x="10117" y="536"/>
                </a:cubicBezTo>
                <a:cubicBezTo>
                  <a:pt x="10117" y="233"/>
                  <a:pt x="9867" y="1"/>
                  <a:pt x="958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3" name="Google Shape;1463;p49"/>
          <p:cNvSpPr/>
          <p:nvPr/>
        </p:nvSpPr>
        <p:spPr>
          <a:xfrm>
            <a:off x="6195030" y="3738589"/>
            <a:ext cx="318470" cy="329826"/>
          </a:xfrm>
          <a:custGeom>
            <a:rect b="b" l="l" r="r" t="t"/>
            <a:pathLst>
              <a:path extrusionOk="0" h="9678" w="9636">
                <a:moveTo>
                  <a:pt x="9636" y="0"/>
                </a:moveTo>
                <a:lnTo>
                  <a:pt x="2588" y="1642"/>
                </a:lnTo>
                <a:lnTo>
                  <a:pt x="2588" y="7351"/>
                </a:lnTo>
                <a:cubicBezTo>
                  <a:pt x="2460" y="7320"/>
                  <a:pt x="2326" y="7304"/>
                  <a:pt x="2188" y="7304"/>
                </a:cubicBezTo>
                <a:cubicBezTo>
                  <a:pt x="1938" y="7304"/>
                  <a:pt x="1674" y="7355"/>
                  <a:pt x="1410" y="7458"/>
                </a:cubicBezTo>
                <a:cubicBezTo>
                  <a:pt x="536" y="7762"/>
                  <a:pt x="1" y="8493"/>
                  <a:pt x="215" y="9064"/>
                </a:cubicBezTo>
                <a:cubicBezTo>
                  <a:pt x="361" y="9454"/>
                  <a:pt x="816" y="9678"/>
                  <a:pt x="1362" y="9678"/>
                </a:cubicBezTo>
                <a:cubicBezTo>
                  <a:pt x="1615" y="9678"/>
                  <a:pt x="1888" y="9630"/>
                  <a:pt x="2160" y="9528"/>
                </a:cubicBezTo>
                <a:cubicBezTo>
                  <a:pt x="2945" y="9261"/>
                  <a:pt x="3444" y="8636"/>
                  <a:pt x="3391" y="8101"/>
                </a:cubicBezTo>
                <a:lnTo>
                  <a:pt x="3391" y="2552"/>
                </a:lnTo>
                <a:lnTo>
                  <a:pt x="8851" y="1285"/>
                </a:lnTo>
                <a:lnTo>
                  <a:pt x="8851" y="6138"/>
                </a:lnTo>
                <a:cubicBezTo>
                  <a:pt x="8723" y="6106"/>
                  <a:pt x="8587" y="6090"/>
                  <a:pt x="8444" y="6090"/>
                </a:cubicBezTo>
                <a:cubicBezTo>
                  <a:pt x="8188" y="6090"/>
                  <a:pt x="7913" y="6142"/>
                  <a:pt x="7637" y="6245"/>
                </a:cubicBezTo>
                <a:cubicBezTo>
                  <a:pt x="6781" y="6566"/>
                  <a:pt x="6246" y="7280"/>
                  <a:pt x="6460" y="7851"/>
                </a:cubicBezTo>
                <a:cubicBezTo>
                  <a:pt x="6608" y="8246"/>
                  <a:pt x="7064" y="8470"/>
                  <a:pt x="7621" y="8470"/>
                </a:cubicBezTo>
                <a:cubicBezTo>
                  <a:pt x="7868" y="8470"/>
                  <a:pt x="8135" y="8426"/>
                  <a:pt x="8405" y="8333"/>
                </a:cubicBezTo>
                <a:cubicBezTo>
                  <a:pt x="9118" y="8065"/>
                  <a:pt x="9600" y="7530"/>
                  <a:pt x="9636" y="7030"/>
                </a:cubicBezTo>
                <a:lnTo>
                  <a:pt x="9636"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4" name="Google Shape;1464;p49"/>
          <p:cNvSpPr/>
          <p:nvPr/>
        </p:nvSpPr>
        <p:spPr>
          <a:xfrm>
            <a:off x="6776032" y="3664863"/>
            <a:ext cx="351487" cy="362475"/>
          </a:xfrm>
          <a:custGeom>
            <a:rect b="b" l="l" r="r" t="t"/>
            <a:pathLst>
              <a:path extrusionOk="0" h="10636" w="10635">
                <a:moveTo>
                  <a:pt x="4622" y="1"/>
                </a:moveTo>
                <a:lnTo>
                  <a:pt x="3088" y="1518"/>
                </a:lnTo>
                <a:cubicBezTo>
                  <a:pt x="2736" y="1869"/>
                  <a:pt x="3337" y="2464"/>
                  <a:pt x="3833" y="2464"/>
                </a:cubicBezTo>
                <a:cubicBezTo>
                  <a:pt x="3840" y="2464"/>
                  <a:pt x="3848" y="2463"/>
                  <a:pt x="3855" y="2463"/>
                </a:cubicBezTo>
                <a:cubicBezTo>
                  <a:pt x="3868" y="2463"/>
                  <a:pt x="3881" y="2462"/>
                  <a:pt x="3895" y="2462"/>
                </a:cubicBezTo>
                <a:cubicBezTo>
                  <a:pt x="4739" y="2462"/>
                  <a:pt x="5041" y="3580"/>
                  <a:pt x="4426" y="4230"/>
                </a:cubicBezTo>
                <a:lnTo>
                  <a:pt x="4336" y="4319"/>
                </a:lnTo>
                <a:cubicBezTo>
                  <a:pt x="4098" y="4545"/>
                  <a:pt x="3794" y="4649"/>
                  <a:pt x="3504" y="4649"/>
                </a:cubicBezTo>
                <a:cubicBezTo>
                  <a:pt x="2994" y="4649"/>
                  <a:pt x="2529" y="4324"/>
                  <a:pt x="2552" y="3766"/>
                </a:cubicBezTo>
                <a:cubicBezTo>
                  <a:pt x="2566" y="3371"/>
                  <a:pt x="2190" y="2909"/>
                  <a:pt x="1856" y="2909"/>
                </a:cubicBezTo>
                <a:cubicBezTo>
                  <a:pt x="1767" y="2909"/>
                  <a:pt x="1681" y="2942"/>
                  <a:pt x="1607" y="3016"/>
                </a:cubicBezTo>
                <a:lnTo>
                  <a:pt x="1" y="4622"/>
                </a:lnTo>
                <a:lnTo>
                  <a:pt x="2249" y="6888"/>
                </a:lnTo>
                <a:cubicBezTo>
                  <a:pt x="2624" y="7245"/>
                  <a:pt x="1999" y="7834"/>
                  <a:pt x="1500" y="7834"/>
                </a:cubicBezTo>
                <a:cubicBezTo>
                  <a:pt x="1493" y="7834"/>
                  <a:pt x="1486" y="7834"/>
                  <a:pt x="1479" y="7834"/>
                </a:cubicBezTo>
                <a:cubicBezTo>
                  <a:pt x="621" y="7834"/>
                  <a:pt x="327" y="8963"/>
                  <a:pt x="964" y="9618"/>
                </a:cubicBezTo>
                <a:lnTo>
                  <a:pt x="1053" y="9707"/>
                </a:lnTo>
                <a:cubicBezTo>
                  <a:pt x="1282" y="9930"/>
                  <a:pt x="1573" y="10032"/>
                  <a:pt x="1851" y="10032"/>
                </a:cubicBezTo>
                <a:cubicBezTo>
                  <a:pt x="2352" y="10032"/>
                  <a:pt x="2814" y="9699"/>
                  <a:pt x="2802" y="9136"/>
                </a:cubicBezTo>
                <a:cubicBezTo>
                  <a:pt x="2788" y="8740"/>
                  <a:pt x="3168" y="8264"/>
                  <a:pt x="3503" y="8264"/>
                </a:cubicBezTo>
                <a:cubicBezTo>
                  <a:pt x="3590" y="8264"/>
                  <a:pt x="3674" y="8296"/>
                  <a:pt x="3748" y="8369"/>
                </a:cubicBezTo>
                <a:lnTo>
                  <a:pt x="6014" y="10635"/>
                </a:lnTo>
                <a:lnTo>
                  <a:pt x="7637" y="9011"/>
                </a:lnTo>
                <a:cubicBezTo>
                  <a:pt x="7994" y="8655"/>
                  <a:pt x="7388" y="8066"/>
                  <a:pt x="6870" y="8066"/>
                </a:cubicBezTo>
                <a:cubicBezTo>
                  <a:pt x="6857" y="8066"/>
                  <a:pt x="6843" y="8067"/>
                  <a:pt x="6830" y="8067"/>
                </a:cubicBezTo>
                <a:cubicBezTo>
                  <a:pt x="5986" y="8067"/>
                  <a:pt x="5684" y="6967"/>
                  <a:pt x="6299" y="6317"/>
                </a:cubicBezTo>
                <a:lnTo>
                  <a:pt x="6388" y="6228"/>
                </a:lnTo>
                <a:cubicBezTo>
                  <a:pt x="6624" y="5999"/>
                  <a:pt x="6932" y="5892"/>
                  <a:pt x="7225" y="5892"/>
                </a:cubicBezTo>
                <a:cubicBezTo>
                  <a:pt x="7732" y="5892"/>
                  <a:pt x="8195" y="6210"/>
                  <a:pt x="8173" y="6763"/>
                </a:cubicBezTo>
                <a:cubicBezTo>
                  <a:pt x="8159" y="7173"/>
                  <a:pt x="8535" y="7638"/>
                  <a:pt x="8870" y="7638"/>
                </a:cubicBezTo>
                <a:cubicBezTo>
                  <a:pt x="8958" y="7638"/>
                  <a:pt x="9044" y="7605"/>
                  <a:pt x="9118" y="7531"/>
                </a:cubicBezTo>
                <a:lnTo>
                  <a:pt x="10635" y="6014"/>
                </a:lnTo>
                <a:lnTo>
                  <a:pt x="8369" y="3748"/>
                </a:lnTo>
                <a:cubicBezTo>
                  <a:pt x="8017" y="3396"/>
                  <a:pt x="8601" y="2802"/>
                  <a:pt x="9114" y="2802"/>
                </a:cubicBezTo>
                <a:cubicBezTo>
                  <a:pt x="9121" y="2802"/>
                  <a:pt x="9129" y="2802"/>
                  <a:pt x="9136" y="2802"/>
                </a:cubicBezTo>
                <a:cubicBezTo>
                  <a:pt x="9149" y="2803"/>
                  <a:pt x="9162" y="2803"/>
                  <a:pt x="9175" y="2803"/>
                </a:cubicBezTo>
                <a:cubicBezTo>
                  <a:pt x="10019" y="2803"/>
                  <a:pt x="10287" y="1668"/>
                  <a:pt x="9671" y="1036"/>
                </a:cubicBezTo>
                <a:lnTo>
                  <a:pt x="9582" y="929"/>
                </a:lnTo>
                <a:cubicBezTo>
                  <a:pt x="9353" y="706"/>
                  <a:pt x="9061" y="604"/>
                  <a:pt x="8781" y="604"/>
                </a:cubicBezTo>
                <a:cubicBezTo>
                  <a:pt x="8275" y="604"/>
                  <a:pt x="7811" y="937"/>
                  <a:pt x="7834" y="1500"/>
                </a:cubicBezTo>
                <a:cubicBezTo>
                  <a:pt x="7834" y="1909"/>
                  <a:pt x="7465" y="2374"/>
                  <a:pt x="7135" y="2374"/>
                </a:cubicBezTo>
                <a:cubicBezTo>
                  <a:pt x="7047" y="2374"/>
                  <a:pt x="6963" y="2342"/>
                  <a:pt x="6888" y="2267"/>
                </a:cubicBezTo>
                <a:lnTo>
                  <a:pt x="4622"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5" name="Google Shape;1465;p49"/>
          <p:cNvSpPr/>
          <p:nvPr/>
        </p:nvSpPr>
        <p:spPr>
          <a:xfrm>
            <a:off x="7285385" y="3664574"/>
            <a:ext cx="351487" cy="363054"/>
          </a:xfrm>
          <a:custGeom>
            <a:rect b="b" l="l" r="r" t="t"/>
            <a:pathLst>
              <a:path extrusionOk="0" h="10653" w="10635">
                <a:moveTo>
                  <a:pt x="5318" y="0"/>
                </a:moveTo>
                <a:lnTo>
                  <a:pt x="3980" y="3997"/>
                </a:lnTo>
                <a:lnTo>
                  <a:pt x="1" y="3997"/>
                </a:lnTo>
                <a:lnTo>
                  <a:pt x="3052" y="6655"/>
                </a:lnTo>
                <a:lnTo>
                  <a:pt x="1856" y="10652"/>
                </a:lnTo>
                <a:lnTo>
                  <a:pt x="5318" y="8261"/>
                </a:lnTo>
                <a:lnTo>
                  <a:pt x="8779" y="10652"/>
                </a:lnTo>
                <a:lnTo>
                  <a:pt x="7584" y="6655"/>
                </a:lnTo>
                <a:lnTo>
                  <a:pt x="10635" y="3997"/>
                </a:lnTo>
                <a:lnTo>
                  <a:pt x="6656" y="3997"/>
                </a:lnTo>
                <a:lnTo>
                  <a:pt x="531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6" name="Google Shape;1466;p49"/>
          <p:cNvSpPr/>
          <p:nvPr/>
        </p:nvSpPr>
        <p:spPr>
          <a:xfrm>
            <a:off x="7794738" y="3657024"/>
            <a:ext cx="340283" cy="420206"/>
          </a:xfrm>
          <a:custGeom>
            <a:rect b="b" l="l" r="r" t="t"/>
            <a:pathLst>
              <a:path extrusionOk="0" h="12330" w="10296">
                <a:moveTo>
                  <a:pt x="8993" y="3622"/>
                </a:moveTo>
                <a:cubicBezTo>
                  <a:pt x="7798" y="2320"/>
                  <a:pt x="6513" y="3212"/>
                  <a:pt x="5532" y="3444"/>
                </a:cubicBezTo>
                <a:cubicBezTo>
                  <a:pt x="5514" y="3123"/>
                  <a:pt x="5425" y="2819"/>
                  <a:pt x="5335" y="2552"/>
                </a:cubicBezTo>
                <a:cubicBezTo>
                  <a:pt x="5746" y="2516"/>
                  <a:pt x="6352" y="2373"/>
                  <a:pt x="6781" y="1927"/>
                </a:cubicBezTo>
                <a:cubicBezTo>
                  <a:pt x="7476" y="1249"/>
                  <a:pt x="7405" y="72"/>
                  <a:pt x="7405" y="72"/>
                </a:cubicBezTo>
                <a:cubicBezTo>
                  <a:pt x="7405" y="72"/>
                  <a:pt x="6228" y="0"/>
                  <a:pt x="5549" y="696"/>
                </a:cubicBezTo>
                <a:cubicBezTo>
                  <a:pt x="5228" y="1017"/>
                  <a:pt x="5068" y="1446"/>
                  <a:pt x="4996" y="1820"/>
                </a:cubicBezTo>
                <a:cubicBezTo>
                  <a:pt x="4408" y="821"/>
                  <a:pt x="3551" y="321"/>
                  <a:pt x="3498" y="268"/>
                </a:cubicBezTo>
                <a:lnTo>
                  <a:pt x="3087" y="946"/>
                </a:lnTo>
                <a:cubicBezTo>
                  <a:pt x="3105" y="964"/>
                  <a:pt x="4532" y="1856"/>
                  <a:pt x="4747" y="3426"/>
                </a:cubicBezTo>
                <a:cubicBezTo>
                  <a:pt x="3765" y="3176"/>
                  <a:pt x="2463" y="2320"/>
                  <a:pt x="1285" y="3622"/>
                </a:cubicBezTo>
                <a:cubicBezTo>
                  <a:pt x="0" y="5032"/>
                  <a:pt x="1107" y="12330"/>
                  <a:pt x="5157" y="10313"/>
                </a:cubicBezTo>
                <a:cubicBezTo>
                  <a:pt x="9207" y="12330"/>
                  <a:pt x="10296" y="5050"/>
                  <a:pt x="8993" y="3622"/>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67" name="Google Shape;1467;p49"/>
          <p:cNvSpPr/>
          <p:nvPr/>
        </p:nvSpPr>
        <p:spPr>
          <a:xfrm>
            <a:off x="8408731" y="3713485"/>
            <a:ext cx="298441" cy="344344"/>
          </a:xfrm>
          <a:custGeom>
            <a:rect b="b" l="l" r="r" t="t"/>
            <a:pathLst>
              <a:path extrusionOk="0" h="10104" w="9030">
                <a:moveTo>
                  <a:pt x="3676" y="0"/>
                </a:moveTo>
                <a:cubicBezTo>
                  <a:pt x="5264" y="1392"/>
                  <a:pt x="5871" y="3693"/>
                  <a:pt x="5032" y="5763"/>
                </a:cubicBezTo>
                <a:cubicBezTo>
                  <a:pt x="4223" y="7720"/>
                  <a:pt x="2328" y="8879"/>
                  <a:pt x="345" y="8879"/>
                </a:cubicBezTo>
                <a:cubicBezTo>
                  <a:pt x="230" y="8879"/>
                  <a:pt x="116" y="8876"/>
                  <a:pt x="1" y="8868"/>
                </a:cubicBezTo>
                <a:lnTo>
                  <a:pt x="1" y="8868"/>
                </a:lnTo>
                <a:cubicBezTo>
                  <a:pt x="393" y="9207"/>
                  <a:pt x="857" y="9510"/>
                  <a:pt x="1357" y="9724"/>
                </a:cubicBezTo>
                <a:cubicBezTo>
                  <a:pt x="1988" y="9981"/>
                  <a:pt x="2642" y="10103"/>
                  <a:pt x="3284" y="10103"/>
                </a:cubicBezTo>
                <a:cubicBezTo>
                  <a:pt x="5276" y="10103"/>
                  <a:pt x="7163" y="8932"/>
                  <a:pt x="7959" y="6977"/>
                </a:cubicBezTo>
                <a:cubicBezTo>
                  <a:pt x="9029" y="4407"/>
                  <a:pt x="7816" y="1463"/>
                  <a:pt x="5229" y="375"/>
                </a:cubicBezTo>
                <a:cubicBezTo>
                  <a:pt x="4711" y="178"/>
                  <a:pt x="4194" y="54"/>
                  <a:pt x="367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68" name="Google Shape;1468;p49"/>
          <p:cNvGrpSpPr/>
          <p:nvPr/>
        </p:nvGrpSpPr>
        <p:grpSpPr>
          <a:xfrm>
            <a:off x="8933824" y="3717916"/>
            <a:ext cx="327294" cy="334632"/>
            <a:chOff x="5717150" y="2098500"/>
            <a:chExt cx="247575" cy="245475"/>
          </a:xfrm>
        </p:grpSpPr>
        <p:sp>
          <p:nvSpPr>
            <p:cNvPr id="1469" name="Google Shape;1469;p49"/>
            <p:cNvSpPr/>
            <p:nvPr/>
          </p:nvSpPr>
          <p:spPr>
            <a:xfrm>
              <a:off x="5717150" y="2098500"/>
              <a:ext cx="135175" cy="132800"/>
            </a:xfrm>
            <a:custGeom>
              <a:rect b="b" l="l" r="r" t="t"/>
              <a:pathLst>
                <a:path extrusionOk="0" h="5312" w="5407">
                  <a:moveTo>
                    <a:pt x="2694" y="1"/>
                  </a:moveTo>
                  <a:cubicBezTo>
                    <a:pt x="2534" y="1"/>
                    <a:pt x="2409" y="108"/>
                    <a:pt x="2355" y="251"/>
                  </a:cubicBezTo>
                  <a:lnTo>
                    <a:pt x="1963" y="1428"/>
                  </a:lnTo>
                  <a:cubicBezTo>
                    <a:pt x="1909" y="1589"/>
                    <a:pt x="1785" y="1696"/>
                    <a:pt x="1624" y="1696"/>
                  </a:cubicBezTo>
                  <a:lnTo>
                    <a:pt x="393" y="1696"/>
                  </a:lnTo>
                  <a:cubicBezTo>
                    <a:pt x="250" y="1696"/>
                    <a:pt x="89" y="1785"/>
                    <a:pt x="54" y="1928"/>
                  </a:cubicBezTo>
                  <a:cubicBezTo>
                    <a:pt x="0" y="2071"/>
                    <a:pt x="36" y="2231"/>
                    <a:pt x="161" y="2338"/>
                  </a:cubicBezTo>
                  <a:lnTo>
                    <a:pt x="589" y="2713"/>
                  </a:lnTo>
                  <a:lnTo>
                    <a:pt x="1124" y="3195"/>
                  </a:lnTo>
                  <a:cubicBezTo>
                    <a:pt x="1178" y="3248"/>
                    <a:pt x="1214" y="3302"/>
                    <a:pt x="1231" y="3373"/>
                  </a:cubicBezTo>
                  <a:cubicBezTo>
                    <a:pt x="1249" y="3444"/>
                    <a:pt x="1249" y="3516"/>
                    <a:pt x="1231" y="3587"/>
                  </a:cubicBezTo>
                  <a:lnTo>
                    <a:pt x="857" y="4836"/>
                  </a:lnTo>
                  <a:cubicBezTo>
                    <a:pt x="803" y="4979"/>
                    <a:pt x="857" y="5139"/>
                    <a:pt x="999" y="5229"/>
                  </a:cubicBezTo>
                  <a:cubicBezTo>
                    <a:pt x="1055" y="5285"/>
                    <a:pt x="1131" y="5311"/>
                    <a:pt x="1211" y="5311"/>
                  </a:cubicBezTo>
                  <a:cubicBezTo>
                    <a:pt x="1283" y="5311"/>
                    <a:pt x="1360" y="5289"/>
                    <a:pt x="1428" y="5247"/>
                  </a:cubicBezTo>
                  <a:lnTo>
                    <a:pt x="2480" y="4497"/>
                  </a:lnTo>
                  <a:cubicBezTo>
                    <a:pt x="2543" y="4453"/>
                    <a:pt x="2619" y="4430"/>
                    <a:pt x="2692" y="4430"/>
                  </a:cubicBezTo>
                  <a:cubicBezTo>
                    <a:pt x="2766" y="4430"/>
                    <a:pt x="2837" y="4453"/>
                    <a:pt x="2891" y="4497"/>
                  </a:cubicBezTo>
                  <a:lnTo>
                    <a:pt x="3961" y="5247"/>
                  </a:lnTo>
                  <a:cubicBezTo>
                    <a:pt x="4021" y="5289"/>
                    <a:pt x="4093" y="5311"/>
                    <a:pt x="4165" y="5311"/>
                  </a:cubicBezTo>
                  <a:cubicBezTo>
                    <a:pt x="4244" y="5311"/>
                    <a:pt x="4324" y="5285"/>
                    <a:pt x="4390" y="5229"/>
                  </a:cubicBezTo>
                  <a:cubicBezTo>
                    <a:pt x="4514" y="5139"/>
                    <a:pt x="4550" y="4979"/>
                    <a:pt x="4532" y="4836"/>
                  </a:cubicBezTo>
                  <a:lnTo>
                    <a:pt x="4158" y="3587"/>
                  </a:lnTo>
                  <a:cubicBezTo>
                    <a:pt x="4122" y="3444"/>
                    <a:pt x="4158" y="3302"/>
                    <a:pt x="4265" y="3195"/>
                  </a:cubicBezTo>
                  <a:lnTo>
                    <a:pt x="5246" y="2338"/>
                  </a:lnTo>
                  <a:cubicBezTo>
                    <a:pt x="5353" y="2231"/>
                    <a:pt x="5407" y="2071"/>
                    <a:pt x="5353" y="1928"/>
                  </a:cubicBezTo>
                  <a:cubicBezTo>
                    <a:pt x="5282" y="1785"/>
                    <a:pt x="5157" y="1696"/>
                    <a:pt x="4996" y="1696"/>
                  </a:cubicBezTo>
                  <a:lnTo>
                    <a:pt x="3783" y="1696"/>
                  </a:lnTo>
                  <a:cubicBezTo>
                    <a:pt x="3622" y="1696"/>
                    <a:pt x="3480" y="1589"/>
                    <a:pt x="3426" y="1428"/>
                  </a:cubicBezTo>
                  <a:lnTo>
                    <a:pt x="3051" y="251"/>
                  </a:lnTo>
                  <a:cubicBezTo>
                    <a:pt x="2998" y="108"/>
                    <a:pt x="2855" y="1"/>
                    <a:pt x="269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0" name="Google Shape;1470;p49"/>
            <p:cNvSpPr/>
            <p:nvPr/>
          </p:nvSpPr>
          <p:spPr>
            <a:xfrm>
              <a:off x="5857650" y="2158275"/>
              <a:ext cx="107075" cy="106075"/>
            </a:xfrm>
            <a:custGeom>
              <a:rect b="b" l="l" r="r" t="t"/>
              <a:pathLst>
                <a:path extrusionOk="0" h="4243" w="4283">
                  <a:moveTo>
                    <a:pt x="2124" y="1"/>
                  </a:moveTo>
                  <a:cubicBezTo>
                    <a:pt x="2017" y="1"/>
                    <a:pt x="1892" y="72"/>
                    <a:pt x="1856" y="197"/>
                  </a:cubicBezTo>
                  <a:lnTo>
                    <a:pt x="1553" y="1160"/>
                  </a:lnTo>
                  <a:cubicBezTo>
                    <a:pt x="1499" y="1268"/>
                    <a:pt x="1392" y="1357"/>
                    <a:pt x="1268" y="1357"/>
                  </a:cubicBezTo>
                  <a:lnTo>
                    <a:pt x="304" y="1357"/>
                  </a:lnTo>
                  <a:cubicBezTo>
                    <a:pt x="179" y="1357"/>
                    <a:pt x="72" y="1428"/>
                    <a:pt x="36" y="1553"/>
                  </a:cubicBezTo>
                  <a:cubicBezTo>
                    <a:pt x="1" y="1678"/>
                    <a:pt x="19" y="1785"/>
                    <a:pt x="108" y="1874"/>
                  </a:cubicBezTo>
                  <a:lnTo>
                    <a:pt x="465" y="2177"/>
                  </a:lnTo>
                  <a:lnTo>
                    <a:pt x="893" y="2570"/>
                  </a:lnTo>
                  <a:cubicBezTo>
                    <a:pt x="928" y="2606"/>
                    <a:pt x="964" y="2659"/>
                    <a:pt x="1000" y="2713"/>
                  </a:cubicBezTo>
                  <a:cubicBezTo>
                    <a:pt x="1000" y="2766"/>
                    <a:pt x="1000" y="2820"/>
                    <a:pt x="1000" y="2891"/>
                  </a:cubicBezTo>
                  <a:lnTo>
                    <a:pt x="661" y="3873"/>
                  </a:lnTo>
                  <a:cubicBezTo>
                    <a:pt x="643" y="3980"/>
                    <a:pt x="661" y="4122"/>
                    <a:pt x="768" y="4176"/>
                  </a:cubicBezTo>
                  <a:cubicBezTo>
                    <a:pt x="830" y="4220"/>
                    <a:pt x="893" y="4243"/>
                    <a:pt x="951" y="4243"/>
                  </a:cubicBezTo>
                  <a:cubicBezTo>
                    <a:pt x="1009" y="4243"/>
                    <a:pt x="1062" y="4220"/>
                    <a:pt x="1107" y="4176"/>
                  </a:cubicBezTo>
                  <a:lnTo>
                    <a:pt x="1963" y="3587"/>
                  </a:lnTo>
                  <a:cubicBezTo>
                    <a:pt x="2008" y="3551"/>
                    <a:pt x="2066" y="3534"/>
                    <a:pt x="2126" y="3534"/>
                  </a:cubicBezTo>
                  <a:cubicBezTo>
                    <a:pt x="2186" y="3534"/>
                    <a:pt x="2249" y="3551"/>
                    <a:pt x="2302" y="3587"/>
                  </a:cubicBezTo>
                  <a:lnTo>
                    <a:pt x="3141" y="4176"/>
                  </a:lnTo>
                  <a:cubicBezTo>
                    <a:pt x="3195" y="4220"/>
                    <a:pt x="3257" y="4243"/>
                    <a:pt x="3319" y="4243"/>
                  </a:cubicBezTo>
                  <a:cubicBezTo>
                    <a:pt x="3382" y="4243"/>
                    <a:pt x="3444" y="4220"/>
                    <a:pt x="3498" y="4176"/>
                  </a:cubicBezTo>
                  <a:cubicBezTo>
                    <a:pt x="3605" y="4104"/>
                    <a:pt x="3641" y="3980"/>
                    <a:pt x="3605" y="3855"/>
                  </a:cubicBezTo>
                  <a:lnTo>
                    <a:pt x="3302" y="2856"/>
                  </a:lnTo>
                  <a:cubicBezTo>
                    <a:pt x="3284" y="2748"/>
                    <a:pt x="3302" y="2624"/>
                    <a:pt x="3391" y="2552"/>
                  </a:cubicBezTo>
                  <a:lnTo>
                    <a:pt x="4158" y="1874"/>
                  </a:lnTo>
                  <a:cubicBezTo>
                    <a:pt x="4247" y="1785"/>
                    <a:pt x="4283" y="1660"/>
                    <a:pt x="4229" y="1553"/>
                  </a:cubicBezTo>
                  <a:cubicBezTo>
                    <a:pt x="4194" y="1428"/>
                    <a:pt x="4104" y="1375"/>
                    <a:pt x="3980" y="1357"/>
                  </a:cubicBezTo>
                  <a:lnTo>
                    <a:pt x="2998" y="1357"/>
                  </a:lnTo>
                  <a:cubicBezTo>
                    <a:pt x="2873" y="1357"/>
                    <a:pt x="2766" y="1268"/>
                    <a:pt x="2731" y="1160"/>
                  </a:cubicBezTo>
                  <a:lnTo>
                    <a:pt x="2409" y="197"/>
                  </a:lnTo>
                  <a:cubicBezTo>
                    <a:pt x="2374" y="72"/>
                    <a:pt x="2267" y="1"/>
                    <a:pt x="212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1" name="Google Shape;1471;p49"/>
            <p:cNvSpPr/>
            <p:nvPr/>
          </p:nvSpPr>
          <p:spPr>
            <a:xfrm>
              <a:off x="5790750" y="2264450"/>
              <a:ext cx="80750" cy="79525"/>
            </a:xfrm>
            <a:custGeom>
              <a:rect b="b" l="l" r="r" t="t"/>
              <a:pathLst>
                <a:path extrusionOk="0" h="3181" w="3230">
                  <a:moveTo>
                    <a:pt x="1606" y="0"/>
                  </a:moveTo>
                  <a:cubicBezTo>
                    <a:pt x="1517" y="0"/>
                    <a:pt x="1446" y="72"/>
                    <a:pt x="1410" y="143"/>
                  </a:cubicBezTo>
                  <a:lnTo>
                    <a:pt x="1160" y="857"/>
                  </a:lnTo>
                  <a:cubicBezTo>
                    <a:pt x="1142" y="964"/>
                    <a:pt x="1053" y="1017"/>
                    <a:pt x="964" y="1017"/>
                  </a:cubicBezTo>
                  <a:lnTo>
                    <a:pt x="232" y="1017"/>
                  </a:lnTo>
                  <a:cubicBezTo>
                    <a:pt x="143" y="1017"/>
                    <a:pt x="54" y="1071"/>
                    <a:pt x="36" y="1160"/>
                  </a:cubicBezTo>
                  <a:cubicBezTo>
                    <a:pt x="0" y="1231"/>
                    <a:pt x="36" y="1338"/>
                    <a:pt x="107" y="1392"/>
                  </a:cubicBezTo>
                  <a:lnTo>
                    <a:pt x="357" y="1624"/>
                  </a:lnTo>
                  <a:lnTo>
                    <a:pt x="678" y="1927"/>
                  </a:lnTo>
                  <a:cubicBezTo>
                    <a:pt x="696" y="1945"/>
                    <a:pt x="732" y="1981"/>
                    <a:pt x="732" y="2034"/>
                  </a:cubicBezTo>
                  <a:cubicBezTo>
                    <a:pt x="750" y="2070"/>
                    <a:pt x="750" y="2106"/>
                    <a:pt x="732" y="2141"/>
                  </a:cubicBezTo>
                  <a:lnTo>
                    <a:pt x="518" y="2909"/>
                  </a:lnTo>
                  <a:cubicBezTo>
                    <a:pt x="482" y="2998"/>
                    <a:pt x="518" y="3087"/>
                    <a:pt x="589" y="3141"/>
                  </a:cubicBezTo>
                  <a:cubicBezTo>
                    <a:pt x="634" y="3167"/>
                    <a:pt x="678" y="3181"/>
                    <a:pt x="723" y="3181"/>
                  </a:cubicBezTo>
                  <a:cubicBezTo>
                    <a:pt x="768" y="3181"/>
                    <a:pt x="812" y="3167"/>
                    <a:pt x="857" y="3141"/>
                  </a:cubicBezTo>
                  <a:lnTo>
                    <a:pt x="1481" y="2694"/>
                  </a:lnTo>
                  <a:cubicBezTo>
                    <a:pt x="1526" y="2668"/>
                    <a:pt x="1570" y="2654"/>
                    <a:pt x="1613" y="2654"/>
                  </a:cubicBezTo>
                  <a:cubicBezTo>
                    <a:pt x="1655" y="2654"/>
                    <a:pt x="1695" y="2668"/>
                    <a:pt x="1731" y="2694"/>
                  </a:cubicBezTo>
                  <a:lnTo>
                    <a:pt x="2373" y="3141"/>
                  </a:lnTo>
                  <a:cubicBezTo>
                    <a:pt x="2418" y="3167"/>
                    <a:pt x="2463" y="3181"/>
                    <a:pt x="2505" y="3181"/>
                  </a:cubicBezTo>
                  <a:cubicBezTo>
                    <a:pt x="2547" y="3181"/>
                    <a:pt x="2587" y="3167"/>
                    <a:pt x="2623" y="3141"/>
                  </a:cubicBezTo>
                  <a:cubicBezTo>
                    <a:pt x="2712" y="3087"/>
                    <a:pt x="2730" y="2980"/>
                    <a:pt x="2712" y="2909"/>
                  </a:cubicBezTo>
                  <a:lnTo>
                    <a:pt x="2480" y="2141"/>
                  </a:lnTo>
                  <a:cubicBezTo>
                    <a:pt x="2463" y="2070"/>
                    <a:pt x="2480" y="1963"/>
                    <a:pt x="2552" y="1927"/>
                  </a:cubicBezTo>
                  <a:lnTo>
                    <a:pt x="3141" y="1410"/>
                  </a:lnTo>
                  <a:cubicBezTo>
                    <a:pt x="3194" y="1338"/>
                    <a:pt x="3230" y="1249"/>
                    <a:pt x="3194" y="1178"/>
                  </a:cubicBezTo>
                  <a:cubicBezTo>
                    <a:pt x="3176" y="1106"/>
                    <a:pt x="3069" y="1035"/>
                    <a:pt x="2998" y="1035"/>
                  </a:cubicBezTo>
                  <a:lnTo>
                    <a:pt x="2266" y="1035"/>
                  </a:lnTo>
                  <a:cubicBezTo>
                    <a:pt x="2177" y="1035"/>
                    <a:pt x="2088" y="964"/>
                    <a:pt x="2070" y="875"/>
                  </a:cubicBezTo>
                  <a:lnTo>
                    <a:pt x="1838" y="161"/>
                  </a:lnTo>
                  <a:cubicBezTo>
                    <a:pt x="1785" y="72"/>
                    <a:pt x="1713" y="0"/>
                    <a:pt x="160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472" name="Google Shape;1472;p49"/>
          <p:cNvSpPr/>
          <p:nvPr/>
        </p:nvSpPr>
        <p:spPr>
          <a:xfrm>
            <a:off x="9483441" y="3650888"/>
            <a:ext cx="283106" cy="390420"/>
          </a:xfrm>
          <a:custGeom>
            <a:rect b="b" l="l" r="r" t="t"/>
            <a:pathLst>
              <a:path extrusionOk="0" h="11456" w="8566">
                <a:moveTo>
                  <a:pt x="3819" y="1"/>
                </a:moveTo>
                <a:cubicBezTo>
                  <a:pt x="4800" y="1838"/>
                  <a:pt x="3301" y="3533"/>
                  <a:pt x="2463" y="4229"/>
                </a:cubicBezTo>
                <a:cubicBezTo>
                  <a:pt x="1606" y="4943"/>
                  <a:pt x="1035" y="5675"/>
                  <a:pt x="857" y="6103"/>
                </a:cubicBezTo>
                <a:cubicBezTo>
                  <a:pt x="1" y="8208"/>
                  <a:pt x="1285" y="10224"/>
                  <a:pt x="2160" y="10688"/>
                </a:cubicBezTo>
                <a:cubicBezTo>
                  <a:pt x="1767" y="9778"/>
                  <a:pt x="1392" y="8048"/>
                  <a:pt x="2962" y="6424"/>
                </a:cubicBezTo>
                <a:lnTo>
                  <a:pt x="2962" y="6424"/>
                </a:lnTo>
                <a:cubicBezTo>
                  <a:pt x="2962" y="6424"/>
                  <a:pt x="2516" y="8155"/>
                  <a:pt x="3498" y="9368"/>
                </a:cubicBezTo>
                <a:cubicBezTo>
                  <a:pt x="4479" y="10563"/>
                  <a:pt x="4461" y="11456"/>
                  <a:pt x="4461" y="11456"/>
                </a:cubicBezTo>
                <a:cubicBezTo>
                  <a:pt x="5996" y="11456"/>
                  <a:pt x="7441" y="10528"/>
                  <a:pt x="8065" y="9029"/>
                </a:cubicBezTo>
                <a:cubicBezTo>
                  <a:pt x="8529" y="8137"/>
                  <a:pt x="8565" y="6727"/>
                  <a:pt x="7941" y="5906"/>
                </a:cubicBezTo>
                <a:lnTo>
                  <a:pt x="7941" y="5906"/>
                </a:lnTo>
                <a:cubicBezTo>
                  <a:pt x="8135" y="6713"/>
                  <a:pt x="7478" y="7520"/>
                  <a:pt x="6673" y="7520"/>
                </a:cubicBezTo>
                <a:cubicBezTo>
                  <a:pt x="6516" y="7520"/>
                  <a:pt x="6354" y="7490"/>
                  <a:pt x="6192" y="7423"/>
                </a:cubicBezTo>
                <a:cubicBezTo>
                  <a:pt x="5371" y="7138"/>
                  <a:pt x="5050" y="6192"/>
                  <a:pt x="5621" y="5353"/>
                </a:cubicBezTo>
                <a:cubicBezTo>
                  <a:pt x="6924" y="3640"/>
                  <a:pt x="5960" y="928"/>
                  <a:pt x="381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3" name="Google Shape;1473;p49"/>
          <p:cNvSpPr/>
          <p:nvPr/>
        </p:nvSpPr>
        <p:spPr>
          <a:xfrm>
            <a:off x="2519500" y="4449599"/>
            <a:ext cx="369169" cy="253623"/>
          </a:xfrm>
          <a:custGeom>
            <a:rect b="b" l="l" r="r" t="t"/>
            <a:pathLst>
              <a:path extrusionOk="0" h="7442" w="11170">
                <a:moveTo>
                  <a:pt x="6240" y="0"/>
                </a:moveTo>
                <a:cubicBezTo>
                  <a:pt x="6189" y="0"/>
                  <a:pt x="6136" y="6"/>
                  <a:pt x="6085" y="19"/>
                </a:cubicBezTo>
                <a:lnTo>
                  <a:pt x="2498" y="822"/>
                </a:lnTo>
                <a:cubicBezTo>
                  <a:pt x="2373" y="858"/>
                  <a:pt x="2231" y="929"/>
                  <a:pt x="2124" y="1072"/>
                </a:cubicBezTo>
                <a:lnTo>
                  <a:pt x="999" y="2535"/>
                </a:lnTo>
                <a:lnTo>
                  <a:pt x="0" y="2535"/>
                </a:lnTo>
                <a:lnTo>
                  <a:pt x="0" y="6371"/>
                </a:lnTo>
                <a:lnTo>
                  <a:pt x="660" y="6371"/>
                </a:lnTo>
                <a:cubicBezTo>
                  <a:pt x="1606" y="6371"/>
                  <a:pt x="1677" y="7442"/>
                  <a:pt x="3462" y="7442"/>
                </a:cubicBezTo>
                <a:lnTo>
                  <a:pt x="5853" y="7442"/>
                </a:lnTo>
                <a:cubicBezTo>
                  <a:pt x="6281" y="7442"/>
                  <a:pt x="6638" y="7085"/>
                  <a:pt x="6638" y="6639"/>
                </a:cubicBezTo>
                <a:cubicBezTo>
                  <a:pt x="6638" y="6443"/>
                  <a:pt x="6566" y="6247"/>
                  <a:pt x="6441" y="6122"/>
                </a:cubicBezTo>
                <a:lnTo>
                  <a:pt x="6513" y="6122"/>
                </a:lnTo>
                <a:cubicBezTo>
                  <a:pt x="6959" y="6122"/>
                  <a:pt x="7316" y="5765"/>
                  <a:pt x="7316" y="5319"/>
                </a:cubicBezTo>
                <a:cubicBezTo>
                  <a:pt x="7316" y="5105"/>
                  <a:pt x="7227" y="4908"/>
                  <a:pt x="7084" y="4766"/>
                </a:cubicBezTo>
                <a:cubicBezTo>
                  <a:pt x="7441" y="4694"/>
                  <a:pt x="7708" y="4355"/>
                  <a:pt x="7708" y="3981"/>
                </a:cubicBezTo>
                <a:cubicBezTo>
                  <a:pt x="7708" y="3552"/>
                  <a:pt x="7351" y="3195"/>
                  <a:pt x="6905" y="3195"/>
                </a:cubicBezTo>
                <a:lnTo>
                  <a:pt x="10492" y="3195"/>
                </a:lnTo>
                <a:cubicBezTo>
                  <a:pt x="10866" y="3195"/>
                  <a:pt x="11170" y="2892"/>
                  <a:pt x="11170" y="2535"/>
                </a:cubicBezTo>
                <a:cubicBezTo>
                  <a:pt x="11170" y="2161"/>
                  <a:pt x="10866" y="1857"/>
                  <a:pt x="10492" y="1857"/>
                </a:cubicBezTo>
                <a:lnTo>
                  <a:pt x="3926" y="1857"/>
                </a:lnTo>
                <a:lnTo>
                  <a:pt x="6388" y="1322"/>
                </a:lnTo>
                <a:cubicBezTo>
                  <a:pt x="6745" y="1233"/>
                  <a:pt x="6977" y="876"/>
                  <a:pt x="6888" y="519"/>
                </a:cubicBezTo>
                <a:cubicBezTo>
                  <a:pt x="6827" y="214"/>
                  <a:pt x="6544" y="0"/>
                  <a:pt x="624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4" name="Google Shape;1474;p49"/>
          <p:cNvSpPr/>
          <p:nvPr/>
        </p:nvSpPr>
        <p:spPr>
          <a:xfrm>
            <a:off x="3039790" y="4430444"/>
            <a:ext cx="299036" cy="291929"/>
          </a:xfrm>
          <a:custGeom>
            <a:rect b="b" l="l" r="r" t="t"/>
            <a:pathLst>
              <a:path extrusionOk="0" h="8566" w="9048">
                <a:moveTo>
                  <a:pt x="2265" y="0"/>
                </a:moveTo>
                <a:cubicBezTo>
                  <a:pt x="1059" y="0"/>
                  <a:pt x="1" y="1180"/>
                  <a:pt x="1" y="2321"/>
                </a:cubicBezTo>
                <a:cubicBezTo>
                  <a:pt x="1" y="5104"/>
                  <a:pt x="4533" y="8566"/>
                  <a:pt x="4533" y="8566"/>
                </a:cubicBezTo>
                <a:cubicBezTo>
                  <a:pt x="4533" y="8566"/>
                  <a:pt x="9047" y="5104"/>
                  <a:pt x="9047" y="2321"/>
                </a:cubicBezTo>
                <a:cubicBezTo>
                  <a:pt x="9047" y="1180"/>
                  <a:pt x="7996" y="0"/>
                  <a:pt x="6794" y="0"/>
                </a:cubicBezTo>
                <a:cubicBezTo>
                  <a:pt x="6023" y="0"/>
                  <a:pt x="5189" y="487"/>
                  <a:pt x="4533" y="1786"/>
                </a:cubicBezTo>
                <a:cubicBezTo>
                  <a:pt x="3877" y="487"/>
                  <a:pt x="3040" y="0"/>
                  <a:pt x="226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475" name="Google Shape;1475;p49"/>
          <p:cNvGrpSpPr/>
          <p:nvPr/>
        </p:nvGrpSpPr>
        <p:grpSpPr>
          <a:xfrm>
            <a:off x="3511298" y="4358842"/>
            <a:ext cx="352082" cy="317455"/>
            <a:chOff x="6435300" y="2742175"/>
            <a:chExt cx="266325" cy="232875"/>
          </a:xfrm>
        </p:grpSpPr>
        <p:sp>
          <p:nvSpPr>
            <p:cNvPr id="1476" name="Google Shape;1476;p49"/>
            <p:cNvSpPr/>
            <p:nvPr/>
          </p:nvSpPr>
          <p:spPr>
            <a:xfrm>
              <a:off x="6518275" y="2742175"/>
              <a:ext cx="183350" cy="232875"/>
            </a:xfrm>
            <a:custGeom>
              <a:rect b="b" l="l" r="r" t="t"/>
              <a:pathLst>
                <a:path extrusionOk="0" h="9315" w="7334">
                  <a:moveTo>
                    <a:pt x="3194" y="1"/>
                  </a:moveTo>
                  <a:cubicBezTo>
                    <a:pt x="2766" y="1"/>
                    <a:pt x="2392" y="375"/>
                    <a:pt x="2392" y="804"/>
                  </a:cubicBezTo>
                  <a:cubicBezTo>
                    <a:pt x="2392" y="2838"/>
                    <a:pt x="54" y="3962"/>
                    <a:pt x="1" y="3997"/>
                  </a:cubicBezTo>
                  <a:lnTo>
                    <a:pt x="1" y="8244"/>
                  </a:lnTo>
                  <a:cubicBezTo>
                    <a:pt x="946" y="8244"/>
                    <a:pt x="1018" y="9315"/>
                    <a:pt x="2802" y="9315"/>
                  </a:cubicBezTo>
                  <a:lnTo>
                    <a:pt x="5193" y="9315"/>
                  </a:lnTo>
                  <a:cubicBezTo>
                    <a:pt x="5639" y="9315"/>
                    <a:pt x="5996" y="8958"/>
                    <a:pt x="5996" y="8512"/>
                  </a:cubicBezTo>
                  <a:cubicBezTo>
                    <a:pt x="5996" y="8315"/>
                    <a:pt x="5924" y="8119"/>
                    <a:pt x="5782" y="7976"/>
                  </a:cubicBezTo>
                  <a:lnTo>
                    <a:pt x="5853" y="7976"/>
                  </a:lnTo>
                  <a:cubicBezTo>
                    <a:pt x="6299" y="7976"/>
                    <a:pt x="6656" y="7619"/>
                    <a:pt x="6656" y="7191"/>
                  </a:cubicBezTo>
                  <a:cubicBezTo>
                    <a:pt x="6656" y="6977"/>
                    <a:pt x="6585" y="6781"/>
                    <a:pt x="6442" y="6638"/>
                  </a:cubicBezTo>
                  <a:cubicBezTo>
                    <a:pt x="6799" y="6549"/>
                    <a:pt x="7066" y="6228"/>
                    <a:pt x="7066" y="5853"/>
                  </a:cubicBezTo>
                  <a:cubicBezTo>
                    <a:pt x="7066" y="5639"/>
                    <a:pt x="6959" y="5425"/>
                    <a:pt x="6817" y="5282"/>
                  </a:cubicBezTo>
                  <a:cubicBezTo>
                    <a:pt x="7120" y="5157"/>
                    <a:pt x="7334" y="4872"/>
                    <a:pt x="7334" y="4533"/>
                  </a:cubicBezTo>
                  <a:cubicBezTo>
                    <a:pt x="7334" y="4087"/>
                    <a:pt x="6959" y="3730"/>
                    <a:pt x="6531" y="3730"/>
                  </a:cubicBezTo>
                  <a:lnTo>
                    <a:pt x="3997" y="3730"/>
                  </a:lnTo>
                  <a:cubicBezTo>
                    <a:pt x="3783" y="3730"/>
                    <a:pt x="3623" y="3569"/>
                    <a:pt x="3605" y="3337"/>
                  </a:cubicBezTo>
                  <a:cubicBezTo>
                    <a:pt x="3623" y="3105"/>
                    <a:pt x="3997" y="2624"/>
                    <a:pt x="3997" y="804"/>
                  </a:cubicBezTo>
                  <a:cubicBezTo>
                    <a:pt x="3997" y="375"/>
                    <a:pt x="3641" y="1"/>
                    <a:pt x="319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77" name="Google Shape;1477;p49"/>
            <p:cNvSpPr/>
            <p:nvPr/>
          </p:nvSpPr>
          <p:spPr>
            <a:xfrm>
              <a:off x="6435300" y="2825150"/>
              <a:ext cx="62925" cy="140075"/>
            </a:xfrm>
            <a:custGeom>
              <a:rect b="b" l="l" r="r" t="t"/>
              <a:pathLst>
                <a:path extrusionOk="0" h="5603" w="2517">
                  <a:moveTo>
                    <a:pt x="1" y="0"/>
                  </a:moveTo>
                  <a:lnTo>
                    <a:pt x="1" y="5603"/>
                  </a:lnTo>
                  <a:lnTo>
                    <a:pt x="1999" y="5603"/>
                  </a:lnTo>
                  <a:cubicBezTo>
                    <a:pt x="2285" y="5603"/>
                    <a:pt x="2517" y="5371"/>
                    <a:pt x="2517" y="5068"/>
                  </a:cubicBezTo>
                  <a:lnTo>
                    <a:pt x="2517" y="536"/>
                  </a:lnTo>
                  <a:cubicBezTo>
                    <a:pt x="2517" y="250"/>
                    <a:pt x="2285" y="0"/>
                    <a:pt x="199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78" name="Google Shape;1478;p49"/>
          <p:cNvGrpSpPr/>
          <p:nvPr/>
        </p:nvGrpSpPr>
        <p:grpSpPr>
          <a:xfrm>
            <a:off x="4558258" y="4437967"/>
            <a:ext cx="333805" cy="344208"/>
            <a:chOff x="674800" y="2146225"/>
            <a:chExt cx="252500" cy="252500"/>
          </a:xfrm>
        </p:grpSpPr>
        <p:sp>
          <p:nvSpPr>
            <p:cNvPr id="1479" name="Google Shape;1479;p49"/>
            <p:cNvSpPr/>
            <p:nvPr/>
          </p:nvSpPr>
          <p:spPr>
            <a:xfrm>
              <a:off x="727900"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0" name="Google Shape;1480;p49"/>
            <p:cNvSpPr/>
            <p:nvPr/>
          </p:nvSpPr>
          <p:spPr>
            <a:xfrm>
              <a:off x="834500" y="2232775"/>
              <a:ext cx="39725" cy="39725"/>
            </a:xfrm>
            <a:custGeom>
              <a:rect b="b" l="l" r="r" t="t"/>
              <a:pathLst>
                <a:path extrusionOk="0" h="1589" w="1589">
                  <a:moveTo>
                    <a:pt x="786" y="0"/>
                  </a:moveTo>
                  <a:cubicBezTo>
                    <a:pt x="357" y="0"/>
                    <a:pt x="1" y="357"/>
                    <a:pt x="1" y="803"/>
                  </a:cubicBezTo>
                  <a:cubicBezTo>
                    <a:pt x="1" y="1232"/>
                    <a:pt x="357" y="1588"/>
                    <a:pt x="786" y="1588"/>
                  </a:cubicBezTo>
                  <a:cubicBezTo>
                    <a:pt x="1232" y="1588"/>
                    <a:pt x="1589" y="1232"/>
                    <a:pt x="1589" y="803"/>
                  </a:cubicBezTo>
                  <a:cubicBezTo>
                    <a:pt x="1589" y="357"/>
                    <a:pt x="1232" y="0"/>
                    <a:pt x="78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1" name="Google Shape;1481;p49"/>
            <p:cNvSpPr/>
            <p:nvPr/>
          </p:nvSpPr>
          <p:spPr>
            <a:xfrm>
              <a:off x="734150" y="2315750"/>
              <a:ext cx="134275" cy="43275"/>
            </a:xfrm>
            <a:custGeom>
              <a:rect b="b" l="l" r="r" t="t"/>
              <a:pathLst>
                <a:path extrusionOk="0" h="1731" w="5371">
                  <a:moveTo>
                    <a:pt x="268" y="0"/>
                  </a:moveTo>
                  <a:cubicBezTo>
                    <a:pt x="125" y="0"/>
                    <a:pt x="0" y="125"/>
                    <a:pt x="0" y="268"/>
                  </a:cubicBezTo>
                  <a:cubicBezTo>
                    <a:pt x="0" y="321"/>
                    <a:pt x="18" y="375"/>
                    <a:pt x="54" y="428"/>
                  </a:cubicBezTo>
                  <a:cubicBezTo>
                    <a:pt x="660" y="1231"/>
                    <a:pt x="1606" y="1731"/>
                    <a:pt x="2676" y="1731"/>
                  </a:cubicBezTo>
                  <a:cubicBezTo>
                    <a:pt x="3765" y="1731"/>
                    <a:pt x="4710" y="1231"/>
                    <a:pt x="5317" y="428"/>
                  </a:cubicBezTo>
                  <a:cubicBezTo>
                    <a:pt x="5335" y="393"/>
                    <a:pt x="5371" y="339"/>
                    <a:pt x="5371" y="268"/>
                  </a:cubicBezTo>
                  <a:cubicBezTo>
                    <a:pt x="5371" y="125"/>
                    <a:pt x="5246" y="0"/>
                    <a:pt x="5103" y="0"/>
                  </a:cubicBezTo>
                  <a:cubicBezTo>
                    <a:pt x="4996" y="0"/>
                    <a:pt x="4925" y="36"/>
                    <a:pt x="4889" y="107"/>
                  </a:cubicBezTo>
                  <a:cubicBezTo>
                    <a:pt x="4389" y="767"/>
                    <a:pt x="3586" y="1196"/>
                    <a:pt x="2676" y="1196"/>
                  </a:cubicBezTo>
                  <a:cubicBezTo>
                    <a:pt x="1784" y="1196"/>
                    <a:pt x="999" y="767"/>
                    <a:pt x="482" y="107"/>
                  </a:cubicBezTo>
                  <a:cubicBezTo>
                    <a:pt x="410" y="36"/>
                    <a:pt x="33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2" name="Google Shape;1482;p49"/>
            <p:cNvSpPr/>
            <p:nvPr/>
          </p:nvSpPr>
          <p:spPr>
            <a:xfrm>
              <a:off x="674800" y="2146225"/>
              <a:ext cx="252500" cy="252500"/>
            </a:xfrm>
            <a:custGeom>
              <a:rect b="b" l="l" r="r" t="t"/>
              <a:pathLst>
                <a:path extrusionOk="0" h="10100" w="10100">
                  <a:moveTo>
                    <a:pt x="5050" y="536"/>
                  </a:moveTo>
                  <a:cubicBezTo>
                    <a:pt x="7548" y="536"/>
                    <a:pt x="9565" y="2570"/>
                    <a:pt x="9565" y="5050"/>
                  </a:cubicBezTo>
                  <a:cubicBezTo>
                    <a:pt x="9565" y="7548"/>
                    <a:pt x="7548" y="9565"/>
                    <a:pt x="5050" y="9565"/>
                  </a:cubicBezTo>
                  <a:cubicBezTo>
                    <a:pt x="2570" y="9565"/>
                    <a:pt x="536" y="7548"/>
                    <a:pt x="536" y="5050"/>
                  </a:cubicBezTo>
                  <a:cubicBezTo>
                    <a:pt x="536" y="2570"/>
                    <a:pt x="2570" y="536"/>
                    <a:pt x="5050" y="536"/>
                  </a:cubicBezTo>
                  <a:close/>
                  <a:moveTo>
                    <a:pt x="5050" y="1"/>
                  </a:moveTo>
                  <a:cubicBezTo>
                    <a:pt x="2267" y="1"/>
                    <a:pt x="1" y="2267"/>
                    <a:pt x="1" y="5050"/>
                  </a:cubicBezTo>
                  <a:cubicBezTo>
                    <a:pt x="1" y="7852"/>
                    <a:pt x="2267" y="10100"/>
                    <a:pt x="5050" y="10100"/>
                  </a:cubicBezTo>
                  <a:cubicBezTo>
                    <a:pt x="7834" y="10100"/>
                    <a:pt x="10100" y="7852"/>
                    <a:pt x="10100" y="5050"/>
                  </a:cubicBezTo>
                  <a:cubicBezTo>
                    <a:pt x="10100" y="2267"/>
                    <a:pt x="7834" y="1"/>
                    <a:pt x="505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83" name="Google Shape;1483;p49"/>
          <p:cNvGrpSpPr/>
          <p:nvPr/>
        </p:nvGrpSpPr>
        <p:grpSpPr>
          <a:xfrm>
            <a:off x="5085306" y="4449453"/>
            <a:ext cx="333805" cy="344208"/>
            <a:chOff x="2164225" y="2146225"/>
            <a:chExt cx="252500" cy="252500"/>
          </a:xfrm>
        </p:grpSpPr>
        <p:sp>
          <p:nvSpPr>
            <p:cNvPr id="1484" name="Google Shape;1484;p49"/>
            <p:cNvSpPr/>
            <p:nvPr/>
          </p:nvSpPr>
          <p:spPr>
            <a:xfrm>
              <a:off x="2223100" y="2305925"/>
              <a:ext cx="134750" cy="43300"/>
            </a:xfrm>
            <a:custGeom>
              <a:rect b="b" l="l" r="r" t="t"/>
              <a:pathLst>
                <a:path extrusionOk="0" h="1732" w="5390">
                  <a:moveTo>
                    <a:pt x="2695" y="1"/>
                  </a:moveTo>
                  <a:cubicBezTo>
                    <a:pt x="1624" y="1"/>
                    <a:pt x="679" y="518"/>
                    <a:pt x="72" y="1303"/>
                  </a:cubicBezTo>
                  <a:cubicBezTo>
                    <a:pt x="36" y="1339"/>
                    <a:pt x="1" y="1392"/>
                    <a:pt x="1" y="1464"/>
                  </a:cubicBezTo>
                  <a:cubicBezTo>
                    <a:pt x="1" y="1606"/>
                    <a:pt x="126" y="1731"/>
                    <a:pt x="268" y="1731"/>
                  </a:cubicBezTo>
                  <a:cubicBezTo>
                    <a:pt x="358" y="1731"/>
                    <a:pt x="447" y="1696"/>
                    <a:pt x="483" y="1624"/>
                  </a:cubicBezTo>
                  <a:cubicBezTo>
                    <a:pt x="1000" y="964"/>
                    <a:pt x="1785" y="536"/>
                    <a:pt x="2695" y="536"/>
                  </a:cubicBezTo>
                  <a:cubicBezTo>
                    <a:pt x="3587" y="536"/>
                    <a:pt x="4390" y="964"/>
                    <a:pt x="4908" y="1624"/>
                  </a:cubicBezTo>
                  <a:cubicBezTo>
                    <a:pt x="4943" y="1696"/>
                    <a:pt x="5032" y="1731"/>
                    <a:pt x="5122" y="1731"/>
                  </a:cubicBezTo>
                  <a:cubicBezTo>
                    <a:pt x="5264" y="1731"/>
                    <a:pt x="5389" y="1606"/>
                    <a:pt x="5389" y="1464"/>
                  </a:cubicBezTo>
                  <a:cubicBezTo>
                    <a:pt x="5389" y="1410"/>
                    <a:pt x="5371" y="1357"/>
                    <a:pt x="5318" y="1303"/>
                  </a:cubicBezTo>
                  <a:cubicBezTo>
                    <a:pt x="4711" y="518"/>
                    <a:pt x="3766" y="1"/>
                    <a:pt x="2695"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5" name="Google Shape;1485;p49"/>
            <p:cNvSpPr/>
            <p:nvPr/>
          </p:nvSpPr>
          <p:spPr>
            <a:xfrm>
              <a:off x="2323475" y="2232775"/>
              <a:ext cx="40175" cy="39725"/>
            </a:xfrm>
            <a:custGeom>
              <a:rect b="b" l="l" r="r" t="t"/>
              <a:pathLst>
                <a:path extrusionOk="0" h="1589" w="1607">
                  <a:moveTo>
                    <a:pt x="803" y="0"/>
                  </a:moveTo>
                  <a:cubicBezTo>
                    <a:pt x="357" y="0"/>
                    <a:pt x="0" y="357"/>
                    <a:pt x="0" y="803"/>
                  </a:cubicBezTo>
                  <a:cubicBezTo>
                    <a:pt x="0" y="1232"/>
                    <a:pt x="357" y="1588"/>
                    <a:pt x="803" y="1588"/>
                  </a:cubicBezTo>
                  <a:cubicBezTo>
                    <a:pt x="1249" y="1588"/>
                    <a:pt x="1606" y="1232"/>
                    <a:pt x="1606" y="803"/>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6" name="Google Shape;1486;p49"/>
            <p:cNvSpPr/>
            <p:nvPr/>
          </p:nvSpPr>
          <p:spPr>
            <a:xfrm>
              <a:off x="2217300" y="2232775"/>
              <a:ext cx="39725" cy="39725"/>
            </a:xfrm>
            <a:custGeom>
              <a:rect b="b" l="l" r="r" t="t"/>
              <a:pathLst>
                <a:path extrusionOk="0" h="1589" w="1589">
                  <a:moveTo>
                    <a:pt x="804" y="0"/>
                  </a:moveTo>
                  <a:cubicBezTo>
                    <a:pt x="358" y="0"/>
                    <a:pt x="1" y="357"/>
                    <a:pt x="1" y="803"/>
                  </a:cubicBezTo>
                  <a:cubicBezTo>
                    <a:pt x="1" y="1232"/>
                    <a:pt x="358" y="1588"/>
                    <a:pt x="804" y="1588"/>
                  </a:cubicBezTo>
                  <a:cubicBezTo>
                    <a:pt x="1232" y="1588"/>
                    <a:pt x="1589" y="1232"/>
                    <a:pt x="1589" y="803"/>
                  </a:cubicBezTo>
                  <a:cubicBezTo>
                    <a:pt x="1589" y="357"/>
                    <a:pt x="1232"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87" name="Google Shape;1487;p49"/>
            <p:cNvSpPr/>
            <p:nvPr/>
          </p:nvSpPr>
          <p:spPr>
            <a:xfrm>
              <a:off x="2164225" y="2146225"/>
              <a:ext cx="252500" cy="252500"/>
            </a:xfrm>
            <a:custGeom>
              <a:rect b="b" l="l" r="r" t="t"/>
              <a:pathLst>
                <a:path extrusionOk="0" h="10100" w="10100">
                  <a:moveTo>
                    <a:pt x="5050" y="536"/>
                  </a:moveTo>
                  <a:cubicBezTo>
                    <a:pt x="7530" y="536"/>
                    <a:pt x="9564" y="2570"/>
                    <a:pt x="9564" y="5050"/>
                  </a:cubicBezTo>
                  <a:cubicBezTo>
                    <a:pt x="9564" y="7548"/>
                    <a:pt x="7530" y="9565"/>
                    <a:pt x="5050" y="9565"/>
                  </a:cubicBezTo>
                  <a:cubicBezTo>
                    <a:pt x="2552" y="9565"/>
                    <a:pt x="518" y="7548"/>
                    <a:pt x="518" y="5050"/>
                  </a:cubicBezTo>
                  <a:cubicBezTo>
                    <a:pt x="518" y="2570"/>
                    <a:pt x="2552" y="536"/>
                    <a:pt x="5050" y="536"/>
                  </a:cubicBezTo>
                  <a:close/>
                  <a:moveTo>
                    <a:pt x="5050" y="1"/>
                  </a:moveTo>
                  <a:cubicBezTo>
                    <a:pt x="2249" y="1"/>
                    <a:pt x="1" y="2267"/>
                    <a:pt x="1" y="5050"/>
                  </a:cubicBezTo>
                  <a:cubicBezTo>
                    <a:pt x="1" y="7852"/>
                    <a:pt x="2249" y="10100"/>
                    <a:pt x="5050" y="10100"/>
                  </a:cubicBezTo>
                  <a:cubicBezTo>
                    <a:pt x="7833" y="10100"/>
                    <a:pt x="10099" y="7852"/>
                    <a:pt x="10099" y="5050"/>
                  </a:cubicBezTo>
                  <a:cubicBezTo>
                    <a:pt x="10099" y="2267"/>
                    <a:pt x="7833" y="1"/>
                    <a:pt x="505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88" name="Google Shape;1488;p49"/>
          <p:cNvGrpSpPr/>
          <p:nvPr/>
        </p:nvGrpSpPr>
        <p:grpSpPr>
          <a:xfrm>
            <a:off x="4031217" y="4449226"/>
            <a:ext cx="334400" cy="344821"/>
            <a:chOff x="689975" y="1737200"/>
            <a:chExt cx="252950" cy="252950"/>
          </a:xfrm>
        </p:grpSpPr>
        <p:sp>
          <p:nvSpPr>
            <p:cNvPr id="1489" name="Google Shape;1489;p49"/>
            <p:cNvSpPr/>
            <p:nvPr/>
          </p:nvSpPr>
          <p:spPr>
            <a:xfrm>
              <a:off x="779200" y="1907050"/>
              <a:ext cx="79850" cy="26875"/>
            </a:xfrm>
            <a:custGeom>
              <a:rect b="b" l="l" r="r" t="t"/>
              <a:pathLst>
                <a:path extrusionOk="0" h="1075" w="3194">
                  <a:moveTo>
                    <a:pt x="2060" y="0"/>
                  </a:moveTo>
                  <a:cubicBezTo>
                    <a:pt x="898" y="0"/>
                    <a:pt x="168" y="564"/>
                    <a:pt x="125" y="593"/>
                  </a:cubicBezTo>
                  <a:cubicBezTo>
                    <a:pt x="0" y="700"/>
                    <a:pt x="0" y="861"/>
                    <a:pt x="72" y="968"/>
                  </a:cubicBezTo>
                  <a:cubicBezTo>
                    <a:pt x="125" y="1039"/>
                    <a:pt x="196" y="1075"/>
                    <a:pt x="286" y="1075"/>
                  </a:cubicBezTo>
                  <a:cubicBezTo>
                    <a:pt x="339" y="1075"/>
                    <a:pt x="393" y="1057"/>
                    <a:pt x="446" y="1021"/>
                  </a:cubicBezTo>
                  <a:cubicBezTo>
                    <a:pt x="461" y="1007"/>
                    <a:pt x="1070" y="538"/>
                    <a:pt x="2057" y="538"/>
                  </a:cubicBezTo>
                  <a:cubicBezTo>
                    <a:pt x="2291" y="538"/>
                    <a:pt x="2546" y="564"/>
                    <a:pt x="2819" y="629"/>
                  </a:cubicBezTo>
                  <a:cubicBezTo>
                    <a:pt x="2843" y="634"/>
                    <a:pt x="2867" y="637"/>
                    <a:pt x="2890" y="637"/>
                  </a:cubicBezTo>
                  <a:cubicBezTo>
                    <a:pt x="3020" y="637"/>
                    <a:pt x="3125" y="554"/>
                    <a:pt x="3140" y="433"/>
                  </a:cubicBezTo>
                  <a:cubicBezTo>
                    <a:pt x="3194" y="272"/>
                    <a:pt x="3105" y="129"/>
                    <a:pt x="2962" y="111"/>
                  </a:cubicBezTo>
                  <a:cubicBezTo>
                    <a:pt x="2639" y="32"/>
                    <a:pt x="2337" y="0"/>
                    <a:pt x="206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0" name="Google Shape;1490;p49"/>
            <p:cNvSpPr/>
            <p:nvPr/>
          </p:nvSpPr>
          <p:spPr>
            <a:xfrm>
              <a:off x="743050" y="1833100"/>
              <a:ext cx="40175" cy="39725"/>
            </a:xfrm>
            <a:custGeom>
              <a:rect b="b" l="l" r="r" t="t"/>
              <a:pathLst>
                <a:path extrusionOk="0" h="1589" w="1607">
                  <a:moveTo>
                    <a:pt x="804" y="0"/>
                  </a:moveTo>
                  <a:cubicBezTo>
                    <a:pt x="358" y="0"/>
                    <a:pt x="1" y="357"/>
                    <a:pt x="1" y="785"/>
                  </a:cubicBezTo>
                  <a:cubicBezTo>
                    <a:pt x="1" y="1232"/>
                    <a:pt x="358" y="1588"/>
                    <a:pt x="804" y="1588"/>
                  </a:cubicBezTo>
                  <a:cubicBezTo>
                    <a:pt x="1250" y="1588"/>
                    <a:pt x="1607" y="1232"/>
                    <a:pt x="1607" y="785"/>
                  </a:cubicBezTo>
                  <a:cubicBezTo>
                    <a:pt x="1607" y="357"/>
                    <a:pt x="1250"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1" name="Google Shape;1491;p49"/>
            <p:cNvSpPr/>
            <p:nvPr/>
          </p:nvSpPr>
          <p:spPr>
            <a:xfrm>
              <a:off x="739925" y="1799600"/>
              <a:ext cx="46875" cy="16575"/>
            </a:xfrm>
            <a:custGeom>
              <a:rect b="b" l="l" r="r" t="t"/>
              <a:pathLst>
                <a:path extrusionOk="0" h="663" w="1875">
                  <a:moveTo>
                    <a:pt x="1602" y="0"/>
                  </a:moveTo>
                  <a:cubicBezTo>
                    <a:pt x="1592" y="0"/>
                    <a:pt x="1582" y="1"/>
                    <a:pt x="1571" y="2"/>
                  </a:cubicBezTo>
                  <a:lnTo>
                    <a:pt x="233" y="145"/>
                  </a:lnTo>
                  <a:cubicBezTo>
                    <a:pt x="108" y="145"/>
                    <a:pt x="1" y="270"/>
                    <a:pt x="1" y="430"/>
                  </a:cubicBezTo>
                  <a:cubicBezTo>
                    <a:pt x="19" y="555"/>
                    <a:pt x="126" y="662"/>
                    <a:pt x="269" y="662"/>
                  </a:cubicBezTo>
                  <a:lnTo>
                    <a:pt x="304" y="662"/>
                  </a:lnTo>
                  <a:lnTo>
                    <a:pt x="1625" y="537"/>
                  </a:lnTo>
                  <a:cubicBezTo>
                    <a:pt x="1767" y="520"/>
                    <a:pt x="1874" y="377"/>
                    <a:pt x="1857" y="234"/>
                  </a:cubicBezTo>
                  <a:cubicBezTo>
                    <a:pt x="1857" y="102"/>
                    <a:pt x="1734" y="0"/>
                    <a:pt x="16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2" name="Google Shape;1492;p49"/>
            <p:cNvSpPr/>
            <p:nvPr/>
          </p:nvSpPr>
          <p:spPr>
            <a:xfrm>
              <a:off x="849675" y="1833100"/>
              <a:ext cx="40175" cy="39725"/>
            </a:xfrm>
            <a:custGeom>
              <a:rect b="b" l="l" r="r" t="t"/>
              <a:pathLst>
                <a:path extrusionOk="0" h="1589" w="1607">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3" name="Google Shape;1493;p49"/>
            <p:cNvSpPr/>
            <p:nvPr/>
          </p:nvSpPr>
          <p:spPr>
            <a:xfrm>
              <a:off x="846100" y="1799600"/>
              <a:ext cx="47300" cy="16575"/>
            </a:xfrm>
            <a:custGeom>
              <a:rect b="b" l="l" r="r" t="t"/>
              <a:pathLst>
                <a:path extrusionOk="0" h="663" w="1892">
                  <a:moveTo>
                    <a:pt x="273" y="0"/>
                  </a:moveTo>
                  <a:cubicBezTo>
                    <a:pt x="143" y="0"/>
                    <a:pt x="35" y="102"/>
                    <a:pt x="18" y="234"/>
                  </a:cubicBezTo>
                  <a:cubicBezTo>
                    <a:pt x="1" y="377"/>
                    <a:pt x="108" y="520"/>
                    <a:pt x="250" y="537"/>
                  </a:cubicBezTo>
                  <a:lnTo>
                    <a:pt x="1589" y="662"/>
                  </a:lnTo>
                  <a:lnTo>
                    <a:pt x="1606" y="662"/>
                  </a:lnTo>
                  <a:cubicBezTo>
                    <a:pt x="1749" y="662"/>
                    <a:pt x="1874" y="555"/>
                    <a:pt x="1874" y="430"/>
                  </a:cubicBezTo>
                  <a:cubicBezTo>
                    <a:pt x="1892" y="270"/>
                    <a:pt x="1785" y="145"/>
                    <a:pt x="1642" y="145"/>
                  </a:cubicBezTo>
                  <a:lnTo>
                    <a:pt x="304" y="2"/>
                  </a:lnTo>
                  <a:cubicBezTo>
                    <a:pt x="293" y="1"/>
                    <a:pt x="283" y="0"/>
                    <a:pt x="27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4" name="Google Shape;1494;p49"/>
            <p:cNvSpPr/>
            <p:nvPr/>
          </p:nvSpPr>
          <p:spPr>
            <a:xfrm>
              <a:off x="689975" y="1737200"/>
              <a:ext cx="252950" cy="252950"/>
            </a:xfrm>
            <a:custGeom>
              <a:rect b="b" l="l" r="r" t="t"/>
              <a:pathLst>
                <a:path extrusionOk="0" h="10118" w="10118">
                  <a:moveTo>
                    <a:pt x="5068" y="536"/>
                  </a:moveTo>
                  <a:cubicBezTo>
                    <a:pt x="7548" y="536"/>
                    <a:pt x="9582" y="2570"/>
                    <a:pt x="9582" y="5068"/>
                  </a:cubicBezTo>
                  <a:cubicBezTo>
                    <a:pt x="9582" y="7548"/>
                    <a:pt x="7548" y="9582"/>
                    <a:pt x="5068" y="9582"/>
                  </a:cubicBezTo>
                  <a:cubicBezTo>
                    <a:pt x="2570" y="9582"/>
                    <a:pt x="536" y="7548"/>
                    <a:pt x="536" y="5068"/>
                  </a:cubicBezTo>
                  <a:cubicBezTo>
                    <a:pt x="536" y="2570"/>
                    <a:pt x="2570" y="536"/>
                    <a:pt x="5068" y="536"/>
                  </a:cubicBezTo>
                  <a:close/>
                  <a:moveTo>
                    <a:pt x="5068" y="0"/>
                  </a:moveTo>
                  <a:cubicBezTo>
                    <a:pt x="2267" y="0"/>
                    <a:pt x="1" y="2266"/>
                    <a:pt x="1" y="5068"/>
                  </a:cubicBezTo>
                  <a:cubicBezTo>
                    <a:pt x="1" y="7851"/>
                    <a:pt x="2267" y="10117"/>
                    <a:pt x="5068" y="10117"/>
                  </a:cubicBezTo>
                  <a:cubicBezTo>
                    <a:pt x="7851" y="10117"/>
                    <a:pt x="10117" y="7851"/>
                    <a:pt x="10117" y="5068"/>
                  </a:cubicBezTo>
                  <a:cubicBezTo>
                    <a:pt x="10117" y="2266"/>
                    <a:pt x="7851"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495" name="Google Shape;1495;p49"/>
          <p:cNvGrpSpPr/>
          <p:nvPr/>
        </p:nvGrpSpPr>
        <p:grpSpPr>
          <a:xfrm>
            <a:off x="5612075" y="4439102"/>
            <a:ext cx="334400" cy="344208"/>
            <a:chOff x="2961350" y="1740750"/>
            <a:chExt cx="252950" cy="252500"/>
          </a:xfrm>
        </p:grpSpPr>
        <p:sp>
          <p:nvSpPr>
            <p:cNvPr id="1496" name="Google Shape;1496;p49"/>
            <p:cNvSpPr/>
            <p:nvPr/>
          </p:nvSpPr>
          <p:spPr>
            <a:xfrm>
              <a:off x="3014425" y="1833100"/>
              <a:ext cx="40175" cy="39725"/>
            </a:xfrm>
            <a:custGeom>
              <a:rect b="b" l="l" r="r" t="t"/>
              <a:pathLst>
                <a:path extrusionOk="0" h="1589" w="1607">
                  <a:moveTo>
                    <a:pt x="804" y="0"/>
                  </a:moveTo>
                  <a:cubicBezTo>
                    <a:pt x="357" y="0"/>
                    <a:pt x="1" y="357"/>
                    <a:pt x="1" y="785"/>
                  </a:cubicBezTo>
                  <a:cubicBezTo>
                    <a:pt x="1" y="1232"/>
                    <a:pt x="357" y="1588"/>
                    <a:pt x="804" y="1588"/>
                  </a:cubicBezTo>
                  <a:cubicBezTo>
                    <a:pt x="1250" y="1588"/>
                    <a:pt x="1606" y="1232"/>
                    <a:pt x="1606" y="785"/>
                  </a:cubicBezTo>
                  <a:cubicBezTo>
                    <a:pt x="1606" y="357"/>
                    <a:pt x="1250" y="0"/>
                    <a:pt x="80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7" name="Google Shape;1497;p49"/>
            <p:cNvSpPr/>
            <p:nvPr/>
          </p:nvSpPr>
          <p:spPr>
            <a:xfrm>
              <a:off x="3010850" y="1792950"/>
              <a:ext cx="58025" cy="28125"/>
            </a:xfrm>
            <a:custGeom>
              <a:rect b="b" l="l" r="r" t="t"/>
              <a:pathLst>
                <a:path extrusionOk="0" h="1125" w="2321">
                  <a:moveTo>
                    <a:pt x="2019" y="0"/>
                  </a:moveTo>
                  <a:cubicBezTo>
                    <a:pt x="1944" y="0"/>
                    <a:pt x="1869" y="32"/>
                    <a:pt x="1821" y="90"/>
                  </a:cubicBezTo>
                  <a:cubicBezTo>
                    <a:pt x="1458" y="496"/>
                    <a:pt x="1024" y="582"/>
                    <a:pt x="727" y="582"/>
                  </a:cubicBezTo>
                  <a:cubicBezTo>
                    <a:pt x="528" y="582"/>
                    <a:pt x="390" y="543"/>
                    <a:pt x="376" y="536"/>
                  </a:cubicBezTo>
                  <a:cubicBezTo>
                    <a:pt x="352" y="531"/>
                    <a:pt x="328" y="528"/>
                    <a:pt x="305" y="528"/>
                  </a:cubicBezTo>
                  <a:cubicBezTo>
                    <a:pt x="175" y="528"/>
                    <a:pt x="67" y="611"/>
                    <a:pt x="37" y="732"/>
                  </a:cubicBezTo>
                  <a:cubicBezTo>
                    <a:pt x="1" y="875"/>
                    <a:pt x="72" y="1018"/>
                    <a:pt x="215" y="1071"/>
                  </a:cubicBezTo>
                  <a:cubicBezTo>
                    <a:pt x="217" y="1069"/>
                    <a:pt x="221" y="1068"/>
                    <a:pt x="227" y="1068"/>
                  </a:cubicBezTo>
                  <a:cubicBezTo>
                    <a:pt x="278" y="1068"/>
                    <a:pt x="463" y="1125"/>
                    <a:pt x="732" y="1125"/>
                  </a:cubicBezTo>
                  <a:cubicBezTo>
                    <a:pt x="1143" y="1125"/>
                    <a:pt x="1732" y="1000"/>
                    <a:pt x="2213" y="429"/>
                  </a:cubicBezTo>
                  <a:cubicBezTo>
                    <a:pt x="2320" y="340"/>
                    <a:pt x="2303" y="161"/>
                    <a:pt x="2196" y="72"/>
                  </a:cubicBezTo>
                  <a:cubicBezTo>
                    <a:pt x="2146" y="23"/>
                    <a:pt x="2082" y="0"/>
                    <a:pt x="2019"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8" name="Google Shape;1498;p49"/>
            <p:cNvSpPr/>
            <p:nvPr/>
          </p:nvSpPr>
          <p:spPr>
            <a:xfrm>
              <a:off x="3034500" y="1908025"/>
              <a:ext cx="106625" cy="32150"/>
            </a:xfrm>
            <a:custGeom>
              <a:rect b="b" l="l" r="r" t="t"/>
              <a:pathLst>
                <a:path extrusionOk="0" h="1286" w="4265">
                  <a:moveTo>
                    <a:pt x="2142" y="1"/>
                  </a:moveTo>
                  <a:cubicBezTo>
                    <a:pt x="1196" y="1"/>
                    <a:pt x="411" y="536"/>
                    <a:pt x="1" y="1286"/>
                  </a:cubicBezTo>
                  <a:cubicBezTo>
                    <a:pt x="643" y="964"/>
                    <a:pt x="1374" y="804"/>
                    <a:pt x="2142" y="804"/>
                  </a:cubicBezTo>
                  <a:cubicBezTo>
                    <a:pt x="2909" y="804"/>
                    <a:pt x="3623" y="982"/>
                    <a:pt x="4265" y="1286"/>
                  </a:cubicBezTo>
                  <a:cubicBezTo>
                    <a:pt x="3872" y="518"/>
                    <a:pt x="3069" y="1"/>
                    <a:pt x="214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499" name="Google Shape;1499;p49"/>
            <p:cNvSpPr/>
            <p:nvPr/>
          </p:nvSpPr>
          <p:spPr>
            <a:xfrm>
              <a:off x="3107200" y="1792675"/>
              <a:ext cx="58025" cy="27950"/>
            </a:xfrm>
            <a:custGeom>
              <a:rect b="b" l="l" r="r" t="t"/>
              <a:pathLst>
                <a:path extrusionOk="0" h="1118" w="2321">
                  <a:moveTo>
                    <a:pt x="302" y="0"/>
                  </a:moveTo>
                  <a:cubicBezTo>
                    <a:pt x="240" y="0"/>
                    <a:pt x="177" y="23"/>
                    <a:pt x="126" y="65"/>
                  </a:cubicBezTo>
                  <a:cubicBezTo>
                    <a:pt x="19" y="154"/>
                    <a:pt x="1" y="333"/>
                    <a:pt x="90" y="440"/>
                  </a:cubicBezTo>
                  <a:cubicBezTo>
                    <a:pt x="572" y="993"/>
                    <a:pt x="1179" y="1118"/>
                    <a:pt x="1589" y="1118"/>
                  </a:cubicBezTo>
                  <a:cubicBezTo>
                    <a:pt x="1874" y="1118"/>
                    <a:pt x="2071" y="1064"/>
                    <a:pt x="2106" y="1046"/>
                  </a:cubicBezTo>
                  <a:cubicBezTo>
                    <a:pt x="2231" y="1029"/>
                    <a:pt x="2320" y="886"/>
                    <a:pt x="2285" y="725"/>
                  </a:cubicBezTo>
                  <a:cubicBezTo>
                    <a:pt x="2240" y="607"/>
                    <a:pt x="2135" y="538"/>
                    <a:pt x="2019" y="538"/>
                  </a:cubicBezTo>
                  <a:cubicBezTo>
                    <a:pt x="1995" y="538"/>
                    <a:pt x="1970" y="541"/>
                    <a:pt x="1946" y="547"/>
                  </a:cubicBezTo>
                  <a:cubicBezTo>
                    <a:pt x="1931" y="547"/>
                    <a:pt x="1792" y="584"/>
                    <a:pt x="1590" y="584"/>
                  </a:cubicBezTo>
                  <a:cubicBezTo>
                    <a:pt x="1288" y="584"/>
                    <a:pt x="847" y="500"/>
                    <a:pt x="483" y="83"/>
                  </a:cubicBezTo>
                  <a:cubicBezTo>
                    <a:pt x="436" y="27"/>
                    <a:pt x="370" y="0"/>
                    <a:pt x="3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0" name="Google Shape;1500;p49"/>
            <p:cNvSpPr/>
            <p:nvPr/>
          </p:nvSpPr>
          <p:spPr>
            <a:xfrm>
              <a:off x="3121050" y="1833100"/>
              <a:ext cx="40150" cy="39725"/>
            </a:xfrm>
            <a:custGeom>
              <a:rect b="b" l="l" r="r" t="t"/>
              <a:pathLst>
                <a:path extrusionOk="0" h="1589" w="1606">
                  <a:moveTo>
                    <a:pt x="803" y="0"/>
                  </a:moveTo>
                  <a:cubicBezTo>
                    <a:pt x="357" y="0"/>
                    <a:pt x="0" y="357"/>
                    <a:pt x="0" y="785"/>
                  </a:cubicBezTo>
                  <a:cubicBezTo>
                    <a:pt x="0" y="1232"/>
                    <a:pt x="357" y="1588"/>
                    <a:pt x="803" y="1588"/>
                  </a:cubicBezTo>
                  <a:cubicBezTo>
                    <a:pt x="1249" y="1588"/>
                    <a:pt x="1606" y="1232"/>
                    <a:pt x="1606" y="785"/>
                  </a:cubicBezTo>
                  <a:cubicBezTo>
                    <a:pt x="1606" y="357"/>
                    <a:pt x="1249"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1" name="Google Shape;1501;p49"/>
            <p:cNvSpPr/>
            <p:nvPr/>
          </p:nvSpPr>
          <p:spPr>
            <a:xfrm>
              <a:off x="2961350" y="1740750"/>
              <a:ext cx="252950" cy="252500"/>
            </a:xfrm>
            <a:custGeom>
              <a:rect b="b" l="l" r="r" t="t"/>
              <a:pathLst>
                <a:path extrusionOk="0" h="10100" w="10118">
                  <a:moveTo>
                    <a:pt x="5068" y="536"/>
                  </a:moveTo>
                  <a:cubicBezTo>
                    <a:pt x="7548" y="536"/>
                    <a:pt x="9582" y="2570"/>
                    <a:pt x="9582" y="5050"/>
                  </a:cubicBezTo>
                  <a:cubicBezTo>
                    <a:pt x="9582" y="7548"/>
                    <a:pt x="7548" y="9582"/>
                    <a:pt x="5068" y="9582"/>
                  </a:cubicBezTo>
                  <a:cubicBezTo>
                    <a:pt x="2570" y="9582"/>
                    <a:pt x="536" y="7548"/>
                    <a:pt x="536" y="5050"/>
                  </a:cubicBezTo>
                  <a:cubicBezTo>
                    <a:pt x="536" y="2570"/>
                    <a:pt x="2570" y="536"/>
                    <a:pt x="5068" y="536"/>
                  </a:cubicBezTo>
                  <a:close/>
                  <a:moveTo>
                    <a:pt x="5068" y="1"/>
                  </a:moveTo>
                  <a:cubicBezTo>
                    <a:pt x="2266" y="1"/>
                    <a:pt x="0" y="2249"/>
                    <a:pt x="0" y="5050"/>
                  </a:cubicBezTo>
                  <a:cubicBezTo>
                    <a:pt x="0" y="7852"/>
                    <a:pt x="2266" y="10100"/>
                    <a:pt x="5068" y="10100"/>
                  </a:cubicBezTo>
                  <a:cubicBezTo>
                    <a:pt x="7851" y="10100"/>
                    <a:pt x="10117" y="7852"/>
                    <a:pt x="10117" y="5050"/>
                  </a:cubicBezTo>
                  <a:cubicBezTo>
                    <a:pt x="10117" y="2249"/>
                    <a:pt x="7851" y="1"/>
                    <a:pt x="50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02" name="Google Shape;1502;p49"/>
          <p:cNvSpPr/>
          <p:nvPr/>
        </p:nvSpPr>
        <p:spPr>
          <a:xfrm>
            <a:off x="6169754" y="4468227"/>
            <a:ext cx="333026" cy="343577"/>
          </a:xfrm>
          <a:custGeom>
            <a:rect b="b" l="l" r="r" t="t"/>
            <a:pathLst>
              <a:path extrusionOk="0" h="4202" w="5728">
                <a:moveTo>
                  <a:pt x="1858" y="1"/>
                </a:moveTo>
                <a:cubicBezTo>
                  <a:pt x="1840" y="1"/>
                  <a:pt x="1821" y="3"/>
                  <a:pt x="1803" y="9"/>
                </a:cubicBezTo>
                <a:cubicBezTo>
                  <a:pt x="1713" y="9"/>
                  <a:pt x="1660" y="80"/>
                  <a:pt x="1606" y="169"/>
                </a:cubicBezTo>
                <a:lnTo>
                  <a:pt x="1035" y="1828"/>
                </a:lnTo>
                <a:lnTo>
                  <a:pt x="0" y="1828"/>
                </a:lnTo>
                <a:lnTo>
                  <a:pt x="0" y="2364"/>
                </a:lnTo>
                <a:lnTo>
                  <a:pt x="1214" y="2364"/>
                </a:lnTo>
                <a:cubicBezTo>
                  <a:pt x="1321" y="2364"/>
                  <a:pt x="1410" y="2275"/>
                  <a:pt x="1446" y="2167"/>
                </a:cubicBezTo>
                <a:lnTo>
                  <a:pt x="1767" y="1168"/>
                </a:lnTo>
                <a:lnTo>
                  <a:pt x="2302" y="4023"/>
                </a:lnTo>
                <a:cubicBezTo>
                  <a:pt x="2320" y="4130"/>
                  <a:pt x="2409" y="4202"/>
                  <a:pt x="2516" y="4202"/>
                </a:cubicBezTo>
                <a:lnTo>
                  <a:pt x="2552" y="4202"/>
                </a:lnTo>
                <a:cubicBezTo>
                  <a:pt x="2641" y="4202"/>
                  <a:pt x="2730" y="4148"/>
                  <a:pt x="2766" y="4059"/>
                </a:cubicBezTo>
                <a:lnTo>
                  <a:pt x="3622" y="1828"/>
                </a:lnTo>
                <a:lnTo>
                  <a:pt x="3962" y="3024"/>
                </a:lnTo>
                <a:cubicBezTo>
                  <a:pt x="3991" y="3127"/>
                  <a:pt x="4081" y="3194"/>
                  <a:pt x="4182" y="3194"/>
                </a:cubicBezTo>
                <a:cubicBezTo>
                  <a:pt x="4203" y="3194"/>
                  <a:pt x="4225" y="3191"/>
                  <a:pt x="4247" y="3184"/>
                </a:cubicBezTo>
                <a:cubicBezTo>
                  <a:pt x="4301" y="3167"/>
                  <a:pt x="4336" y="3149"/>
                  <a:pt x="4372" y="3113"/>
                </a:cubicBezTo>
                <a:lnTo>
                  <a:pt x="5086" y="2364"/>
                </a:lnTo>
                <a:lnTo>
                  <a:pt x="5728" y="2364"/>
                </a:lnTo>
                <a:lnTo>
                  <a:pt x="5728" y="1828"/>
                </a:lnTo>
                <a:lnTo>
                  <a:pt x="4961" y="1828"/>
                </a:lnTo>
                <a:cubicBezTo>
                  <a:pt x="4889" y="1846"/>
                  <a:pt x="4836" y="1900"/>
                  <a:pt x="4782" y="1936"/>
                </a:cubicBezTo>
                <a:lnTo>
                  <a:pt x="4283" y="2489"/>
                </a:lnTo>
                <a:lnTo>
                  <a:pt x="3854" y="1008"/>
                </a:lnTo>
                <a:cubicBezTo>
                  <a:pt x="3824" y="917"/>
                  <a:pt x="3730" y="839"/>
                  <a:pt x="3626" y="839"/>
                </a:cubicBezTo>
                <a:cubicBezTo>
                  <a:pt x="3607" y="839"/>
                  <a:pt x="3588" y="842"/>
                  <a:pt x="3569" y="847"/>
                </a:cubicBezTo>
                <a:cubicBezTo>
                  <a:pt x="3498" y="883"/>
                  <a:pt x="3426" y="918"/>
                  <a:pt x="3408" y="1008"/>
                </a:cubicBezTo>
                <a:lnTo>
                  <a:pt x="2605" y="3113"/>
                </a:lnTo>
                <a:lnTo>
                  <a:pt x="2070" y="187"/>
                </a:lnTo>
                <a:cubicBezTo>
                  <a:pt x="2040" y="81"/>
                  <a:pt x="1958" y="1"/>
                  <a:pt x="185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sz="1900"/>
          </a:p>
        </p:txBody>
      </p:sp>
      <p:grpSp>
        <p:nvGrpSpPr>
          <p:cNvPr id="1503" name="Google Shape;1503;p49"/>
          <p:cNvGrpSpPr/>
          <p:nvPr/>
        </p:nvGrpSpPr>
        <p:grpSpPr>
          <a:xfrm>
            <a:off x="6696108" y="4387468"/>
            <a:ext cx="271902" cy="376448"/>
            <a:chOff x="4026550" y="3640100"/>
            <a:chExt cx="205675" cy="276150"/>
          </a:xfrm>
        </p:grpSpPr>
        <p:sp>
          <p:nvSpPr>
            <p:cNvPr id="1504" name="Google Shape;1504;p49"/>
            <p:cNvSpPr/>
            <p:nvPr/>
          </p:nvSpPr>
          <p:spPr>
            <a:xfrm>
              <a:off x="4119325" y="3640100"/>
              <a:ext cx="20100" cy="29925"/>
            </a:xfrm>
            <a:custGeom>
              <a:rect b="b" l="l" r="r" t="t"/>
              <a:pathLst>
                <a:path extrusionOk="0" h="1197" w="804">
                  <a:moveTo>
                    <a:pt x="411" y="1"/>
                  </a:moveTo>
                  <a:cubicBezTo>
                    <a:pt x="179" y="1"/>
                    <a:pt x="465" y="269"/>
                    <a:pt x="144" y="536"/>
                  </a:cubicBezTo>
                  <a:cubicBezTo>
                    <a:pt x="126" y="554"/>
                    <a:pt x="126" y="554"/>
                    <a:pt x="108" y="572"/>
                  </a:cubicBezTo>
                  <a:cubicBezTo>
                    <a:pt x="54" y="625"/>
                    <a:pt x="1" y="697"/>
                    <a:pt x="1" y="804"/>
                  </a:cubicBezTo>
                  <a:cubicBezTo>
                    <a:pt x="1" y="1036"/>
                    <a:pt x="179" y="1196"/>
                    <a:pt x="411" y="1196"/>
                  </a:cubicBezTo>
                  <a:cubicBezTo>
                    <a:pt x="643" y="1196"/>
                    <a:pt x="804" y="1036"/>
                    <a:pt x="804" y="804"/>
                  </a:cubicBezTo>
                  <a:cubicBezTo>
                    <a:pt x="804" y="572"/>
                    <a:pt x="643" y="1"/>
                    <a:pt x="4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5" name="Google Shape;1505;p49"/>
            <p:cNvSpPr/>
            <p:nvPr/>
          </p:nvSpPr>
          <p:spPr>
            <a:xfrm>
              <a:off x="4086325" y="3656625"/>
              <a:ext cx="19650" cy="29900"/>
            </a:xfrm>
            <a:custGeom>
              <a:rect b="b" l="l" r="r" t="t"/>
              <a:pathLst>
                <a:path extrusionOk="0" h="1196" w="786">
                  <a:moveTo>
                    <a:pt x="393" y="0"/>
                  </a:moveTo>
                  <a:cubicBezTo>
                    <a:pt x="161" y="0"/>
                    <a:pt x="447" y="268"/>
                    <a:pt x="125" y="535"/>
                  </a:cubicBezTo>
                  <a:cubicBezTo>
                    <a:pt x="125" y="553"/>
                    <a:pt x="125" y="553"/>
                    <a:pt x="108" y="571"/>
                  </a:cubicBezTo>
                  <a:cubicBezTo>
                    <a:pt x="54" y="642"/>
                    <a:pt x="1" y="696"/>
                    <a:pt x="1" y="803"/>
                  </a:cubicBezTo>
                  <a:cubicBezTo>
                    <a:pt x="1" y="1035"/>
                    <a:pt x="161" y="1196"/>
                    <a:pt x="393" y="1196"/>
                  </a:cubicBezTo>
                  <a:cubicBezTo>
                    <a:pt x="625" y="1196"/>
                    <a:pt x="786" y="1035"/>
                    <a:pt x="786" y="803"/>
                  </a:cubicBezTo>
                  <a:cubicBezTo>
                    <a:pt x="786" y="571"/>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6" name="Google Shape;1506;p49"/>
            <p:cNvSpPr/>
            <p:nvPr/>
          </p:nvSpPr>
          <p:spPr>
            <a:xfrm>
              <a:off x="4152800" y="3656625"/>
              <a:ext cx="19650" cy="29900"/>
            </a:xfrm>
            <a:custGeom>
              <a:rect b="b" l="l" r="r" t="t"/>
              <a:pathLst>
                <a:path extrusionOk="0" h="1196" w="786">
                  <a:moveTo>
                    <a:pt x="393" y="0"/>
                  </a:moveTo>
                  <a:cubicBezTo>
                    <a:pt x="161" y="0"/>
                    <a:pt x="446" y="268"/>
                    <a:pt x="125" y="535"/>
                  </a:cubicBezTo>
                  <a:cubicBezTo>
                    <a:pt x="125" y="553"/>
                    <a:pt x="125" y="553"/>
                    <a:pt x="107" y="571"/>
                  </a:cubicBezTo>
                  <a:cubicBezTo>
                    <a:pt x="54" y="642"/>
                    <a:pt x="0" y="696"/>
                    <a:pt x="0" y="803"/>
                  </a:cubicBezTo>
                  <a:cubicBezTo>
                    <a:pt x="0" y="1035"/>
                    <a:pt x="161" y="1196"/>
                    <a:pt x="393" y="1196"/>
                  </a:cubicBezTo>
                  <a:cubicBezTo>
                    <a:pt x="625" y="1196"/>
                    <a:pt x="785" y="1035"/>
                    <a:pt x="785" y="803"/>
                  </a:cubicBezTo>
                  <a:cubicBezTo>
                    <a:pt x="785" y="571"/>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7" name="Google Shape;1507;p49"/>
            <p:cNvSpPr/>
            <p:nvPr/>
          </p:nvSpPr>
          <p:spPr>
            <a:xfrm>
              <a:off x="4035925" y="3683375"/>
              <a:ext cx="186475" cy="129600"/>
            </a:xfrm>
            <a:custGeom>
              <a:rect b="b" l="l" r="r" t="t"/>
              <a:pathLst>
                <a:path extrusionOk="0" h="5184" w="7459">
                  <a:moveTo>
                    <a:pt x="3729" y="1"/>
                  </a:moveTo>
                  <a:cubicBezTo>
                    <a:pt x="3497" y="1"/>
                    <a:pt x="3337" y="54"/>
                    <a:pt x="3337" y="126"/>
                  </a:cubicBezTo>
                  <a:lnTo>
                    <a:pt x="3337" y="2124"/>
                  </a:lnTo>
                  <a:cubicBezTo>
                    <a:pt x="3141" y="2124"/>
                    <a:pt x="2980" y="2142"/>
                    <a:pt x="2802" y="2160"/>
                  </a:cubicBezTo>
                  <a:lnTo>
                    <a:pt x="2802" y="804"/>
                  </a:lnTo>
                  <a:cubicBezTo>
                    <a:pt x="2802" y="714"/>
                    <a:pt x="2623" y="661"/>
                    <a:pt x="2409" y="661"/>
                  </a:cubicBezTo>
                  <a:cubicBezTo>
                    <a:pt x="2177" y="661"/>
                    <a:pt x="1999" y="714"/>
                    <a:pt x="1999" y="804"/>
                  </a:cubicBezTo>
                  <a:lnTo>
                    <a:pt x="1999" y="2231"/>
                  </a:lnTo>
                  <a:cubicBezTo>
                    <a:pt x="821" y="2392"/>
                    <a:pt x="0" y="2695"/>
                    <a:pt x="0" y="3052"/>
                  </a:cubicBezTo>
                  <a:lnTo>
                    <a:pt x="0" y="4782"/>
                  </a:lnTo>
                  <a:cubicBezTo>
                    <a:pt x="321" y="4782"/>
                    <a:pt x="607" y="4890"/>
                    <a:pt x="839" y="5104"/>
                  </a:cubicBezTo>
                  <a:cubicBezTo>
                    <a:pt x="892" y="5157"/>
                    <a:pt x="995" y="5184"/>
                    <a:pt x="1095" y="5184"/>
                  </a:cubicBezTo>
                  <a:cubicBezTo>
                    <a:pt x="1196" y="5184"/>
                    <a:pt x="1294" y="5157"/>
                    <a:pt x="1339" y="5104"/>
                  </a:cubicBezTo>
                  <a:cubicBezTo>
                    <a:pt x="1553" y="4898"/>
                    <a:pt x="1860" y="4796"/>
                    <a:pt x="2166" y="4796"/>
                  </a:cubicBezTo>
                  <a:cubicBezTo>
                    <a:pt x="2472" y="4796"/>
                    <a:pt x="2775" y="4898"/>
                    <a:pt x="2980" y="5104"/>
                  </a:cubicBezTo>
                  <a:cubicBezTo>
                    <a:pt x="3034" y="5157"/>
                    <a:pt x="3136" y="5184"/>
                    <a:pt x="3239" y="5184"/>
                  </a:cubicBezTo>
                  <a:cubicBezTo>
                    <a:pt x="3341" y="5184"/>
                    <a:pt x="3444" y="5157"/>
                    <a:pt x="3497" y="5104"/>
                  </a:cubicBezTo>
                  <a:cubicBezTo>
                    <a:pt x="3703" y="4898"/>
                    <a:pt x="4006" y="4796"/>
                    <a:pt x="4309" y="4796"/>
                  </a:cubicBezTo>
                  <a:cubicBezTo>
                    <a:pt x="4613" y="4796"/>
                    <a:pt x="4916" y="4898"/>
                    <a:pt x="5121" y="5104"/>
                  </a:cubicBezTo>
                  <a:cubicBezTo>
                    <a:pt x="5175" y="5157"/>
                    <a:pt x="5277" y="5184"/>
                    <a:pt x="5380" y="5184"/>
                  </a:cubicBezTo>
                  <a:cubicBezTo>
                    <a:pt x="5482" y="5184"/>
                    <a:pt x="5585" y="5157"/>
                    <a:pt x="5639" y="5104"/>
                  </a:cubicBezTo>
                  <a:cubicBezTo>
                    <a:pt x="5844" y="4898"/>
                    <a:pt x="6147" y="4796"/>
                    <a:pt x="6450" y="4796"/>
                  </a:cubicBezTo>
                  <a:cubicBezTo>
                    <a:pt x="6754" y="4796"/>
                    <a:pt x="7057" y="4898"/>
                    <a:pt x="7262" y="5104"/>
                  </a:cubicBezTo>
                  <a:cubicBezTo>
                    <a:pt x="7298" y="5139"/>
                    <a:pt x="7369" y="5157"/>
                    <a:pt x="7459" y="5175"/>
                  </a:cubicBezTo>
                  <a:lnTo>
                    <a:pt x="7459" y="3052"/>
                  </a:lnTo>
                  <a:cubicBezTo>
                    <a:pt x="7459" y="2695"/>
                    <a:pt x="6638" y="2392"/>
                    <a:pt x="5460" y="2231"/>
                  </a:cubicBezTo>
                  <a:lnTo>
                    <a:pt x="5460" y="804"/>
                  </a:lnTo>
                  <a:cubicBezTo>
                    <a:pt x="5460" y="714"/>
                    <a:pt x="5282" y="661"/>
                    <a:pt x="5068" y="661"/>
                  </a:cubicBezTo>
                  <a:cubicBezTo>
                    <a:pt x="4836" y="661"/>
                    <a:pt x="4657" y="714"/>
                    <a:pt x="4657" y="804"/>
                  </a:cubicBezTo>
                  <a:lnTo>
                    <a:pt x="4657" y="2160"/>
                  </a:lnTo>
                  <a:cubicBezTo>
                    <a:pt x="4479" y="2142"/>
                    <a:pt x="4318" y="2142"/>
                    <a:pt x="4122" y="2124"/>
                  </a:cubicBezTo>
                  <a:lnTo>
                    <a:pt x="4122" y="126"/>
                  </a:lnTo>
                  <a:cubicBezTo>
                    <a:pt x="4122" y="54"/>
                    <a:pt x="3961" y="1"/>
                    <a:pt x="37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8" name="Google Shape;1508;p49"/>
            <p:cNvSpPr/>
            <p:nvPr/>
          </p:nvSpPr>
          <p:spPr>
            <a:xfrm>
              <a:off x="4037250" y="3823000"/>
              <a:ext cx="186050" cy="59800"/>
            </a:xfrm>
            <a:custGeom>
              <a:rect b="b" l="l" r="r" t="t"/>
              <a:pathLst>
                <a:path extrusionOk="0" h="2392" w="7442">
                  <a:moveTo>
                    <a:pt x="1" y="0"/>
                  </a:moveTo>
                  <a:lnTo>
                    <a:pt x="1" y="2391"/>
                  </a:lnTo>
                  <a:lnTo>
                    <a:pt x="7441" y="2391"/>
                  </a:lnTo>
                  <a:lnTo>
                    <a:pt x="7441" y="393"/>
                  </a:lnTo>
                  <a:lnTo>
                    <a:pt x="7406" y="393"/>
                  </a:lnTo>
                  <a:cubicBezTo>
                    <a:pt x="7138" y="375"/>
                    <a:pt x="6852" y="268"/>
                    <a:pt x="6674" y="90"/>
                  </a:cubicBezTo>
                  <a:cubicBezTo>
                    <a:pt x="6620" y="36"/>
                    <a:pt x="6518" y="9"/>
                    <a:pt x="6415" y="9"/>
                  </a:cubicBezTo>
                  <a:cubicBezTo>
                    <a:pt x="6313" y="9"/>
                    <a:pt x="6210" y="36"/>
                    <a:pt x="6157" y="90"/>
                  </a:cubicBezTo>
                  <a:cubicBezTo>
                    <a:pt x="5951" y="295"/>
                    <a:pt x="5648" y="397"/>
                    <a:pt x="5345" y="397"/>
                  </a:cubicBezTo>
                  <a:cubicBezTo>
                    <a:pt x="5041" y="397"/>
                    <a:pt x="4738" y="295"/>
                    <a:pt x="4533" y="90"/>
                  </a:cubicBezTo>
                  <a:cubicBezTo>
                    <a:pt x="4479" y="36"/>
                    <a:pt x="4377" y="9"/>
                    <a:pt x="4274" y="9"/>
                  </a:cubicBezTo>
                  <a:cubicBezTo>
                    <a:pt x="4172" y="9"/>
                    <a:pt x="4069" y="36"/>
                    <a:pt x="4015" y="90"/>
                  </a:cubicBezTo>
                  <a:cubicBezTo>
                    <a:pt x="3810" y="295"/>
                    <a:pt x="3507" y="397"/>
                    <a:pt x="3204" y="397"/>
                  </a:cubicBezTo>
                  <a:cubicBezTo>
                    <a:pt x="2900" y="397"/>
                    <a:pt x="2597" y="295"/>
                    <a:pt x="2392" y="90"/>
                  </a:cubicBezTo>
                  <a:cubicBezTo>
                    <a:pt x="2338" y="36"/>
                    <a:pt x="2240" y="9"/>
                    <a:pt x="2140" y="9"/>
                  </a:cubicBezTo>
                  <a:cubicBezTo>
                    <a:pt x="2039" y="9"/>
                    <a:pt x="1937" y="36"/>
                    <a:pt x="1874" y="90"/>
                  </a:cubicBezTo>
                  <a:cubicBezTo>
                    <a:pt x="1669" y="295"/>
                    <a:pt x="1366" y="397"/>
                    <a:pt x="1062" y="397"/>
                  </a:cubicBezTo>
                  <a:cubicBezTo>
                    <a:pt x="759" y="397"/>
                    <a:pt x="456" y="295"/>
                    <a:pt x="251" y="90"/>
                  </a:cubicBezTo>
                  <a:cubicBezTo>
                    <a:pt x="197" y="36"/>
                    <a:pt x="90" y="0"/>
                    <a:pt x="1"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09" name="Google Shape;1509;p49"/>
            <p:cNvSpPr/>
            <p:nvPr/>
          </p:nvSpPr>
          <p:spPr>
            <a:xfrm>
              <a:off x="4026550" y="3896150"/>
              <a:ext cx="205675" cy="20100"/>
            </a:xfrm>
            <a:custGeom>
              <a:rect b="b" l="l" r="r" t="t"/>
              <a:pathLst>
                <a:path extrusionOk="0" h="804" w="8227">
                  <a:moveTo>
                    <a:pt x="393" y="1"/>
                  </a:moveTo>
                  <a:cubicBezTo>
                    <a:pt x="161" y="1"/>
                    <a:pt x="1" y="179"/>
                    <a:pt x="1" y="411"/>
                  </a:cubicBezTo>
                  <a:cubicBezTo>
                    <a:pt x="1" y="643"/>
                    <a:pt x="161" y="803"/>
                    <a:pt x="393" y="803"/>
                  </a:cubicBezTo>
                  <a:lnTo>
                    <a:pt x="7834" y="803"/>
                  </a:lnTo>
                  <a:cubicBezTo>
                    <a:pt x="8065" y="803"/>
                    <a:pt x="8226" y="643"/>
                    <a:pt x="8226" y="411"/>
                  </a:cubicBezTo>
                  <a:cubicBezTo>
                    <a:pt x="8226" y="179"/>
                    <a:pt x="8065" y="1"/>
                    <a:pt x="783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10" name="Google Shape;1510;p49"/>
          <p:cNvSpPr/>
          <p:nvPr/>
        </p:nvSpPr>
        <p:spPr>
          <a:xfrm>
            <a:off x="7189931" y="4453383"/>
            <a:ext cx="319032" cy="363054"/>
          </a:xfrm>
          <a:custGeom>
            <a:rect b="b" l="l" r="r" t="t"/>
            <a:pathLst>
              <a:path extrusionOk="0" h="10653" w="9653">
                <a:moveTo>
                  <a:pt x="4818" y="1"/>
                </a:moveTo>
                <a:cubicBezTo>
                  <a:pt x="4603" y="1"/>
                  <a:pt x="4425" y="179"/>
                  <a:pt x="4425" y="411"/>
                </a:cubicBezTo>
                <a:lnTo>
                  <a:pt x="4425" y="1607"/>
                </a:lnTo>
                <a:lnTo>
                  <a:pt x="1356" y="1607"/>
                </a:lnTo>
                <a:cubicBezTo>
                  <a:pt x="670" y="2310"/>
                  <a:pt x="36" y="2927"/>
                  <a:pt x="1" y="2927"/>
                </a:cubicBezTo>
                <a:cubicBezTo>
                  <a:pt x="1" y="2927"/>
                  <a:pt x="0" y="2927"/>
                  <a:pt x="0" y="2927"/>
                </a:cubicBezTo>
                <a:lnTo>
                  <a:pt x="0" y="2927"/>
                </a:lnTo>
                <a:lnTo>
                  <a:pt x="1338" y="4265"/>
                </a:lnTo>
                <a:lnTo>
                  <a:pt x="4425" y="4265"/>
                </a:lnTo>
                <a:lnTo>
                  <a:pt x="4425" y="10653"/>
                </a:lnTo>
                <a:lnTo>
                  <a:pt x="5228" y="10653"/>
                </a:lnTo>
                <a:lnTo>
                  <a:pt x="5228" y="7459"/>
                </a:lnTo>
                <a:lnTo>
                  <a:pt x="8279" y="7459"/>
                </a:lnTo>
                <a:cubicBezTo>
                  <a:pt x="8993" y="6745"/>
                  <a:pt x="9635" y="6121"/>
                  <a:pt x="9653" y="6121"/>
                </a:cubicBezTo>
                <a:lnTo>
                  <a:pt x="8315" y="4800"/>
                </a:lnTo>
                <a:lnTo>
                  <a:pt x="5228" y="4800"/>
                </a:lnTo>
                <a:lnTo>
                  <a:pt x="5228" y="411"/>
                </a:lnTo>
                <a:cubicBezTo>
                  <a:pt x="5228" y="179"/>
                  <a:pt x="5050" y="1"/>
                  <a:pt x="481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11" name="Google Shape;1511;p49"/>
          <p:cNvGrpSpPr/>
          <p:nvPr/>
        </p:nvGrpSpPr>
        <p:grpSpPr>
          <a:xfrm>
            <a:off x="7732713" y="4486703"/>
            <a:ext cx="351487" cy="294826"/>
            <a:chOff x="853250" y="4006875"/>
            <a:chExt cx="265875" cy="216275"/>
          </a:xfrm>
        </p:grpSpPr>
        <p:sp>
          <p:nvSpPr>
            <p:cNvPr id="1512" name="Google Shape;1512;p49"/>
            <p:cNvSpPr/>
            <p:nvPr/>
          </p:nvSpPr>
          <p:spPr>
            <a:xfrm>
              <a:off x="1016500" y="4006875"/>
              <a:ext cx="70950" cy="106525"/>
            </a:xfrm>
            <a:custGeom>
              <a:rect b="b" l="l" r="r" t="t"/>
              <a:pathLst>
                <a:path extrusionOk="0" h="4261" w="2838">
                  <a:moveTo>
                    <a:pt x="1464" y="782"/>
                  </a:moveTo>
                  <a:cubicBezTo>
                    <a:pt x="1785" y="782"/>
                    <a:pt x="2052" y="1049"/>
                    <a:pt x="2052" y="1370"/>
                  </a:cubicBezTo>
                  <a:cubicBezTo>
                    <a:pt x="2052" y="1531"/>
                    <a:pt x="1981" y="1656"/>
                    <a:pt x="1874" y="1781"/>
                  </a:cubicBezTo>
                  <a:cubicBezTo>
                    <a:pt x="1749" y="1906"/>
                    <a:pt x="1606" y="1959"/>
                    <a:pt x="1446" y="1959"/>
                  </a:cubicBezTo>
                  <a:cubicBezTo>
                    <a:pt x="1125" y="1959"/>
                    <a:pt x="875" y="1692"/>
                    <a:pt x="875" y="1370"/>
                  </a:cubicBezTo>
                  <a:cubicBezTo>
                    <a:pt x="875" y="1049"/>
                    <a:pt x="1142" y="782"/>
                    <a:pt x="1464" y="782"/>
                  </a:cubicBezTo>
                  <a:close/>
                  <a:moveTo>
                    <a:pt x="1437" y="0"/>
                  </a:moveTo>
                  <a:cubicBezTo>
                    <a:pt x="1256" y="0"/>
                    <a:pt x="1067" y="33"/>
                    <a:pt x="875" y="104"/>
                  </a:cubicBezTo>
                  <a:cubicBezTo>
                    <a:pt x="589" y="211"/>
                    <a:pt x="357" y="443"/>
                    <a:pt x="215" y="710"/>
                  </a:cubicBezTo>
                  <a:cubicBezTo>
                    <a:pt x="36" y="1067"/>
                    <a:pt x="0" y="1477"/>
                    <a:pt x="143" y="1852"/>
                  </a:cubicBezTo>
                  <a:lnTo>
                    <a:pt x="785" y="3244"/>
                  </a:lnTo>
                  <a:lnTo>
                    <a:pt x="1214" y="4118"/>
                  </a:lnTo>
                  <a:cubicBezTo>
                    <a:pt x="1249" y="4207"/>
                    <a:pt x="1356" y="4261"/>
                    <a:pt x="1446" y="4261"/>
                  </a:cubicBezTo>
                  <a:cubicBezTo>
                    <a:pt x="1553" y="4261"/>
                    <a:pt x="1642" y="4207"/>
                    <a:pt x="1695" y="4118"/>
                  </a:cubicBezTo>
                  <a:lnTo>
                    <a:pt x="2106" y="3244"/>
                  </a:lnTo>
                  <a:lnTo>
                    <a:pt x="2748" y="1870"/>
                  </a:lnTo>
                  <a:cubicBezTo>
                    <a:pt x="2820" y="1709"/>
                    <a:pt x="2837" y="1531"/>
                    <a:pt x="2837" y="1370"/>
                  </a:cubicBezTo>
                  <a:cubicBezTo>
                    <a:pt x="2837" y="603"/>
                    <a:pt x="2215" y="0"/>
                    <a:pt x="143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3" name="Google Shape;1513;p49"/>
            <p:cNvSpPr/>
            <p:nvPr/>
          </p:nvSpPr>
          <p:spPr>
            <a:xfrm>
              <a:off x="853250" y="4036650"/>
              <a:ext cx="265875" cy="186500"/>
            </a:xfrm>
            <a:custGeom>
              <a:rect b="b" l="l" r="r" t="t"/>
              <a:pathLst>
                <a:path extrusionOk="0" h="7460" w="10635">
                  <a:moveTo>
                    <a:pt x="2391" y="1036"/>
                  </a:moveTo>
                  <a:lnTo>
                    <a:pt x="2391" y="5372"/>
                  </a:lnTo>
                  <a:lnTo>
                    <a:pt x="803" y="6175"/>
                  </a:lnTo>
                  <a:lnTo>
                    <a:pt x="803" y="1839"/>
                  </a:lnTo>
                  <a:lnTo>
                    <a:pt x="2391" y="1036"/>
                  </a:lnTo>
                  <a:close/>
                  <a:moveTo>
                    <a:pt x="2926" y="1036"/>
                  </a:moveTo>
                  <a:lnTo>
                    <a:pt x="5049" y="2106"/>
                  </a:lnTo>
                  <a:lnTo>
                    <a:pt x="5049" y="6442"/>
                  </a:lnTo>
                  <a:lnTo>
                    <a:pt x="2926" y="5372"/>
                  </a:lnTo>
                  <a:lnTo>
                    <a:pt x="2926" y="1036"/>
                  </a:lnTo>
                  <a:close/>
                  <a:moveTo>
                    <a:pt x="2659" y="1"/>
                  </a:moveTo>
                  <a:lnTo>
                    <a:pt x="0" y="1339"/>
                  </a:lnTo>
                  <a:lnTo>
                    <a:pt x="0" y="7459"/>
                  </a:lnTo>
                  <a:lnTo>
                    <a:pt x="2659" y="6121"/>
                  </a:lnTo>
                  <a:lnTo>
                    <a:pt x="5317" y="7459"/>
                  </a:lnTo>
                  <a:lnTo>
                    <a:pt x="7976" y="6121"/>
                  </a:lnTo>
                  <a:lnTo>
                    <a:pt x="10634" y="7459"/>
                  </a:lnTo>
                  <a:lnTo>
                    <a:pt x="10634" y="1339"/>
                  </a:lnTo>
                  <a:lnTo>
                    <a:pt x="9760" y="911"/>
                  </a:lnTo>
                  <a:lnTo>
                    <a:pt x="9439" y="1625"/>
                  </a:lnTo>
                  <a:lnTo>
                    <a:pt x="9831" y="1839"/>
                  </a:lnTo>
                  <a:lnTo>
                    <a:pt x="9831" y="6175"/>
                  </a:lnTo>
                  <a:lnTo>
                    <a:pt x="8243" y="5372"/>
                  </a:lnTo>
                  <a:lnTo>
                    <a:pt x="8243" y="3605"/>
                  </a:lnTo>
                  <a:lnTo>
                    <a:pt x="7708" y="3605"/>
                  </a:lnTo>
                  <a:lnTo>
                    <a:pt x="7708" y="5372"/>
                  </a:lnTo>
                  <a:lnTo>
                    <a:pt x="5585" y="6442"/>
                  </a:lnTo>
                  <a:lnTo>
                    <a:pt x="5585" y="2106"/>
                  </a:lnTo>
                  <a:lnTo>
                    <a:pt x="6530" y="1625"/>
                  </a:lnTo>
                  <a:lnTo>
                    <a:pt x="6191" y="911"/>
                  </a:lnTo>
                  <a:lnTo>
                    <a:pt x="5317" y="1339"/>
                  </a:lnTo>
                  <a:lnTo>
                    <a:pt x="265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14" name="Google Shape;1514;p49"/>
          <p:cNvGrpSpPr/>
          <p:nvPr/>
        </p:nvGrpSpPr>
        <p:grpSpPr>
          <a:xfrm>
            <a:off x="8910280" y="4452282"/>
            <a:ext cx="245925" cy="363668"/>
            <a:chOff x="1978675" y="3981800"/>
            <a:chExt cx="186025" cy="266775"/>
          </a:xfrm>
        </p:grpSpPr>
        <p:sp>
          <p:nvSpPr>
            <p:cNvPr id="1515" name="Google Shape;1515;p49"/>
            <p:cNvSpPr/>
            <p:nvPr/>
          </p:nvSpPr>
          <p:spPr>
            <a:xfrm>
              <a:off x="1978675" y="3982250"/>
              <a:ext cx="20075" cy="266325"/>
            </a:xfrm>
            <a:custGeom>
              <a:rect b="b" l="l" r="r" t="t"/>
              <a:pathLst>
                <a:path extrusionOk="0" h="10653" w="803">
                  <a:moveTo>
                    <a:pt x="393" y="0"/>
                  </a:moveTo>
                  <a:cubicBezTo>
                    <a:pt x="178" y="0"/>
                    <a:pt x="0" y="179"/>
                    <a:pt x="0" y="411"/>
                  </a:cubicBezTo>
                  <a:lnTo>
                    <a:pt x="0" y="10652"/>
                  </a:lnTo>
                  <a:lnTo>
                    <a:pt x="803" y="10652"/>
                  </a:lnTo>
                  <a:lnTo>
                    <a:pt x="803" y="411"/>
                  </a:lnTo>
                  <a:cubicBezTo>
                    <a:pt x="803" y="179"/>
                    <a:pt x="625" y="0"/>
                    <a:pt x="39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16" name="Google Shape;1516;p49"/>
            <p:cNvSpPr/>
            <p:nvPr/>
          </p:nvSpPr>
          <p:spPr>
            <a:xfrm>
              <a:off x="2012125" y="3981800"/>
              <a:ext cx="152575" cy="119575"/>
            </a:xfrm>
            <a:custGeom>
              <a:rect b="b" l="l" r="r" t="t"/>
              <a:pathLst>
                <a:path extrusionOk="0" h="4783" w="6103">
                  <a:moveTo>
                    <a:pt x="1695" y="0"/>
                  </a:moveTo>
                  <a:cubicBezTo>
                    <a:pt x="518" y="0"/>
                    <a:pt x="0" y="375"/>
                    <a:pt x="0" y="375"/>
                  </a:cubicBezTo>
                  <a:lnTo>
                    <a:pt x="0" y="4782"/>
                  </a:lnTo>
                  <a:cubicBezTo>
                    <a:pt x="0" y="4782"/>
                    <a:pt x="500" y="4390"/>
                    <a:pt x="1695" y="4390"/>
                  </a:cubicBezTo>
                  <a:cubicBezTo>
                    <a:pt x="2637" y="4390"/>
                    <a:pt x="3579" y="4749"/>
                    <a:pt x="4593" y="4749"/>
                  </a:cubicBezTo>
                  <a:cubicBezTo>
                    <a:pt x="5077" y="4749"/>
                    <a:pt x="5578" y="4667"/>
                    <a:pt x="6102" y="4425"/>
                  </a:cubicBezTo>
                  <a:lnTo>
                    <a:pt x="6102" y="18"/>
                  </a:lnTo>
                  <a:cubicBezTo>
                    <a:pt x="5431" y="222"/>
                    <a:pt x="4876" y="291"/>
                    <a:pt x="4385" y="291"/>
                  </a:cubicBezTo>
                  <a:cubicBezTo>
                    <a:pt x="3374" y="291"/>
                    <a:pt x="2632" y="0"/>
                    <a:pt x="169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17" name="Google Shape;1517;p49"/>
          <p:cNvSpPr/>
          <p:nvPr/>
        </p:nvSpPr>
        <p:spPr>
          <a:xfrm>
            <a:off x="8307296" y="4473715"/>
            <a:ext cx="317875" cy="322363"/>
          </a:xfrm>
          <a:custGeom>
            <a:rect b="b" l="l" r="r" t="t"/>
            <a:pathLst>
              <a:path extrusionOk="0" h="9459" w="9618">
                <a:moveTo>
                  <a:pt x="4086" y="1"/>
                </a:moveTo>
                <a:cubicBezTo>
                  <a:pt x="3985" y="1"/>
                  <a:pt x="3883" y="35"/>
                  <a:pt x="3801" y="112"/>
                </a:cubicBezTo>
                <a:lnTo>
                  <a:pt x="250" y="3663"/>
                </a:lnTo>
                <a:cubicBezTo>
                  <a:pt x="0" y="3913"/>
                  <a:pt x="196" y="4377"/>
                  <a:pt x="571" y="4430"/>
                </a:cubicBezTo>
                <a:cubicBezTo>
                  <a:pt x="658" y="4439"/>
                  <a:pt x="745" y="4444"/>
                  <a:pt x="832" y="4444"/>
                </a:cubicBezTo>
                <a:cubicBezTo>
                  <a:pt x="1261" y="4444"/>
                  <a:pt x="1684" y="4335"/>
                  <a:pt x="2070" y="4127"/>
                </a:cubicBezTo>
                <a:lnTo>
                  <a:pt x="4336" y="6964"/>
                </a:lnTo>
                <a:cubicBezTo>
                  <a:pt x="3979" y="7624"/>
                  <a:pt x="3819" y="8267"/>
                  <a:pt x="3854" y="8802"/>
                </a:cubicBezTo>
                <a:cubicBezTo>
                  <a:pt x="3872" y="8998"/>
                  <a:pt x="3997" y="9177"/>
                  <a:pt x="4193" y="9248"/>
                </a:cubicBezTo>
                <a:cubicBezTo>
                  <a:pt x="4259" y="9278"/>
                  <a:pt x="4326" y="9292"/>
                  <a:pt x="4392" y="9292"/>
                </a:cubicBezTo>
                <a:cubicBezTo>
                  <a:pt x="4524" y="9292"/>
                  <a:pt x="4651" y="9236"/>
                  <a:pt x="4746" y="9141"/>
                </a:cubicBezTo>
                <a:lnTo>
                  <a:pt x="6655" y="7232"/>
                </a:lnTo>
                <a:lnTo>
                  <a:pt x="9368" y="9426"/>
                </a:lnTo>
                <a:cubicBezTo>
                  <a:pt x="9383" y="9449"/>
                  <a:pt x="9410" y="9459"/>
                  <a:pt x="9441" y="9459"/>
                </a:cubicBezTo>
                <a:cubicBezTo>
                  <a:pt x="9484" y="9459"/>
                  <a:pt x="9533" y="9440"/>
                  <a:pt x="9564" y="9409"/>
                </a:cubicBezTo>
                <a:cubicBezTo>
                  <a:pt x="9617" y="9355"/>
                  <a:pt x="9617" y="9284"/>
                  <a:pt x="9564" y="9212"/>
                </a:cubicBezTo>
                <a:lnTo>
                  <a:pt x="7369" y="6518"/>
                </a:lnTo>
                <a:lnTo>
                  <a:pt x="9278" y="4627"/>
                </a:lnTo>
                <a:cubicBezTo>
                  <a:pt x="9421" y="4484"/>
                  <a:pt x="9457" y="4270"/>
                  <a:pt x="9385" y="4056"/>
                </a:cubicBezTo>
                <a:cubicBezTo>
                  <a:pt x="9332" y="3859"/>
                  <a:pt x="9136" y="3735"/>
                  <a:pt x="8939" y="3717"/>
                </a:cubicBezTo>
                <a:cubicBezTo>
                  <a:pt x="8877" y="3710"/>
                  <a:pt x="8813" y="3707"/>
                  <a:pt x="8747" y="3707"/>
                </a:cubicBezTo>
                <a:cubicBezTo>
                  <a:pt x="8254" y="3707"/>
                  <a:pt x="7685" y="3883"/>
                  <a:pt x="7102" y="4198"/>
                </a:cubicBezTo>
                <a:lnTo>
                  <a:pt x="4265" y="1932"/>
                </a:lnTo>
                <a:cubicBezTo>
                  <a:pt x="4514" y="1469"/>
                  <a:pt x="4621" y="951"/>
                  <a:pt x="4568" y="434"/>
                </a:cubicBezTo>
                <a:cubicBezTo>
                  <a:pt x="4543" y="175"/>
                  <a:pt x="4314" y="1"/>
                  <a:pt x="408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18" name="Google Shape;1518;p49"/>
          <p:cNvGrpSpPr/>
          <p:nvPr/>
        </p:nvGrpSpPr>
        <p:grpSpPr>
          <a:xfrm>
            <a:off x="9440020" y="4461726"/>
            <a:ext cx="333805" cy="344821"/>
            <a:chOff x="480325" y="3970200"/>
            <a:chExt cx="252500" cy="252950"/>
          </a:xfrm>
        </p:grpSpPr>
        <p:sp>
          <p:nvSpPr>
            <p:cNvPr id="1519" name="Google Shape;1519;p49"/>
            <p:cNvSpPr/>
            <p:nvPr/>
          </p:nvSpPr>
          <p:spPr>
            <a:xfrm>
              <a:off x="480325" y="3970200"/>
              <a:ext cx="252500" cy="252950"/>
            </a:xfrm>
            <a:custGeom>
              <a:rect b="b" l="l" r="r" t="t"/>
              <a:pathLst>
                <a:path extrusionOk="0" h="10118" w="10100">
                  <a:moveTo>
                    <a:pt x="5050" y="4265"/>
                  </a:moveTo>
                  <a:cubicBezTo>
                    <a:pt x="5496" y="4265"/>
                    <a:pt x="5853" y="4622"/>
                    <a:pt x="5853" y="5068"/>
                  </a:cubicBezTo>
                  <a:cubicBezTo>
                    <a:pt x="5853" y="5496"/>
                    <a:pt x="5496" y="5853"/>
                    <a:pt x="5050" y="5853"/>
                  </a:cubicBezTo>
                  <a:cubicBezTo>
                    <a:pt x="4622" y="5853"/>
                    <a:pt x="4247" y="5496"/>
                    <a:pt x="4247" y="5068"/>
                  </a:cubicBezTo>
                  <a:cubicBezTo>
                    <a:pt x="4247" y="4622"/>
                    <a:pt x="4622" y="4265"/>
                    <a:pt x="5050" y="4265"/>
                  </a:cubicBezTo>
                  <a:close/>
                  <a:moveTo>
                    <a:pt x="5050" y="0"/>
                  </a:moveTo>
                  <a:lnTo>
                    <a:pt x="4889" y="536"/>
                  </a:lnTo>
                  <a:lnTo>
                    <a:pt x="4622" y="1374"/>
                  </a:lnTo>
                  <a:lnTo>
                    <a:pt x="3997" y="3391"/>
                  </a:lnTo>
                  <a:lnTo>
                    <a:pt x="2748" y="2730"/>
                  </a:lnTo>
                  <a:lnTo>
                    <a:pt x="3391" y="3979"/>
                  </a:lnTo>
                  <a:lnTo>
                    <a:pt x="1374" y="4622"/>
                  </a:lnTo>
                  <a:lnTo>
                    <a:pt x="536" y="4871"/>
                  </a:lnTo>
                  <a:lnTo>
                    <a:pt x="1" y="5050"/>
                  </a:lnTo>
                  <a:lnTo>
                    <a:pt x="536" y="5228"/>
                  </a:lnTo>
                  <a:lnTo>
                    <a:pt x="1339" y="5496"/>
                  </a:lnTo>
                  <a:lnTo>
                    <a:pt x="3373" y="6120"/>
                  </a:lnTo>
                  <a:lnTo>
                    <a:pt x="2730" y="7387"/>
                  </a:lnTo>
                  <a:lnTo>
                    <a:pt x="3979" y="6727"/>
                  </a:lnTo>
                  <a:lnTo>
                    <a:pt x="4622" y="8761"/>
                  </a:lnTo>
                  <a:lnTo>
                    <a:pt x="4872" y="9582"/>
                  </a:lnTo>
                  <a:lnTo>
                    <a:pt x="5032" y="10117"/>
                  </a:lnTo>
                  <a:lnTo>
                    <a:pt x="5211" y="9582"/>
                  </a:lnTo>
                  <a:lnTo>
                    <a:pt x="5478" y="8761"/>
                  </a:lnTo>
                  <a:lnTo>
                    <a:pt x="6121" y="6709"/>
                  </a:lnTo>
                  <a:lnTo>
                    <a:pt x="7370" y="7369"/>
                  </a:lnTo>
                  <a:lnTo>
                    <a:pt x="7370" y="7369"/>
                  </a:lnTo>
                  <a:lnTo>
                    <a:pt x="6709" y="6120"/>
                  </a:lnTo>
                  <a:lnTo>
                    <a:pt x="8743" y="5478"/>
                  </a:lnTo>
                  <a:lnTo>
                    <a:pt x="9564" y="5210"/>
                  </a:lnTo>
                  <a:lnTo>
                    <a:pt x="10099" y="5032"/>
                  </a:lnTo>
                  <a:lnTo>
                    <a:pt x="9564" y="4889"/>
                  </a:lnTo>
                  <a:lnTo>
                    <a:pt x="8743" y="4640"/>
                  </a:lnTo>
                  <a:lnTo>
                    <a:pt x="6727" y="3997"/>
                  </a:lnTo>
                  <a:lnTo>
                    <a:pt x="7370" y="2730"/>
                  </a:lnTo>
                  <a:lnTo>
                    <a:pt x="7370" y="2730"/>
                  </a:lnTo>
                  <a:lnTo>
                    <a:pt x="6121" y="3391"/>
                  </a:lnTo>
                  <a:lnTo>
                    <a:pt x="5478" y="1356"/>
                  </a:lnTo>
                  <a:lnTo>
                    <a:pt x="5211"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0" name="Google Shape;1520;p49"/>
            <p:cNvSpPr/>
            <p:nvPr/>
          </p:nvSpPr>
          <p:spPr>
            <a:xfrm>
              <a:off x="625300" y="4115175"/>
              <a:ext cx="92800" cy="92800"/>
            </a:xfrm>
            <a:custGeom>
              <a:rect b="b" l="l" r="r" t="t"/>
              <a:pathLst>
                <a:path extrusionOk="0" h="3712" w="3712">
                  <a:moveTo>
                    <a:pt x="3712" y="0"/>
                  </a:moveTo>
                  <a:lnTo>
                    <a:pt x="3105" y="197"/>
                  </a:lnTo>
                  <a:lnTo>
                    <a:pt x="2837" y="268"/>
                  </a:lnTo>
                  <a:cubicBezTo>
                    <a:pt x="2695" y="750"/>
                    <a:pt x="2481" y="1178"/>
                    <a:pt x="2159" y="1570"/>
                  </a:cubicBezTo>
                  <a:cubicBezTo>
                    <a:pt x="1999" y="1785"/>
                    <a:pt x="1785" y="1981"/>
                    <a:pt x="1571" y="2177"/>
                  </a:cubicBezTo>
                  <a:cubicBezTo>
                    <a:pt x="1178" y="2480"/>
                    <a:pt x="750" y="2712"/>
                    <a:pt x="268" y="2837"/>
                  </a:cubicBezTo>
                  <a:lnTo>
                    <a:pt x="179" y="3123"/>
                  </a:lnTo>
                  <a:lnTo>
                    <a:pt x="0" y="3712"/>
                  </a:lnTo>
                  <a:cubicBezTo>
                    <a:pt x="875" y="3587"/>
                    <a:pt x="1678" y="3176"/>
                    <a:pt x="2338" y="2570"/>
                  </a:cubicBezTo>
                  <a:cubicBezTo>
                    <a:pt x="2409" y="2480"/>
                    <a:pt x="2498" y="2409"/>
                    <a:pt x="2570" y="2320"/>
                  </a:cubicBezTo>
                  <a:cubicBezTo>
                    <a:pt x="3176" y="1677"/>
                    <a:pt x="3569" y="857"/>
                    <a:pt x="371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1" name="Google Shape;1521;p49"/>
            <p:cNvSpPr/>
            <p:nvPr/>
          </p:nvSpPr>
          <p:spPr>
            <a:xfrm>
              <a:off x="625300" y="3985375"/>
              <a:ext cx="92800" cy="92800"/>
            </a:xfrm>
            <a:custGeom>
              <a:rect b="b" l="l" r="r" t="t"/>
              <a:pathLst>
                <a:path extrusionOk="0" h="3712" w="3712">
                  <a:moveTo>
                    <a:pt x="0" y="0"/>
                  </a:moveTo>
                  <a:lnTo>
                    <a:pt x="179" y="589"/>
                  </a:lnTo>
                  <a:lnTo>
                    <a:pt x="286" y="874"/>
                  </a:lnTo>
                  <a:cubicBezTo>
                    <a:pt x="750" y="1017"/>
                    <a:pt x="1178" y="1231"/>
                    <a:pt x="1553" y="1535"/>
                  </a:cubicBezTo>
                  <a:cubicBezTo>
                    <a:pt x="1785" y="1713"/>
                    <a:pt x="1981" y="1927"/>
                    <a:pt x="2159" y="2159"/>
                  </a:cubicBezTo>
                  <a:cubicBezTo>
                    <a:pt x="2481" y="2534"/>
                    <a:pt x="2695" y="2962"/>
                    <a:pt x="2837" y="3444"/>
                  </a:cubicBezTo>
                  <a:lnTo>
                    <a:pt x="3105" y="3515"/>
                  </a:lnTo>
                  <a:lnTo>
                    <a:pt x="3712" y="3711"/>
                  </a:lnTo>
                  <a:cubicBezTo>
                    <a:pt x="3569" y="2855"/>
                    <a:pt x="3159" y="2034"/>
                    <a:pt x="2570" y="1392"/>
                  </a:cubicBezTo>
                  <a:cubicBezTo>
                    <a:pt x="2481" y="1303"/>
                    <a:pt x="2409" y="1231"/>
                    <a:pt x="2320" y="1142"/>
                  </a:cubicBezTo>
                  <a:cubicBezTo>
                    <a:pt x="1678" y="553"/>
                    <a:pt x="875" y="143"/>
                    <a:pt x="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2" name="Google Shape;1522;p49"/>
            <p:cNvSpPr/>
            <p:nvPr/>
          </p:nvSpPr>
          <p:spPr>
            <a:xfrm>
              <a:off x="495050" y="3985375"/>
              <a:ext cx="93250" cy="92350"/>
            </a:xfrm>
            <a:custGeom>
              <a:rect b="b" l="l" r="r" t="t"/>
              <a:pathLst>
                <a:path extrusionOk="0" h="3694" w="3730">
                  <a:moveTo>
                    <a:pt x="3729" y="0"/>
                  </a:moveTo>
                  <a:cubicBezTo>
                    <a:pt x="2855" y="143"/>
                    <a:pt x="2034" y="535"/>
                    <a:pt x="1392" y="1124"/>
                  </a:cubicBezTo>
                  <a:cubicBezTo>
                    <a:pt x="1303" y="1213"/>
                    <a:pt x="1232" y="1285"/>
                    <a:pt x="1160" y="1374"/>
                  </a:cubicBezTo>
                  <a:cubicBezTo>
                    <a:pt x="553" y="2034"/>
                    <a:pt x="143" y="2837"/>
                    <a:pt x="0" y="3694"/>
                  </a:cubicBezTo>
                  <a:lnTo>
                    <a:pt x="589" y="3515"/>
                  </a:lnTo>
                  <a:lnTo>
                    <a:pt x="892" y="3426"/>
                  </a:lnTo>
                  <a:cubicBezTo>
                    <a:pt x="1017" y="2962"/>
                    <a:pt x="1249" y="2516"/>
                    <a:pt x="1553" y="2123"/>
                  </a:cubicBezTo>
                  <a:cubicBezTo>
                    <a:pt x="1731" y="1909"/>
                    <a:pt x="1927" y="1695"/>
                    <a:pt x="2159" y="1517"/>
                  </a:cubicBezTo>
                  <a:cubicBezTo>
                    <a:pt x="2552" y="1213"/>
                    <a:pt x="2980" y="999"/>
                    <a:pt x="3444" y="857"/>
                  </a:cubicBezTo>
                  <a:lnTo>
                    <a:pt x="3533" y="589"/>
                  </a:lnTo>
                  <a:lnTo>
                    <a:pt x="372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3" name="Google Shape;1523;p49"/>
            <p:cNvSpPr/>
            <p:nvPr/>
          </p:nvSpPr>
          <p:spPr>
            <a:xfrm>
              <a:off x="495050" y="4115625"/>
              <a:ext cx="93250" cy="92350"/>
            </a:xfrm>
            <a:custGeom>
              <a:rect b="b" l="l" r="r" t="t"/>
              <a:pathLst>
                <a:path extrusionOk="0" h="3694" w="3730">
                  <a:moveTo>
                    <a:pt x="0" y="0"/>
                  </a:moveTo>
                  <a:cubicBezTo>
                    <a:pt x="161" y="874"/>
                    <a:pt x="553" y="1677"/>
                    <a:pt x="1160" y="2320"/>
                  </a:cubicBezTo>
                  <a:cubicBezTo>
                    <a:pt x="1232" y="2409"/>
                    <a:pt x="1303" y="2480"/>
                    <a:pt x="1392" y="2569"/>
                  </a:cubicBezTo>
                  <a:cubicBezTo>
                    <a:pt x="2034" y="3158"/>
                    <a:pt x="2855" y="3569"/>
                    <a:pt x="3729" y="3694"/>
                  </a:cubicBezTo>
                  <a:lnTo>
                    <a:pt x="3515" y="3105"/>
                  </a:lnTo>
                  <a:lnTo>
                    <a:pt x="3444" y="2819"/>
                  </a:lnTo>
                  <a:cubicBezTo>
                    <a:pt x="2980" y="2694"/>
                    <a:pt x="2534" y="2462"/>
                    <a:pt x="2159" y="2159"/>
                  </a:cubicBezTo>
                  <a:cubicBezTo>
                    <a:pt x="1927" y="1981"/>
                    <a:pt x="1731" y="1767"/>
                    <a:pt x="1553" y="1570"/>
                  </a:cubicBezTo>
                  <a:cubicBezTo>
                    <a:pt x="1249" y="1178"/>
                    <a:pt x="1017" y="750"/>
                    <a:pt x="892" y="268"/>
                  </a:cubicBezTo>
                  <a:lnTo>
                    <a:pt x="607" y="179"/>
                  </a:lnTo>
                  <a:lnTo>
                    <a:pt x="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24" name="Google Shape;1524;p49"/>
          <p:cNvSpPr/>
          <p:nvPr/>
        </p:nvSpPr>
        <p:spPr>
          <a:xfrm>
            <a:off x="2607371" y="5072569"/>
            <a:ext cx="193442" cy="308322"/>
          </a:xfrm>
          <a:custGeom>
            <a:rect b="b" l="l" r="r" t="t"/>
            <a:pathLst>
              <a:path extrusionOk="0" h="9047" w="5853">
                <a:moveTo>
                  <a:pt x="2926" y="1606"/>
                </a:moveTo>
                <a:cubicBezTo>
                  <a:pt x="3586" y="1606"/>
                  <a:pt x="4122" y="2124"/>
                  <a:pt x="4122" y="2802"/>
                </a:cubicBezTo>
                <a:cubicBezTo>
                  <a:pt x="4122" y="3462"/>
                  <a:pt x="3586" y="3997"/>
                  <a:pt x="2926" y="3997"/>
                </a:cubicBezTo>
                <a:cubicBezTo>
                  <a:pt x="2248" y="3997"/>
                  <a:pt x="1731" y="3462"/>
                  <a:pt x="1731" y="2802"/>
                </a:cubicBezTo>
                <a:cubicBezTo>
                  <a:pt x="1731" y="2124"/>
                  <a:pt x="2248" y="1606"/>
                  <a:pt x="2926" y="1606"/>
                </a:cubicBezTo>
                <a:close/>
                <a:moveTo>
                  <a:pt x="2926" y="0"/>
                </a:moveTo>
                <a:cubicBezTo>
                  <a:pt x="2016" y="0"/>
                  <a:pt x="1142" y="464"/>
                  <a:pt x="625" y="1231"/>
                </a:cubicBezTo>
                <a:cubicBezTo>
                  <a:pt x="107" y="1981"/>
                  <a:pt x="0" y="2962"/>
                  <a:pt x="321" y="3819"/>
                </a:cubicBezTo>
                <a:lnTo>
                  <a:pt x="1588" y="6620"/>
                </a:lnTo>
                <a:lnTo>
                  <a:pt x="2694" y="8904"/>
                </a:lnTo>
                <a:cubicBezTo>
                  <a:pt x="2730" y="8993"/>
                  <a:pt x="2819" y="9046"/>
                  <a:pt x="2926" y="9046"/>
                </a:cubicBezTo>
                <a:cubicBezTo>
                  <a:pt x="3033" y="9046"/>
                  <a:pt x="3122" y="8993"/>
                  <a:pt x="3158" y="8904"/>
                </a:cubicBezTo>
                <a:lnTo>
                  <a:pt x="4247" y="6620"/>
                </a:lnTo>
                <a:lnTo>
                  <a:pt x="5513" y="3819"/>
                </a:lnTo>
                <a:cubicBezTo>
                  <a:pt x="5852" y="2962"/>
                  <a:pt x="5745" y="1981"/>
                  <a:pt x="5228" y="1231"/>
                </a:cubicBezTo>
                <a:cubicBezTo>
                  <a:pt x="4710" y="464"/>
                  <a:pt x="3854" y="0"/>
                  <a:pt x="292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25" name="Google Shape;1525;p49"/>
          <p:cNvGrpSpPr/>
          <p:nvPr/>
        </p:nvGrpSpPr>
        <p:grpSpPr>
          <a:xfrm>
            <a:off x="3015743" y="5051331"/>
            <a:ext cx="334400" cy="344208"/>
            <a:chOff x="5745250" y="4378350"/>
            <a:chExt cx="252950" cy="252500"/>
          </a:xfrm>
        </p:grpSpPr>
        <p:sp>
          <p:nvSpPr>
            <p:cNvPr id="1526" name="Google Shape;1526;p49"/>
            <p:cNvSpPr/>
            <p:nvPr/>
          </p:nvSpPr>
          <p:spPr>
            <a:xfrm>
              <a:off x="5745250" y="4378350"/>
              <a:ext cx="252950" cy="252500"/>
            </a:xfrm>
            <a:custGeom>
              <a:rect b="b" l="l" r="r" t="t"/>
              <a:pathLst>
                <a:path extrusionOk="0" h="10100" w="10118">
                  <a:moveTo>
                    <a:pt x="5068" y="536"/>
                  </a:moveTo>
                  <a:cubicBezTo>
                    <a:pt x="5728" y="536"/>
                    <a:pt x="6334" y="678"/>
                    <a:pt x="6888" y="928"/>
                  </a:cubicBezTo>
                  <a:lnTo>
                    <a:pt x="6459" y="1267"/>
                  </a:lnTo>
                  <a:cubicBezTo>
                    <a:pt x="6406" y="1303"/>
                    <a:pt x="6370" y="1339"/>
                    <a:pt x="6299" y="1339"/>
                  </a:cubicBezTo>
                  <a:lnTo>
                    <a:pt x="6031" y="1339"/>
                  </a:lnTo>
                  <a:cubicBezTo>
                    <a:pt x="6013" y="1339"/>
                    <a:pt x="5978" y="1339"/>
                    <a:pt x="5942" y="1321"/>
                  </a:cubicBezTo>
                  <a:cubicBezTo>
                    <a:pt x="5942" y="1321"/>
                    <a:pt x="5300" y="928"/>
                    <a:pt x="4925" y="928"/>
                  </a:cubicBezTo>
                  <a:cubicBezTo>
                    <a:pt x="4568" y="928"/>
                    <a:pt x="3979" y="1160"/>
                    <a:pt x="3729" y="1339"/>
                  </a:cubicBezTo>
                  <a:cubicBezTo>
                    <a:pt x="3337" y="1588"/>
                    <a:pt x="3747" y="1713"/>
                    <a:pt x="3837" y="1731"/>
                  </a:cubicBezTo>
                  <a:lnTo>
                    <a:pt x="4247" y="1731"/>
                  </a:lnTo>
                  <a:cubicBezTo>
                    <a:pt x="4336" y="1731"/>
                    <a:pt x="4407" y="1695"/>
                    <a:pt x="4461" y="1624"/>
                  </a:cubicBezTo>
                  <a:lnTo>
                    <a:pt x="4622" y="1392"/>
                  </a:lnTo>
                  <a:cubicBezTo>
                    <a:pt x="4639" y="1356"/>
                    <a:pt x="4675" y="1339"/>
                    <a:pt x="4729" y="1339"/>
                  </a:cubicBezTo>
                  <a:lnTo>
                    <a:pt x="4925" y="1339"/>
                  </a:lnTo>
                  <a:lnTo>
                    <a:pt x="4657" y="1803"/>
                  </a:lnTo>
                  <a:cubicBezTo>
                    <a:pt x="4586" y="1927"/>
                    <a:pt x="4461" y="1999"/>
                    <a:pt x="4300" y="1999"/>
                  </a:cubicBezTo>
                  <a:lnTo>
                    <a:pt x="3944" y="1999"/>
                  </a:lnTo>
                  <a:cubicBezTo>
                    <a:pt x="3908" y="1999"/>
                    <a:pt x="3837" y="2017"/>
                    <a:pt x="3801" y="2034"/>
                  </a:cubicBezTo>
                  <a:lnTo>
                    <a:pt x="3462" y="2266"/>
                  </a:lnTo>
                  <a:lnTo>
                    <a:pt x="3194" y="2266"/>
                  </a:lnTo>
                  <a:cubicBezTo>
                    <a:pt x="3123" y="2266"/>
                    <a:pt x="3069" y="2320"/>
                    <a:pt x="3069" y="2391"/>
                  </a:cubicBezTo>
                  <a:lnTo>
                    <a:pt x="3069" y="2534"/>
                  </a:lnTo>
                  <a:cubicBezTo>
                    <a:pt x="3069" y="2605"/>
                    <a:pt x="3016" y="2659"/>
                    <a:pt x="2927" y="2659"/>
                  </a:cubicBezTo>
                  <a:lnTo>
                    <a:pt x="2819" y="2659"/>
                  </a:lnTo>
                  <a:cubicBezTo>
                    <a:pt x="2730" y="2659"/>
                    <a:pt x="2641" y="2713"/>
                    <a:pt x="2588" y="2784"/>
                  </a:cubicBezTo>
                  <a:lnTo>
                    <a:pt x="2427" y="3034"/>
                  </a:lnTo>
                  <a:cubicBezTo>
                    <a:pt x="2427" y="3069"/>
                    <a:pt x="2409" y="3087"/>
                    <a:pt x="2409" y="3123"/>
                  </a:cubicBezTo>
                  <a:lnTo>
                    <a:pt x="2409" y="3194"/>
                  </a:lnTo>
                  <a:cubicBezTo>
                    <a:pt x="2409" y="3283"/>
                    <a:pt x="2463" y="3319"/>
                    <a:pt x="2534" y="3319"/>
                  </a:cubicBezTo>
                  <a:lnTo>
                    <a:pt x="3016" y="3319"/>
                  </a:lnTo>
                  <a:cubicBezTo>
                    <a:pt x="3051" y="3319"/>
                    <a:pt x="3087" y="3319"/>
                    <a:pt x="3105" y="3301"/>
                  </a:cubicBezTo>
                  <a:lnTo>
                    <a:pt x="3533" y="2873"/>
                  </a:lnTo>
                  <a:cubicBezTo>
                    <a:pt x="3569" y="2837"/>
                    <a:pt x="3640" y="2802"/>
                    <a:pt x="3712" y="2802"/>
                  </a:cubicBezTo>
                  <a:lnTo>
                    <a:pt x="3765" y="2802"/>
                  </a:lnTo>
                  <a:cubicBezTo>
                    <a:pt x="3837" y="2802"/>
                    <a:pt x="3890" y="2837"/>
                    <a:pt x="3908" y="2909"/>
                  </a:cubicBezTo>
                  <a:lnTo>
                    <a:pt x="3979" y="3230"/>
                  </a:lnTo>
                  <a:cubicBezTo>
                    <a:pt x="3997" y="3301"/>
                    <a:pt x="4033" y="3337"/>
                    <a:pt x="4104" y="3337"/>
                  </a:cubicBezTo>
                  <a:lnTo>
                    <a:pt x="4140" y="3337"/>
                  </a:lnTo>
                  <a:cubicBezTo>
                    <a:pt x="4211" y="3337"/>
                    <a:pt x="4265" y="3301"/>
                    <a:pt x="4265" y="3212"/>
                  </a:cubicBezTo>
                  <a:lnTo>
                    <a:pt x="4265" y="2855"/>
                  </a:lnTo>
                  <a:cubicBezTo>
                    <a:pt x="4265" y="2837"/>
                    <a:pt x="4283" y="2802"/>
                    <a:pt x="4300" y="2766"/>
                  </a:cubicBezTo>
                  <a:lnTo>
                    <a:pt x="4407" y="2659"/>
                  </a:lnTo>
                  <a:lnTo>
                    <a:pt x="4515" y="2962"/>
                  </a:lnTo>
                  <a:cubicBezTo>
                    <a:pt x="4515" y="3034"/>
                    <a:pt x="4568" y="3069"/>
                    <a:pt x="4639" y="3069"/>
                  </a:cubicBezTo>
                  <a:lnTo>
                    <a:pt x="4746" y="3069"/>
                  </a:lnTo>
                  <a:cubicBezTo>
                    <a:pt x="4782" y="3069"/>
                    <a:pt x="4818" y="3052"/>
                    <a:pt x="4836" y="3034"/>
                  </a:cubicBezTo>
                  <a:lnTo>
                    <a:pt x="4889" y="2962"/>
                  </a:lnTo>
                  <a:cubicBezTo>
                    <a:pt x="4925" y="2944"/>
                    <a:pt x="4943" y="2927"/>
                    <a:pt x="4996" y="2927"/>
                  </a:cubicBezTo>
                  <a:lnTo>
                    <a:pt x="5068" y="2927"/>
                  </a:lnTo>
                  <a:cubicBezTo>
                    <a:pt x="5139" y="2927"/>
                    <a:pt x="5193" y="2980"/>
                    <a:pt x="5193" y="3069"/>
                  </a:cubicBezTo>
                  <a:lnTo>
                    <a:pt x="5193" y="3194"/>
                  </a:lnTo>
                  <a:cubicBezTo>
                    <a:pt x="5193" y="3283"/>
                    <a:pt x="5264" y="3319"/>
                    <a:pt x="5335" y="3319"/>
                  </a:cubicBezTo>
                  <a:lnTo>
                    <a:pt x="5817" y="3319"/>
                  </a:lnTo>
                  <a:cubicBezTo>
                    <a:pt x="5906" y="3319"/>
                    <a:pt x="5978" y="3426"/>
                    <a:pt x="5924" y="3498"/>
                  </a:cubicBezTo>
                  <a:lnTo>
                    <a:pt x="5888" y="3622"/>
                  </a:lnTo>
                  <a:cubicBezTo>
                    <a:pt x="5874" y="3682"/>
                    <a:pt x="5834" y="3716"/>
                    <a:pt x="5781" y="3716"/>
                  </a:cubicBezTo>
                  <a:cubicBezTo>
                    <a:pt x="5770" y="3716"/>
                    <a:pt x="5758" y="3715"/>
                    <a:pt x="5746" y="3712"/>
                  </a:cubicBezTo>
                  <a:lnTo>
                    <a:pt x="5103" y="3605"/>
                  </a:lnTo>
                  <a:lnTo>
                    <a:pt x="5014" y="3605"/>
                  </a:lnTo>
                  <a:lnTo>
                    <a:pt x="4461" y="3712"/>
                  </a:lnTo>
                  <a:cubicBezTo>
                    <a:pt x="4445" y="3717"/>
                    <a:pt x="4431" y="3719"/>
                    <a:pt x="4418" y="3719"/>
                  </a:cubicBezTo>
                  <a:cubicBezTo>
                    <a:pt x="4385" y="3719"/>
                    <a:pt x="4356" y="3706"/>
                    <a:pt x="4318" y="3694"/>
                  </a:cubicBezTo>
                  <a:cubicBezTo>
                    <a:pt x="4158" y="3640"/>
                    <a:pt x="3658" y="3462"/>
                    <a:pt x="3462" y="3462"/>
                  </a:cubicBezTo>
                  <a:cubicBezTo>
                    <a:pt x="1892" y="3462"/>
                    <a:pt x="1874" y="4532"/>
                    <a:pt x="1874" y="4925"/>
                  </a:cubicBezTo>
                  <a:cubicBezTo>
                    <a:pt x="1874" y="5460"/>
                    <a:pt x="2177" y="5853"/>
                    <a:pt x="2677" y="5853"/>
                  </a:cubicBezTo>
                  <a:cubicBezTo>
                    <a:pt x="2695" y="5853"/>
                    <a:pt x="2714" y="5853"/>
                    <a:pt x="2733" y="5853"/>
                  </a:cubicBezTo>
                  <a:cubicBezTo>
                    <a:pt x="3311" y="5853"/>
                    <a:pt x="3997" y="5870"/>
                    <a:pt x="3997" y="6923"/>
                  </a:cubicBezTo>
                  <a:lnTo>
                    <a:pt x="3997" y="7744"/>
                  </a:lnTo>
                  <a:cubicBezTo>
                    <a:pt x="3997" y="7905"/>
                    <a:pt x="4051" y="8047"/>
                    <a:pt x="4158" y="8172"/>
                  </a:cubicBezTo>
                  <a:lnTo>
                    <a:pt x="4550" y="8636"/>
                  </a:lnTo>
                  <a:cubicBezTo>
                    <a:pt x="4639" y="8725"/>
                    <a:pt x="4729" y="8779"/>
                    <a:pt x="4854" y="8779"/>
                  </a:cubicBezTo>
                  <a:lnTo>
                    <a:pt x="5175" y="8779"/>
                  </a:lnTo>
                  <a:cubicBezTo>
                    <a:pt x="5282" y="8779"/>
                    <a:pt x="5389" y="8743"/>
                    <a:pt x="5460" y="8654"/>
                  </a:cubicBezTo>
                  <a:lnTo>
                    <a:pt x="5764" y="8351"/>
                  </a:lnTo>
                  <a:cubicBezTo>
                    <a:pt x="5835" y="8279"/>
                    <a:pt x="5888" y="8208"/>
                    <a:pt x="5924" y="8119"/>
                  </a:cubicBezTo>
                  <a:lnTo>
                    <a:pt x="6192" y="7584"/>
                  </a:lnTo>
                  <a:cubicBezTo>
                    <a:pt x="6227" y="7494"/>
                    <a:pt x="6245" y="7387"/>
                    <a:pt x="6245" y="7280"/>
                  </a:cubicBezTo>
                  <a:lnTo>
                    <a:pt x="6245" y="6691"/>
                  </a:lnTo>
                  <a:cubicBezTo>
                    <a:pt x="6245" y="6567"/>
                    <a:pt x="6299" y="6459"/>
                    <a:pt x="6370" y="6406"/>
                  </a:cubicBezTo>
                  <a:lnTo>
                    <a:pt x="7084" y="5692"/>
                  </a:lnTo>
                  <a:cubicBezTo>
                    <a:pt x="7120" y="5639"/>
                    <a:pt x="7120" y="5532"/>
                    <a:pt x="7066" y="5496"/>
                  </a:cubicBezTo>
                  <a:cubicBezTo>
                    <a:pt x="7066" y="5496"/>
                    <a:pt x="6263" y="5050"/>
                    <a:pt x="5835" y="4193"/>
                  </a:cubicBezTo>
                  <a:cubicBezTo>
                    <a:pt x="5781" y="4104"/>
                    <a:pt x="5835" y="3997"/>
                    <a:pt x="5942" y="3997"/>
                  </a:cubicBezTo>
                  <a:lnTo>
                    <a:pt x="5995" y="3997"/>
                  </a:lnTo>
                  <a:lnTo>
                    <a:pt x="6763" y="4979"/>
                  </a:lnTo>
                  <a:cubicBezTo>
                    <a:pt x="6812" y="5048"/>
                    <a:pt x="6890" y="5085"/>
                    <a:pt x="6967" y="5085"/>
                  </a:cubicBezTo>
                  <a:cubicBezTo>
                    <a:pt x="7029" y="5085"/>
                    <a:pt x="7090" y="5062"/>
                    <a:pt x="7137" y="5014"/>
                  </a:cubicBezTo>
                  <a:lnTo>
                    <a:pt x="7583" y="4640"/>
                  </a:lnTo>
                  <a:cubicBezTo>
                    <a:pt x="7655" y="4586"/>
                    <a:pt x="7655" y="4479"/>
                    <a:pt x="7566" y="4425"/>
                  </a:cubicBezTo>
                  <a:lnTo>
                    <a:pt x="7173" y="4193"/>
                  </a:lnTo>
                  <a:cubicBezTo>
                    <a:pt x="7120" y="4158"/>
                    <a:pt x="7102" y="4086"/>
                    <a:pt x="7120" y="4033"/>
                  </a:cubicBezTo>
                  <a:lnTo>
                    <a:pt x="7120" y="3997"/>
                  </a:lnTo>
                  <a:cubicBezTo>
                    <a:pt x="7155" y="3950"/>
                    <a:pt x="7199" y="3926"/>
                    <a:pt x="7245" y="3926"/>
                  </a:cubicBezTo>
                  <a:cubicBezTo>
                    <a:pt x="7268" y="3926"/>
                    <a:pt x="7292" y="3932"/>
                    <a:pt x="7316" y="3944"/>
                  </a:cubicBezTo>
                  <a:lnTo>
                    <a:pt x="7798" y="4229"/>
                  </a:lnTo>
                  <a:cubicBezTo>
                    <a:pt x="7833" y="4265"/>
                    <a:pt x="7887" y="4283"/>
                    <a:pt x="7922" y="4283"/>
                  </a:cubicBezTo>
                  <a:lnTo>
                    <a:pt x="8083" y="4283"/>
                  </a:lnTo>
                  <a:cubicBezTo>
                    <a:pt x="8190" y="4283"/>
                    <a:pt x="8279" y="4336"/>
                    <a:pt x="8315" y="4425"/>
                  </a:cubicBezTo>
                  <a:lnTo>
                    <a:pt x="8708" y="5318"/>
                  </a:lnTo>
                  <a:cubicBezTo>
                    <a:pt x="8743" y="5407"/>
                    <a:pt x="8832" y="5478"/>
                    <a:pt x="8940" y="5478"/>
                  </a:cubicBezTo>
                  <a:cubicBezTo>
                    <a:pt x="9064" y="5478"/>
                    <a:pt x="9171" y="5371"/>
                    <a:pt x="9171" y="5246"/>
                  </a:cubicBezTo>
                  <a:lnTo>
                    <a:pt x="9171" y="4871"/>
                  </a:lnTo>
                  <a:cubicBezTo>
                    <a:pt x="9171" y="4836"/>
                    <a:pt x="9189" y="4782"/>
                    <a:pt x="9225" y="4764"/>
                  </a:cubicBezTo>
                  <a:lnTo>
                    <a:pt x="9528" y="4532"/>
                  </a:lnTo>
                  <a:cubicBezTo>
                    <a:pt x="9564" y="4693"/>
                    <a:pt x="9564" y="4889"/>
                    <a:pt x="9564" y="5068"/>
                  </a:cubicBezTo>
                  <a:cubicBezTo>
                    <a:pt x="9582" y="7548"/>
                    <a:pt x="7566" y="9564"/>
                    <a:pt x="5068" y="9564"/>
                  </a:cubicBezTo>
                  <a:cubicBezTo>
                    <a:pt x="2570" y="9564"/>
                    <a:pt x="536" y="7548"/>
                    <a:pt x="536" y="5050"/>
                  </a:cubicBezTo>
                  <a:cubicBezTo>
                    <a:pt x="536" y="2570"/>
                    <a:pt x="2570" y="536"/>
                    <a:pt x="5068" y="536"/>
                  </a:cubicBezTo>
                  <a:close/>
                  <a:moveTo>
                    <a:pt x="5068" y="0"/>
                  </a:moveTo>
                  <a:cubicBezTo>
                    <a:pt x="2266" y="0"/>
                    <a:pt x="0" y="2266"/>
                    <a:pt x="0" y="5050"/>
                  </a:cubicBezTo>
                  <a:cubicBezTo>
                    <a:pt x="0" y="7851"/>
                    <a:pt x="2266" y="10099"/>
                    <a:pt x="5068" y="10099"/>
                  </a:cubicBezTo>
                  <a:cubicBezTo>
                    <a:pt x="7851" y="10099"/>
                    <a:pt x="10117" y="7851"/>
                    <a:pt x="10117" y="5050"/>
                  </a:cubicBezTo>
                  <a:cubicBezTo>
                    <a:pt x="10117" y="2266"/>
                    <a:pt x="7851"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27" name="Google Shape;1527;p49"/>
            <p:cNvSpPr/>
            <p:nvPr/>
          </p:nvSpPr>
          <p:spPr>
            <a:xfrm>
              <a:off x="5806350" y="4419725"/>
              <a:ext cx="15650" cy="18425"/>
            </a:xfrm>
            <a:custGeom>
              <a:rect b="b" l="l" r="r" t="t"/>
              <a:pathLst>
                <a:path extrusionOk="0" h="737" w="626">
                  <a:moveTo>
                    <a:pt x="360" y="0"/>
                  </a:moveTo>
                  <a:cubicBezTo>
                    <a:pt x="326" y="0"/>
                    <a:pt x="295" y="14"/>
                    <a:pt x="268" y="40"/>
                  </a:cubicBezTo>
                  <a:lnTo>
                    <a:pt x="54" y="255"/>
                  </a:lnTo>
                  <a:cubicBezTo>
                    <a:pt x="1" y="308"/>
                    <a:pt x="1" y="379"/>
                    <a:pt x="54" y="451"/>
                  </a:cubicBezTo>
                  <a:lnTo>
                    <a:pt x="233" y="611"/>
                  </a:lnTo>
                  <a:lnTo>
                    <a:pt x="233" y="736"/>
                  </a:lnTo>
                  <a:lnTo>
                    <a:pt x="358" y="736"/>
                  </a:lnTo>
                  <a:cubicBezTo>
                    <a:pt x="447" y="736"/>
                    <a:pt x="483" y="701"/>
                    <a:pt x="483" y="611"/>
                  </a:cubicBezTo>
                  <a:lnTo>
                    <a:pt x="483" y="469"/>
                  </a:lnTo>
                  <a:lnTo>
                    <a:pt x="625" y="469"/>
                  </a:lnTo>
                  <a:lnTo>
                    <a:pt x="625" y="272"/>
                  </a:lnTo>
                  <a:cubicBezTo>
                    <a:pt x="625" y="219"/>
                    <a:pt x="607" y="201"/>
                    <a:pt x="590" y="183"/>
                  </a:cubicBezTo>
                  <a:lnTo>
                    <a:pt x="465" y="40"/>
                  </a:lnTo>
                  <a:cubicBezTo>
                    <a:pt x="429" y="14"/>
                    <a:pt x="393" y="0"/>
                    <a:pt x="360"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28" name="Google Shape;1528;p49"/>
          <p:cNvGrpSpPr/>
          <p:nvPr/>
        </p:nvGrpSpPr>
        <p:grpSpPr>
          <a:xfrm>
            <a:off x="3525242" y="5055591"/>
            <a:ext cx="334400" cy="344821"/>
            <a:chOff x="6130650" y="4381475"/>
            <a:chExt cx="252950" cy="252950"/>
          </a:xfrm>
        </p:grpSpPr>
        <p:sp>
          <p:nvSpPr>
            <p:cNvPr id="1529" name="Google Shape;1529;p49"/>
            <p:cNvSpPr/>
            <p:nvPr/>
          </p:nvSpPr>
          <p:spPr>
            <a:xfrm>
              <a:off x="6130650" y="4381475"/>
              <a:ext cx="252950" cy="252950"/>
            </a:xfrm>
            <a:custGeom>
              <a:rect b="b" l="l" r="r" t="t"/>
              <a:pathLst>
                <a:path extrusionOk="0" h="10118" w="10118">
                  <a:moveTo>
                    <a:pt x="5710" y="678"/>
                  </a:moveTo>
                  <a:lnTo>
                    <a:pt x="5835" y="910"/>
                  </a:lnTo>
                  <a:cubicBezTo>
                    <a:pt x="5871" y="928"/>
                    <a:pt x="5906" y="946"/>
                    <a:pt x="5924" y="946"/>
                  </a:cubicBezTo>
                  <a:lnTo>
                    <a:pt x="6263" y="946"/>
                  </a:lnTo>
                  <a:cubicBezTo>
                    <a:pt x="6352" y="946"/>
                    <a:pt x="6406" y="892"/>
                    <a:pt x="6406" y="803"/>
                  </a:cubicBezTo>
                  <a:lnTo>
                    <a:pt x="6406" y="732"/>
                  </a:lnTo>
                  <a:cubicBezTo>
                    <a:pt x="8262" y="1321"/>
                    <a:pt x="9600" y="3034"/>
                    <a:pt x="9600" y="5068"/>
                  </a:cubicBezTo>
                  <a:cubicBezTo>
                    <a:pt x="9600" y="6959"/>
                    <a:pt x="8422" y="8583"/>
                    <a:pt x="6781" y="9261"/>
                  </a:cubicBezTo>
                  <a:cubicBezTo>
                    <a:pt x="7066" y="9011"/>
                    <a:pt x="7566" y="8583"/>
                    <a:pt x="7726" y="8386"/>
                  </a:cubicBezTo>
                  <a:cubicBezTo>
                    <a:pt x="7958" y="8137"/>
                    <a:pt x="7994" y="7726"/>
                    <a:pt x="7994" y="7726"/>
                  </a:cubicBezTo>
                  <a:cubicBezTo>
                    <a:pt x="7994" y="7726"/>
                    <a:pt x="8922" y="7476"/>
                    <a:pt x="8922" y="6798"/>
                  </a:cubicBezTo>
                  <a:cubicBezTo>
                    <a:pt x="8922" y="6334"/>
                    <a:pt x="7994" y="6120"/>
                    <a:pt x="7994" y="6120"/>
                  </a:cubicBezTo>
                  <a:cubicBezTo>
                    <a:pt x="7833" y="5621"/>
                    <a:pt x="7048" y="5335"/>
                    <a:pt x="6406" y="5335"/>
                  </a:cubicBezTo>
                  <a:cubicBezTo>
                    <a:pt x="6263" y="5335"/>
                    <a:pt x="5728" y="5603"/>
                    <a:pt x="5728" y="5603"/>
                  </a:cubicBezTo>
                  <a:lnTo>
                    <a:pt x="5460" y="5460"/>
                  </a:lnTo>
                  <a:lnTo>
                    <a:pt x="5460" y="5068"/>
                  </a:lnTo>
                  <a:cubicBezTo>
                    <a:pt x="5460" y="4996"/>
                    <a:pt x="5425" y="4925"/>
                    <a:pt x="5335" y="4925"/>
                  </a:cubicBezTo>
                  <a:lnTo>
                    <a:pt x="5068" y="4925"/>
                  </a:lnTo>
                  <a:lnTo>
                    <a:pt x="5068" y="4532"/>
                  </a:lnTo>
                  <a:cubicBezTo>
                    <a:pt x="5068" y="4461"/>
                    <a:pt x="5014" y="4407"/>
                    <a:pt x="4943" y="4407"/>
                  </a:cubicBezTo>
                  <a:lnTo>
                    <a:pt x="4800" y="4407"/>
                  </a:lnTo>
                  <a:lnTo>
                    <a:pt x="4657" y="4497"/>
                  </a:lnTo>
                  <a:cubicBezTo>
                    <a:pt x="4616" y="4526"/>
                    <a:pt x="4566" y="4540"/>
                    <a:pt x="4516" y="4540"/>
                  </a:cubicBezTo>
                  <a:cubicBezTo>
                    <a:pt x="4415" y="4540"/>
                    <a:pt x="4312" y="4485"/>
                    <a:pt x="4265" y="4390"/>
                  </a:cubicBezTo>
                  <a:cubicBezTo>
                    <a:pt x="4265" y="4390"/>
                    <a:pt x="4140" y="4193"/>
                    <a:pt x="4140" y="4122"/>
                  </a:cubicBezTo>
                  <a:cubicBezTo>
                    <a:pt x="4140" y="3614"/>
                    <a:pt x="4661" y="3586"/>
                    <a:pt x="4777" y="3586"/>
                  </a:cubicBezTo>
                  <a:cubicBezTo>
                    <a:pt x="4792" y="3586"/>
                    <a:pt x="4800" y="3587"/>
                    <a:pt x="4800" y="3587"/>
                  </a:cubicBezTo>
                  <a:lnTo>
                    <a:pt x="5103" y="3587"/>
                  </a:lnTo>
                  <a:cubicBezTo>
                    <a:pt x="5175" y="3587"/>
                    <a:pt x="5210" y="3640"/>
                    <a:pt x="5228" y="3694"/>
                  </a:cubicBezTo>
                  <a:lnTo>
                    <a:pt x="5300" y="4033"/>
                  </a:lnTo>
                  <a:cubicBezTo>
                    <a:pt x="5317" y="4086"/>
                    <a:pt x="5371" y="4140"/>
                    <a:pt x="5442" y="4140"/>
                  </a:cubicBezTo>
                  <a:lnTo>
                    <a:pt x="5496" y="4140"/>
                  </a:lnTo>
                  <a:cubicBezTo>
                    <a:pt x="5567" y="4140"/>
                    <a:pt x="5621" y="4104"/>
                    <a:pt x="5639" y="4033"/>
                  </a:cubicBezTo>
                  <a:lnTo>
                    <a:pt x="5728" y="3533"/>
                  </a:lnTo>
                  <a:cubicBezTo>
                    <a:pt x="5728" y="3497"/>
                    <a:pt x="5746" y="3462"/>
                    <a:pt x="5781" y="3426"/>
                  </a:cubicBezTo>
                  <a:lnTo>
                    <a:pt x="6156" y="2944"/>
                  </a:lnTo>
                  <a:cubicBezTo>
                    <a:pt x="6227" y="2855"/>
                    <a:pt x="6335" y="2802"/>
                    <a:pt x="6459" y="2802"/>
                  </a:cubicBezTo>
                  <a:lnTo>
                    <a:pt x="6798" y="2802"/>
                  </a:lnTo>
                  <a:cubicBezTo>
                    <a:pt x="6888" y="2802"/>
                    <a:pt x="6923" y="2748"/>
                    <a:pt x="6923" y="2677"/>
                  </a:cubicBezTo>
                  <a:lnTo>
                    <a:pt x="6923" y="2534"/>
                  </a:lnTo>
                  <a:lnTo>
                    <a:pt x="6905" y="2498"/>
                  </a:lnTo>
                  <a:cubicBezTo>
                    <a:pt x="6816" y="2427"/>
                    <a:pt x="6870" y="2266"/>
                    <a:pt x="6995" y="2266"/>
                  </a:cubicBezTo>
                  <a:lnTo>
                    <a:pt x="7066" y="2266"/>
                  </a:lnTo>
                  <a:cubicBezTo>
                    <a:pt x="7155" y="2266"/>
                    <a:pt x="7191" y="2320"/>
                    <a:pt x="7191" y="2409"/>
                  </a:cubicBezTo>
                  <a:cubicBezTo>
                    <a:pt x="7191" y="2480"/>
                    <a:pt x="7262" y="2534"/>
                    <a:pt x="7334" y="2534"/>
                  </a:cubicBezTo>
                  <a:lnTo>
                    <a:pt x="7459" y="2534"/>
                  </a:lnTo>
                  <a:lnTo>
                    <a:pt x="7548" y="2195"/>
                  </a:lnTo>
                  <a:cubicBezTo>
                    <a:pt x="7566" y="2070"/>
                    <a:pt x="7530" y="1963"/>
                    <a:pt x="7423" y="1909"/>
                  </a:cubicBezTo>
                  <a:lnTo>
                    <a:pt x="6299" y="1214"/>
                  </a:lnTo>
                  <a:lnTo>
                    <a:pt x="5996" y="1214"/>
                  </a:lnTo>
                  <a:cubicBezTo>
                    <a:pt x="5853" y="1214"/>
                    <a:pt x="5728" y="1339"/>
                    <a:pt x="5728" y="1463"/>
                  </a:cubicBezTo>
                  <a:lnTo>
                    <a:pt x="5728" y="1606"/>
                  </a:lnTo>
                  <a:cubicBezTo>
                    <a:pt x="5728" y="1695"/>
                    <a:pt x="5674" y="1731"/>
                    <a:pt x="5603" y="1731"/>
                  </a:cubicBezTo>
                  <a:lnTo>
                    <a:pt x="5460" y="1731"/>
                  </a:lnTo>
                  <a:lnTo>
                    <a:pt x="5335" y="1606"/>
                  </a:lnTo>
                  <a:lnTo>
                    <a:pt x="4943" y="1606"/>
                  </a:lnTo>
                  <a:cubicBezTo>
                    <a:pt x="4854" y="1606"/>
                    <a:pt x="4800" y="1553"/>
                    <a:pt x="4800" y="1463"/>
                  </a:cubicBezTo>
                  <a:lnTo>
                    <a:pt x="4800" y="1142"/>
                  </a:lnTo>
                  <a:cubicBezTo>
                    <a:pt x="4800" y="1107"/>
                    <a:pt x="4818" y="1071"/>
                    <a:pt x="4854" y="1035"/>
                  </a:cubicBezTo>
                  <a:lnTo>
                    <a:pt x="5710" y="678"/>
                  </a:lnTo>
                  <a:close/>
                  <a:moveTo>
                    <a:pt x="1731" y="1999"/>
                  </a:moveTo>
                  <a:cubicBezTo>
                    <a:pt x="1856" y="2070"/>
                    <a:pt x="1981" y="2177"/>
                    <a:pt x="1999" y="2266"/>
                  </a:cubicBezTo>
                  <a:lnTo>
                    <a:pt x="1999" y="3105"/>
                  </a:lnTo>
                  <a:cubicBezTo>
                    <a:pt x="1999" y="3176"/>
                    <a:pt x="2017" y="3230"/>
                    <a:pt x="2070" y="3266"/>
                  </a:cubicBezTo>
                  <a:lnTo>
                    <a:pt x="2944" y="4407"/>
                  </a:lnTo>
                  <a:lnTo>
                    <a:pt x="2998" y="4336"/>
                  </a:lnTo>
                  <a:cubicBezTo>
                    <a:pt x="3051" y="4300"/>
                    <a:pt x="3069" y="4229"/>
                    <a:pt x="3034" y="4176"/>
                  </a:cubicBezTo>
                  <a:lnTo>
                    <a:pt x="2873" y="3908"/>
                  </a:lnTo>
                  <a:cubicBezTo>
                    <a:pt x="2812" y="3817"/>
                    <a:pt x="2881" y="3700"/>
                    <a:pt x="2979" y="3700"/>
                  </a:cubicBezTo>
                  <a:cubicBezTo>
                    <a:pt x="2997" y="3700"/>
                    <a:pt x="3015" y="3704"/>
                    <a:pt x="3034" y="3712"/>
                  </a:cubicBezTo>
                  <a:cubicBezTo>
                    <a:pt x="3069" y="3729"/>
                    <a:pt x="3105" y="3747"/>
                    <a:pt x="3105" y="3783"/>
                  </a:cubicBezTo>
                  <a:lnTo>
                    <a:pt x="3551" y="4639"/>
                  </a:lnTo>
                  <a:cubicBezTo>
                    <a:pt x="3605" y="4729"/>
                    <a:pt x="3694" y="4818"/>
                    <a:pt x="3783" y="4836"/>
                  </a:cubicBezTo>
                  <a:lnTo>
                    <a:pt x="4372" y="5032"/>
                  </a:lnTo>
                  <a:cubicBezTo>
                    <a:pt x="4408" y="5050"/>
                    <a:pt x="4443" y="5085"/>
                    <a:pt x="4443" y="5103"/>
                  </a:cubicBezTo>
                  <a:lnTo>
                    <a:pt x="4479" y="5175"/>
                  </a:lnTo>
                  <a:cubicBezTo>
                    <a:pt x="4532" y="5264"/>
                    <a:pt x="4622" y="5317"/>
                    <a:pt x="4729" y="5317"/>
                  </a:cubicBezTo>
                  <a:lnTo>
                    <a:pt x="4889" y="5317"/>
                  </a:lnTo>
                  <a:cubicBezTo>
                    <a:pt x="4925" y="5317"/>
                    <a:pt x="4961" y="5353"/>
                    <a:pt x="4996" y="5371"/>
                  </a:cubicBezTo>
                  <a:lnTo>
                    <a:pt x="5175" y="5621"/>
                  </a:lnTo>
                  <a:cubicBezTo>
                    <a:pt x="5193" y="5674"/>
                    <a:pt x="5264" y="5728"/>
                    <a:pt x="5317" y="5728"/>
                  </a:cubicBezTo>
                  <a:lnTo>
                    <a:pt x="5603" y="5799"/>
                  </a:lnTo>
                  <a:cubicBezTo>
                    <a:pt x="5674" y="5817"/>
                    <a:pt x="5728" y="5906"/>
                    <a:pt x="5692" y="5978"/>
                  </a:cubicBezTo>
                  <a:cubicBezTo>
                    <a:pt x="5692" y="5978"/>
                    <a:pt x="5478" y="6192"/>
                    <a:pt x="5478" y="6495"/>
                  </a:cubicBezTo>
                  <a:cubicBezTo>
                    <a:pt x="5478" y="7369"/>
                    <a:pt x="6281" y="7619"/>
                    <a:pt x="6281" y="7833"/>
                  </a:cubicBezTo>
                  <a:cubicBezTo>
                    <a:pt x="6281" y="8369"/>
                    <a:pt x="6192" y="9118"/>
                    <a:pt x="6174" y="9421"/>
                  </a:cubicBezTo>
                  <a:cubicBezTo>
                    <a:pt x="5817" y="9493"/>
                    <a:pt x="5460" y="9546"/>
                    <a:pt x="5086" y="9546"/>
                  </a:cubicBezTo>
                  <a:cubicBezTo>
                    <a:pt x="5064" y="9546"/>
                    <a:pt x="5042" y="9547"/>
                    <a:pt x="5020" y="9547"/>
                  </a:cubicBezTo>
                  <a:cubicBezTo>
                    <a:pt x="2552" y="9547"/>
                    <a:pt x="536" y="7544"/>
                    <a:pt x="536" y="5068"/>
                  </a:cubicBezTo>
                  <a:cubicBezTo>
                    <a:pt x="536" y="3890"/>
                    <a:pt x="1000" y="2819"/>
                    <a:pt x="1731" y="1999"/>
                  </a:cubicBezTo>
                  <a:close/>
                  <a:moveTo>
                    <a:pt x="5068" y="0"/>
                  </a:moveTo>
                  <a:cubicBezTo>
                    <a:pt x="2266" y="0"/>
                    <a:pt x="0" y="2266"/>
                    <a:pt x="0" y="5068"/>
                  </a:cubicBezTo>
                  <a:cubicBezTo>
                    <a:pt x="0" y="7851"/>
                    <a:pt x="2266" y="10117"/>
                    <a:pt x="5068" y="10117"/>
                  </a:cubicBezTo>
                  <a:cubicBezTo>
                    <a:pt x="7869" y="10117"/>
                    <a:pt x="10117" y="7851"/>
                    <a:pt x="10117" y="5068"/>
                  </a:cubicBezTo>
                  <a:cubicBezTo>
                    <a:pt x="10117" y="2266"/>
                    <a:pt x="7869" y="0"/>
                    <a:pt x="50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0" name="Google Shape;1530;p49"/>
            <p:cNvSpPr/>
            <p:nvPr/>
          </p:nvSpPr>
          <p:spPr>
            <a:xfrm>
              <a:off x="6266250" y="4488650"/>
              <a:ext cx="34375" cy="11325"/>
            </a:xfrm>
            <a:custGeom>
              <a:rect b="b" l="l" r="r" t="t"/>
              <a:pathLst>
                <a:path extrusionOk="0" h="453" w="1375">
                  <a:moveTo>
                    <a:pt x="572" y="0"/>
                  </a:moveTo>
                  <a:cubicBezTo>
                    <a:pt x="549" y="0"/>
                    <a:pt x="527" y="4"/>
                    <a:pt x="500" y="13"/>
                  </a:cubicBezTo>
                  <a:lnTo>
                    <a:pt x="36" y="120"/>
                  </a:lnTo>
                  <a:cubicBezTo>
                    <a:pt x="1" y="138"/>
                    <a:pt x="1" y="192"/>
                    <a:pt x="36" y="245"/>
                  </a:cubicBezTo>
                  <a:lnTo>
                    <a:pt x="661" y="245"/>
                  </a:lnTo>
                  <a:cubicBezTo>
                    <a:pt x="696" y="245"/>
                    <a:pt x="732" y="245"/>
                    <a:pt x="750" y="263"/>
                  </a:cubicBezTo>
                  <a:lnTo>
                    <a:pt x="1214" y="442"/>
                  </a:lnTo>
                  <a:cubicBezTo>
                    <a:pt x="1233" y="449"/>
                    <a:pt x="1252" y="453"/>
                    <a:pt x="1269" y="453"/>
                  </a:cubicBezTo>
                  <a:cubicBezTo>
                    <a:pt x="1331" y="453"/>
                    <a:pt x="1374" y="408"/>
                    <a:pt x="1374" y="352"/>
                  </a:cubicBezTo>
                  <a:cubicBezTo>
                    <a:pt x="1374" y="281"/>
                    <a:pt x="1339" y="228"/>
                    <a:pt x="1285" y="228"/>
                  </a:cubicBezTo>
                  <a:lnTo>
                    <a:pt x="643" y="13"/>
                  </a:lnTo>
                  <a:cubicBezTo>
                    <a:pt x="616" y="4"/>
                    <a:pt x="594" y="0"/>
                    <a:pt x="57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31" name="Google Shape;1531;p49"/>
          <p:cNvSpPr/>
          <p:nvPr/>
        </p:nvSpPr>
        <p:spPr>
          <a:xfrm>
            <a:off x="4032278" y="5070490"/>
            <a:ext cx="323196" cy="316740"/>
          </a:xfrm>
          <a:custGeom>
            <a:rect b="b" l="l" r="r" t="t"/>
            <a:pathLst>
              <a:path extrusionOk="0" h="9294" w="9779">
                <a:moveTo>
                  <a:pt x="5890" y="795"/>
                </a:moveTo>
                <a:cubicBezTo>
                  <a:pt x="6526" y="795"/>
                  <a:pt x="7154" y="933"/>
                  <a:pt x="7726" y="1211"/>
                </a:cubicBezTo>
                <a:cubicBezTo>
                  <a:pt x="7708" y="1211"/>
                  <a:pt x="7708" y="1211"/>
                  <a:pt x="7708" y="1229"/>
                </a:cubicBezTo>
                <a:cubicBezTo>
                  <a:pt x="7423" y="1515"/>
                  <a:pt x="7209" y="1818"/>
                  <a:pt x="7084" y="2103"/>
                </a:cubicBezTo>
                <a:cubicBezTo>
                  <a:pt x="6222" y="1599"/>
                  <a:pt x="5310" y="1332"/>
                  <a:pt x="4493" y="1332"/>
                </a:cubicBezTo>
                <a:cubicBezTo>
                  <a:pt x="4126" y="1332"/>
                  <a:pt x="3777" y="1386"/>
                  <a:pt x="3462" y="1497"/>
                </a:cubicBezTo>
                <a:cubicBezTo>
                  <a:pt x="4210" y="1031"/>
                  <a:pt x="5057" y="795"/>
                  <a:pt x="5890" y="795"/>
                </a:cubicBezTo>
                <a:close/>
                <a:moveTo>
                  <a:pt x="2819" y="1996"/>
                </a:moveTo>
                <a:cubicBezTo>
                  <a:pt x="3355" y="2014"/>
                  <a:pt x="4390" y="2639"/>
                  <a:pt x="5585" y="3620"/>
                </a:cubicBezTo>
                <a:cubicBezTo>
                  <a:pt x="5264" y="3763"/>
                  <a:pt x="4961" y="3977"/>
                  <a:pt x="4675" y="4244"/>
                </a:cubicBezTo>
                <a:cubicBezTo>
                  <a:pt x="4407" y="4530"/>
                  <a:pt x="4193" y="4833"/>
                  <a:pt x="4051" y="5137"/>
                </a:cubicBezTo>
                <a:cubicBezTo>
                  <a:pt x="3069" y="3959"/>
                  <a:pt x="2445" y="2924"/>
                  <a:pt x="2427" y="2371"/>
                </a:cubicBezTo>
                <a:cubicBezTo>
                  <a:pt x="2480" y="2300"/>
                  <a:pt x="2552" y="2246"/>
                  <a:pt x="2623" y="2175"/>
                </a:cubicBezTo>
                <a:cubicBezTo>
                  <a:pt x="2677" y="2103"/>
                  <a:pt x="2748" y="2050"/>
                  <a:pt x="2819" y="1996"/>
                </a:cubicBezTo>
                <a:close/>
                <a:moveTo>
                  <a:pt x="1945" y="3013"/>
                </a:moveTo>
                <a:lnTo>
                  <a:pt x="1945" y="3013"/>
                </a:lnTo>
                <a:cubicBezTo>
                  <a:pt x="1588" y="4048"/>
                  <a:pt x="1820" y="5386"/>
                  <a:pt x="2552" y="6635"/>
                </a:cubicBezTo>
                <a:cubicBezTo>
                  <a:pt x="2249" y="6760"/>
                  <a:pt x="1945" y="6974"/>
                  <a:pt x="1678" y="7260"/>
                </a:cubicBezTo>
                <a:cubicBezTo>
                  <a:pt x="1660" y="7278"/>
                  <a:pt x="1660" y="7278"/>
                  <a:pt x="1660" y="7296"/>
                </a:cubicBezTo>
                <a:cubicBezTo>
                  <a:pt x="1017" y="5957"/>
                  <a:pt x="1124" y="4334"/>
                  <a:pt x="1945" y="3013"/>
                </a:cubicBezTo>
                <a:close/>
                <a:moveTo>
                  <a:pt x="5876" y="0"/>
                </a:moveTo>
                <a:cubicBezTo>
                  <a:pt x="4664" y="0"/>
                  <a:pt x="3429" y="424"/>
                  <a:pt x="2409" y="1265"/>
                </a:cubicBezTo>
                <a:cubicBezTo>
                  <a:pt x="2325" y="1204"/>
                  <a:pt x="2228" y="1175"/>
                  <a:pt x="2129" y="1175"/>
                </a:cubicBezTo>
                <a:cubicBezTo>
                  <a:pt x="1997" y="1175"/>
                  <a:pt x="1861" y="1226"/>
                  <a:pt x="1749" y="1318"/>
                </a:cubicBezTo>
                <a:cubicBezTo>
                  <a:pt x="1588" y="1497"/>
                  <a:pt x="1553" y="1782"/>
                  <a:pt x="1678" y="1996"/>
                </a:cubicBezTo>
                <a:cubicBezTo>
                  <a:pt x="18" y="4013"/>
                  <a:pt x="0" y="6903"/>
                  <a:pt x="1678" y="8777"/>
                </a:cubicBezTo>
                <a:cubicBezTo>
                  <a:pt x="1713" y="8509"/>
                  <a:pt x="1910" y="8152"/>
                  <a:pt x="2231" y="7831"/>
                </a:cubicBezTo>
                <a:cubicBezTo>
                  <a:pt x="2570" y="7492"/>
                  <a:pt x="2927" y="7296"/>
                  <a:pt x="3194" y="7296"/>
                </a:cubicBezTo>
                <a:cubicBezTo>
                  <a:pt x="3212" y="7028"/>
                  <a:pt x="3408" y="6671"/>
                  <a:pt x="3747" y="6332"/>
                </a:cubicBezTo>
                <a:cubicBezTo>
                  <a:pt x="4068" y="5993"/>
                  <a:pt x="4425" y="5797"/>
                  <a:pt x="4693" y="5779"/>
                </a:cubicBezTo>
                <a:cubicBezTo>
                  <a:pt x="4711" y="5601"/>
                  <a:pt x="4818" y="5351"/>
                  <a:pt x="4996" y="5101"/>
                </a:cubicBezTo>
                <a:cubicBezTo>
                  <a:pt x="5014" y="5137"/>
                  <a:pt x="5050" y="5154"/>
                  <a:pt x="5068" y="5190"/>
                </a:cubicBezTo>
                <a:lnTo>
                  <a:pt x="9064" y="9169"/>
                </a:lnTo>
                <a:cubicBezTo>
                  <a:pt x="9136" y="9258"/>
                  <a:pt x="9243" y="9294"/>
                  <a:pt x="9332" y="9294"/>
                </a:cubicBezTo>
                <a:cubicBezTo>
                  <a:pt x="9439" y="9294"/>
                  <a:pt x="9546" y="9258"/>
                  <a:pt x="9618" y="9169"/>
                </a:cubicBezTo>
                <a:cubicBezTo>
                  <a:pt x="9778" y="9026"/>
                  <a:pt x="9778" y="8759"/>
                  <a:pt x="9618" y="8616"/>
                </a:cubicBezTo>
                <a:lnTo>
                  <a:pt x="5621" y="4619"/>
                </a:lnTo>
                <a:cubicBezTo>
                  <a:pt x="5603" y="4601"/>
                  <a:pt x="5585" y="4584"/>
                  <a:pt x="5549" y="4566"/>
                </a:cubicBezTo>
                <a:cubicBezTo>
                  <a:pt x="5781" y="4387"/>
                  <a:pt x="6031" y="4280"/>
                  <a:pt x="6210" y="4262"/>
                </a:cubicBezTo>
                <a:cubicBezTo>
                  <a:pt x="6210" y="3995"/>
                  <a:pt x="6424" y="3638"/>
                  <a:pt x="6745" y="3299"/>
                </a:cubicBezTo>
                <a:cubicBezTo>
                  <a:pt x="7084" y="2978"/>
                  <a:pt x="7441" y="2764"/>
                  <a:pt x="7708" y="2764"/>
                </a:cubicBezTo>
                <a:cubicBezTo>
                  <a:pt x="7708" y="2496"/>
                  <a:pt x="7940" y="2139"/>
                  <a:pt x="8244" y="1800"/>
                </a:cubicBezTo>
                <a:cubicBezTo>
                  <a:pt x="8565" y="1479"/>
                  <a:pt x="8940" y="1283"/>
                  <a:pt x="9189" y="1265"/>
                </a:cubicBezTo>
                <a:cubicBezTo>
                  <a:pt x="8264" y="419"/>
                  <a:pt x="7081" y="0"/>
                  <a:pt x="587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32" name="Google Shape;1532;p49"/>
          <p:cNvGrpSpPr/>
          <p:nvPr/>
        </p:nvGrpSpPr>
        <p:grpSpPr>
          <a:xfrm>
            <a:off x="4533046" y="5078674"/>
            <a:ext cx="352082" cy="299802"/>
            <a:chOff x="6919750" y="1464650"/>
            <a:chExt cx="266325" cy="219925"/>
          </a:xfrm>
        </p:grpSpPr>
        <p:sp>
          <p:nvSpPr>
            <p:cNvPr id="1533" name="Google Shape;1533;p49"/>
            <p:cNvSpPr/>
            <p:nvPr/>
          </p:nvSpPr>
          <p:spPr>
            <a:xfrm>
              <a:off x="6919750" y="1464650"/>
              <a:ext cx="266325" cy="219925"/>
            </a:xfrm>
            <a:custGeom>
              <a:rect b="b" l="l" r="r" t="t"/>
              <a:pathLst>
                <a:path extrusionOk="0" h="8797" w="10653">
                  <a:moveTo>
                    <a:pt x="2659" y="2409"/>
                  </a:moveTo>
                  <a:lnTo>
                    <a:pt x="2659" y="3462"/>
                  </a:lnTo>
                  <a:lnTo>
                    <a:pt x="1071" y="3462"/>
                  </a:lnTo>
                  <a:lnTo>
                    <a:pt x="1071" y="2409"/>
                  </a:lnTo>
                  <a:close/>
                  <a:moveTo>
                    <a:pt x="5317" y="2927"/>
                  </a:moveTo>
                  <a:cubicBezTo>
                    <a:pt x="6655" y="2927"/>
                    <a:pt x="7726" y="3997"/>
                    <a:pt x="7726" y="5335"/>
                  </a:cubicBezTo>
                  <a:cubicBezTo>
                    <a:pt x="7726" y="6656"/>
                    <a:pt x="6655" y="7726"/>
                    <a:pt x="5317" y="7726"/>
                  </a:cubicBezTo>
                  <a:cubicBezTo>
                    <a:pt x="3997" y="7726"/>
                    <a:pt x="2926" y="6656"/>
                    <a:pt x="2926" y="5335"/>
                  </a:cubicBezTo>
                  <a:cubicBezTo>
                    <a:pt x="2926" y="3997"/>
                    <a:pt x="3997" y="2927"/>
                    <a:pt x="5317" y="2927"/>
                  </a:cubicBezTo>
                  <a:close/>
                  <a:moveTo>
                    <a:pt x="3997" y="0"/>
                  </a:moveTo>
                  <a:lnTo>
                    <a:pt x="3194" y="1339"/>
                  </a:lnTo>
                  <a:lnTo>
                    <a:pt x="535" y="1339"/>
                  </a:lnTo>
                  <a:cubicBezTo>
                    <a:pt x="232" y="1339"/>
                    <a:pt x="0" y="1571"/>
                    <a:pt x="0" y="1874"/>
                  </a:cubicBezTo>
                  <a:lnTo>
                    <a:pt x="0" y="8262"/>
                  </a:lnTo>
                  <a:cubicBezTo>
                    <a:pt x="0" y="8565"/>
                    <a:pt x="232" y="8797"/>
                    <a:pt x="535" y="8797"/>
                  </a:cubicBezTo>
                  <a:lnTo>
                    <a:pt x="10117" y="8797"/>
                  </a:lnTo>
                  <a:cubicBezTo>
                    <a:pt x="10420" y="8797"/>
                    <a:pt x="10652" y="8565"/>
                    <a:pt x="10652" y="8262"/>
                  </a:cubicBezTo>
                  <a:lnTo>
                    <a:pt x="10652" y="1874"/>
                  </a:lnTo>
                  <a:cubicBezTo>
                    <a:pt x="10652" y="1571"/>
                    <a:pt x="10420" y="1339"/>
                    <a:pt x="10117" y="1339"/>
                  </a:cubicBezTo>
                  <a:lnTo>
                    <a:pt x="7458" y="1339"/>
                  </a:lnTo>
                  <a:lnTo>
                    <a:pt x="665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4" name="Google Shape;1534;p49"/>
            <p:cNvSpPr/>
            <p:nvPr/>
          </p:nvSpPr>
          <p:spPr>
            <a:xfrm>
              <a:off x="7006275" y="1551175"/>
              <a:ext cx="93250" cy="93250"/>
            </a:xfrm>
            <a:custGeom>
              <a:rect b="b" l="l" r="r" t="t"/>
              <a:pathLst>
                <a:path extrusionOk="0" h="3730" w="3730">
                  <a:moveTo>
                    <a:pt x="1856" y="536"/>
                  </a:moveTo>
                  <a:cubicBezTo>
                    <a:pt x="2606" y="536"/>
                    <a:pt x="3194" y="1125"/>
                    <a:pt x="3194" y="1874"/>
                  </a:cubicBezTo>
                  <a:cubicBezTo>
                    <a:pt x="3194" y="2624"/>
                    <a:pt x="2606" y="3195"/>
                    <a:pt x="1856" y="3195"/>
                  </a:cubicBezTo>
                  <a:cubicBezTo>
                    <a:pt x="1125" y="3195"/>
                    <a:pt x="536" y="2624"/>
                    <a:pt x="536" y="1874"/>
                  </a:cubicBezTo>
                  <a:cubicBezTo>
                    <a:pt x="536" y="1125"/>
                    <a:pt x="1125" y="536"/>
                    <a:pt x="1856" y="536"/>
                  </a:cubicBezTo>
                  <a:close/>
                  <a:moveTo>
                    <a:pt x="1856" y="1"/>
                  </a:moveTo>
                  <a:cubicBezTo>
                    <a:pt x="839" y="1"/>
                    <a:pt x="1" y="839"/>
                    <a:pt x="1" y="1874"/>
                  </a:cubicBezTo>
                  <a:cubicBezTo>
                    <a:pt x="1" y="2909"/>
                    <a:pt x="839" y="3730"/>
                    <a:pt x="1856" y="3730"/>
                  </a:cubicBezTo>
                  <a:cubicBezTo>
                    <a:pt x="2909" y="3730"/>
                    <a:pt x="3730" y="2909"/>
                    <a:pt x="3730" y="1874"/>
                  </a:cubicBezTo>
                  <a:cubicBezTo>
                    <a:pt x="3730" y="839"/>
                    <a:pt x="2909" y="1"/>
                    <a:pt x="185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35" name="Google Shape;1535;p49"/>
          <p:cNvGrpSpPr/>
          <p:nvPr/>
        </p:nvGrpSpPr>
        <p:grpSpPr>
          <a:xfrm>
            <a:off x="5059243" y="5054116"/>
            <a:ext cx="366855" cy="339948"/>
            <a:chOff x="4759875" y="1027050"/>
            <a:chExt cx="277500" cy="249375"/>
          </a:xfrm>
        </p:grpSpPr>
        <p:sp>
          <p:nvSpPr>
            <p:cNvPr id="1536" name="Google Shape;1536;p49"/>
            <p:cNvSpPr/>
            <p:nvPr/>
          </p:nvSpPr>
          <p:spPr>
            <a:xfrm>
              <a:off x="4885225" y="1027050"/>
              <a:ext cx="26800" cy="39725"/>
            </a:xfrm>
            <a:custGeom>
              <a:rect b="b" l="l" r="r" t="t"/>
              <a:pathLst>
                <a:path extrusionOk="0" h="1589" w="1072">
                  <a:moveTo>
                    <a:pt x="536" y="1"/>
                  </a:moveTo>
                  <a:lnTo>
                    <a:pt x="1" y="786"/>
                  </a:lnTo>
                  <a:lnTo>
                    <a:pt x="536" y="1589"/>
                  </a:lnTo>
                  <a:lnTo>
                    <a:pt x="1071" y="786"/>
                  </a:lnTo>
                  <a:lnTo>
                    <a:pt x="53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7" name="Google Shape;1537;p49"/>
            <p:cNvSpPr/>
            <p:nvPr/>
          </p:nvSpPr>
          <p:spPr>
            <a:xfrm>
              <a:off x="4795575" y="1077025"/>
              <a:ext cx="206100" cy="159250"/>
            </a:xfrm>
            <a:custGeom>
              <a:rect b="b" l="l" r="r" t="t"/>
              <a:pathLst>
                <a:path extrusionOk="0" h="6370" w="8244">
                  <a:moveTo>
                    <a:pt x="4122" y="0"/>
                  </a:moveTo>
                  <a:lnTo>
                    <a:pt x="2231" y="3158"/>
                  </a:lnTo>
                  <a:lnTo>
                    <a:pt x="0" y="2123"/>
                  </a:lnTo>
                  <a:lnTo>
                    <a:pt x="803" y="5585"/>
                  </a:lnTo>
                  <a:lnTo>
                    <a:pt x="803" y="6370"/>
                  </a:lnTo>
                  <a:lnTo>
                    <a:pt x="7441" y="6370"/>
                  </a:lnTo>
                  <a:lnTo>
                    <a:pt x="7441" y="5585"/>
                  </a:lnTo>
                  <a:lnTo>
                    <a:pt x="8244" y="2123"/>
                  </a:lnTo>
                  <a:lnTo>
                    <a:pt x="6013" y="3158"/>
                  </a:lnTo>
                  <a:lnTo>
                    <a:pt x="4122"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8" name="Google Shape;1538;p49"/>
            <p:cNvSpPr/>
            <p:nvPr/>
          </p:nvSpPr>
          <p:spPr>
            <a:xfrm>
              <a:off x="4815650" y="1249650"/>
              <a:ext cx="165950" cy="26775"/>
            </a:xfrm>
            <a:custGeom>
              <a:rect b="b" l="l" r="r" t="t"/>
              <a:pathLst>
                <a:path extrusionOk="0" h="1071" w="6638">
                  <a:moveTo>
                    <a:pt x="0" y="0"/>
                  </a:moveTo>
                  <a:lnTo>
                    <a:pt x="0" y="1071"/>
                  </a:lnTo>
                  <a:lnTo>
                    <a:pt x="6638" y="1071"/>
                  </a:lnTo>
                  <a:lnTo>
                    <a:pt x="663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39" name="Google Shape;1539;p49"/>
            <p:cNvSpPr/>
            <p:nvPr/>
          </p:nvSpPr>
          <p:spPr>
            <a:xfrm>
              <a:off x="4759875" y="1094425"/>
              <a:ext cx="28125" cy="28125"/>
            </a:xfrm>
            <a:custGeom>
              <a:rect b="b" l="l" r="r" t="t"/>
              <a:pathLst>
                <a:path extrusionOk="0" h="1125" w="1125">
                  <a:moveTo>
                    <a:pt x="1" y="0"/>
                  </a:moveTo>
                  <a:lnTo>
                    <a:pt x="197" y="928"/>
                  </a:lnTo>
                  <a:lnTo>
                    <a:pt x="1125" y="1124"/>
                  </a:lnTo>
                  <a:lnTo>
                    <a:pt x="1125" y="1124"/>
                  </a:lnTo>
                  <a:lnTo>
                    <a:pt x="929" y="196"/>
                  </a:lnTo>
                  <a:lnTo>
                    <a:pt x="1"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0" name="Google Shape;1540;p49"/>
            <p:cNvSpPr/>
            <p:nvPr/>
          </p:nvSpPr>
          <p:spPr>
            <a:xfrm>
              <a:off x="5009225" y="1094425"/>
              <a:ext cx="28150" cy="28125"/>
            </a:xfrm>
            <a:custGeom>
              <a:rect b="b" l="l" r="r" t="t"/>
              <a:pathLst>
                <a:path extrusionOk="0" h="1125" w="1126">
                  <a:moveTo>
                    <a:pt x="1125" y="0"/>
                  </a:moveTo>
                  <a:lnTo>
                    <a:pt x="197" y="196"/>
                  </a:lnTo>
                  <a:lnTo>
                    <a:pt x="1" y="1124"/>
                  </a:lnTo>
                  <a:lnTo>
                    <a:pt x="1" y="1124"/>
                  </a:lnTo>
                  <a:lnTo>
                    <a:pt x="929" y="928"/>
                  </a:lnTo>
                  <a:lnTo>
                    <a:pt x="112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41" name="Google Shape;1541;p49"/>
          <p:cNvGrpSpPr/>
          <p:nvPr/>
        </p:nvGrpSpPr>
        <p:grpSpPr>
          <a:xfrm>
            <a:off x="5600528" y="5038090"/>
            <a:ext cx="372738" cy="343186"/>
            <a:chOff x="3357900" y="1057675"/>
            <a:chExt cx="281950" cy="251750"/>
          </a:xfrm>
        </p:grpSpPr>
        <p:sp>
          <p:nvSpPr>
            <p:cNvPr id="1542" name="Google Shape;1542;p49"/>
            <p:cNvSpPr/>
            <p:nvPr/>
          </p:nvSpPr>
          <p:spPr>
            <a:xfrm>
              <a:off x="3357900" y="1064075"/>
              <a:ext cx="226625" cy="245350"/>
            </a:xfrm>
            <a:custGeom>
              <a:rect b="b" l="l" r="r" t="t"/>
              <a:pathLst>
                <a:path extrusionOk="0" h="9814" w="9065">
                  <a:moveTo>
                    <a:pt x="4158" y="1"/>
                  </a:moveTo>
                  <a:cubicBezTo>
                    <a:pt x="5621" y="1464"/>
                    <a:pt x="6067" y="3730"/>
                    <a:pt x="5103" y="5693"/>
                  </a:cubicBezTo>
                  <a:cubicBezTo>
                    <a:pt x="4227" y="7445"/>
                    <a:pt x="2469" y="8430"/>
                    <a:pt x="654" y="8430"/>
                  </a:cubicBezTo>
                  <a:cubicBezTo>
                    <a:pt x="436" y="8430"/>
                    <a:pt x="218" y="8415"/>
                    <a:pt x="0" y="8387"/>
                  </a:cubicBezTo>
                  <a:lnTo>
                    <a:pt x="0" y="8387"/>
                  </a:lnTo>
                  <a:cubicBezTo>
                    <a:pt x="375" y="8744"/>
                    <a:pt x="803" y="9065"/>
                    <a:pt x="1285" y="9297"/>
                  </a:cubicBezTo>
                  <a:cubicBezTo>
                    <a:pt x="1992" y="9647"/>
                    <a:pt x="2740" y="9813"/>
                    <a:pt x="3476" y="9813"/>
                  </a:cubicBezTo>
                  <a:cubicBezTo>
                    <a:pt x="5285" y="9813"/>
                    <a:pt x="7019" y="8810"/>
                    <a:pt x="7869" y="7084"/>
                  </a:cubicBezTo>
                  <a:cubicBezTo>
                    <a:pt x="9065" y="4640"/>
                    <a:pt x="8101" y="1714"/>
                    <a:pt x="5657" y="482"/>
                  </a:cubicBezTo>
                  <a:cubicBezTo>
                    <a:pt x="5175" y="251"/>
                    <a:pt x="4657" y="72"/>
                    <a:pt x="415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3" name="Google Shape;1543;p49"/>
            <p:cNvSpPr/>
            <p:nvPr/>
          </p:nvSpPr>
          <p:spPr>
            <a:xfrm>
              <a:off x="3593875" y="1188800"/>
              <a:ext cx="45975" cy="48375"/>
            </a:xfrm>
            <a:custGeom>
              <a:rect b="b" l="l" r="r" t="t"/>
              <a:pathLst>
                <a:path extrusionOk="0" h="1935" w="1839">
                  <a:moveTo>
                    <a:pt x="757" y="1"/>
                  </a:moveTo>
                  <a:cubicBezTo>
                    <a:pt x="743" y="1"/>
                    <a:pt x="728" y="3"/>
                    <a:pt x="714" y="8"/>
                  </a:cubicBezTo>
                  <a:cubicBezTo>
                    <a:pt x="660" y="8"/>
                    <a:pt x="607" y="61"/>
                    <a:pt x="607" y="115"/>
                  </a:cubicBezTo>
                  <a:lnTo>
                    <a:pt x="589" y="579"/>
                  </a:lnTo>
                  <a:cubicBezTo>
                    <a:pt x="589" y="632"/>
                    <a:pt x="553" y="668"/>
                    <a:pt x="500" y="686"/>
                  </a:cubicBezTo>
                  <a:lnTo>
                    <a:pt x="89" y="775"/>
                  </a:lnTo>
                  <a:cubicBezTo>
                    <a:pt x="36" y="793"/>
                    <a:pt x="0" y="846"/>
                    <a:pt x="0" y="900"/>
                  </a:cubicBezTo>
                  <a:cubicBezTo>
                    <a:pt x="0" y="953"/>
                    <a:pt x="18" y="1007"/>
                    <a:pt x="72" y="1025"/>
                  </a:cubicBezTo>
                  <a:lnTo>
                    <a:pt x="250" y="1114"/>
                  </a:lnTo>
                  <a:lnTo>
                    <a:pt x="482" y="1239"/>
                  </a:lnTo>
                  <a:cubicBezTo>
                    <a:pt x="482" y="1257"/>
                    <a:pt x="518" y="1274"/>
                    <a:pt x="518" y="1292"/>
                  </a:cubicBezTo>
                  <a:cubicBezTo>
                    <a:pt x="536" y="1310"/>
                    <a:pt x="536" y="1328"/>
                    <a:pt x="536" y="1364"/>
                  </a:cubicBezTo>
                  <a:lnTo>
                    <a:pt x="536" y="1810"/>
                  </a:lnTo>
                  <a:cubicBezTo>
                    <a:pt x="536" y="1863"/>
                    <a:pt x="571" y="1917"/>
                    <a:pt x="607" y="1935"/>
                  </a:cubicBezTo>
                  <a:cubicBezTo>
                    <a:pt x="678" y="1935"/>
                    <a:pt x="732" y="1935"/>
                    <a:pt x="767" y="1881"/>
                  </a:cubicBezTo>
                  <a:lnTo>
                    <a:pt x="1053" y="1524"/>
                  </a:lnTo>
                  <a:cubicBezTo>
                    <a:pt x="1092" y="1498"/>
                    <a:pt x="1122" y="1482"/>
                    <a:pt x="1163" y="1482"/>
                  </a:cubicBezTo>
                  <a:cubicBezTo>
                    <a:pt x="1178" y="1482"/>
                    <a:pt x="1194" y="1484"/>
                    <a:pt x="1214" y="1489"/>
                  </a:cubicBezTo>
                  <a:lnTo>
                    <a:pt x="1642" y="1649"/>
                  </a:lnTo>
                  <a:cubicBezTo>
                    <a:pt x="1656" y="1654"/>
                    <a:pt x="1670" y="1656"/>
                    <a:pt x="1684" y="1656"/>
                  </a:cubicBezTo>
                  <a:cubicBezTo>
                    <a:pt x="1723" y="1656"/>
                    <a:pt x="1758" y="1640"/>
                    <a:pt x="1785" y="1614"/>
                  </a:cubicBezTo>
                  <a:cubicBezTo>
                    <a:pt x="1838" y="1578"/>
                    <a:pt x="1838" y="1506"/>
                    <a:pt x="1802" y="1471"/>
                  </a:cubicBezTo>
                  <a:lnTo>
                    <a:pt x="1535" y="1078"/>
                  </a:lnTo>
                  <a:cubicBezTo>
                    <a:pt x="1517" y="1043"/>
                    <a:pt x="1517" y="989"/>
                    <a:pt x="1535" y="935"/>
                  </a:cubicBezTo>
                  <a:lnTo>
                    <a:pt x="1785" y="579"/>
                  </a:lnTo>
                  <a:cubicBezTo>
                    <a:pt x="1820" y="525"/>
                    <a:pt x="1820" y="472"/>
                    <a:pt x="1785" y="418"/>
                  </a:cubicBezTo>
                  <a:cubicBezTo>
                    <a:pt x="1771" y="392"/>
                    <a:pt x="1730" y="375"/>
                    <a:pt x="1694" y="375"/>
                  </a:cubicBezTo>
                  <a:cubicBezTo>
                    <a:pt x="1681" y="375"/>
                    <a:pt x="1669" y="378"/>
                    <a:pt x="1660" y="382"/>
                  </a:cubicBezTo>
                  <a:lnTo>
                    <a:pt x="1249" y="472"/>
                  </a:lnTo>
                  <a:cubicBezTo>
                    <a:pt x="1236" y="476"/>
                    <a:pt x="1222" y="478"/>
                    <a:pt x="1209" y="478"/>
                  </a:cubicBezTo>
                  <a:cubicBezTo>
                    <a:pt x="1170" y="478"/>
                    <a:pt x="1133" y="458"/>
                    <a:pt x="1106" y="418"/>
                  </a:cubicBezTo>
                  <a:lnTo>
                    <a:pt x="857" y="43"/>
                  </a:lnTo>
                  <a:cubicBezTo>
                    <a:pt x="831" y="17"/>
                    <a:pt x="795" y="1"/>
                    <a:pt x="7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4" name="Google Shape;1544;p49"/>
            <p:cNvSpPr/>
            <p:nvPr/>
          </p:nvSpPr>
          <p:spPr>
            <a:xfrm>
              <a:off x="3562650" y="1057675"/>
              <a:ext cx="77200" cy="78325"/>
            </a:xfrm>
            <a:custGeom>
              <a:rect b="b" l="l" r="r" t="t"/>
              <a:pathLst>
                <a:path extrusionOk="0" h="3133" w="3088">
                  <a:moveTo>
                    <a:pt x="934" y="0"/>
                  </a:moveTo>
                  <a:cubicBezTo>
                    <a:pt x="912" y="0"/>
                    <a:pt x="892" y="2"/>
                    <a:pt x="875" y="7"/>
                  </a:cubicBezTo>
                  <a:cubicBezTo>
                    <a:pt x="785" y="60"/>
                    <a:pt x="750" y="150"/>
                    <a:pt x="750" y="239"/>
                  </a:cubicBezTo>
                  <a:lnTo>
                    <a:pt x="839" y="935"/>
                  </a:lnTo>
                  <a:cubicBezTo>
                    <a:pt x="857" y="1024"/>
                    <a:pt x="821" y="1113"/>
                    <a:pt x="732" y="1149"/>
                  </a:cubicBezTo>
                  <a:lnTo>
                    <a:pt x="107" y="1452"/>
                  </a:lnTo>
                  <a:cubicBezTo>
                    <a:pt x="36" y="1488"/>
                    <a:pt x="0" y="1577"/>
                    <a:pt x="0" y="1666"/>
                  </a:cubicBezTo>
                  <a:cubicBezTo>
                    <a:pt x="18" y="1738"/>
                    <a:pt x="89" y="1827"/>
                    <a:pt x="161" y="1845"/>
                  </a:cubicBezTo>
                  <a:lnTo>
                    <a:pt x="464" y="1934"/>
                  </a:lnTo>
                  <a:lnTo>
                    <a:pt x="875" y="2059"/>
                  </a:lnTo>
                  <a:cubicBezTo>
                    <a:pt x="910" y="2059"/>
                    <a:pt x="928" y="2095"/>
                    <a:pt x="982" y="2112"/>
                  </a:cubicBezTo>
                  <a:cubicBezTo>
                    <a:pt x="999" y="2148"/>
                    <a:pt x="1017" y="2184"/>
                    <a:pt x="1035" y="2219"/>
                  </a:cubicBezTo>
                  <a:lnTo>
                    <a:pt x="1142" y="2951"/>
                  </a:lnTo>
                  <a:cubicBezTo>
                    <a:pt x="1160" y="3058"/>
                    <a:pt x="1231" y="3112"/>
                    <a:pt x="1321" y="3129"/>
                  </a:cubicBezTo>
                  <a:cubicBezTo>
                    <a:pt x="1332" y="3132"/>
                    <a:pt x="1343" y="3133"/>
                    <a:pt x="1354" y="3133"/>
                  </a:cubicBezTo>
                  <a:cubicBezTo>
                    <a:pt x="1428" y="3133"/>
                    <a:pt x="1486" y="3082"/>
                    <a:pt x="1517" y="3004"/>
                  </a:cubicBezTo>
                  <a:lnTo>
                    <a:pt x="1874" y="2362"/>
                  </a:lnTo>
                  <a:cubicBezTo>
                    <a:pt x="1918" y="2288"/>
                    <a:pt x="1975" y="2251"/>
                    <a:pt x="2055" y="2251"/>
                  </a:cubicBezTo>
                  <a:cubicBezTo>
                    <a:pt x="2071" y="2251"/>
                    <a:pt x="2088" y="2252"/>
                    <a:pt x="2106" y="2255"/>
                  </a:cubicBezTo>
                  <a:lnTo>
                    <a:pt x="2837" y="2362"/>
                  </a:lnTo>
                  <a:cubicBezTo>
                    <a:pt x="2852" y="2365"/>
                    <a:pt x="2866" y="2367"/>
                    <a:pt x="2880" y="2367"/>
                  </a:cubicBezTo>
                  <a:cubicBezTo>
                    <a:pt x="2949" y="2367"/>
                    <a:pt x="3004" y="2329"/>
                    <a:pt x="3034" y="2255"/>
                  </a:cubicBezTo>
                  <a:cubicBezTo>
                    <a:pt x="3087" y="2184"/>
                    <a:pt x="3069" y="2077"/>
                    <a:pt x="3016" y="2023"/>
                  </a:cubicBezTo>
                  <a:lnTo>
                    <a:pt x="2498" y="1488"/>
                  </a:lnTo>
                  <a:cubicBezTo>
                    <a:pt x="2463" y="1434"/>
                    <a:pt x="2445" y="1327"/>
                    <a:pt x="2463" y="1256"/>
                  </a:cubicBezTo>
                  <a:lnTo>
                    <a:pt x="2748" y="578"/>
                  </a:lnTo>
                  <a:cubicBezTo>
                    <a:pt x="2766" y="507"/>
                    <a:pt x="2766" y="399"/>
                    <a:pt x="2712" y="346"/>
                  </a:cubicBezTo>
                  <a:cubicBezTo>
                    <a:pt x="2677" y="311"/>
                    <a:pt x="2620" y="284"/>
                    <a:pt x="2564" y="284"/>
                  </a:cubicBezTo>
                  <a:cubicBezTo>
                    <a:pt x="2534" y="284"/>
                    <a:pt x="2505" y="292"/>
                    <a:pt x="2480" y="310"/>
                  </a:cubicBezTo>
                  <a:lnTo>
                    <a:pt x="1856" y="614"/>
                  </a:lnTo>
                  <a:cubicBezTo>
                    <a:pt x="1824" y="626"/>
                    <a:pt x="1793" y="632"/>
                    <a:pt x="1763" y="632"/>
                  </a:cubicBezTo>
                  <a:cubicBezTo>
                    <a:pt x="1708" y="632"/>
                    <a:pt x="1659" y="612"/>
                    <a:pt x="1624" y="578"/>
                  </a:cubicBezTo>
                  <a:lnTo>
                    <a:pt x="1124" y="60"/>
                  </a:lnTo>
                  <a:cubicBezTo>
                    <a:pt x="1071" y="20"/>
                    <a:pt x="997" y="0"/>
                    <a:pt x="93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45" name="Google Shape;1545;p49"/>
          <p:cNvGrpSpPr/>
          <p:nvPr/>
        </p:nvGrpSpPr>
        <p:grpSpPr>
          <a:xfrm>
            <a:off x="6163700" y="5023095"/>
            <a:ext cx="191095" cy="401974"/>
            <a:chOff x="3783900" y="1046675"/>
            <a:chExt cx="144550" cy="294875"/>
          </a:xfrm>
        </p:grpSpPr>
        <p:sp>
          <p:nvSpPr>
            <p:cNvPr id="1546" name="Google Shape;1546;p49"/>
            <p:cNvSpPr/>
            <p:nvPr/>
          </p:nvSpPr>
          <p:spPr>
            <a:xfrm>
              <a:off x="3783900" y="1046675"/>
              <a:ext cx="144550" cy="294875"/>
            </a:xfrm>
            <a:custGeom>
              <a:rect b="b" l="l" r="r" t="t"/>
              <a:pathLst>
                <a:path extrusionOk="0" h="11795" w="5782">
                  <a:moveTo>
                    <a:pt x="2891" y="804"/>
                  </a:moveTo>
                  <a:cubicBezTo>
                    <a:pt x="3337" y="804"/>
                    <a:pt x="3694" y="1161"/>
                    <a:pt x="3694" y="1607"/>
                  </a:cubicBezTo>
                  <a:lnTo>
                    <a:pt x="3694" y="7459"/>
                  </a:lnTo>
                  <a:cubicBezTo>
                    <a:pt x="4479" y="7816"/>
                    <a:pt x="4889" y="8690"/>
                    <a:pt x="4711" y="9547"/>
                  </a:cubicBezTo>
                  <a:cubicBezTo>
                    <a:pt x="4497" y="10385"/>
                    <a:pt x="3747" y="10992"/>
                    <a:pt x="2891" y="10992"/>
                  </a:cubicBezTo>
                  <a:cubicBezTo>
                    <a:pt x="2016" y="10992"/>
                    <a:pt x="1267" y="10385"/>
                    <a:pt x="1089" y="9547"/>
                  </a:cubicBezTo>
                  <a:cubicBezTo>
                    <a:pt x="892" y="8690"/>
                    <a:pt x="1303" y="7816"/>
                    <a:pt x="2088" y="7459"/>
                  </a:cubicBezTo>
                  <a:lnTo>
                    <a:pt x="2088" y="1607"/>
                  </a:lnTo>
                  <a:cubicBezTo>
                    <a:pt x="2088" y="1161"/>
                    <a:pt x="2462" y="804"/>
                    <a:pt x="2891" y="804"/>
                  </a:cubicBezTo>
                  <a:close/>
                  <a:moveTo>
                    <a:pt x="2891" y="1"/>
                  </a:moveTo>
                  <a:cubicBezTo>
                    <a:pt x="2016" y="1"/>
                    <a:pt x="1285" y="697"/>
                    <a:pt x="1285" y="1607"/>
                  </a:cubicBezTo>
                  <a:lnTo>
                    <a:pt x="1285" y="6995"/>
                  </a:lnTo>
                  <a:cubicBezTo>
                    <a:pt x="375" y="7691"/>
                    <a:pt x="0" y="8886"/>
                    <a:pt x="357" y="9975"/>
                  </a:cubicBezTo>
                  <a:cubicBezTo>
                    <a:pt x="732" y="11063"/>
                    <a:pt x="1749" y="11795"/>
                    <a:pt x="2891" y="11795"/>
                  </a:cubicBezTo>
                  <a:cubicBezTo>
                    <a:pt x="4033" y="11795"/>
                    <a:pt x="5068" y="11063"/>
                    <a:pt x="5424" y="9975"/>
                  </a:cubicBezTo>
                  <a:cubicBezTo>
                    <a:pt x="5781" y="8886"/>
                    <a:pt x="5407" y="7691"/>
                    <a:pt x="4479" y="6995"/>
                  </a:cubicBezTo>
                  <a:lnTo>
                    <a:pt x="4479" y="1607"/>
                  </a:lnTo>
                  <a:cubicBezTo>
                    <a:pt x="4479" y="715"/>
                    <a:pt x="3765" y="1"/>
                    <a:pt x="289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47" name="Google Shape;1547;p49"/>
            <p:cNvSpPr/>
            <p:nvPr/>
          </p:nvSpPr>
          <p:spPr>
            <a:xfrm>
              <a:off x="3821350" y="1161775"/>
              <a:ext cx="69625" cy="146325"/>
            </a:xfrm>
            <a:custGeom>
              <a:rect b="b" l="l" r="r" t="t"/>
              <a:pathLst>
                <a:path extrusionOk="0" h="5853" w="2785">
                  <a:moveTo>
                    <a:pt x="1125" y="0"/>
                  </a:moveTo>
                  <a:lnTo>
                    <a:pt x="1125" y="3212"/>
                  </a:lnTo>
                  <a:cubicBezTo>
                    <a:pt x="465" y="3355"/>
                    <a:pt x="1" y="3979"/>
                    <a:pt x="72" y="4657"/>
                  </a:cubicBezTo>
                  <a:cubicBezTo>
                    <a:pt x="144" y="5335"/>
                    <a:pt x="715" y="5853"/>
                    <a:pt x="1393" y="5853"/>
                  </a:cubicBezTo>
                  <a:cubicBezTo>
                    <a:pt x="2071" y="5853"/>
                    <a:pt x="2642" y="5335"/>
                    <a:pt x="2713" y="4657"/>
                  </a:cubicBezTo>
                  <a:cubicBezTo>
                    <a:pt x="2784" y="3979"/>
                    <a:pt x="2321" y="3355"/>
                    <a:pt x="1660" y="3212"/>
                  </a:cubicBezTo>
                  <a:lnTo>
                    <a:pt x="166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48" name="Google Shape;1548;p49"/>
          <p:cNvSpPr/>
          <p:nvPr/>
        </p:nvSpPr>
        <p:spPr>
          <a:xfrm>
            <a:off x="6688739" y="5047329"/>
            <a:ext cx="257162" cy="363054"/>
          </a:xfrm>
          <a:custGeom>
            <a:rect b="b" l="l" r="r" t="t"/>
            <a:pathLst>
              <a:path extrusionOk="0" h="10653" w="7781">
                <a:moveTo>
                  <a:pt x="6156" y="1"/>
                </a:moveTo>
                <a:cubicBezTo>
                  <a:pt x="5532" y="1"/>
                  <a:pt x="4997" y="72"/>
                  <a:pt x="4711" y="607"/>
                </a:cubicBezTo>
                <a:cubicBezTo>
                  <a:pt x="4640" y="715"/>
                  <a:pt x="4604" y="839"/>
                  <a:pt x="4604" y="946"/>
                </a:cubicBezTo>
                <a:cubicBezTo>
                  <a:pt x="4604" y="1107"/>
                  <a:pt x="4640" y="1214"/>
                  <a:pt x="4729" y="1339"/>
                </a:cubicBezTo>
                <a:cubicBezTo>
                  <a:pt x="4568" y="1571"/>
                  <a:pt x="4426" y="1821"/>
                  <a:pt x="4283" y="2053"/>
                </a:cubicBezTo>
                <a:cubicBezTo>
                  <a:pt x="4247" y="1981"/>
                  <a:pt x="4176" y="1928"/>
                  <a:pt x="4122" y="1856"/>
                </a:cubicBezTo>
                <a:cubicBezTo>
                  <a:pt x="4122" y="1839"/>
                  <a:pt x="4140" y="1821"/>
                  <a:pt x="4140" y="1785"/>
                </a:cubicBezTo>
                <a:cubicBezTo>
                  <a:pt x="4140" y="1393"/>
                  <a:pt x="3801" y="1107"/>
                  <a:pt x="3444" y="1107"/>
                </a:cubicBezTo>
                <a:cubicBezTo>
                  <a:pt x="3070" y="1107"/>
                  <a:pt x="2499" y="947"/>
                  <a:pt x="2499" y="946"/>
                </a:cubicBezTo>
                <a:lnTo>
                  <a:pt x="2499" y="946"/>
                </a:lnTo>
                <a:cubicBezTo>
                  <a:pt x="2499" y="1571"/>
                  <a:pt x="2570" y="2106"/>
                  <a:pt x="3088" y="2392"/>
                </a:cubicBezTo>
                <a:cubicBezTo>
                  <a:pt x="3195" y="2463"/>
                  <a:pt x="3319" y="2499"/>
                  <a:pt x="3444" y="2499"/>
                </a:cubicBezTo>
                <a:cubicBezTo>
                  <a:pt x="3605" y="2499"/>
                  <a:pt x="3730" y="2445"/>
                  <a:pt x="3855" y="2356"/>
                </a:cubicBezTo>
                <a:cubicBezTo>
                  <a:pt x="3926" y="2445"/>
                  <a:pt x="3980" y="2517"/>
                  <a:pt x="4033" y="2606"/>
                </a:cubicBezTo>
                <a:cubicBezTo>
                  <a:pt x="3605" y="3587"/>
                  <a:pt x="3516" y="4533"/>
                  <a:pt x="3569" y="5407"/>
                </a:cubicBezTo>
                <a:cubicBezTo>
                  <a:pt x="3551" y="5389"/>
                  <a:pt x="3551" y="5389"/>
                  <a:pt x="3516" y="5389"/>
                </a:cubicBezTo>
                <a:cubicBezTo>
                  <a:pt x="3427" y="5336"/>
                  <a:pt x="3337" y="5282"/>
                  <a:pt x="3248" y="5247"/>
                </a:cubicBezTo>
                <a:cubicBezTo>
                  <a:pt x="3266" y="5157"/>
                  <a:pt x="3266" y="5104"/>
                  <a:pt x="3266" y="5032"/>
                </a:cubicBezTo>
                <a:cubicBezTo>
                  <a:pt x="3266" y="4247"/>
                  <a:pt x="2641" y="3623"/>
                  <a:pt x="1874" y="3623"/>
                </a:cubicBezTo>
                <a:cubicBezTo>
                  <a:pt x="1838" y="3625"/>
                  <a:pt x="1800" y="3626"/>
                  <a:pt x="1762" y="3626"/>
                </a:cubicBezTo>
                <a:cubicBezTo>
                  <a:pt x="1031" y="3626"/>
                  <a:pt x="1" y="3320"/>
                  <a:pt x="1" y="3320"/>
                </a:cubicBezTo>
                <a:lnTo>
                  <a:pt x="1" y="3320"/>
                </a:lnTo>
                <a:cubicBezTo>
                  <a:pt x="1" y="4551"/>
                  <a:pt x="126" y="5639"/>
                  <a:pt x="1214" y="6246"/>
                </a:cubicBezTo>
                <a:cubicBezTo>
                  <a:pt x="1410" y="6371"/>
                  <a:pt x="1642" y="6424"/>
                  <a:pt x="1892" y="6424"/>
                </a:cubicBezTo>
                <a:cubicBezTo>
                  <a:pt x="2410" y="6424"/>
                  <a:pt x="2838" y="6157"/>
                  <a:pt x="3088" y="5764"/>
                </a:cubicBezTo>
                <a:cubicBezTo>
                  <a:pt x="3159" y="5800"/>
                  <a:pt x="3248" y="5835"/>
                  <a:pt x="3302" y="5871"/>
                </a:cubicBezTo>
                <a:cubicBezTo>
                  <a:pt x="3409" y="5925"/>
                  <a:pt x="3534" y="5978"/>
                  <a:pt x="3658" y="6032"/>
                </a:cubicBezTo>
                <a:cubicBezTo>
                  <a:pt x="3712" y="6424"/>
                  <a:pt x="3783" y="6799"/>
                  <a:pt x="3819" y="7156"/>
                </a:cubicBezTo>
                <a:cubicBezTo>
                  <a:pt x="3962" y="7923"/>
                  <a:pt x="4087" y="8655"/>
                  <a:pt x="4015" y="9333"/>
                </a:cubicBezTo>
                <a:cubicBezTo>
                  <a:pt x="3766" y="9440"/>
                  <a:pt x="3534" y="9582"/>
                  <a:pt x="3337" y="9779"/>
                </a:cubicBezTo>
                <a:cubicBezTo>
                  <a:pt x="3070" y="9654"/>
                  <a:pt x="2784" y="9582"/>
                  <a:pt x="2481" y="9582"/>
                </a:cubicBezTo>
                <a:cubicBezTo>
                  <a:pt x="1714" y="9582"/>
                  <a:pt x="1053" y="10011"/>
                  <a:pt x="714" y="10653"/>
                </a:cubicBezTo>
                <a:lnTo>
                  <a:pt x="7620" y="10653"/>
                </a:lnTo>
                <a:cubicBezTo>
                  <a:pt x="7298" y="10135"/>
                  <a:pt x="6745" y="9779"/>
                  <a:pt x="6103" y="9725"/>
                </a:cubicBezTo>
                <a:cubicBezTo>
                  <a:pt x="5728" y="9404"/>
                  <a:pt x="5264" y="9190"/>
                  <a:pt x="4747" y="9190"/>
                </a:cubicBezTo>
                <a:cubicBezTo>
                  <a:pt x="4676" y="9190"/>
                  <a:pt x="4604" y="9190"/>
                  <a:pt x="4533" y="9208"/>
                </a:cubicBezTo>
                <a:cubicBezTo>
                  <a:pt x="4586" y="8530"/>
                  <a:pt x="4479" y="7852"/>
                  <a:pt x="4337" y="7156"/>
                </a:cubicBezTo>
                <a:cubicBezTo>
                  <a:pt x="4390" y="7067"/>
                  <a:pt x="4479" y="6977"/>
                  <a:pt x="4604" y="6888"/>
                </a:cubicBezTo>
                <a:cubicBezTo>
                  <a:pt x="4818" y="7370"/>
                  <a:pt x="5300" y="7727"/>
                  <a:pt x="5871" y="7727"/>
                </a:cubicBezTo>
                <a:cubicBezTo>
                  <a:pt x="6121" y="7727"/>
                  <a:pt x="6371" y="7655"/>
                  <a:pt x="6567" y="7530"/>
                </a:cubicBezTo>
                <a:cubicBezTo>
                  <a:pt x="7637" y="6959"/>
                  <a:pt x="7780" y="5853"/>
                  <a:pt x="7780" y="4622"/>
                </a:cubicBezTo>
                <a:lnTo>
                  <a:pt x="7780" y="4622"/>
                </a:lnTo>
                <a:cubicBezTo>
                  <a:pt x="7780" y="4622"/>
                  <a:pt x="6739" y="4910"/>
                  <a:pt x="6008" y="4910"/>
                </a:cubicBezTo>
                <a:cubicBezTo>
                  <a:pt x="5967" y="4910"/>
                  <a:pt x="5927" y="4909"/>
                  <a:pt x="5889" y="4908"/>
                </a:cubicBezTo>
                <a:cubicBezTo>
                  <a:pt x="5122" y="4908"/>
                  <a:pt x="4497" y="5532"/>
                  <a:pt x="4497" y="6317"/>
                </a:cubicBezTo>
                <a:lnTo>
                  <a:pt x="4497" y="6335"/>
                </a:lnTo>
                <a:cubicBezTo>
                  <a:pt x="4408" y="6388"/>
                  <a:pt x="4337" y="6424"/>
                  <a:pt x="4247" y="6496"/>
                </a:cubicBezTo>
                <a:cubicBezTo>
                  <a:pt x="4087" y="5514"/>
                  <a:pt x="3998" y="4497"/>
                  <a:pt x="4319" y="3391"/>
                </a:cubicBezTo>
                <a:cubicBezTo>
                  <a:pt x="4444" y="3337"/>
                  <a:pt x="4604" y="3302"/>
                  <a:pt x="4765" y="3302"/>
                </a:cubicBezTo>
                <a:cubicBezTo>
                  <a:pt x="4765" y="3480"/>
                  <a:pt x="4872" y="3659"/>
                  <a:pt x="5015" y="3766"/>
                </a:cubicBezTo>
                <a:cubicBezTo>
                  <a:pt x="5122" y="3855"/>
                  <a:pt x="5246" y="3891"/>
                  <a:pt x="5354" y="3908"/>
                </a:cubicBezTo>
                <a:cubicBezTo>
                  <a:pt x="5410" y="3917"/>
                  <a:pt x="5464" y="3921"/>
                  <a:pt x="5517" y="3921"/>
                </a:cubicBezTo>
                <a:cubicBezTo>
                  <a:pt x="6030" y="3921"/>
                  <a:pt x="6370" y="3542"/>
                  <a:pt x="6710" y="3105"/>
                </a:cubicBezTo>
                <a:cubicBezTo>
                  <a:pt x="6710" y="3105"/>
                  <a:pt x="6156" y="2873"/>
                  <a:pt x="5853" y="2659"/>
                </a:cubicBezTo>
                <a:cubicBezTo>
                  <a:pt x="5729" y="2558"/>
                  <a:pt x="5584" y="2511"/>
                  <a:pt x="5439" y="2511"/>
                </a:cubicBezTo>
                <a:cubicBezTo>
                  <a:pt x="5253" y="2511"/>
                  <a:pt x="5066" y="2590"/>
                  <a:pt x="4925" y="2731"/>
                </a:cubicBezTo>
                <a:cubicBezTo>
                  <a:pt x="4800" y="2731"/>
                  <a:pt x="4640" y="2749"/>
                  <a:pt x="4515" y="2766"/>
                </a:cubicBezTo>
                <a:cubicBezTo>
                  <a:pt x="4676" y="2392"/>
                  <a:pt x="4890" y="2017"/>
                  <a:pt x="5157" y="1607"/>
                </a:cubicBezTo>
                <a:cubicBezTo>
                  <a:pt x="5211" y="1625"/>
                  <a:pt x="5246" y="1625"/>
                  <a:pt x="5300" y="1625"/>
                </a:cubicBezTo>
                <a:cubicBezTo>
                  <a:pt x="5693" y="1625"/>
                  <a:pt x="5996" y="1303"/>
                  <a:pt x="5996" y="929"/>
                </a:cubicBezTo>
                <a:cubicBezTo>
                  <a:pt x="5996" y="590"/>
                  <a:pt x="6156" y="1"/>
                  <a:pt x="615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49" name="Google Shape;1549;p49"/>
          <p:cNvGrpSpPr/>
          <p:nvPr/>
        </p:nvGrpSpPr>
        <p:grpSpPr>
          <a:xfrm>
            <a:off x="7062980" y="4780478"/>
            <a:ext cx="552596" cy="674409"/>
            <a:chOff x="238550" y="1487175"/>
            <a:chExt cx="418000" cy="494725"/>
          </a:xfrm>
        </p:grpSpPr>
        <p:sp>
          <p:nvSpPr>
            <p:cNvPr id="1550" name="Google Shape;1550;p49"/>
            <p:cNvSpPr/>
            <p:nvPr/>
          </p:nvSpPr>
          <p:spPr>
            <a:xfrm>
              <a:off x="238550" y="1487175"/>
              <a:ext cx="184700" cy="358675"/>
            </a:xfrm>
            <a:custGeom>
              <a:rect b="b" l="l" r="r" t="t"/>
              <a:pathLst>
                <a:path extrusionOk="0" h="14347" w="7388">
                  <a:moveTo>
                    <a:pt x="1" y="1"/>
                  </a:moveTo>
                  <a:close/>
                  <a:moveTo>
                    <a:pt x="4997" y="13543"/>
                  </a:moveTo>
                  <a:lnTo>
                    <a:pt x="4997" y="14346"/>
                  </a:lnTo>
                  <a:lnTo>
                    <a:pt x="7388" y="14346"/>
                  </a:lnTo>
                  <a:lnTo>
                    <a:pt x="7388" y="13543"/>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1" name="Google Shape;1551;p49"/>
            <p:cNvSpPr/>
            <p:nvPr/>
          </p:nvSpPr>
          <p:spPr>
            <a:xfrm>
              <a:off x="596300" y="1825750"/>
              <a:ext cx="60250" cy="20100"/>
            </a:xfrm>
            <a:custGeom>
              <a:rect b="b" l="l" r="r" t="t"/>
              <a:pathLst>
                <a:path extrusionOk="0" h="804" w="2410">
                  <a:moveTo>
                    <a:pt x="1" y="0"/>
                  </a:moveTo>
                  <a:lnTo>
                    <a:pt x="1" y="803"/>
                  </a:lnTo>
                  <a:lnTo>
                    <a:pt x="2409" y="803"/>
                  </a:lnTo>
                  <a:lnTo>
                    <a:pt x="240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2" name="Google Shape;1552;p49"/>
            <p:cNvSpPr/>
            <p:nvPr/>
          </p:nvSpPr>
          <p:spPr>
            <a:xfrm>
              <a:off x="436600" y="1762400"/>
              <a:ext cx="146800" cy="146350"/>
            </a:xfrm>
            <a:custGeom>
              <a:rect b="b" l="l" r="r" t="t"/>
              <a:pathLst>
                <a:path extrusionOk="0" h="5854" w="5872">
                  <a:moveTo>
                    <a:pt x="2927" y="1"/>
                  </a:moveTo>
                  <a:cubicBezTo>
                    <a:pt x="1321" y="1"/>
                    <a:pt x="1" y="1321"/>
                    <a:pt x="1" y="2927"/>
                  </a:cubicBezTo>
                  <a:cubicBezTo>
                    <a:pt x="1" y="4551"/>
                    <a:pt x="1321" y="5853"/>
                    <a:pt x="2927" y="5853"/>
                  </a:cubicBezTo>
                  <a:cubicBezTo>
                    <a:pt x="4551" y="5853"/>
                    <a:pt x="5871" y="4551"/>
                    <a:pt x="5871" y="2927"/>
                  </a:cubicBezTo>
                  <a:cubicBezTo>
                    <a:pt x="5871" y="1321"/>
                    <a:pt x="4551" y="1"/>
                    <a:pt x="292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3" name="Google Shape;1553;p49"/>
            <p:cNvSpPr/>
            <p:nvPr/>
          </p:nvSpPr>
          <p:spPr>
            <a:xfrm>
              <a:off x="499950" y="1922100"/>
              <a:ext cx="20100" cy="59800"/>
            </a:xfrm>
            <a:custGeom>
              <a:rect b="b" l="l" r="r" t="t"/>
              <a:pathLst>
                <a:path extrusionOk="0" h="2392" w="804">
                  <a:moveTo>
                    <a:pt x="1" y="0"/>
                  </a:moveTo>
                  <a:lnTo>
                    <a:pt x="1" y="2391"/>
                  </a:lnTo>
                  <a:lnTo>
                    <a:pt x="804" y="2391"/>
                  </a:lnTo>
                  <a:lnTo>
                    <a:pt x="80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4" name="Google Shape;1554;p49"/>
            <p:cNvSpPr/>
            <p:nvPr/>
          </p:nvSpPr>
          <p:spPr>
            <a:xfrm>
              <a:off x="499950" y="1689250"/>
              <a:ext cx="20100" cy="59800"/>
            </a:xfrm>
            <a:custGeom>
              <a:rect b="b" l="l" r="r" t="t"/>
              <a:pathLst>
                <a:path extrusionOk="0" h="2392" w="804">
                  <a:moveTo>
                    <a:pt x="1" y="1"/>
                  </a:moveTo>
                  <a:lnTo>
                    <a:pt x="1" y="2391"/>
                  </a:lnTo>
                  <a:lnTo>
                    <a:pt x="804" y="2391"/>
                  </a:lnTo>
                  <a:lnTo>
                    <a:pt x="80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5" name="Google Shape;1555;p49"/>
            <p:cNvSpPr/>
            <p:nvPr/>
          </p:nvSpPr>
          <p:spPr>
            <a:xfrm>
              <a:off x="399150" y="1889525"/>
              <a:ext cx="56675" cy="56675"/>
            </a:xfrm>
            <a:custGeom>
              <a:rect b="b" l="l" r="r" t="t"/>
              <a:pathLst>
                <a:path extrusionOk="0" h="2267" w="2267">
                  <a:moveTo>
                    <a:pt x="1695" y="1"/>
                  </a:moveTo>
                  <a:lnTo>
                    <a:pt x="0" y="1696"/>
                  </a:lnTo>
                  <a:lnTo>
                    <a:pt x="571" y="2267"/>
                  </a:lnTo>
                  <a:lnTo>
                    <a:pt x="2266" y="572"/>
                  </a:lnTo>
                  <a:lnTo>
                    <a:pt x="1695"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6" name="Google Shape;1556;p49"/>
            <p:cNvSpPr/>
            <p:nvPr/>
          </p:nvSpPr>
          <p:spPr>
            <a:xfrm>
              <a:off x="564175" y="1725375"/>
              <a:ext cx="56675" cy="56675"/>
            </a:xfrm>
            <a:custGeom>
              <a:rect b="b" l="l" r="r" t="t"/>
              <a:pathLst>
                <a:path extrusionOk="0" h="2267" w="2267">
                  <a:moveTo>
                    <a:pt x="1696" y="1"/>
                  </a:moveTo>
                  <a:lnTo>
                    <a:pt x="1" y="1696"/>
                  </a:lnTo>
                  <a:lnTo>
                    <a:pt x="572" y="2267"/>
                  </a:lnTo>
                  <a:lnTo>
                    <a:pt x="2267" y="572"/>
                  </a:lnTo>
                  <a:lnTo>
                    <a:pt x="1696"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7" name="Google Shape;1557;p49"/>
            <p:cNvSpPr/>
            <p:nvPr/>
          </p:nvSpPr>
          <p:spPr>
            <a:xfrm>
              <a:off x="399600" y="1724925"/>
              <a:ext cx="56675" cy="56675"/>
            </a:xfrm>
            <a:custGeom>
              <a:rect b="b" l="l" r="r" t="t"/>
              <a:pathLst>
                <a:path extrusionOk="0" h="2267" w="2267">
                  <a:moveTo>
                    <a:pt x="571" y="1"/>
                  </a:moveTo>
                  <a:lnTo>
                    <a:pt x="0" y="572"/>
                  </a:lnTo>
                  <a:lnTo>
                    <a:pt x="1695" y="2267"/>
                  </a:lnTo>
                  <a:lnTo>
                    <a:pt x="2266" y="1696"/>
                  </a:lnTo>
                  <a:lnTo>
                    <a:pt x="571"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58" name="Google Shape;1558;p49"/>
            <p:cNvSpPr/>
            <p:nvPr/>
          </p:nvSpPr>
          <p:spPr>
            <a:xfrm>
              <a:off x="564175" y="1889975"/>
              <a:ext cx="56250" cy="56675"/>
            </a:xfrm>
            <a:custGeom>
              <a:rect b="b" l="l" r="r" t="t"/>
              <a:pathLst>
                <a:path extrusionOk="0" h="2267" w="2250">
                  <a:moveTo>
                    <a:pt x="554" y="1"/>
                  </a:moveTo>
                  <a:lnTo>
                    <a:pt x="1" y="572"/>
                  </a:lnTo>
                  <a:lnTo>
                    <a:pt x="1696" y="2267"/>
                  </a:lnTo>
                  <a:lnTo>
                    <a:pt x="2249" y="1696"/>
                  </a:lnTo>
                  <a:lnTo>
                    <a:pt x="554"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59" name="Google Shape;1559;p49"/>
          <p:cNvSpPr/>
          <p:nvPr/>
        </p:nvSpPr>
        <p:spPr>
          <a:xfrm>
            <a:off x="7732374" y="5181214"/>
            <a:ext cx="374490" cy="217396"/>
          </a:xfrm>
          <a:custGeom>
            <a:rect b="b" l="l" r="r" t="t"/>
            <a:pathLst>
              <a:path extrusionOk="0" h="6379" w="11331">
                <a:moveTo>
                  <a:pt x="4807" y="0"/>
                </a:moveTo>
                <a:cubicBezTo>
                  <a:pt x="4627" y="0"/>
                  <a:pt x="4445" y="20"/>
                  <a:pt x="4265" y="62"/>
                </a:cubicBezTo>
                <a:cubicBezTo>
                  <a:pt x="3212" y="330"/>
                  <a:pt x="2445" y="1276"/>
                  <a:pt x="2445" y="2382"/>
                </a:cubicBezTo>
                <a:lnTo>
                  <a:pt x="2445" y="2418"/>
                </a:lnTo>
                <a:cubicBezTo>
                  <a:pt x="2335" y="2399"/>
                  <a:pt x="2226" y="2390"/>
                  <a:pt x="2117" y="2390"/>
                </a:cubicBezTo>
                <a:cubicBezTo>
                  <a:pt x="1500" y="2390"/>
                  <a:pt x="912" y="2684"/>
                  <a:pt x="518" y="3185"/>
                </a:cubicBezTo>
                <a:cubicBezTo>
                  <a:pt x="72" y="3774"/>
                  <a:pt x="0" y="4559"/>
                  <a:pt x="321" y="5237"/>
                </a:cubicBezTo>
                <a:cubicBezTo>
                  <a:pt x="625" y="5897"/>
                  <a:pt x="1285" y="6325"/>
                  <a:pt x="2017" y="6379"/>
                </a:cubicBezTo>
                <a:lnTo>
                  <a:pt x="9742" y="6379"/>
                </a:lnTo>
                <a:cubicBezTo>
                  <a:pt x="10617" y="6379"/>
                  <a:pt x="11330" y="5665"/>
                  <a:pt x="11330" y="4791"/>
                </a:cubicBezTo>
                <a:cubicBezTo>
                  <a:pt x="11330" y="3916"/>
                  <a:pt x="10617" y="3185"/>
                  <a:pt x="9742" y="3185"/>
                </a:cubicBezTo>
                <a:lnTo>
                  <a:pt x="9618" y="3185"/>
                </a:lnTo>
                <a:cubicBezTo>
                  <a:pt x="9618" y="2525"/>
                  <a:pt x="9296" y="1918"/>
                  <a:pt x="8779" y="1561"/>
                </a:cubicBezTo>
                <a:cubicBezTo>
                  <a:pt x="8435" y="1320"/>
                  <a:pt x="8031" y="1197"/>
                  <a:pt x="7626" y="1197"/>
                </a:cubicBezTo>
                <a:cubicBezTo>
                  <a:pt x="7401" y="1197"/>
                  <a:pt x="7175" y="1235"/>
                  <a:pt x="6959" y="1311"/>
                </a:cubicBezTo>
                <a:cubicBezTo>
                  <a:pt x="6543" y="495"/>
                  <a:pt x="5696" y="0"/>
                  <a:pt x="4807"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0" name="Google Shape;1560;p49"/>
          <p:cNvSpPr/>
          <p:nvPr/>
        </p:nvSpPr>
        <p:spPr>
          <a:xfrm>
            <a:off x="8223836" y="5091980"/>
            <a:ext cx="352082" cy="376448"/>
          </a:xfrm>
          <a:custGeom>
            <a:rect b="b" l="l" r="r" t="t"/>
            <a:pathLst>
              <a:path extrusionOk="0" h="11046" w="10653">
                <a:moveTo>
                  <a:pt x="5336" y="1"/>
                </a:moveTo>
                <a:cubicBezTo>
                  <a:pt x="5193" y="1"/>
                  <a:pt x="5068" y="126"/>
                  <a:pt x="5068" y="268"/>
                </a:cubicBezTo>
                <a:lnTo>
                  <a:pt x="5068" y="607"/>
                </a:lnTo>
                <a:cubicBezTo>
                  <a:pt x="2249" y="732"/>
                  <a:pt x="1" y="2838"/>
                  <a:pt x="1" y="5389"/>
                </a:cubicBezTo>
                <a:cubicBezTo>
                  <a:pt x="1" y="5479"/>
                  <a:pt x="54" y="5532"/>
                  <a:pt x="143" y="5532"/>
                </a:cubicBezTo>
                <a:cubicBezTo>
                  <a:pt x="215" y="5532"/>
                  <a:pt x="268" y="5479"/>
                  <a:pt x="268" y="5389"/>
                </a:cubicBezTo>
                <a:cubicBezTo>
                  <a:pt x="268" y="4604"/>
                  <a:pt x="1000" y="3962"/>
                  <a:pt x="1874" y="3962"/>
                </a:cubicBezTo>
                <a:cubicBezTo>
                  <a:pt x="2748" y="3962"/>
                  <a:pt x="3462" y="4604"/>
                  <a:pt x="3462" y="5389"/>
                </a:cubicBezTo>
                <a:cubicBezTo>
                  <a:pt x="3462" y="5479"/>
                  <a:pt x="3516" y="5532"/>
                  <a:pt x="3605" y="5532"/>
                </a:cubicBezTo>
                <a:cubicBezTo>
                  <a:pt x="3676" y="5532"/>
                  <a:pt x="3730" y="5479"/>
                  <a:pt x="3730" y="5389"/>
                </a:cubicBezTo>
                <a:cubicBezTo>
                  <a:pt x="3730" y="4693"/>
                  <a:pt x="4301" y="4105"/>
                  <a:pt x="5068" y="3998"/>
                </a:cubicBezTo>
                <a:lnTo>
                  <a:pt x="5068" y="9386"/>
                </a:lnTo>
                <a:lnTo>
                  <a:pt x="4925" y="9386"/>
                </a:lnTo>
                <a:lnTo>
                  <a:pt x="4925" y="9993"/>
                </a:lnTo>
                <a:cubicBezTo>
                  <a:pt x="4925" y="10135"/>
                  <a:pt x="4818" y="10260"/>
                  <a:pt x="4658" y="10260"/>
                </a:cubicBezTo>
                <a:cubicBezTo>
                  <a:pt x="4515" y="10260"/>
                  <a:pt x="4390" y="10135"/>
                  <a:pt x="4390" y="9993"/>
                </a:cubicBezTo>
                <a:cubicBezTo>
                  <a:pt x="4390" y="9761"/>
                  <a:pt x="4229" y="9582"/>
                  <a:pt x="3997" y="9582"/>
                </a:cubicBezTo>
                <a:cubicBezTo>
                  <a:pt x="3765" y="9582"/>
                  <a:pt x="3605" y="9761"/>
                  <a:pt x="3605" y="9993"/>
                </a:cubicBezTo>
                <a:cubicBezTo>
                  <a:pt x="3605" y="10581"/>
                  <a:pt x="4087" y="11045"/>
                  <a:pt x="4658" y="11045"/>
                </a:cubicBezTo>
                <a:cubicBezTo>
                  <a:pt x="5246" y="11045"/>
                  <a:pt x="5728" y="10581"/>
                  <a:pt x="5728" y="9993"/>
                </a:cubicBezTo>
                <a:lnTo>
                  <a:pt x="5728" y="9386"/>
                </a:lnTo>
                <a:lnTo>
                  <a:pt x="5585" y="9386"/>
                </a:lnTo>
                <a:lnTo>
                  <a:pt x="5585" y="3998"/>
                </a:lnTo>
                <a:cubicBezTo>
                  <a:pt x="6353" y="4105"/>
                  <a:pt x="6924" y="4693"/>
                  <a:pt x="6924" y="5389"/>
                </a:cubicBezTo>
                <a:cubicBezTo>
                  <a:pt x="6924" y="5479"/>
                  <a:pt x="6977" y="5532"/>
                  <a:pt x="7066" y="5532"/>
                </a:cubicBezTo>
                <a:cubicBezTo>
                  <a:pt x="7138" y="5532"/>
                  <a:pt x="7191" y="5479"/>
                  <a:pt x="7191" y="5389"/>
                </a:cubicBezTo>
                <a:cubicBezTo>
                  <a:pt x="7191" y="4604"/>
                  <a:pt x="7923" y="3962"/>
                  <a:pt x="8797" y="3962"/>
                </a:cubicBezTo>
                <a:cubicBezTo>
                  <a:pt x="9671" y="3962"/>
                  <a:pt x="10385" y="4604"/>
                  <a:pt x="10385" y="5389"/>
                </a:cubicBezTo>
                <a:cubicBezTo>
                  <a:pt x="10385" y="5479"/>
                  <a:pt x="10439" y="5532"/>
                  <a:pt x="10528" y="5532"/>
                </a:cubicBezTo>
                <a:cubicBezTo>
                  <a:pt x="10599" y="5532"/>
                  <a:pt x="10653" y="5479"/>
                  <a:pt x="10653" y="5389"/>
                </a:cubicBezTo>
                <a:cubicBezTo>
                  <a:pt x="10653" y="2838"/>
                  <a:pt x="8422" y="732"/>
                  <a:pt x="5585" y="607"/>
                </a:cubicBezTo>
                <a:lnTo>
                  <a:pt x="5585" y="268"/>
                </a:lnTo>
                <a:cubicBezTo>
                  <a:pt x="5585" y="126"/>
                  <a:pt x="5478" y="1"/>
                  <a:pt x="5336"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61" name="Google Shape;1561;p49"/>
          <p:cNvGrpSpPr/>
          <p:nvPr/>
        </p:nvGrpSpPr>
        <p:grpSpPr>
          <a:xfrm>
            <a:off x="8815358" y="5107237"/>
            <a:ext cx="364707" cy="363804"/>
            <a:chOff x="6010925" y="3998175"/>
            <a:chExt cx="275875" cy="266875"/>
          </a:xfrm>
        </p:grpSpPr>
        <p:sp>
          <p:nvSpPr>
            <p:cNvPr id="1562" name="Google Shape;1562;p49"/>
            <p:cNvSpPr/>
            <p:nvPr/>
          </p:nvSpPr>
          <p:spPr>
            <a:xfrm>
              <a:off x="6222525" y="3998175"/>
              <a:ext cx="64275" cy="58575"/>
            </a:xfrm>
            <a:custGeom>
              <a:rect b="b" l="l" r="r" t="t"/>
              <a:pathLst>
                <a:path extrusionOk="0" h="2343" w="2571">
                  <a:moveTo>
                    <a:pt x="2029" y="1"/>
                  </a:moveTo>
                  <a:cubicBezTo>
                    <a:pt x="1562" y="1"/>
                    <a:pt x="729" y="167"/>
                    <a:pt x="1" y="362"/>
                  </a:cubicBezTo>
                  <a:cubicBezTo>
                    <a:pt x="358" y="576"/>
                    <a:pt x="733" y="862"/>
                    <a:pt x="1089" y="1219"/>
                  </a:cubicBezTo>
                  <a:cubicBezTo>
                    <a:pt x="1464" y="1594"/>
                    <a:pt x="1750" y="1968"/>
                    <a:pt x="1964" y="2343"/>
                  </a:cubicBezTo>
                  <a:cubicBezTo>
                    <a:pt x="2231" y="1308"/>
                    <a:pt x="2570" y="255"/>
                    <a:pt x="2374" y="77"/>
                  </a:cubicBezTo>
                  <a:cubicBezTo>
                    <a:pt x="2326" y="24"/>
                    <a:pt x="2203" y="1"/>
                    <a:pt x="20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3" name="Google Shape;1563;p49"/>
            <p:cNvSpPr/>
            <p:nvPr/>
          </p:nvSpPr>
          <p:spPr>
            <a:xfrm>
              <a:off x="6010925" y="4089600"/>
              <a:ext cx="85400" cy="77650"/>
            </a:xfrm>
            <a:custGeom>
              <a:rect b="b" l="l" r="r" t="t"/>
              <a:pathLst>
                <a:path extrusionOk="0" h="3106" w="3416">
                  <a:moveTo>
                    <a:pt x="2802" y="0"/>
                  </a:moveTo>
                  <a:cubicBezTo>
                    <a:pt x="2669" y="0"/>
                    <a:pt x="2534" y="44"/>
                    <a:pt x="2434" y="131"/>
                  </a:cubicBezTo>
                  <a:lnTo>
                    <a:pt x="329" y="2254"/>
                  </a:lnTo>
                  <a:cubicBezTo>
                    <a:pt x="0" y="2567"/>
                    <a:pt x="246" y="3106"/>
                    <a:pt x="663" y="3106"/>
                  </a:cubicBezTo>
                  <a:cubicBezTo>
                    <a:pt x="699" y="3106"/>
                    <a:pt x="737" y="3102"/>
                    <a:pt x="775" y="3093"/>
                  </a:cubicBezTo>
                  <a:lnTo>
                    <a:pt x="2541" y="2683"/>
                  </a:lnTo>
                  <a:cubicBezTo>
                    <a:pt x="2684" y="2022"/>
                    <a:pt x="2934" y="1130"/>
                    <a:pt x="3415" y="203"/>
                  </a:cubicBezTo>
                  <a:lnTo>
                    <a:pt x="2969" y="24"/>
                  </a:lnTo>
                  <a:cubicBezTo>
                    <a:pt x="2916" y="8"/>
                    <a:pt x="2859" y="0"/>
                    <a:pt x="280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4" name="Google Shape;1564;p49"/>
            <p:cNvSpPr/>
            <p:nvPr/>
          </p:nvSpPr>
          <p:spPr>
            <a:xfrm>
              <a:off x="6111825" y="4181175"/>
              <a:ext cx="80400" cy="83875"/>
            </a:xfrm>
            <a:custGeom>
              <a:rect b="b" l="l" r="r" t="t"/>
              <a:pathLst>
                <a:path extrusionOk="0" h="3355" w="3216">
                  <a:moveTo>
                    <a:pt x="2912" y="1"/>
                  </a:moveTo>
                  <a:cubicBezTo>
                    <a:pt x="2020" y="483"/>
                    <a:pt x="1164" y="733"/>
                    <a:pt x="486" y="857"/>
                  </a:cubicBezTo>
                  <a:lnTo>
                    <a:pt x="75" y="2749"/>
                  </a:lnTo>
                  <a:cubicBezTo>
                    <a:pt x="0" y="3087"/>
                    <a:pt x="259" y="3355"/>
                    <a:pt x="544" y="3355"/>
                  </a:cubicBezTo>
                  <a:cubicBezTo>
                    <a:pt x="664" y="3355"/>
                    <a:pt x="790" y="3306"/>
                    <a:pt x="896" y="3195"/>
                  </a:cubicBezTo>
                  <a:lnTo>
                    <a:pt x="3019" y="1089"/>
                  </a:lnTo>
                  <a:cubicBezTo>
                    <a:pt x="3162" y="964"/>
                    <a:pt x="3216" y="750"/>
                    <a:pt x="3126" y="554"/>
                  </a:cubicBezTo>
                  <a:lnTo>
                    <a:pt x="2912"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5" name="Google Shape;1565;p49"/>
            <p:cNvSpPr/>
            <p:nvPr/>
          </p:nvSpPr>
          <p:spPr>
            <a:xfrm>
              <a:off x="6086050" y="4013025"/>
              <a:ext cx="179325" cy="178900"/>
            </a:xfrm>
            <a:custGeom>
              <a:rect b="b" l="l" r="r" t="t"/>
              <a:pathLst>
                <a:path extrusionOk="0" h="7156" w="7173">
                  <a:moveTo>
                    <a:pt x="4844" y="1521"/>
                  </a:moveTo>
                  <a:cubicBezTo>
                    <a:pt x="5050" y="1521"/>
                    <a:pt x="5255" y="1597"/>
                    <a:pt x="5406" y="1749"/>
                  </a:cubicBezTo>
                  <a:cubicBezTo>
                    <a:pt x="5728" y="2070"/>
                    <a:pt x="5728" y="2570"/>
                    <a:pt x="5406" y="2873"/>
                  </a:cubicBezTo>
                  <a:cubicBezTo>
                    <a:pt x="5255" y="3025"/>
                    <a:pt x="5054" y="3100"/>
                    <a:pt x="4851" y="3100"/>
                  </a:cubicBezTo>
                  <a:cubicBezTo>
                    <a:pt x="4648" y="3100"/>
                    <a:pt x="4443" y="3025"/>
                    <a:pt x="4282" y="2873"/>
                  </a:cubicBezTo>
                  <a:cubicBezTo>
                    <a:pt x="3979" y="2570"/>
                    <a:pt x="3979" y="2070"/>
                    <a:pt x="4282" y="1749"/>
                  </a:cubicBezTo>
                  <a:cubicBezTo>
                    <a:pt x="4434" y="1597"/>
                    <a:pt x="4639" y="1521"/>
                    <a:pt x="4844" y="1521"/>
                  </a:cubicBezTo>
                  <a:close/>
                  <a:moveTo>
                    <a:pt x="4728" y="0"/>
                  </a:moveTo>
                  <a:cubicBezTo>
                    <a:pt x="3943" y="321"/>
                    <a:pt x="3051" y="875"/>
                    <a:pt x="2195" y="1731"/>
                  </a:cubicBezTo>
                  <a:cubicBezTo>
                    <a:pt x="607" y="3319"/>
                    <a:pt x="143" y="5246"/>
                    <a:pt x="0" y="6334"/>
                  </a:cubicBezTo>
                  <a:lnTo>
                    <a:pt x="839" y="7155"/>
                  </a:lnTo>
                  <a:cubicBezTo>
                    <a:pt x="1927" y="7012"/>
                    <a:pt x="3854" y="6566"/>
                    <a:pt x="5442" y="4978"/>
                  </a:cubicBezTo>
                  <a:cubicBezTo>
                    <a:pt x="6299" y="4122"/>
                    <a:pt x="6852" y="3248"/>
                    <a:pt x="7173" y="2445"/>
                  </a:cubicBezTo>
                  <a:cubicBezTo>
                    <a:pt x="6994" y="2017"/>
                    <a:pt x="6655" y="1499"/>
                    <a:pt x="6156" y="982"/>
                  </a:cubicBezTo>
                  <a:cubicBezTo>
                    <a:pt x="5674" y="518"/>
                    <a:pt x="5174" y="179"/>
                    <a:pt x="472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6" name="Google Shape;1566;p49"/>
            <p:cNvSpPr/>
            <p:nvPr/>
          </p:nvSpPr>
          <p:spPr>
            <a:xfrm>
              <a:off x="6042775" y="4183750"/>
              <a:ext cx="57575" cy="47550"/>
            </a:xfrm>
            <a:custGeom>
              <a:rect b="b" l="l" r="r" t="t"/>
              <a:pathLst>
                <a:path extrusionOk="0" h="1902" w="2303">
                  <a:moveTo>
                    <a:pt x="1416" y="0"/>
                  </a:moveTo>
                  <a:cubicBezTo>
                    <a:pt x="1347" y="0"/>
                    <a:pt x="1253" y="55"/>
                    <a:pt x="1107" y="201"/>
                  </a:cubicBezTo>
                  <a:cubicBezTo>
                    <a:pt x="661" y="647"/>
                    <a:pt x="0" y="1629"/>
                    <a:pt x="197" y="1861"/>
                  </a:cubicBezTo>
                  <a:cubicBezTo>
                    <a:pt x="227" y="1889"/>
                    <a:pt x="270" y="1901"/>
                    <a:pt x="323" y="1901"/>
                  </a:cubicBezTo>
                  <a:cubicBezTo>
                    <a:pt x="676" y="1901"/>
                    <a:pt x="1468" y="1341"/>
                    <a:pt x="1856" y="969"/>
                  </a:cubicBezTo>
                  <a:cubicBezTo>
                    <a:pt x="2302" y="505"/>
                    <a:pt x="1927" y="540"/>
                    <a:pt x="1731" y="344"/>
                  </a:cubicBezTo>
                  <a:cubicBezTo>
                    <a:pt x="1590" y="203"/>
                    <a:pt x="1550" y="0"/>
                    <a:pt x="141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67" name="Google Shape;1567;p49"/>
          <p:cNvGrpSpPr/>
          <p:nvPr/>
        </p:nvGrpSpPr>
        <p:grpSpPr>
          <a:xfrm>
            <a:off x="9417554" y="5125862"/>
            <a:ext cx="352082" cy="308322"/>
            <a:chOff x="6866650" y="1038650"/>
            <a:chExt cx="266325" cy="226175"/>
          </a:xfrm>
        </p:grpSpPr>
        <p:sp>
          <p:nvSpPr>
            <p:cNvPr id="1568" name="Google Shape;1568;p49"/>
            <p:cNvSpPr/>
            <p:nvPr/>
          </p:nvSpPr>
          <p:spPr>
            <a:xfrm>
              <a:off x="6866650" y="1078350"/>
              <a:ext cx="39725" cy="186475"/>
            </a:xfrm>
            <a:custGeom>
              <a:rect b="b" l="l" r="r" t="t"/>
              <a:pathLst>
                <a:path extrusionOk="0" h="7459" w="1589">
                  <a:moveTo>
                    <a:pt x="536" y="1"/>
                  </a:moveTo>
                  <a:cubicBezTo>
                    <a:pt x="233" y="1"/>
                    <a:pt x="1" y="250"/>
                    <a:pt x="1" y="536"/>
                  </a:cubicBezTo>
                  <a:lnTo>
                    <a:pt x="1" y="6924"/>
                  </a:lnTo>
                  <a:cubicBezTo>
                    <a:pt x="1" y="7227"/>
                    <a:pt x="233" y="7459"/>
                    <a:pt x="536" y="7459"/>
                  </a:cubicBezTo>
                  <a:lnTo>
                    <a:pt x="1589" y="7459"/>
                  </a:lnTo>
                  <a:lnTo>
                    <a:pt x="1589"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69" name="Google Shape;1569;p49"/>
            <p:cNvSpPr/>
            <p:nvPr/>
          </p:nvSpPr>
          <p:spPr>
            <a:xfrm>
              <a:off x="7092800" y="1078350"/>
              <a:ext cx="40175" cy="186475"/>
            </a:xfrm>
            <a:custGeom>
              <a:rect b="b" l="l" r="r" t="t"/>
              <a:pathLst>
                <a:path extrusionOk="0" h="7459" w="1607">
                  <a:moveTo>
                    <a:pt x="1" y="1"/>
                  </a:moveTo>
                  <a:lnTo>
                    <a:pt x="1" y="7459"/>
                  </a:lnTo>
                  <a:lnTo>
                    <a:pt x="1072" y="7459"/>
                  </a:lnTo>
                  <a:cubicBezTo>
                    <a:pt x="1375" y="7459"/>
                    <a:pt x="1607" y="7227"/>
                    <a:pt x="1607" y="6924"/>
                  </a:cubicBezTo>
                  <a:lnTo>
                    <a:pt x="1607" y="536"/>
                  </a:lnTo>
                  <a:cubicBezTo>
                    <a:pt x="1607" y="250"/>
                    <a:pt x="1375" y="1"/>
                    <a:pt x="1072"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0" name="Google Shape;1570;p49"/>
            <p:cNvSpPr/>
            <p:nvPr/>
          </p:nvSpPr>
          <p:spPr>
            <a:xfrm>
              <a:off x="6919750" y="1038650"/>
              <a:ext cx="159700" cy="226175"/>
            </a:xfrm>
            <a:custGeom>
              <a:rect b="b" l="l" r="r" t="t"/>
              <a:pathLst>
                <a:path extrusionOk="0" h="9047" w="6388">
                  <a:moveTo>
                    <a:pt x="3997" y="786"/>
                  </a:moveTo>
                  <a:cubicBezTo>
                    <a:pt x="4086" y="786"/>
                    <a:pt x="4140" y="857"/>
                    <a:pt x="4140" y="929"/>
                  </a:cubicBezTo>
                  <a:lnTo>
                    <a:pt x="4140" y="1589"/>
                  </a:lnTo>
                  <a:lnTo>
                    <a:pt x="2266" y="1589"/>
                  </a:lnTo>
                  <a:lnTo>
                    <a:pt x="2266" y="929"/>
                  </a:lnTo>
                  <a:cubicBezTo>
                    <a:pt x="2266" y="857"/>
                    <a:pt x="2320" y="786"/>
                    <a:pt x="2409" y="786"/>
                  </a:cubicBezTo>
                  <a:close/>
                  <a:moveTo>
                    <a:pt x="2409" y="1"/>
                  </a:moveTo>
                  <a:cubicBezTo>
                    <a:pt x="1891" y="1"/>
                    <a:pt x="1463" y="411"/>
                    <a:pt x="1463" y="929"/>
                  </a:cubicBezTo>
                  <a:lnTo>
                    <a:pt x="1463" y="1589"/>
                  </a:lnTo>
                  <a:lnTo>
                    <a:pt x="0" y="1589"/>
                  </a:lnTo>
                  <a:lnTo>
                    <a:pt x="0" y="9047"/>
                  </a:lnTo>
                  <a:lnTo>
                    <a:pt x="6388" y="9047"/>
                  </a:lnTo>
                  <a:lnTo>
                    <a:pt x="6388" y="1589"/>
                  </a:lnTo>
                  <a:lnTo>
                    <a:pt x="4925" y="1589"/>
                  </a:lnTo>
                  <a:lnTo>
                    <a:pt x="4925" y="929"/>
                  </a:lnTo>
                  <a:cubicBezTo>
                    <a:pt x="4925" y="411"/>
                    <a:pt x="4514" y="1"/>
                    <a:pt x="399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71" name="Google Shape;1571;p49"/>
          <p:cNvGrpSpPr/>
          <p:nvPr/>
        </p:nvGrpSpPr>
        <p:grpSpPr>
          <a:xfrm>
            <a:off x="5155087" y="1762012"/>
            <a:ext cx="272497" cy="362441"/>
            <a:chOff x="2033075" y="2942475"/>
            <a:chExt cx="206125" cy="265875"/>
          </a:xfrm>
        </p:grpSpPr>
        <p:sp>
          <p:nvSpPr>
            <p:cNvPr id="1572" name="Google Shape;1572;p49"/>
            <p:cNvSpPr/>
            <p:nvPr/>
          </p:nvSpPr>
          <p:spPr>
            <a:xfrm>
              <a:off x="2033075" y="2942475"/>
              <a:ext cx="206125" cy="265875"/>
            </a:xfrm>
            <a:custGeom>
              <a:rect b="b" l="l" r="r" t="t"/>
              <a:pathLst>
                <a:path extrusionOk="0" h="10635" w="8245">
                  <a:moveTo>
                    <a:pt x="4908" y="1124"/>
                  </a:moveTo>
                  <a:lnTo>
                    <a:pt x="6567" y="2783"/>
                  </a:lnTo>
                  <a:lnTo>
                    <a:pt x="4908" y="2783"/>
                  </a:lnTo>
                  <a:lnTo>
                    <a:pt x="4908" y="1124"/>
                  </a:lnTo>
                  <a:close/>
                  <a:moveTo>
                    <a:pt x="4122" y="803"/>
                  </a:moveTo>
                  <a:lnTo>
                    <a:pt x="4122" y="3586"/>
                  </a:lnTo>
                  <a:lnTo>
                    <a:pt x="7441" y="3586"/>
                  </a:lnTo>
                  <a:lnTo>
                    <a:pt x="7441" y="9849"/>
                  </a:lnTo>
                  <a:lnTo>
                    <a:pt x="786" y="9849"/>
                  </a:lnTo>
                  <a:lnTo>
                    <a:pt x="786" y="803"/>
                  </a:lnTo>
                  <a:close/>
                  <a:moveTo>
                    <a:pt x="1" y="0"/>
                  </a:moveTo>
                  <a:lnTo>
                    <a:pt x="1" y="10634"/>
                  </a:lnTo>
                  <a:lnTo>
                    <a:pt x="8244" y="10634"/>
                  </a:lnTo>
                  <a:lnTo>
                    <a:pt x="8244" y="2926"/>
                  </a:lnTo>
                  <a:lnTo>
                    <a:pt x="490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3" name="Google Shape;1573;p49"/>
            <p:cNvSpPr/>
            <p:nvPr/>
          </p:nvSpPr>
          <p:spPr>
            <a:xfrm>
              <a:off x="2072775" y="3065575"/>
              <a:ext cx="126275" cy="13400"/>
            </a:xfrm>
            <a:custGeom>
              <a:rect b="b" l="l" r="r" t="t"/>
              <a:pathLst>
                <a:path extrusionOk="0" h="536" w="5051">
                  <a:moveTo>
                    <a:pt x="1" y="1"/>
                  </a:moveTo>
                  <a:lnTo>
                    <a:pt x="1" y="536"/>
                  </a:lnTo>
                  <a:lnTo>
                    <a:pt x="5050" y="536"/>
                  </a:lnTo>
                  <a:lnTo>
                    <a:pt x="5050"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4" name="Google Shape;1574;p49"/>
            <p:cNvSpPr/>
            <p:nvPr/>
          </p:nvSpPr>
          <p:spPr>
            <a:xfrm>
              <a:off x="2072775" y="3038825"/>
              <a:ext cx="43300" cy="13400"/>
            </a:xfrm>
            <a:custGeom>
              <a:rect b="b" l="l" r="r" t="t"/>
              <a:pathLst>
                <a:path extrusionOk="0" h="536" w="1732">
                  <a:moveTo>
                    <a:pt x="1" y="0"/>
                  </a:moveTo>
                  <a:lnTo>
                    <a:pt x="1" y="535"/>
                  </a:lnTo>
                  <a:lnTo>
                    <a:pt x="1732" y="535"/>
                  </a:lnTo>
                  <a:lnTo>
                    <a:pt x="1732"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5" name="Google Shape;1575;p49"/>
            <p:cNvSpPr/>
            <p:nvPr/>
          </p:nvSpPr>
          <p:spPr>
            <a:xfrm>
              <a:off x="2072775" y="3091900"/>
              <a:ext cx="126275" cy="13400"/>
            </a:xfrm>
            <a:custGeom>
              <a:rect b="b" l="l" r="r" t="t"/>
              <a:pathLst>
                <a:path extrusionOk="0" h="536" w="5051">
                  <a:moveTo>
                    <a:pt x="1" y="0"/>
                  </a:moveTo>
                  <a:lnTo>
                    <a:pt x="1" y="536"/>
                  </a:lnTo>
                  <a:lnTo>
                    <a:pt x="5050"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6" name="Google Shape;1576;p49"/>
            <p:cNvSpPr/>
            <p:nvPr/>
          </p:nvSpPr>
          <p:spPr>
            <a:xfrm>
              <a:off x="2072775" y="3118650"/>
              <a:ext cx="126275" cy="13425"/>
            </a:xfrm>
            <a:custGeom>
              <a:rect b="b" l="l" r="r" t="t"/>
              <a:pathLst>
                <a:path extrusionOk="0" h="537" w="5051">
                  <a:moveTo>
                    <a:pt x="1" y="1"/>
                  </a:moveTo>
                  <a:lnTo>
                    <a:pt x="1" y="536"/>
                  </a:lnTo>
                  <a:lnTo>
                    <a:pt x="5050" y="536"/>
                  </a:lnTo>
                  <a:lnTo>
                    <a:pt x="5050"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77" name="Google Shape;1577;p49"/>
            <p:cNvSpPr/>
            <p:nvPr/>
          </p:nvSpPr>
          <p:spPr>
            <a:xfrm>
              <a:off x="2072775" y="3145425"/>
              <a:ext cx="126275" cy="13400"/>
            </a:xfrm>
            <a:custGeom>
              <a:rect b="b" l="l" r="r" t="t"/>
              <a:pathLst>
                <a:path extrusionOk="0" h="536" w="5051">
                  <a:moveTo>
                    <a:pt x="1" y="0"/>
                  </a:moveTo>
                  <a:lnTo>
                    <a:pt x="1" y="536"/>
                  </a:lnTo>
                  <a:lnTo>
                    <a:pt x="5050" y="536"/>
                  </a:lnTo>
                  <a:lnTo>
                    <a:pt x="5050"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78" name="Google Shape;1578;p49"/>
          <p:cNvSpPr/>
          <p:nvPr/>
        </p:nvSpPr>
        <p:spPr>
          <a:xfrm>
            <a:off x="2519516" y="5702423"/>
            <a:ext cx="281917" cy="398327"/>
          </a:xfrm>
          <a:custGeom>
            <a:rect b="b" l="l" r="r" t="t"/>
            <a:pathLst>
              <a:path extrusionOk="0" h="11688" w="8530">
                <a:moveTo>
                  <a:pt x="3373" y="857"/>
                </a:moveTo>
                <a:lnTo>
                  <a:pt x="3373" y="857"/>
                </a:lnTo>
                <a:cubicBezTo>
                  <a:pt x="3159" y="1142"/>
                  <a:pt x="3052" y="1499"/>
                  <a:pt x="3052" y="1856"/>
                </a:cubicBezTo>
                <a:lnTo>
                  <a:pt x="3052" y="2659"/>
                </a:lnTo>
                <a:lnTo>
                  <a:pt x="2392" y="2659"/>
                </a:lnTo>
                <a:lnTo>
                  <a:pt x="2392" y="2124"/>
                </a:lnTo>
                <a:cubicBezTo>
                  <a:pt x="2392" y="1517"/>
                  <a:pt x="2802" y="1017"/>
                  <a:pt x="3373" y="857"/>
                </a:cubicBezTo>
                <a:close/>
                <a:moveTo>
                  <a:pt x="4069" y="839"/>
                </a:moveTo>
                <a:cubicBezTo>
                  <a:pt x="4640" y="1000"/>
                  <a:pt x="5050" y="1499"/>
                  <a:pt x="5050" y="2124"/>
                </a:cubicBezTo>
                <a:lnTo>
                  <a:pt x="5050" y="2659"/>
                </a:lnTo>
                <a:lnTo>
                  <a:pt x="3587" y="2659"/>
                </a:lnTo>
                <a:lnTo>
                  <a:pt x="3587" y="1856"/>
                </a:lnTo>
                <a:cubicBezTo>
                  <a:pt x="3587" y="1463"/>
                  <a:pt x="3784" y="1107"/>
                  <a:pt x="4069" y="839"/>
                </a:cubicBezTo>
                <a:close/>
                <a:moveTo>
                  <a:pt x="4925" y="536"/>
                </a:moveTo>
                <a:cubicBezTo>
                  <a:pt x="5657" y="536"/>
                  <a:pt x="6246" y="1124"/>
                  <a:pt x="6246" y="1856"/>
                </a:cubicBezTo>
                <a:lnTo>
                  <a:pt x="6246" y="2659"/>
                </a:lnTo>
                <a:lnTo>
                  <a:pt x="5586" y="2659"/>
                </a:lnTo>
                <a:lnTo>
                  <a:pt x="5586" y="2124"/>
                </a:lnTo>
                <a:cubicBezTo>
                  <a:pt x="5586" y="1463"/>
                  <a:pt x="5247" y="875"/>
                  <a:pt x="4711" y="554"/>
                </a:cubicBezTo>
                <a:cubicBezTo>
                  <a:pt x="4783" y="554"/>
                  <a:pt x="4854" y="536"/>
                  <a:pt x="4925" y="536"/>
                </a:cubicBezTo>
                <a:close/>
                <a:moveTo>
                  <a:pt x="7316" y="4871"/>
                </a:moveTo>
                <a:lnTo>
                  <a:pt x="7691" y="9796"/>
                </a:lnTo>
                <a:lnTo>
                  <a:pt x="6959" y="10528"/>
                </a:lnTo>
                <a:lnTo>
                  <a:pt x="7316" y="4871"/>
                </a:lnTo>
                <a:close/>
                <a:moveTo>
                  <a:pt x="6603" y="3462"/>
                </a:moveTo>
                <a:lnTo>
                  <a:pt x="6139" y="10902"/>
                </a:lnTo>
                <a:lnTo>
                  <a:pt x="804" y="10902"/>
                </a:lnTo>
                <a:lnTo>
                  <a:pt x="1286" y="3462"/>
                </a:lnTo>
                <a:lnTo>
                  <a:pt x="1857" y="3462"/>
                </a:lnTo>
                <a:lnTo>
                  <a:pt x="1857" y="4515"/>
                </a:lnTo>
                <a:cubicBezTo>
                  <a:pt x="1857" y="4675"/>
                  <a:pt x="1981" y="4782"/>
                  <a:pt x="2124" y="4782"/>
                </a:cubicBezTo>
                <a:cubicBezTo>
                  <a:pt x="2267" y="4782"/>
                  <a:pt x="2392" y="4675"/>
                  <a:pt x="2392" y="4515"/>
                </a:cubicBezTo>
                <a:lnTo>
                  <a:pt x="2392" y="3462"/>
                </a:lnTo>
                <a:lnTo>
                  <a:pt x="5050" y="3462"/>
                </a:lnTo>
                <a:lnTo>
                  <a:pt x="5050" y="4515"/>
                </a:lnTo>
                <a:cubicBezTo>
                  <a:pt x="5050" y="4675"/>
                  <a:pt x="5175" y="4782"/>
                  <a:pt x="5318" y="4782"/>
                </a:cubicBezTo>
                <a:cubicBezTo>
                  <a:pt x="5479" y="4782"/>
                  <a:pt x="5586" y="4675"/>
                  <a:pt x="5586" y="4515"/>
                </a:cubicBezTo>
                <a:lnTo>
                  <a:pt x="5586" y="3462"/>
                </a:lnTo>
                <a:close/>
                <a:moveTo>
                  <a:pt x="4925" y="0"/>
                </a:moveTo>
                <a:cubicBezTo>
                  <a:pt x="4569" y="0"/>
                  <a:pt x="4230" y="107"/>
                  <a:pt x="3962" y="286"/>
                </a:cubicBezTo>
                <a:cubicBezTo>
                  <a:pt x="3873" y="268"/>
                  <a:pt x="3801" y="268"/>
                  <a:pt x="3730" y="268"/>
                </a:cubicBezTo>
                <a:cubicBezTo>
                  <a:pt x="2695" y="268"/>
                  <a:pt x="1857" y="1107"/>
                  <a:pt x="1857" y="2124"/>
                </a:cubicBezTo>
                <a:lnTo>
                  <a:pt x="1857" y="2659"/>
                </a:lnTo>
                <a:lnTo>
                  <a:pt x="1036" y="2659"/>
                </a:lnTo>
                <a:cubicBezTo>
                  <a:pt x="768" y="2659"/>
                  <a:pt x="518" y="2873"/>
                  <a:pt x="500" y="3159"/>
                </a:cubicBezTo>
                <a:lnTo>
                  <a:pt x="19" y="11134"/>
                </a:lnTo>
                <a:cubicBezTo>
                  <a:pt x="1" y="11455"/>
                  <a:pt x="233" y="11687"/>
                  <a:pt x="536" y="11687"/>
                </a:cubicBezTo>
                <a:lnTo>
                  <a:pt x="6710" y="11687"/>
                </a:lnTo>
                <a:cubicBezTo>
                  <a:pt x="6852" y="11687"/>
                  <a:pt x="6995" y="11634"/>
                  <a:pt x="7084" y="11527"/>
                </a:cubicBezTo>
                <a:lnTo>
                  <a:pt x="8351" y="10278"/>
                </a:lnTo>
                <a:cubicBezTo>
                  <a:pt x="8458" y="10171"/>
                  <a:pt x="8530" y="10010"/>
                  <a:pt x="8512" y="9867"/>
                </a:cubicBezTo>
                <a:lnTo>
                  <a:pt x="7977" y="3159"/>
                </a:lnTo>
                <a:cubicBezTo>
                  <a:pt x="7977" y="2891"/>
                  <a:pt x="7727" y="2659"/>
                  <a:pt x="7459" y="2659"/>
                </a:cubicBezTo>
                <a:lnTo>
                  <a:pt x="6781" y="2659"/>
                </a:lnTo>
                <a:lnTo>
                  <a:pt x="6781" y="1856"/>
                </a:lnTo>
                <a:cubicBezTo>
                  <a:pt x="6781" y="839"/>
                  <a:pt x="5960" y="0"/>
                  <a:pt x="492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79" name="Google Shape;1579;p49"/>
          <p:cNvGrpSpPr/>
          <p:nvPr/>
        </p:nvGrpSpPr>
        <p:grpSpPr>
          <a:xfrm>
            <a:off x="3016802" y="5738414"/>
            <a:ext cx="325576" cy="362441"/>
            <a:chOff x="3081775" y="1061400"/>
            <a:chExt cx="246275" cy="265875"/>
          </a:xfrm>
        </p:grpSpPr>
        <p:sp>
          <p:nvSpPr>
            <p:cNvPr id="1580" name="Google Shape;1580;p49"/>
            <p:cNvSpPr/>
            <p:nvPr/>
          </p:nvSpPr>
          <p:spPr>
            <a:xfrm>
              <a:off x="3081775" y="1061400"/>
              <a:ext cx="246275" cy="225750"/>
            </a:xfrm>
            <a:custGeom>
              <a:rect b="b" l="l" r="r" t="t"/>
              <a:pathLst>
                <a:path extrusionOk="0" h="9030" w="9851">
                  <a:moveTo>
                    <a:pt x="3070" y="2124"/>
                  </a:moveTo>
                  <a:lnTo>
                    <a:pt x="3070" y="3052"/>
                  </a:lnTo>
                  <a:lnTo>
                    <a:pt x="1607" y="3052"/>
                  </a:lnTo>
                  <a:lnTo>
                    <a:pt x="1607" y="2124"/>
                  </a:lnTo>
                  <a:close/>
                  <a:moveTo>
                    <a:pt x="5068" y="2124"/>
                  </a:moveTo>
                  <a:lnTo>
                    <a:pt x="5068" y="3052"/>
                  </a:lnTo>
                  <a:lnTo>
                    <a:pt x="3605" y="3052"/>
                  </a:lnTo>
                  <a:lnTo>
                    <a:pt x="3605" y="2124"/>
                  </a:lnTo>
                  <a:close/>
                  <a:moveTo>
                    <a:pt x="7067" y="2124"/>
                  </a:moveTo>
                  <a:lnTo>
                    <a:pt x="7067" y="3052"/>
                  </a:lnTo>
                  <a:lnTo>
                    <a:pt x="5603" y="3052"/>
                  </a:lnTo>
                  <a:lnTo>
                    <a:pt x="5603" y="2124"/>
                  </a:lnTo>
                  <a:close/>
                  <a:moveTo>
                    <a:pt x="9065" y="2124"/>
                  </a:moveTo>
                  <a:lnTo>
                    <a:pt x="9065" y="3052"/>
                  </a:lnTo>
                  <a:lnTo>
                    <a:pt x="7584" y="3052"/>
                  </a:lnTo>
                  <a:lnTo>
                    <a:pt x="7584" y="2124"/>
                  </a:lnTo>
                  <a:close/>
                  <a:moveTo>
                    <a:pt x="3070" y="3587"/>
                  </a:moveTo>
                  <a:lnTo>
                    <a:pt x="3070" y="4515"/>
                  </a:lnTo>
                  <a:lnTo>
                    <a:pt x="1607" y="4515"/>
                  </a:lnTo>
                  <a:lnTo>
                    <a:pt x="1607" y="3587"/>
                  </a:lnTo>
                  <a:close/>
                  <a:moveTo>
                    <a:pt x="5068" y="3587"/>
                  </a:moveTo>
                  <a:lnTo>
                    <a:pt x="5068" y="4515"/>
                  </a:lnTo>
                  <a:lnTo>
                    <a:pt x="3605" y="4515"/>
                  </a:lnTo>
                  <a:lnTo>
                    <a:pt x="3605" y="3587"/>
                  </a:lnTo>
                  <a:close/>
                  <a:moveTo>
                    <a:pt x="7067" y="3587"/>
                  </a:moveTo>
                  <a:lnTo>
                    <a:pt x="7067" y="4515"/>
                  </a:lnTo>
                  <a:lnTo>
                    <a:pt x="5603" y="4515"/>
                  </a:lnTo>
                  <a:lnTo>
                    <a:pt x="5603" y="3587"/>
                  </a:lnTo>
                  <a:close/>
                  <a:moveTo>
                    <a:pt x="9065" y="3587"/>
                  </a:moveTo>
                  <a:lnTo>
                    <a:pt x="9065" y="4515"/>
                  </a:lnTo>
                  <a:lnTo>
                    <a:pt x="7584" y="4515"/>
                  </a:lnTo>
                  <a:lnTo>
                    <a:pt x="7584" y="3587"/>
                  </a:lnTo>
                  <a:close/>
                  <a:moveTo>
                    <a:pt x="9065" y="5050"/>
                  </a:moveTo>
                  <a:lnTo>
                    <a:pt x="9065" y="5639"/>
                  </a:lnTo>
                  <a:lnTo>
                    <a:pt x="7584" y="5782"/>
                  </a:lnTo>
                  <a:lnTo>
                    <a:pt x="7584" y="5050"/>
                  </a:lnTo>
                  <a:close/>
                  <a:moveTo>
                    <a:pt x="7067" y="5050"/>
                  </a:moveTo>
                  <a:lnTo>
                    <a:pt x="7067" y="5817"/>
                  </a:lnTo>
                  <a:lnTo>
                    <a:pt x="5603" y="5960"/>
                  </a:lnTo>
                  <a:lnTo>
                    <a:pt x="5603" y="5050"/>
                  </a:lnTo>
                  <a:close/>
                  <a:moveTo>
                    <a:pt x="5068" y="5050"/>
                  </a:moveTo>
                  <a:lnTo>
                    <a:pt x="5068" y="6014"/>
                  </a:lnTo>
                  <a:lnTo>
                    <a:pt x="3605" y="6139"/>
                  </a:lnTo>
                  <a:lnTo>
                    <a:pt x="3605" y="5050"/>
                  </a:lnTo>
                  <a:close/>
                  <a:moveTo>
                    <a:pt x="3070" y="5050"/>
                  </a:moveTo>
                  <a:lnTo>
                    <a:pt x="3070" y="6174"/>
                  </a:lnTo>
                  <a:lnTo>
                    <a:pt x="1607" y="6317"/>
                  </a:lnTo>
                  <a:lnTo>
                    <a:pt x="1607" y="5050"/>
                  </a:lnTo>
                  <a:close/>
                  <a:moveTo>
                    <a:pt x="411" y="1"/>
                  </a:moveTo>
                  <a:cubicBezTo>
                    <a:pt x="179" y="1"/>
                    <a:pt x="1" y="179"/>
                    <a:pt x="1" y="393"/>
                  </a:cubicBezTo>
                  <a:cubicBezTo>
                    <a:pt x="1" y="625"/>
                    <a:pt x="179" y="804"/>
                    <a:pt x="411" y="804"/>
                  </a:cubicBezTo>
                  <a:cubicBezTo>
                    <a:pt x="643" y="804"/>
                    <a:pt x="804" y="964"/>
                    <a:pt x="804" y="1196"/>
                  </a:cubicBezTo>
                  <a:lnTo>
                    <a:pt x="804" y="7834"/>
                  </a:lnTo>
                  <a:cubicBezTo>
                    <a:pt x="804" y="8512"/>
                    <a:pt x="1339" y="9029"/>
                    <a:pt x="1999" y="9029"/>
                  </a:cubicBezTo>
                  <a:lnTo>
                    <a:pt x="9457" y="9029"/>
                  </a:lnTo>
                  <a:cubicBezTo>
                    <a:pt x="9689" y="9029"/>
                    <a:pt x="9850" y="8868"/>
                    <a:pt x="9850" y="8637"/>
                  </a:cubicBezTo>
                  <a:cubicBezTo>
                    <a:pt x="9850" y="8405"/>
                    <a:pt x="9689" y="8244"/>
                    <a:pt x="9457" y="8244"/>
                  </a:cubicBezTo>
                  <a:lnTo>
                    <a:pt x="1999" y="8244"/>
                  </a:lnTo>
                  <a:cubicBezTo>
                    <a:pt x="1785" y="8244"/>
                    <a:pt x="1607" y="8066"/>
                    <a:pt x="1607" y="7834"/>
                  </a:cubicBezTo>
                  <a:lnTo>
                    <a:pt x="1607" y="7102"/>
                  </a:lnTo>
                  <a:lnTo>
                    <a:pt x="9850" y="6370"/>
                  </a:lnTo>
                  <a:lnTo>
                    <a:pt x="9850" y="1321"/>
                  </a:lnTo>
                  <a:lnTo>
                    <a:pt x="1607" y="1321"/>
                  </a:lnTo>
                  <a:lnTo>
                    <a:pt x="1607" y="1196"/>
                  </a:lnTo>
                  <a:cubicBezTo>
                    <a:pt x="1607" y="536"/>
                    <a:pt x="1071" y="1"/>
                    <a:pt x="41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1" name="Google Shape;1581;p49"/>
            <p:cNvSpPr/>
            <p:nvPr/>
          </p:nvSpPr>
          <p:spPr>
            <a:xfrm>
              <a:off x="3121925" y="1287125"/>
              <a:ext cx="39725" cy="40150"/>
            </a:xfrm>
            <a:custGeom>
              <a:rect b="b" l="l" r="r" t="t"/>
              <a:pathLst>
                <a:path extrusionOk="0" h="1606" w="1589">
                  <a:moveTo>
                    <a:pt x="786" y="0"/>
                  </a:moveTo>
                  <a:cubicBezTo>
                    <a:pt x="358" y="0"/>
                    <a:pt x="1" y="357"/>
                    <a:pt x="1" y="803"/>
                  </a:cubicBezTo>
                  <a:cubicBezTo>
                    <a:pt x="1" y="1249"/>
                    <a:pt x="358" y="1606"/>
                    <a:pt x="786" y="1606"/>
                  </a:cubicBezTo>
                  <a:cubicBezTo>
                    <a:pt x="1232" y="1606"/>
                    <a:pt x="1589" y="1249"/>
                    <a:pt x="1589" y="803"/>
                  </a:cubicBezTo>
                  <a:cubicBezTo>
                    <a:pt x="1589" y="357"/>
                    <a:pt x="1232" y="0"/>
                    <a:pt x="786"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2" name="Google Shape;1582;p49"/>
            <p:cNvSpPr/>
            <p:nvPr/>
          </p:nvSpPr>
          <p:spPr>
            <a:xfrm>
              <a:off x="3268250" y="1287125"/>
              <a:ext cx="40150" cy="40150"/>
            </a:xfrm>
            <a:custGeom>
              <a:rect b="b" l="l" r="r" t="t"/>
              <a:pathLst>
                <a:path extrusionOk="0" h="1606" w="1606">
                  <a:moveTo>
                    <a:pt x="803" y="0"/>
                  </a:moveTo>
                  <a:cubicBezTo>
                    <a:pt x="357" y="0"/>
                    <a:pt x="0" y="357"/>
                    <a:pt x="0" y="803"/>
                  </a:cubicBezTo>
                  <a:cubicBezTo>
                    <a:pt x="0" y="1249"/>
                    <a:pt x="357" y="1606"/>
                    <a:pt x="803" y="1606"/>
                  </a:cubicBezTo>
                  <a:cubicBezTo>
                    <a:pt x="1231" y="1606"/>
                    <a:pt x="1606" y="1249"/>
                    <a:pt x="1606" y="803"/>
                  </a:cubicBezTo>
                  <a:cubicBezTo>
                    <a:pt x="1606" y="357"/>
                    <a:pt x="1231" y="0"/>
                    <a:pt x="803"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grpSp>
        <p:nvGrpSpPr>
          <p:cNvPr id="1583" name="Google Shape;1583;p49"/>
          <p:cNvGrpSpPr/>
          <p:nvPr/>
        </p:nvGrpSpPr>
        <p:grpSpPr>
          <a:xfrm>
            <a:off x="3556513" y="5780534"/>
            <a:ext cx="369202" cy="325941"/>
            <a:chOff x="2847150" y="1805000"/>
            <a:chExt cx="279275" cy="239100"/>
          </a:xfrm>
        </p:grpSpPr>
        <p:sp>
          <p:nvSpPr>
            <p:cNvPr id="1584" name="Google Shape;1584;p49"/>
            <p:cNvSpPr/>
            <p:nvPr/>
          </p:nvSpPr>
          <p:spPr>
            <a:xfrm>
              <a:off x="2847150" y="1805000"/>
              <a:ext cx="279275" cy="145450"/>
            </a:xfrm>
            <a:custGeom>
              <a:rect b="b" l="l" r="r" t="t"/>
              <a:pathLst>
                <a:path extrusionOk="0" h="5818" w="11171">
                  <a:moveTo>
                    <a:pt x="5585" y="0"/>
                  </a:moveTo>
                  <a:lnTo>
                    <a:pt x="1" y="5317"/>
                  </a:lnTo>
                  <a:lnTo>
                    <a:pt x="607" y="5817"/>
                  </a:lnTo>
                  <a:lnTo>
                    <a:pt x="5585" y="1089"/>
                  </a:lnTo>
                  <a:lnTo>
                    <a:pt x="10563" y="5817"/>
                  </a:lnTo>
                  <a:lnTo>
                    <a:pt x="11170" y="5317"/>
                  </a:lnTo>
                  <a:lnTo>
                    <a:pt x="5585"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5" name="Google Shape;1585;p49"/>
            <p:cNvSpPr/>
            <p:nvPr/>
          </p:nvSpPr>
          <p:spPr>
            <a:xfrm>
              <a:off x="2887300" y="1850950"/>
              <a:ext cx="199425" cy="193150"/>
            </a:xfrm>
            <a:custGeom>
              <a:rect b="b" l="l" r="r" t="t"/>
              <a:pathLst>
                <a:path extrusionOk="0" h="7726" w="7977">
                  <a:moveTo>
                    <a:pt x="3979" y="0"/>
                  </a:moveTo>
                  <a:lnTo>
                    <a:pt x="0" y="3783"/>
                  </a:lnTo>
                  <a:lnTo>
                    <a:pt x="0" y="7726"/>
                  </a:lnTo>
                  <a:lnTo>
                    <a:pt x="3176" y="7726"/>
                  </a:lnTo>
                  <a:lnTo>
                    <a:pt x="3176" y="4407"/>
                  </a:lnTo>
                  <a:lnTo>
                    <a:pt x="4782" y="4407"/>
                  </a:lnTo>
                  <a:lnTo>
                    <a:pt x="4782" y="7726"/>
                  </a:lnTo>
                  <a:lnTo>
                    <a:pt x="7976" y="7726"/>
                  </a:lnTo>
                  <a:lnTo>
                    <a:pt x="7976" y="3783"/>
                  </a:lnTo>
                  <a:lnTo>
                    <a:pt x="3979"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86" name="Google Shape;1586;p49"/>
          <p:cNvSpPr/>
          <p:nvPr/>
        </p:nvSpPr>
        <p:spPr>
          <a:xfrm>
            <a:off x="4138834" y="5830310"/>
            <a:ext cx="386850" cy="190371"/>
          </a:xfrm>
          <a:custGeom>
            <a:rect b="b" l="l" r="r" t="t"/>
            <a:pathLst>
              <a:path extrusionOk="0" h="5586" w="11705">
                <a:moveTo>
                  <a:pt x="1588" y="1999"/>
                </a:moveTo>
                <a:cubicBezTo>
                  <a:pt x="2034" y="1999"/>
                  <a:pt x="2391" y="2356"/>
                  <a:pt x="2391" y="2784"/>
                </a:cubicBezTo>
                <a:cubicBezTo>
                  <a:pt x="2391" y="3230"/>
                  <a:pt x="2034" y="3587"/>
                  <a:pt x="1588" y="3587"/>
                </a:cubicBezTo>
                <a:cubicBezTo>
                  <a:pt x="1160" y="3587"/>
                  <a:pt x="803" y="3230"/>
                  <a:pt x="803" y="2784"/>
                </a:cubicBezTo>
                <a:cubicBezTo>
                  <a:pt x="803" y="2356"/>
                  <a:pt x="1160" y="1999"/>
                  <a:pt x="1588" y="1999"/>
                </a:cubicBezTo>
                <a:close/>
                <a:moveTo>
                  <a:pt x="2784" y="0"/>
                </a:moveTo>
                <a:cubicBezTo>
                  <a:pt x="1249" y="0"/>
                  <a:pt x="0" y="1249"/>
                  <a:pt x="0" y="2784"/>
                </a:cubicBezTo>
                <a:cubicBezTo>
                  <a:pt x="0" y="4336"/>
                  <a:pt x="1249" y="5585"/>
                  <a:pt x="2784" y="5585"/>
                </a:cubicBezTo>
                <a:cubicBezTo>
                  <a:pt x="3854" y="5585"/>
                  <a:pt x="4782" y="4996"/>
                  <a:pt x="5246" y="4122"/>
                </a:cubicBezTo>
                <a:lnTo>
                  <a:pt x="6120" y="4122"/>
                </a:lnTo>
                <a:lnTo>
                  <a:pt x="6638" y="3587"/>
                </a:lnTo>
                <a:lnTo>
                  <a:pt x="7173" y="4122"/>
                </a:lnTo>
                <a:lnTo>
                  <a:pt x="8047" y="3248"/>
                </a:lnTo>
                <a:lnTo>
                  <a:pt x="8904" y="4122"/>
                </a:lnTo>
                <a:lnTo>
                  <a:pt x="9778" y="3248"/>
                </a:lnTo>
                <a:lnTo>
                  <a:pt x="10634" y="4122"/>
                </a:lnTo>
                <a:lnTo>
                  <a:pt x="11705" y="2784"/>
                </a:lnTo>
                <a:lnTo>
                  <a:pt x="10634" y="1463"/>
                </a:lnTo>
                <a:lnTo>
                  <a:pt x="5246" y="1463"/>
                </a:lnTo>
                <a:cubicBezTo>
                  <a:pt x="4782" y="589"/>
                  <a:pt x="3854" y="0"/>
                  <a:pt x="278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87" name="Google Shape;1587;p49"/>
          <p:cNvGrpSpPr/>
          <p:nvPr/>
        </p:nvGrpSpPr>
        <p:grpSpPr>
          <a:xfrm>
            <a:off x="4742307" y="5724791"/>
            <a:ext cx="352082" cy="363054"/>
            <a:chOff x="6435300" y="1095300"/>
            <a:chExt cx="266325" cy="266325"/>
          </a:xfrm>
        </p:grpSpPr>
        <p:sp>
          <p:nvSpPr>
            <p:cNvPr id="1588" name="Google Shape;1588;p49"/>
            <p:cNvSpPr/>
            <p:nvPr/>
          </p:nvSpPr>
          <p:spPr>
            <a:xfrm>
              <a:off x="6444225" y="1095300"/>
              <a:ext cx="247150" cy="266325"/>
            </a:xfrm>
            <a:custGeom>
              <a:rect b="b" l="l" r="r" t="t"/>
              <a:pathLst>
                <a:path extrusionOk="0" h="10653" w="9886">
                  <a:moveTo>
                    <a:pt x="4961" y="1607"/>
                  </a:moveTo>
                  <a:cubicBezTo>
                    <a:pt x="5122" y="1607"/>
                    <a:pt x="5229" y="1731"/>
                    <a:pt x="5229" y="1856"/>
                  </a:cubicBezTo>
                  <a:cubicBezTo>
                    <a:pt x="5229" y="2017"/>
                    <a:pt x="5122" y="2124"/>
                    <a:pt x="4961" y="2124"/>
                  </a:cubicBezTo>
                  <a:cubicBezTo>
                    <a:pt x="4818" y="2124"/>
                    <a:pt x="4693" y="2017"/>
                    <a:pt x="4693" y="1856"/>
                  </a:cubicBezTo>
                  <a:cubicBezTo>
                    <a:pt x="4693" y="1731"/>
                    <a:pt x="4818" y="1607"/>
                    <a:pt x="4961" y="1607"/>
                  </a:cubicBezTo>
                  <a:close/>
                  <a:moveTo>
                    <a:pt x="4961" y="1"/>
                  </a:moveTo>
                  <a:cubicBezTo>
                    <a:pt x="4747" y="1"/>
                    <a:pt x="4568" y="179"/>
                    <a:pt x="4568" y="393"/>
                  </a:cubicBezTo>
                  <a:lnTo>
                    <a:pt x="4568" y="1178"/>
                  </a:lnTo>
                  <a:cubicBezTo>
                    <a:pt x="4444" y="1232"/>
                    <a:pt x="4337" y="1357"/>
                    <a:pt x="4265" y="1464"/>
                  </a:cubicBezTo>
                  <a:lnTo>
                    <a:pt x="839" y="1464"/>
                  </a:lnTo>
                  <a:cubicBezTo>
                    <a:pt x="607" y="1464"/>
                    <a:pt x="429" y="1642"/>
                    <a:pt x="429" y="1856"/>
                  </a:cubicBezTo>
                  <a:cubicBezTo>
                    <a:pt x="429" y="2053"/>
                    <a:pt x="572" y="2231"/>
                    <a:pt x="768" y="2249"/>
                  </a:cubicBezTo>
                  <a:lnTo>
                    <a:pt x="1" y="6121"/>
                  </a:lnTo>
                  <a:lnTo>
                    <a:pt x="554" y="6121"/>
                  </a:lnTo>
                  <a:lnTo>
                    <a:pt x="1143" y="3087"/>
                  </a:lnTo>
                  <a:lnTo>
                    <a:pt x="1892" y="6121"/>
                  </a:lnTo>
                  <a:lnTo>
                    <a:pt x="2427" y="6121"/>
                  </a:lnTo>
                  <a:lnTo>
                    <a:pt x="1464" y="2267"/>
                  </a:lnTo>
                  <a:lnTo>
                    <a:pt x="4265" y="2267"/>
                  </a:lnTo>
                  <a:cubicBezTo>
                    <a:pt x="4337" y="2392"/>
                    <a:pt x="4426" y="2499"/>
                    <a:pt x="4551" y="2570"/>
                  </a:cubicBezTo>
                  <a:lnTo>
                    <a:pt x="4551" y="9315"/>
                  </a:lnTo>
                  <a:lnTo>
                    <a:pt x="3623" y="9315"/>
                  </a:lnTo>
                  <a:cubicBezTo>
                    <a:pt x="3480" y="9315"/>
                    <a:pt x="3355" y="9439"/>
                    <a:pt x="3355" y="9582"/>
                  </a:cubicBezTo>
                  <a:lnTo>
                    <a:pt x="3355" y="9850"/>
                  </a:lnTo>
                  <a:lnTo>
                    <a:pt x="1767" y="9850"/>
                  </a:lnTo>
                  <a:lnTo>
                    <a:pt x="1767" y="10653"/>
                  </a:lnTo>
                  <a:lnTo>
                    <a:pt x="8155" y="10653"/>
                  </a:lnTo>
                  <a:lnTo>
                    <a:pt x="8155" y="9850"/>
                  </a:lnTo>
                  <a:lnTo>
                    <a:pt x="6567" y="9850"/>
                  </a:lnTo>
                  <a:lnTo>
                    <a:pt x="6567" y="9582"/>
                  </a:lnTo>
                  <a:cubicBezTo>
                    <a:pt x="6567" y="9439"/>
                    <a:pt x="6442" y="9315"/>
                    <a:pt x="6299" y="9315"/>
                  </a:cubicBezTo>
                  <a:lnTo>
                    <a:pt x="5354" y="9315"/>
                  </a:lnTo>
                  <a:lnTo>
                    <a:pt x="5354" y="2570"/>
                  </a:lnTo>
                  <a:cubicBezTo>
                    <a:pt x="5478" y="2499"/>
                    <a:pt x="5603" y="2392"/>
                    <a:pt x="5657" y="2267"/>
                  </a:cubicBezTo>
                  <a:lnTo>
                    <a:pt x="8208" y="2267"/>
                  </a:lnTo>
                  <a:lnTo>
                    <a:pt x="7459" y="6121"/>
                  </a:lnTo>
                  <a:lnTo>
                    <a:pt x="8012" y="6121"/>
                  </a:lnTo>
                  <a:lnTo>
                    <a:pt x="8601" y="3087"/>
                  </a:lnTo>
                  <a:lnTo>
                    <a:pt x="9350" y="6121"/>
                  </a:lnTo>
                  <a:lnTo>
                    <a:pt x="9886" y="6121"/>
                  </a:lnTo>
                  <a:lnTo>
                    <a:pt x="8922" y="2267"/>
                  </a:lnTo>
                  <a:lnTo>
                    <a:pt x="9083" y="2267"/>
                  </a:lnTo>
                  <a:cubicBezTo>
                    <a:pt x="9315" y="2267"/>
                    <a:pt x="9493" y="2088"/>
                    <a:pt x="9493" y="1856"/>
                  </a:cubicBezTo>
                  <a:cubicBezTo>
                    <a:pt x="9493" y="1642"/>
                    <a:pt x="9315" y="1464"/>
                    <a:pt x="9083" y="1464"/>
                  </a:cubicBezTo>
                  <a:lnTo>
                    <a:pt x="5657" y="1464"/>
                  </a:lnTo>
                  <a:cubicBezTo>
                    <a:pt x="5603" y="1357"/>
                    <a:pt x="5478" y="1232"/>
                    <a:pt x="5354" y="1178"/>
                  </a:cubicBezTo>
                  <a:lnTo>
                    <a:pt x="5354" y="393"/>
                  </a:lnTo>
                  <a:cubicBezTo>
                    <a:pt x="5354" y="179"/>
                    <a:pt x="5193" y="1"/>
                    <a:pt x="496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89" name="Google Shape;1589;p49"/>
            <p:cNvSpPr/>
            <p:nvPr/>
          </p:nvSpPr>
          <p:spPr>
            <a:xfrm>
              <a:off x="6435300" y="1258125"/>
              <a:ext cx="79875" cy="20100"/>
            </a:xfrm>
            <a:custGeom>
              <a:rect b="b" l="l" r="r" t="t"/>
              <a:pathLst>
                <a:path extrusionOk="0" h="804" w="3195">
                  <a:moveTo>
                    <a:pt x="1" y="0"/>
                  </a:moveTo>
                  <a:cubicBezTo>
                    <a:pt x="1" y="446"/>
                    <a:pt x="715" y="803"/>
                    <a:pt x="1589" y="803"/>
                  </a:cubicBezTo>
                  <a:cubicBezTo>
                    <a:pt x="2481" y="803"/>
                    <a:pt x="3195" y="446"/>
                    <a:pt x="3195"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0" name="Google Shape;1590;p49"/>
            <p:cNvSpPr/>
            <p:nvPr/>
          </p:nvSpPr>
          <p:spPr>
            <a:xfrm>
              <a:off x="6621325" y="1258125"/>
              <a:ext cx="80300" cy="20100"/>
            </a:xfrm>
            <a:custGeom>
              <a:rect b="b" l="l" r="r" t="t"/>
              <a:pathLst>
                <a:path extrusionOk="0" h="804" w="3212">
                  <a:moveTo>
                    <a:pt x="0" y="0"/>
                  </a:moveTo>
                  <a:cubicBezTo>
                    <a:pt x="0" y="446"/>
                    <a:pt x="732" y="803"/>
                    <a:pt x="1606" y="803"/>
                  </a:cubicBezTo>
                  <a:cubicBezTo>
                    <a:pt x="2480" y="803"/>
                    <a:pt x="3212" y="446"/>
                    <a:pt x="3212"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591" name="Google Shape;1591;p49"/>
          <p:cNvSpPr/>
          <p:nvPr/>
        </p:nvSpPr>
        <p:spPr>
          <a:xfrm>
            <a:off x="5306157" y="5738979"/>
            <a:ext cx="246520" cy="331428"/>
          </a:xfrm>
          <a:custGeom>
            <a:rect b="b" l="l" r="r" t="t"/>
            <a:pathLst>
              <a:path extrusionOk="0" h="9725" w="7459">
                <a:moveTo>
                  <a:pt x="3729" y="804"/>
                </a:moveTo>
                <a:cubicBezTo>
                  <a:pt x="4835" y="804"/>
                  <a:pt x="5728" y="1696"/>
                  <a:pt x="5728" y="2802"/>
                </a:cubicBezTo>
                <a:lnTo>
                  <a:pt x="5728" y="4283"/>
                </a:lnTo>
                <a:lnTo>
                  <a:pt x="3729" y="4122"/>
                </a:lnTo>
                <a:lnTo>
                  <a:pt x="1731" y="4283"/>
                </a:lnTo>
                <a:lnTo>
                  <a:pt x="1731" y="2802"/>
                </a:lnTo>
                <a:cubicBezTo>
                  <a:pt x="1731" y="1696"/>
                  <a:pt x="2641" y="804"/>
                  <a:pt x="3729" y="804"/>
                </a:cubicBezTo>
                <a:close/>
                <a:moveTo>
                  <a:pt x="3729" y="6121"/>
                </a:moveTo>
                <a:cubicBezTo>
                  <a:pt x="4175" y="6121"/>
                  <a:pt x="4532" y="6495"/>
                  <a:pt x="4532" y="6924"/>
                </a:cubicBezTo>
                <a:cubicBezTo>
                  <a:pt x="4532" y="7263"/>
                  <a:pt x="4300" y="7566"/>
                  <a:pt x="3997" y="7691"/>
                </a:cubicBezTo>
                <a:lnTo>
                  <a:pt x="3997" y="8387"/>
                </a:lnTo>
                <a:lnTo>
                  <a:pt x="3462" y="8387"/>
                </a:lnTo>
                <a:lnTo>
                  <a:pt x="3462" y="7691"/>
                </a:lnTo>
                <a:cubicBezTo>
                  <a:pt x="3158" y="7584"/>
                  <a:pt x="2926" y="7280"/>
                  <a:pt x="2926" y="6924"/>
                </a:cubicBezTo>
                <a:cubicBezTo>
                  <a:pt x="2926" y="6495"/>
                  <a:pt x="3301" y="6121"/>
                  <a:pt x="3729" y="6121"/>
                </a:cubicBezTo>
                <a:close/>
                <a:moveTo>
                  <a:pt x="3729" y="1"/>
                </a:moveTo>
                <a:cubicBezTo>
                  <a:pt x="2195" y="1"/>
                  <a:pt x="928" y="1267"/>
                  <a:pt x="928" y="2802"/>
                </a:cubicBezTo>
                <a:lnTo>
                  <a:pt x="928" y="4336"/>
                </a:lnTo>
                <a:lnTo>
                  <a:pt x="0" y="4390"/>
                </a:lnTo>
                <a:lnTo>
                  <a:pt x="0" y="9457"/>
                </a:lnTo>
                <a:lnTo>
                  <a:pt x="3729" y="9725"/>
                </a:lnTo>
                <a:lnTo>
                  <a:pt x="7458" y="9457"/>
                </a:lnTo>
                <a:lnTo>
                  <a:pt x="7458" y="4390"/>
                </a:lnTo>
                <a:lnTo>
                  <a:pt x="6530" y="4336"/>
                </a:lnTo>
                <a:lnTo>
                  <a:pt x="6530" y="2802"/>
                </a:lnTo>
                <a:cubicBezTo>
                  <a:pt x="6530" y="1267"/>
                  <a:pt x="5281" y="1"/>
                  <a:pt x="372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2" name="Google Shape;1592;p49"/>
          <p:cNvSpPr/>
          <p:nvPr/>
        </p:nvSpPr>
        <p:spPr>
          <a:xfrm>
            <a:off x="5766907" y="5710672"/>
            <a:ext cx="312554" cy="308935"/>
          </a:xfrm>
          <a:custGeom>
            <a:rect b="b" l="l" r="r" t="t"/>
            <a:pathLst>
              <a:path extrusionOk="0" h="9065" w="9457">
                <a:moveTo>
                  <a:pt x="9457" y="1"/>
                </a:moveTo>
                <a:cubicBezTo>
                  <a:pt x="9456" y="1"/>
                  <a:pt x="6537" y="806"/>
                  <a:pt x="4571" y="806"/>
                </a:cubicBezTo>
                <a:cubicBezTo>
                  <a:pt x="4509" y="806"/>
                  <a:pt x="4449" y="805"/>
                  <a:pt x="4389" y="804"/>
                </a:cubicBezTo>
                <a:cubicBezTo>
                  <a:pt x="2337" y="804"/>
                  <a:pt x="660" y="2463"/>
                  <a:pt x="660" y="4515"/>
                </a:cubicBezTo>
                <a:cubicBezTo>
                  <a:pt x="660" y="5175"/>
                  <a:pt x="839" y="5782"/>
                  <a:pt x="1124" y="6317"/>
                </a:cubicBezTo>
                <a:cubicBezTo>
                  <a:pt x="1410" y="6032"/>
                  <a:pt x="1731" y="5728"/>
                  <a:pt x="2052" y="5425"/>
                </a:cubicBezTo>
                <a:cubicBezTo>
                  <a:pt x="2891" y="4622"/>
                  <a:pt x="3872" y="3837"/>
                  <a:pt x="4693" y="3248"/>
                </a:cubicBezTo>
                <a:cubicBezTo>
                  <a:pt x="4764" y="3212"/>
                  <a:pt x="4818" y="3177"/>
                  <a:pt x="4871" y="3177"/>
                </a:cubicBezTo>
                <a:cubicBezTo>
                  <a:pt x="5032" y="3177"/>
                  <a:pt x="5139" y="3302"/>
                  <a:pt x="5139" y="3444"/>
                </a:cubicBezTo>
                <a:cubicBezTo>
                  <a:pt x="5139" y="3534"/>
                  <a:pt x="5103" y="3605"/>
                  <a:pt x="5032" y="3658"/>
                </a:cubicBezTo>
                <a:cubicBezTo>
                  <a:pt x="3854" y="4515"/>
                  <a:pt x="2284" y="5817"/>
                  <a:pt x="1213" y="7031"/>
                </a:cubicBezTo>
                <a:cubicBezTo>
                  <a:pt x="1213" y="7031"/>
                  <a:pt x="1071" y="7173"/>
                  <a:pt x="999" y="7263"/>
                </a:cubicBezTo>
                <a:cubicBezTo>
                  <a:pt x="393" y="7976"/>
                  <a:pt x="0" y="8619"/>
                  <a:pt x="0" y="9065"/>
                </a:cubicBezTo>
                <a:lnTo>
                  <a:pt x="803" y="9065"/>
                </a:lnTo>
                <a:cubicBezTo>
                  <a:pt x="803" y="8761"/>
                  <a:pt x="1267" y="8137"/>
                  <a:pt x="1981" y="7370"/>
                </a:cubicBezTo>
                <a:cubicBezTo>
                  <a:pt x="2623" y="7923"/>
                  <a:pt x="3462" y="8262"/>
                  <a:pt x="4389" y="8262"/>
                </a:cubicBezTo>
                <a:cubicBezTo>
                  <a:pt x="5067" y="8262"/>
                  <a:pt x="5692" y="8083"/>
                  <a:pt x="6245" y="7780"/>
                </a:cubicBezTo>
                <a:cubicBezTo>
                  <a:pt x="9100" y="6192"/>
                  <a:pt x="9457" y="3266"/>
                  <a:pt x="9457"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593" name="Google Shape;1593;p49"/>
          <p:cNvGrpSpPr/>
          <p:nvPr/>
        </p:nvGrpSpPr>
        <p:grpSpPr>
          <a:xfrm>
            <a:off x="6295376" y="5719855"/>
            <a:ext cx="301350" cy="363054"/>
            <a:chOff x="4506525" y="1060950"/>
            <a:chExt cx="227950" cy="266325"/>
          </a:xfrm>
        </p:grpSpPr>
        <p:sp>
          <p:nvSpPr>
            <p:cNvPr id="1594" name="Google Shape;1594;p49"/>
            <p:cNvSpPr/>
            <p:nvPr/>
          </p:nvSpPr>
          <p:spPr>
            <a:xfrm>
              <a:off x="4603750"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5" name="Google Shape;1595;p49"/>
            <p:cNvSpPr/>
            <p:nvPr/>
          </p:nvSpPr>
          <p:spPr>
            <a:xfrm>
              <a:off x="4623825" y="1143925"/>
              <a:ext cx="13425" cy="13400"/>
            </a:xfrm>
            <a:custGeom>
              <a:rect b="b" l="l" r="r" t="t"/>
              <a:pathLst>
                <a:path extrusionOk="0" h="536" w="537">
                  <a:moveTo>
                    <a:pt x="269" y="1"/>
                  </a:moveTo>
                  <a:cubicBezTo>
                    <a:pt x="126" y="1"/>
                    <a:pt x="1" y="125"/>
                    <a:pt x="1" y="268"/>
                  </a:cubicBezTo>
                  <a:cubicBezTo>
                    <a:pt x="1" y="429"/>
                    <a:pt x="126" y="536"/>
                    <a:pt x="269" y="536"/>
                  </a:cubicBezTo>
                  <a:cubicBezTo>
                    <a:pt x="411" y="536"/>
                    <a:pt x="536" y="429"/>
                    <a:pt x="536" y="268"/>
                  </a:cubicBezTo>
                  <a:cubicBezTo>
                    <a:pt x="536" y="125"/>
                    <a:pt x="411" y="1"/>
                    <a:pt x="269"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6" name="Google Shape;1596;p49"/>
            <p:cNvSpPr/>
            <p:nvPr/>
          </p:nvSpPr>
          <p:spPr>
            <a:xfrm>
              <a:off x="4613575" y="1220650"/>
              <a:ext cx="13400" cy="13400"/>
            </a:xfrm>
            <a:custGeom>
              <a:rect b="b" l="l" r="r" t="t"/>
              <a:pathLst>
                <a:path extrusionOk="0" h="536" w="536">
                  <a:moveTo>
                    <a:pt x="268" y="0"/>
                  </a:moveTo>
                  <a:cubicBezTo>
                    <a:pt x="125" y="0"/>
                    <a:pt x="1" y="125"/>
                    <a:pt x="1" y="268"/>
                  </a:cubicBezTo>
                  <a:cubicBezTo>
                    <a:pt x="1" y="411"/>
                    <a:pt x="125" y="536"/>
                    <a:pt x="268" y="536"/>
                  </a:cubicBezTo>
                  <a:cubicBezTo>
                    <a:pt x="429" y="536"/>
                    <a:pt x="536" y="411"/>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7" name="Google Shape;1597;p49"/>
            <p:cNvSpPr/>
            <p:nvPr/>
          </p:nvSpPr>
          <p:spPr>
            <a:xfrm>
              <a:off x="4613575" y="1247425"/>
              <a:ext cx="13400" cy="12950"/>
            </a:xfrm>
            <a:custGeom>
              <a:rect b="b" l="l" r="r" t="t"/>
              <a:pathLst>
                <a:path extrusionOk="0" h="518" w="536">
                  <a:moveTo>
                    <a:pt x="268" y="0"/>
                  </a:moveTo>
                  <a:cubicBezTo>
                    <a:pt x="125" y="0"/>
                    <a:pt x="1" y="125"/>
                    <a:pt x="1" y="268"/>
                  </a:cubicBezTo>
                  <a:cubicBezTo>
                    <a:pt x="1" y="410"/>
                    <a:pt x="125" y="517"/>
                    <a:pt x="268" y="517"/>
                  </a:cubicBezTo>
                  <a:cubicBezTo>
                    <a:pt x="429" y="517"/>
                    <a:pt x="536" y="410"/>
                    <a:pt x="536" y="268"/>
                  </a:cubicBezTo>
                  <a:cubicBezTo>
                    <a:pt x="536" y="125"/>
                    <a:pt x="429" y="0"/>
                    <a:pt x="26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8" name="Google Shape;1598;p49"/>
            <p:cNvSpPr/>
            <p:nvPr/>
          </p:nvSpPr>
          <p:spPr>
            <a:xfrm>
              <a:off x="4613575" y="1270600"/>
              <a:ext cx="13400" cy="13425"/>
            </a:xfrm>
            <a:custGeom>
              <a:rect b="b" l="l" r="r" t="t"/>
              <a:pathLst>
                <a:path extrusionOk="0" h="537" w="536">
                  <a:moveTo>
                    <a:pt x="268" y="1"/>
                  </a:moveTo>
                  <a:cubicBezTo>
                    <a:pt x="125" y="1"/>
                    <a:pt x="1" y="126"/>
                    <a:pt x="1" y="269"/>
                  </a:cubicBezTo>
                  <a:cubicBezTo>
                    <a:pt x="1" y="411"/>
                    <a:pt x="125" y="536"/>
                    <a:pt x="268" y="536"/>
                  </a:cubicBezTo>
                  <a:cubicBezTo>
                    <a:pt x="429" y="536"/>
                    <a:pt x="536" y="411"/>
                    <a:pt x="536" y="269"/>
                  </a:cubicBezTo>
                  <a:cubicBezTo>
                    <a:pt x="536" y="126"/>
                    <a:pt x="429"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599" name="Google Shape;1599;p49"/>
            <p:cNvSpPr/>
            <p:nvPr/>
          </p:nvSpPr>
          <p:spPr>
            <a:xfrm>
              <a:off x="4506525" y="1060950"/>
              <a:ext cx="227950" cy="266325"/>
            </a:xfrm>
            <a:custGeom>
              <a:rect b="b" l="l" r="r" t="t"/>
              <a:pathLst>
                <a:path extrusionOk="0" h="10653" w="9118">
                  <a:moveTo>
                    <a:pt x="5300" y="2927"/>
                  </a:moveTo>
                  <a:cubicBezTo>
                    <a:pt x="5567" y="3159"/>
                    <a:pt x="5746" y="3498"/>
                    <a:pt x="5746" y="3855"/>
                  </a:cubicBezTo>
                  <a:cubicBezTo>
                    <a:pt x="5746" y="4533"/>
                    <a:pt x="5228" y="5050"/>
                    <a:pt x="4550" y="5050"/>
                  </a:cubicBezTo>
                  <a:cubicBezTo>
                    <a:pt x="3890" y="5050"/>
                    <a:pt x="3355" y="4533"/>
                    <a:pt x="3355" y="3855"/>
                  </a:cubicBezTo>
                  <a:cubicBezTo>
                    <a:pt x="3355" y="3498"/>
                    <a:pt x="3533" y="3159"/>
                    <a:pt x="3819" y="2927"/>
                  </a:cubicBezTo>
                  <a:close/>
                  <a:moveTo>
                    <a:pt x="5585" y="5586"/>
                  </a:moveTo>
                  <a:cubicBezTo>
                    <a:pt x="6317" y="5960"/>
                    <a:pt x="6816" y="6710"/>
                    <a:pt x="6816" y="7584"/>
                  </a:cubicBezTo>
                  <a:cubicBezTo>
                    <a:pt x="6816" y="8833"/>
                    <a:pt x="5817" y="9850"/>
                    <a:pt x="4550" y="9850"/>
                  </a:cubicBezTo>
                  <a:cubicBezTo>
                    <a:pt x="3301" y="9850"/>
                    <a:pt x="2284" y="8833"/>
                    <a:pt x="2284" y="7584"/>
                  </a:cubicBezTo>
                  <a:cubicBezTo>
                    <a:pt x="2284" y="6710"/>
                    <a:pt x="2802" y="5960"/>
                    <a:pt x="3533" y="5586"/>
                  </a:cubicBezTo>
                  <a:cubicBezTo>
                    <a:pt x="3836" y="5764"/>
                    <a:pt x="4193" y="5853"/>
                    <a:pt x="4550" y="5853"/>
                  </a:cubicBezTo>
                  <a:cubicBezTo>
                    <a:pt x="4925" y="5853"/>
                    <a:pt x="5282" y="5764"/>
                    <a:pt x="5585" y="5586"/>
                  </a:cubicBezTo>
                  <a:close/>
                  <a:moveTo>
                    <a:pt x="3497" y="1"/>
                  </a:moveTo>
                  <a:cubicBezTo>
                    <a:pt x="3355" y="1"/>
                    <a:pt x="3230" y="126"/>
                    <a:pt x="3230" y="268"/>
                  </a:cubicBezTo>
                  <a:lnTo>
                    <a:pt x="3230" y="2124"/>
                  </a:lnTo>
                  <a:lnTo>
                    <a:pt x="2695" y="2124"/>
                  </a:lnTo>
                  <a:cubicBezTo>
                    <a:pt x="2463" y="2124"/>
                    <a:pt x="2284" y="2303"/>
                    <a:pt x="2284" y="2534"/>
                  </a:cubicBezTo>
                  <a:cubicBezTo>
                    <a:pt x="2284" y="2766"/>
                    <a:pt x="2463" y="2927"/>
                    <a:pt x="2695" y="2927"/>
                  </a:cubicBezTo>
                  <a:lnTo>
                    <a:pt x="2784" y="2927"/>
                  </a:lnTo>
                  <a:cubicBezTo>
                    <a:pt x="2641" y="3213"/>
                    <a:pt x="2552" y="3534"/>
                    <a:pt x="2552" y="3855"/>
                  </a:cubicBezTo>
                  <a:cubicBezTo>
                    <a:pt x="2552" y="4301"/>
                    <a:pt x="2695" y="4676"/>
                    <a:pt x="2926" y="5015"/>
                  </a:cubicBezTo>
                  <a:cubicBezTo>
                    <a:pt x="2677" y="5157"/>
                    <a:pt x="2463" y="5354"/>
                    <a:pt x="2266" y="5568"/>
                  </a:cubicBezTo>
                  <a:lnTo>
                    <a:pt x="1267" y="4872"/>
                  </a:lnTo>
                  <a:lnTo>
                    <a:pt x="500" y="3962"/>
                  </a:lnTo>
                  <a:cubicBezTo>
                    <a:pt x="453" y="3906"/>
                    <a:pt x="382" y="3879"/>
                    <a:pt x="310" y="3879"/>
                  </a:cubicBezTo>
                  <a:cubicBezTo>
                    <a:pt x="244" y="3879"/>
                    <a:pt x="176" y="3901"/>
                    <a:pt x="125" y="3944"/>
                  </a:cubicBezTo>
                  <a:cubicBezTo>
                    <a:pt x="18" y="4033"/>
                    <a:pt x="0" y="4212"/>
                    <a:pt x="90" y="4319"/>
                  </a:cubicBezTo>
                  <a:lnTo>
                    <a:pt x="696" y="5015"/>
                  </a:lnTo>
                  <a:lnTo>
                    <a:pt x="304" y="5247"/>
                  </a:lnTo>
                  <a:cubicBezTo>
                    <a:pt x="179" y="5318"/>
                    <a:pt x="125" y="5496"/>
                    <a:pt x="197" y="5603"/>
                  </a:cubicBezTo>
                  <a:cubicBezTo>
                    <a:pt x="268" y="5693"/>
                    <a:pt x="339" y="5746"/>
                    <a:pt x="429" y="5746"/>
                  </a:cubicBezTo>
                  <a:cubicBezTo>
                    <a:pt x="482" y="5746"/>
                    <a:pt x="536" y="5728"/>
                    <a:pt x="553" y="5693"/>
                  </a:cubicBezTo>
                  <a:lnTo>
                    <a:pt x="1089" y="5389"/>
                  </a:lnTo>
                  <a:lnTo>
                    <a:pt x="1945" y="6014"/>
                  </a:lnTo>
                  <a:cubicBezTo>
                    <a:pt x="1660" y="6460"/>
                    <a:pt x="1499" y="6995"/>
                    <a:pt x="1499" y="7584"/>
                  </a:cubicBezTo>
                  <a:cubicBezTo>
                    <a:pt x="1499" y="9279"/>
                    <a:pt x="2873" y="10653"/>
                    <a:pt x="4550" y="10653"/>
                  </a:cubicBezTo>
                  <a:cubicBezTo>
                    <a:pt x="6245" y="10653"/>
                    <a:pt x="7619" y="9279"/>
                    <a:pt x="7619" y="7584"/>
                  </a:cubicBezTo>
                  <a:cubicBezTo>
                    <a:pt x="7619" y="6995"/>
                    <a:pt x="7459" y="6460"/>
                    <a:pt x="7173" y="5978"/>
                  </a:cubicBezTo>
                  <a:lnTo>
                    <a:pt x="8029" y="5371"/>
                  </a:lnTo>
                  <a:lnTo>
                    <a:pt x="8547" y="5675"/>
                  </a:lnTo>
                  <a:cubicBezTo>
                    <a:pt x="8583" y="5693"/>
                    <a:pt x="8654" y="5710"/>
                    <a:pt x="8690" y="5710"/>
                  </a:cubicBezTo>
                  <a:cubicBezTo>
                    <a:pt x="8779" y="5710"/>
                    <a:pt x="8850" y="5675"/>
                    <a:pt x="8922" y="5586"/>
                  </a:cubicBezTo>
                  <a:cubicBezTo>
                    <a:pt x="8993" y="5461"/>
                    <a:pt x="8939" y="5282"/>
                    <a:pt x="8815" y="5229"/>
                  </a:cubicBezTo>
                  <a:lnTo>
                    <a:pt x="8422" y="4979"/>
                  </a:lnTo>
                  <a:lnTo>
                    <a:pt x="9011" y="4301"/>
                  </a:lnTo>
                  <a:cubicBezTo>
                    <a:pt x="9118" y="4194"/>
                    <a:pt x="9100" y="4033"/>
                    <a:pt x="8993" y="3926"/>
                  </a:cubicBezTo>
                  <a:cubicBezTo>
                    <a:pt x="8947" y="3888"/>
                    <a:pt x="8887" y="3869"/>
                    <a:pt x="8827" y="3869"/>
                  </a:cubicBezTo>
                  <a:cubicBezTo>
                    <a:pt x="8748" y="3869"/>
                    <a:pt x="8669" y="3901"/>
                    <a:pt x="8618" y="3962"/>
                  </a:cubicBezTo>
                  <a:lnTo>
                    <a:pt x="7851" y="4854"/>
                  </a:lnTo>
                  <a:lnTo>
                    <a:pt x="6852" y="5550"/>
                  </a:lnTo>
                  <a:cubicBezTo>
                    <a:pt x="6656" y="5336"/>
                    <a:pt x="6441" y="5157"/>
                    <a:pt x="6192" y="4997"/>
                  </a:cubicBezTo>
                  <a:cubicBezTo>
                    <a:pt x="6424" y="4676"/>
                    <a:pt x="6549" y="4301"/>
                    <a:pt x="6549" y="3855"/>
                  </a:cubicBezTo>
                  <a:cubicBezTo>
                    <a:pt x="6549" y="3534"/>
                    <a:pt x="6477" y="3213"/>
                    <a:pt x="6334" y="2927"/>
                  </a:cubicBezTo>
                  <a:lnTo>
                    <a:pt x="6424" y="2927"/>
                  </a:lnTo>
                  <a:cubicBezTo>
                    <a:pt x="6656" y="2927"/>
                    <a:pt x="6816" y="2766"/>
                    <a:pt x="6816" y="2534"/>
                  </a:cubicBezTo>
                  <a:cubicBezTo>
                    <a:pt x="6816" y="2303"/>
                    <a:pt x="6656" y="2124"/>
                    <a:pt x="6424" y="2124"/>
                  </a:cubicBezTo>
                  <a:lnTo>
                    <a:pt x="5888" y="2124"/>
                  </a:lnTo>
                  <a:lnTo>
                    <a:pt x="5888" y="268"/>
                  </a:lnTo>
                  <a:cubicBezTo>
                    <a:pt x="5888" y="126"/>
                    <a:pt x="5763" y="1"/>
                    <a:pt x="562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0" name="Google Shape;1600;p49"/>
            <p:cNvSpPr/>
            <p:nvPr/>
          </p:nvSpPr>
          <p:spPr>
            <a:xfrm>
              <a:off x="4613575" y="1160875"/>
              <a:ext cx="20100" cy="13400"/>
            </a:xfrm>
            <a:custGeom>
              <a:rect b="b" l="l" r="r" t="t"/>
              <a:pathLst>
                <a:path extrusionOk="0" h="536" w="804">
                  <a:moveTo>
                    <a:pt x="268" y="1"/>
                  </a:moveTo>
                  <a:cubicBezTo>
                    <a:pt x="125" y="1"/>
                    <a:pt x="1" y="125"/>
                    <a:pt x="1" y="268"/>
                  </a:cubicBezTo>
                  <a:cubicBezTo>
                    <a:pt x="1" y="411"/>
                    <a:pt x="125" y="536"/>
                    <a:pt x="268" y="536"/>
                  </a:cubicBezTo>
                  <a:cubicBezTo>
                    <a:pt x="340" y="536"/>
                    <a:pt x="375" y="518"/>
                    <a:pt x="411" y="500"/>
                  </a:cubicBezTo>
                  <a:lnTo>
                    <a:pt x="803" y="268"/>
                  </a:lnTo>
                  <a:lnTo>
                    <a:pt x="411" y="36"/>
                  </a:lnTo>
                  <a:cubicBezTo>
                    <a:pt x="375" y="18"/>
                    <a:pt x="340" y="1"/>
                    <a:pt x="26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01" name="Google Shape;1601;p49"/>
          <p:cNvSpPr/>
          <p:nvPr/>
        </p:nvSpPr>
        <p:spPr>
          <a:xfrm>
            <a:off x="6754423" y="5843143"/>
            <a:ext cx="386883" cy="126846"/>
          </a:xfrm>
          <a:custGeom>
            <a:rect b="b" l="l" r="r" t="t"/>
            <a:pathLst>
              <a:path extrusionOk="0" h="3722" w="11706">
                <a:moveTo>
                  <a:pt x="2548" y="1"/>
                </a:moveTo>
                <a:cubicBezTo>
                  <a:pt x="1782" y="1"/>
                  <a:pt x="1045" y="94"/>
                  <a:pt x="393" y="224"/>
                </a:cubicBezTo>
                <a:cubicBezTo>
                  <a:pt x="197" y="260"/>
                  <a:pt x="1" y="403"/>
                  <a:pt x="1" y="617"/>
                </a:cubicBezTo>
                <a:cubicBezTo>
                  <a:pt x="1" y="849"/>
                  <a:pt x="179" y="1027"/>
                  <a:pt x="393" y="1027"/>
                </a:cubicBezTo>
                <a:cubicBezTo>
                  <a:pt x="393" y="1027"/>
                  <a:pt x="518" y="1562"/>
                  <a:pt x="715" y="2419"/>
                </a:cubicBezTo>
                <a:cubicBezTo>
                  <a:pt x="893" y="3275"/>
                  <a:pt x="1357" y="3721"/>
                  <a:pt x="2784" y="3721"/>
                </a:cubicBezTo>
                <a:cubicBezTo>
                  <a:pt x="3498" y="3721"/>
                  <a:pt x="4015" y="3686"/>
                  <a:pt x="4390" y="3311"/>
                </a:cubicBezTo>
                <a:cubicBezTo>
                  <a:pt x="4854" y="2847"/>
                  <a:pt x="5371" y="1580"/>
                  <a:pt x="5371" y="1580"/>
                </a:cubicBezTo>
                <a:cubicBezTo>
                  <a:pt x="5461" y="1402"/>
                  <a:pt x="5657" y="1295"/>
                  <a:pt x="5853" y="1295"/>
                </a:cubicBezTo>
                <a:cubicBezTo>
                  <a:pt x="6049" y="1295"/>
                  <a:pt x="6246" y="1402"/>
                  <a:pt x="6335" y="1580"/>
                </a:cubicBezTo>
                <a:cubicBezTo>
                  <a:pt x="6335" y="1580"/>
                  <a:pt x="6852" y="2847"/>
                  <a:pt x="7316" y="3311"/>
                </a:cubicBezTo>
                <a:cubicBezTo>
                  <a:pt x="7691" y="3686"/>
                  <a:pt x="8208" y="3721"/>
                  <a:pt x="8904" y="3721"/>
                </a:cubicBezTo>
                <a:cubicBezTo>
                  <a:pt x="10350" y="3721"/>
                  <a:pt x="10796" y="3293"/>
                  <a:pt x="10992" y="2419"/>
                </a:cubicBezTo>
                <a:cubicBezTo>
                  <a:pt x="11206" y="1545"/>
                  <a:pt x="11295" y="1027"/>
                  <a:pt x="11295" y="1027"/>
                </a:cubicBezTo>
                <a:cubicBezTo>
                  <a:pt x="11527" y="1027"/>
                  <a:pt x="11706" y="849"/>
                  <a:pt x="11706" y="635"/>
                </a:cubicBezTo>
                <a:cubicBezTo>
                  <a:pt x="11706" y="385"/>
                  <a:pt x="11509" y="260"/>
                  <a:pt x="11295" y="224"/>
                </a:cubicBezTo>
                <a:cubicBezTo>
                  <a:pt x="10652" y="94"/>
                  <a:pt x="9919" y="1"/>
                  <a:pt x="9156" y="1"/>
                </a:cubicBezTo>
                <a:cubicBezTo>
                  <a:pt x="8245" y="1"/>
                  <a:pt x="7291" y="133"/>
                  <a:pt x="6388" y="492"/>
                </a:cubicBezTo>
                <a:cubicBezTo>
                  <a:pt x="6219" y="545"/>
                  <a:pt x="6041" y="572"/>
                  <a:pt x="5860" y="572"/>
                </a:cubicBezTo>
                <a:cubicBezTo>
                  <a:pt x="5679" y="572"/>
                  <a:pt x="5496" y="545"/>
                  <a:pt x="5318" y="492"/>
                </a:cubicBezTo>
                <a:cubicBezTo>
                  <a:pt x="4416" y="133"/>
                  <a:pt x="3461" y="1"/>
                  <a:pt x="2548"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2" name="Google Shape;1602;p49"/>
          <p:cNvSpPr/>
          <p:nvPr/>
        </p:nvSpPr>
        <p:spPr>
          <a:xfrm>
            <a:off x="7751141" y="5797503"/>
            <a:ext cx="307266" cy="358181"/>
          </a:xfrm>
          <a:custGeom>
            <a:rect b="b" l="l" r="r" t="t"/>
            <a:pathLst>
              <a:path extrusionOk="0" h="10510" w="9297">
                <a:moveTo>
                  <a:pt x="1731" y="1731"/>
                </a:moveTo>
                <a:lnTo>
                  <a:pt x="1731" y="3462"/>
                </a:lnTo>
                <a:cubicBezTo>
                  <a:pt x="1731" y="3926"/>
                  <a:pt x="1856" y="4354"/>
                  <a:pt x="2088" y="4729"/>
                </a:cubicBezTo>
                <a:cubicBezTo>
                  <a:pt x="2088" y="4747"/>
                  <a:pt x="2284" y="5032"/>
                  <a:pt x="2391" y="5121"/>
                </a:cubicBezTo>
                <a:cubicBezTo>
                  <a:pt x="2659" y="5425"/>
                  <a:pt x="2944" y="5692"/>
                  <a:pt x="3194" y="5942"/>
                </a:cubicBezTo>
                <a:cubicBezTo>
                  <a:pt x="2266" y="5835"/>
                  <a:pt x="1802" y="5532"/>
                  <a:pt x="1356" y="5050"/>
                </a:cubicBezTo>
                <a:cubicBezTo>
                  <a:pt x="768" y="4461"/>
                  <a:pt x="803" y="3801"/>
                  <a:pt x="803" y="3765"/>
                </a:cubicBezTo>
                <a:lnTo>
                  <a:pt x="803" y="1731"/>
                </a:lnTo>
                <a:close/>
                <a:moveTo>
                  <a:pt x="8493" y="1749"/>
                </a:moveTo>
                <a:lnTo>
                  <a:pt x="8493" y="3765"/>
                </a:lnTo>
                <a:cubicBezTo>
                  <a:pt x="8511" y="3801"/>
                  <a:pt x="8547" y="4461"/>
                  <a:pt x="7958" y="5050"/>
                </a:cubicBezTo>
                <a:cubicBezTo>
                  <a:pt x="7494" y="5532"/>
                  <a:pt x="7066" y="5853"/>
                  <a:pt x="6102" y="5960"/>
                </a:cubicBezTo>
                <a:cubicBezTo>
                  <a:pt x="6352" y="5692"/>
                  <a:pt x="6638" y="5443"/>
                  <a:pt x="6905" y="5139"/>
                </a:cubicBezTo>
                <a:cubicBezTo>
                  <a:pt x="7012" y="5032"/>
                  <a:pt x="7209" y="4765"/>
                  <a:pt x="7209" y="4747"/>
                </a:cubicBezTo>
                <a:cubicBezTo>
                  <a:pt x="7441" y="4372"/>
                  <a:pt x="7566" y="3944"/>
                  <a:pt x="7566" y="3480"/>
                </a:cubicBezTo>
                <a:lnTo>
                  <a:pt x="7566" y="1749"/>
                </a:lnTo>
                <a:close/>
                <a:moveTo>
                  <a:pt x="1731" y="1"/>
                </a:moveTo>
                <a:lnTo>
                  <a:pt x="1731" y="928"/>
                </a:lnTo>
                <a:lnTo>
                  <a:pt x="0" y="928"/>
                </a:lnTo>
                <a:lnTo>
                  <a:pt x="0" y="3712"/>
                </a:lnTo>
                <a:cubicBezTo>
                  <a:pt x="0" y="3855"/>
                  <a:pt x="0" y="4765"/>
                  <a:pt x="768" y="5585"/>
                </a:cubicBezTo>
                <a:cubicBezTo>
                  <a:pt x="1499" y="6353"/>
                  <a:pt x="2391" y="6763"/>
                  <a:pt x="3944" y="6781"/>
                </a:cubicBezTo>
                <a:cubicBezTo>
                  <a:pt x="4051" y="6977"/>
                  <a:pt x="4122" y="7209"/>
                  <a:pt x="4122" y="7441"/>
                </a:cubicBezTo>
                <a:lnTo>
                  <a:pt x="4122" y="9172"/>
                </a:lnTo>
                <a:lnTo>
                  <a:pt x="3462" y="9172"/>
                </a:lnTo>
                <a:cubicBezTo>
                  <a:pt x="3158" y="9172"/>
                  <a:pt x="2926" y="9422"/>
                  <a:pt x="2926" y="9707"/>
                </a:cubicBezTo>
                <a:lnTo>
                  <a:pt x="2266" y="9707"/>
                </a:lnTo>
                <a:cubicBezTo>
                  <a:pt x="1963" y="9707"/>
                  <a:pt x="1731" y="9957"/>
                  <a:pt x="1731" y="10242"/>
                </a:cubicBezTo>
                <a:lnTo>
                  <a:pt x="1731" y="10510"/>
                </a:lnTo>
                <a:lnTo>
                  <a:pt x="7583" y="10510"/>
                </a:lnTo>
                <a:lnTo>
                  <a:pt x="7583" y="10242"/>
                </a:lnTo>
                <a:cubicBezTo>
                  <a:pt x="7583" y="9957"/>
                  <a:pt x="7334" y="9707"/>
                  <a:pt x="7048" y="9707"/>
                </a:cubicBezTo>
                <a:lnTo>
                  <a:pt x="6370" y="9707"/>
                </a:lnTo>
                <a:cubicBezTo>
                  <a:pt x="6370" y="9422"/>
                  <a:pt x="6138" y="9172"/>
                  <a:pt x="5853" y="9172"/>
                </a:cubicBezTo>
                <a:lnTo>
                  <a:pt x="5175" y="9172"/>
                </a:lnTo>
                <a:lnTo>
                  <a:pt x="5175" y="7459"/>
                </a:lnTo>
                <a:cubicBezTo>
                  <a:pt x="5175" y="7227"/>
                  <a:pt x="5246" y="6995"/>
                  <a:pt x="5371" y="6781"/>
                </a:cubicBezTo>
                <a:cubicBezTo>
                  <a:pt x="6923" y="6763"/>
                  <a:pt x="7815" y="6353"/>
                  <a:pt x="8547" y="5585"/>
                </a:cubicBezTo>
                <a:cubicBezTo>
                  <a:pt x="9296" y="4800"/>
                  <a:pt x="9296" y="3855"/>
                  <a:pt x="9296" y="3730"/>
                </a:cubicBezTo>
                <a:lnTo>
                  <a:pt x="9296" y="928"/>
                </a:lnTo>
                <a:lnTo>
                  <a:pt x="7583" y="928"/>
                </a:lnTo>
                <a:lnTo>
                  <a:pt x="7583" y="1"/>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03" name="Google Shape;1603;p49"/>
          <p:cNvGrpSpPr/>
          <p:nvPr/>
        </p:nvGrpSpPr>
        <p:grpSpPr>
          <a:xfrm>
            <a:off x="7301010" y="5797711"/>
            <a:ext cx="251246" cy="356340"/>
            <a:chOff x="867500" y="3647700"/>
            <a:chExt cx="190050" cy="261400"/>
          </a:xfrm>
        </p:grpSpPr>
        <p:sp>
          <p:nvSpPr>
            <p:cNvPr id="1604" name="Google Shape;1604;p49"/>
            <p:cNvSpPr/>
            <p:nvPr/>
          </p:nvSpPr>
          <p:spPr>
            <a:xfrm>
              <a:off x="923275" y="3796225"/>
              <a:ext cx="78525" cy="78975"/>
            </a:xfrm>
            <a:custGeom>
              <a:rect b="b" l="l" r="r" t="t"/>
              <a:pathLst>
                <a:path extrusionOk="0" h="3159" w="3141">
                  <a:moveTo>
                    <a:pt x="1570" y="1"/>
                  </a:moveTo>
                  <a:cubicBezTo>
                    <a:pt x="696" y="1"/>
                    <a:pt x="0" y="715"/>
                    <a:pt x="0" y="1571"/>
                  </a:cubicBezTo>
                  <a:cubicBezTo>
                    <a:pt x="0" y="2445"/>
                    <a:pt x="696" y="3159"/>
                    <a:pt x="1570" y="3159"/>
                  </a:cubicBezTo>
                  <a:cubicBezTo>
                    <a:pt x="2427" y="3159"/>
                    <a:pt x="3141" y="2445"/>
                    <a:pt x="3141" y="1589"/>
                  </a:cubicBezTo>
                  <a:cubicBezTo>
                    <a:pt x="3141" y="715"/>
                    <a:pt x="2427" y="1"/>
                    <a:pt x="1570"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5" name="Google Shape;1605;p49"/>
            <p:cNvSpPr/>
            <p:nvPr/>
          </p:nvSpPr>
          <p:spPr>
            <a:xfrm>
              <a:off x="888925" y="3762775"/>
              <a:ext cx="146775" cy="146325"/>
            </a:xfrm>
            <a:custGeom>
              <a:rect b="b" l="l" r="r" t="t"/>
              <a:pathLst>
                <a:path extrusionOk="0" h="5853" w="5871">
                  <a:moveTo>
                    <a:pt x="2944" y="786"/>
                  </a:moveTo>
                  <a:cubicBezTo>
                    <a:pt x="4104" y="786"/>
                    <a:pt x="5068" y="1749"/>
                    <a:pt x="5068" y="2927"/>
                  </a:cubicBezTo>
                  <a:cubicBezTo>
                    <a:pt x="5068" y="4087"/>
                    <a:pt x="4104" y="5050"/>
                    <a:pt x="2944" y="5050"/>
                  </a:cubicBezTo>
                  <a:cubicBezTo>
                    <a:pt x="1767" y="5050"/>
                    <a:pt x="803" y="4087"/>
                    <a:pt x="803" y="2927"/>
                  </a:cubicBezTo>
                  <a:cubicBezTo>
                    <a:pt x="803" y="1749"/>
                    <a:pt x="1767" y="786"/>
                    <a:pt x="2944" y="786"/>
                  </a:cubicBezTo>
                  <a:close/>
                  <a:moveTo>
                    <a:pt x="2944" y="1"/>
                  </a:moveTo>
                  <a:cubicBezTo>
                    <a:pt x="1339" y="1"/>
                    <a:pt x="0" y="1321"/>
                    <a:pt x="0" y="2927"/>
                  </a:cubicBezTo>
                  <a:cubicBezTo>
                    <a:pt x="0" y="4533"/>
                    <a:pt x="1339" y="5853"/>
                    <a:pt x="2944" y="5853"/>
                  </a:cubicBezTo>
                  <a:cubicBezTo>
                    <a:pt x="4550" y="5853"/>
                    <a:pt x="5871" y="4533"/>
                    <a:pt x="5871" y="2927"/>
                  </a:cubicBezTo>
                  <a:cubicBezTo>
                    <a:pt x="5871" y="1321"/>
                    <a:pt x="4550" y="1"/>
                    <a:pt x="294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6" name="Google Shape;1606;p49"/>
            <p:cNvSpPr/>
            <p:nvPr/>
          </p:nvSpPr>
          <p:spPr>
            <a:xfrm>
              <a:off x="980375" y="3647700"/>
              <a:ext cx="77175" cy="120450"/>
            </a:xfrm>
            <a:custGeom>
              <a:rect b="b" l="l" r="r" t="t"/>
              <a:pathLst>
                <a:path extrusionOk="0" h="4818" w="3087">
                  <a:moveTo>
                    <a:pt x="1874" y="0"/>
                  </a:moveTo>
                  <a:lnTo>
                    <a:pt x="821" y="2266"/>
                  </a:lnTo>
                  <a:lnTo>
                    <a:pt x="0" y="4122"/>
                  </a:lnTo>
                  <a:cubicBezTo>
                    <a:pt x="535" y="4247"/>
                    <a:pt x="1035" y="4479"/>
                    <a:pt x="1445" y="4818"/>
                  </a:cubicBezTo>
                  <a:lnTo>
                    <a:pt x="3087" y="1106"/>
                  </a:lnTo>
                  <a:lnTo>
                    <a:pt x="2338"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7" name="Google Shape;1607;p49"/>
            <p:cNvSpPr/>
            <p:nvPr/>
          </p:nvSpPr>
          <p:spPr>
            <a:xfrm>
              <a:off x="867500" y="3647700"/>
              <a:ext cx="77200" cy="120450"/>
            </a:xfrm>
            <a:custGeom>
              <a:rect b="b" l="l" r="r" t="t"/>
              <a:pathLst>
                <a:path extrusionOk="0" h="4818" w="3088">
                  <a:moveTo>
                    <a:pt x="733" y="0"/>
                  </a:moveTo>
                  <a:lnTo>
                    <a:pt x="1" y="1106"/>
                  </a:lnTo>
                  <a:lnTo>
                    <a:pt x="1643" y="4818"/>
                  </a:lnTo>
                  <a:cubicBezTo>
                    <a:pt x="2053" y="4479"/>
                    <a:pt x="2552" y="4247"/>
                    <a:pt x="3088" y="4122"/>
                  </a:cubicBezTo>
                  <a:lnTo>
                    <a:pt x="2249" y="2266"/>
                  </a:lnTo>
                  <a:lnTo>
                    <a:pt x="1214"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08" name="Google Shape;1608;p49"/>
            <p:cNvSpPr/>
            <p:nvPr/>
          </p:nvSpPr>
          <p:spPr>
            <a:xfrm>
              <a:off x="912575" y="3647700"/>
              <a:ext cx="99925" cy="40175"/>
            </a:xfrm>
            <a:custGeom>
              <a:rect b="b" l="l" r="r" t="t"/>
              <a:pathLst>
                <a:path extrusionOk="0" h="1607" w="3997">
                  <a:moveTo>
                    <a:pt x="0" y="0"/>
                  </a:moveTo>
                  <a:lnTo>
                    <a:pt x="732" y="1606"/>
                  </a:lnTo>
                  <a:lnTo>
                    <a:pt x="3247" y="1606"/>
                  </a:lnTo>
                  <a:lnTo>
                    <a:pt x="3997" y="0"/>
                  </a:ln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
        <p:nvSpPr>
          <p:cNvPr id="1609" name="Google Shape;1609;p49"/>
          <p:cNvSpPr/>
          <p:nvPr/>
        </p:nvSpPr>
        <p:spPr>
          <a:xfrm>
            <a:off x="8257587" y="5764356"/>
            <a:ext cx="356775" cy="308356"/>
          </a:xfrm>
          <a:custGeom>
            <a:rect b="b" l="l" r="r" t="t"/>
            <a:pathLst>
              <a:path extrusionOk="0" h="9048" w="10795">
                <a:moveTo>
                  <a:pt x="6064" y="0"/>
                </a:moveTo>
                <a:cubicBezTo>
                  <a:pt x="5646" y="0"/>
                  <a:pt x="5264" y="142"/>
                  <a:pt x="4960" y="412"/>
                </a:cubicBezTo>
                <a:cubicBezTo>
                  <a:pt x="4681" y="230"/>
                  <a:pt x="4344" y="130"/>
                  <a:pt x="4011" y="130"/>
                </a:cubicBezTo>
                <a:cubicBezTo>
                  <a:pt x="3854" y="130"/>
                  <a:pt x="3699" y="152"/>
                  <a:pt x="3551" y="198"/>
                </a:cubicBezTo>
                <a:cubicBezTo>
                  <a:pt x="3087" y="341"/>
                  <a:pt x="2712" y="715"/>
                  <a:pt x="2534" y="1179"/>
                </a:cubicBezTo>
                <a:lnTo>
                  <a:pt x="2445" y="1179"/>
                </a:lnTo>
                <a:cubicBezTo>
                  <a:pt x="1552" y="1179"/>
                  <a:pt x="857" y="1875"/>
                  <a:pt x="839" y="2749"/>
                </a:cubicBezTo>
                <a:lnTo>
                  <a:pt x="839" y="2838"/>
                </a:lnTo>
                <a:cubicBezTo>
                  <a:pt x="303" y="3124"/>
                  <a:pt x="0" y="3695"/>
                  <a:pt x="36" y="4302"/>
                </a:cubicBezTo>
                <a:cubicBezTo>
                  <a:pt x="89" y="5140"/>
                  <a:pt x="839" y="5765"/>
                  <a:pt x="1695" y="5765"/>
                </a:cubicBezTo>
                <a:lnTo>
                  <a:pt x="3747" y="5765"/>
                </a:lnTo>
                <a:cubicBezTo>
                  <a:pt x="4639" y="5765"/>
                  <a:pt x="5353" y="6478"/>
                  <a:pt x="5371" y="7353"/>
                </a:cubicBezTo>
                <a:lnTo>
                  <a:pt x="5371" y="9048"/>
                </a:lnTo>
                <a:lnTo>
                  <a:pt x="6423" y="9048"/>
                </a:lnTo>
                <a:lnTo>
                  <a:pt x="6423" y="7852"/>
                </a:lnTo>
                <a:lnTo>
                  <a:pt x="6423" y="7692"/>
                </a:lnTo>
                <a:cubicBezTo>
                  <a:pt x="6423" y="7192"/>
                  <a:pt x="6406" y="6568"/>
                  <a:pt x="6745" y="6157"/>
                </a:cubicBezTo>
                <a:cubicBezTo>
                  <a:pt x="6959" y="5943"/>
                  <a:pt x="7209" y="5747"/>
                  <a:pt x="7458" y="5568"/>
                </a:cubicBezTo>
                <a:cubicBezTo>
                  <a:pt x="7655" y="5444"/>
                  <a:pt x="7833" y="5301"/>
                  <a:pt x="7976" y="5122"/>
                </a:cubicBezTo>
                <a:cubicBezTo>
                  <a:pt x="8047" y="5033"/>
                  <a:pt x="8119" y="4926"/>
                  <a:pt x="8154" y="4819"/>
                </a:cubicBezTo>
                <a:cubicBezTo>
                  <a:pt x="7945" y="4741"/>
                  <a:pt x="7736" y="4691"/>
                  <a:pt x="7520" y="4691"/>
                </a:cubicBezTo>
                <a:cubicBezTo>
                  <a:pt x="7441" y="4691"/>
                  <a:pt x="7361" y="4698"/>
                  <a:pt x="7280" y="4712"/>
                </a:cubicBezTo>
                <a:cubicBezTo>
                  <a:pt x="7269" y="4713"/>
                  <a:pt x="7259" y="4714"/>
                  <a:pt x="7249" y="4714"/>
                </a:cubicBezTo>
                <a:cubicBezTo>
                  <a:pt x="7119" y="4714"/>
                  <a:pt x="7010" y="4612"/>
                  <a:pt x="6977" y="4480"/>
                </a:cubicBezTo>
                <a:cubicBezTo>
                  <a:pt x="6959" y="4337"/>
                  <a:pt x="7048" y="4195"/>
                  <a:pt x="7209" y="4177"/>
                </a:cubicBezTo>
                <a:cubicBezTo>
                  <a:pt x="7313" y="4161"/>
                  <a:pt x="7417" y="4153"/>
                  <a:pt x="7521" y="4153"/>
                </a:cubicBezTo>
                <a:cubicBezTo>
                  <a:pt x="7773" y="4153"/>
                  <a:pt x="8026" y="4200"/>
                  <a:pt x="8279" y="4302"/>
                </a:cubicBezTo>
                <a:cubicBezTo>
                  <a:pt x="8279" y="4248"/>
                  <a:pt x="8279" y="4230"/>
                  <a:pt x="8279" y="4195"/>
                </a:cubicBezTo>
                <a:cubicBezTo>
                  <a:pt x="8297" y="3980"/>
                  <a:pt x="8279" y="3766"/>
                  <a:pt x="8208" y="3570"/>
                </a:cubicBezTo>
                <a:cubicBezTo>
                  <a:pt x="8011" y="3088"/>
                  <a:pt x="7548" y="2874"/>
                  <a:pt x="7119" y="2696"/>
                </a:cubicBezTo>
                <a:cubicBezTo>
                  <a:pt x="7030" y="2678"/>
                  <a:pt x="6941" y="2642"/>
                  <a:pt x="6852" y="2624"/>
                </a:cubicBezTo>
                <a:lnTo>
                  <a:pt x="6762" y="2589"/>
                </a:lnTo>
                <a:lnTo>
                  <a:pt x="6745" y="2589"/>
                </a:lnTo>
                <a:cubicBezTo>
                  <a:pt x="6655" y="2607"/>
                  <a:pt x="6548" y="2642"/>
                  <a:pt x="6441" y="2678"/>
                </a:cubicBezTo>
                <a:lnTo>
                  <a:pt x="6316" y="2696"/>
                </a:lnTo>
                <a:lnTo>
                  <a:pt x="6191" y="2731"/>
                </a:lnTo>
                <a:cubicBezTo>
                  <a:pt x="5960" y="2999"/>
                  <a:pt x="5852" y="3338"/>
                  <a:pt x="5870" y="3695"/>
                </a:cubicBezTo>
                <a:cubicBezTo>
                  <a:pt x="5906" y="4052"/>
                  <a:pt x="6067" y="4373"/>
                  <a:pt x="6334" y="4605"/>
                </a:cubicBezTo>
                <a:cubicBezTo>
                  <a:pt x="6441" y="4694"/>
                  <a:pt x="6441" y="4855"/>
                  <a:pt x="6370" y="4962"/>
                </a:cubicBezTo>
                <a:cubicBezTo>
                  <a:pt x="6319" y="5023"/>
                  <a:pt x="6246" y="5055"/>
                  <a:pt x="6172" y="5055"/>
                </a:cubicBezTo>
                <a:cubicBezTo>
                  <a:pt x="6116" y="5055"/>
                  <a:pt x="6059" y="5036"/>
                  <a:pt x="6013" y="4997"/>
                </a:cubicBezTo>
                <a:cubicBezTo>
                  <a:pt x="5852" y="4855"/>
                  <a:pt x="5728" y="4694"/>
                  <a:pt x="5621" y="4498"/>
                </a:cubicBezTo>
                <a:lnTo>
                  <a:pt x="5585" y="4498"/>
                </a:lnTo>
                <a:cubicBezTo>
                  <a:pt x="5210" y="4444"/>
                  <a:pt x="4800" y="4373"/>
                  <a:pt x="4461" y="4141"/>
                </a:cubicBezTo>
                <a:cubicBezTo>
                  <a:pt x="4336" y="4070"/>
                  <a:pt x="4300" y="3909"/>
                  <a:pt x="4389" y="3784"/>
                </a:cubicBezTo>
                <a:cubicBezTo>
                  <a:pt x="4433" y="3707"/>
                  <a:pt x="4511" y="3671"/>
                  <a:pt x="4593" y="3671"/>
                </a:cubicBezTo>
                <a:cubicBezTo>
                  <a:pt x="4645" y="3671"/>
                  <a:pt x="4698" y="3685"/>
                  <a:pt x="4746" y="3713"/>
                </a:cubicBezTo>
                <a:cubicBezTo>
                  <a:pt x="4943" y="3838"/>
                  <a:pt x="5174" y="3909"/>
                  <a:pt x="5406" y="3927"/>
                </a:cubicBezTo>
                <a:cubicBezTo>
                  <a:pt x="5389" y="3873"/>
                  <a:pt x="5371" y="3802"/>
                  <a:pt x="5353" y="3731"/>
                </a:cubicBezTo>
                <a:cubicBezTo>
                  <a:pt x="5317" y="3427"/>
                  <a:pt x="5389" y="3124"/>
                  <a:pt x="5496" y="2856"/>
                </a:cubicBezTo>
                <a:lnTo>
                  <a:pt x="5496" y="2856"/>
                </a:lnTo>
                <a:cubicBezTo>
                  <a:pt x="5317" y="2892"/>
                  <a:pt x="5139" y="2910"/>
                  <a:pt x="4960" y="2910"/>
                </a:cubicBezTo>
                <a:cubicBezTo>
                  <a:pt x="4800" y="2910"/>
                  <a:pt x="4639" y="2892"/>
                  <a:pt x="4479" y="2856"/>
                </a:cubicBezTo>
                <a:cubicBezTo>
                  <a:pt x="4193" y="3213"/>
                  <a:pt x="3765" y="3481"/>
                  <a:pt x="3319" y="3588"/>
                </a:cubicBezTo>
                <a:cubicBezTo>
                  <a:pt x="2730" y="3891"/>
                  <a:pt x="2159" y="4284"/>
                  <a:pt x="2159" y="4926"/>
                </a:cubicBezTo>
                <a:cubicBezTo>
                  <a:pt x="2159" y="5087"/>
                  <a:pt x="2034" y="5194"/>
                  <a:pt x="1891" y="5194"/>
                </a:cubicBezTo>
                <a:cubicBezTo>
                  <a:pt x="1749" y="5194"/>
                  <a:pt x="1624" y="5087"/>
                  <a:pt x="1624" y="4926"/>
                </a:cubicBezTo>
                <a:cubicBezTo>
                  <a:pt x="1642" y="4426"/>
                  <a:pt x="1874" y="3963"/>
                  <a:pt x="2248" y="3641"/>
                </a:cubicBezTo>
                <a:cubicBezTo>
                  <a:pt x="1927" y="3606"/>
                  <a:pt x="1642" y="3463"/>
                  <a:pt x="1428" y="3231"/>
                </a:cubicBezTo>
                <a:cubicBezTo>
                  <a:pt x="1338" y="3106"/>
                  <a:pt x="1356" y="2946"/>
                  <a:pt x="1463" y="2856"/>
                </a:cubicBezTo>
                <a:cubicBezTo>
                  <a:pt x="1509" y="2818"/>
                  <a:pt x="1569" y="2799"/>
                  <a:pt x="1629" y="2799"/>
                </a:cubicBezTo>
                <a:cubicBezTo>
                  <a:pt x="1708" y="2799"/>
                  <a:pt x="1787" y="2831"/>
                  <a:pt x="1838" y="2892"/>
                </a:cubicBezTo>
                <a:cubicBezTo>
                  <a:pt x="1938" y="3009"/>
                  <a:pt x="2210" y="3126"/>
                  <a:pt x="2610" y="3126"/>
                </a:cubicBezTo>
                <a:cubicBezTo>
                  <a:pt x="2637" y="3126"/>
                  <a:pt x="2666" y="3125"/>
                  <a:pt x="2694" y="3124"/>
                </a:cubicBezTo>
                <a:cubicBezTo>
                  <a:pt x="3123" y="3124"/>
                  <a:pt x="3569" y="2963"/>
                  <a:pt x="3908" y="2678"/>
                </a:cubicBezTo>
                <a:cubicBezTo>
                  <a:pt x="3515" y="2517"/>
                  <a:pt x="3194" y="2214"/>
                  <a:pt x="2998" y="1839"/>
                </a:cubicBezTo>
                <a:cubicBezTo>
                  <a:pt x="2926" y="1714"/>
                  <a:pt x="2980" y="1554"/>
                  <a:pt x="3087" y="1482"/>
                </a:cubicBezTo>
                <a:cubicBezTo>
                  <a:pt x="3131" y="1461"/>
                  <a:pt x="3176" y="1450"/>
                  <a:pt x="3220" y="1450"/>
                </a:cubicBezTo>
                <a:cubicBezTo>
                  <a:pt x="3319" y="1450"/>
                  <a:pt x="3412" y="1503"/>
                  <a:pt x="3462" y="1590"/>
                </a:cubicBezTo>
                <a:cubicBezTo>
                  <a:pt x="3736" y="2088"/>
                  <a:pt x="4227" y="2334"/>
                  <a:pt x="4948" y="2334"/>
                </a:cubicBezTo>
                <a:cubicBezTo>
                  <a:pt x="5260" y="2334"/>
                  <a:pt x="5614" y="2288"/>
                  <a:pt x="6013" y="2196"/>
                </a:cubicBezTo>
                <a:cubicBezTo>
                  <a:pt x="5763" y="2000"/>
                  <a:pt x="5585" y="1679"/>
                  <a:pt x="5603" y="1179"/>
                </a:cubicBezTo>
                <a:cubicBezTo>
                  <a:pt x="5603" y="1019"/>
                  <a:pt x="5745" y="911"/>
                  <a:pt x="5888" y="911"/>
                </a:cubicBezTo>
                <a:cubicBezTo>
                  <a:pt x="6031" y="911"/>
                  <a:pt x="6156" y="1054"/>
                  <a:pt x="6138" y="1197"/>
                </a:cubicBezTo>
                <a:cubicBezTo>
                  <a:pt x="6120" y="1804"/>
                  <a:pt x="6441" y="1911"/>
                  <a:pt x="6977" y="2071"/>
                </a:cubicBezTo>
                <a:cubicBezTo>
                  <a:pt x="7048" y="2107"/>
                  <a:pt x="7137" y="2107"/>
                  <a:pt x="7209" y="2143"/>
                </a:cubicBezTo>
                <a:cubicBezTo>
                  <a:pt x="7369" y="1804"/>
                  <a:pt x="7655" y="1554"/>
                  <a:pt x="8011" y="1465"/>
                </a:cubicBezTo>
                <a:cubicBezTo>
                  <a:pt x="8033" y="1459"/>
                  <a:pt x="8054" y="1457"/>
                  <a:pt x="8076" y="1457"/>
                </a:cubicBezTo>
                <a:cubicBezTo>
                  <a:pt x="8199" y="1457"/>
                  <a:pt x="8320" y="1539"/>
                  <a:pt x="8350" y="1661"/>
                </a:cubicBezTo>
                <a:cubicBezTo>
                  <a:pt x="8386" y="1804"/>
                  <a:pt x="8297" y="1964"/>
                  <a:pt x="8154" y="2000"/>
                </a:cubicBezTo>
                <a:cubicBezTo>
                  <a:pt x="7958" y="2053"/>
                  <a:pt x="7815" y="2178"/>
                  <a:pt x="7726" y="2339"/>
                </a:cubicBezTo>
                <a:lnTo>
                  <a:pt x="7726" y="2375"/>
                </a:lnTo>
                <a:cubicBezTo>
                  <a:pt x="8136" y="2571"/>
                  <a:pt x="8493" y="2856"/>
                  <a:pt x="8672" y="3356"/>
                </a:cubicBezTo>
                <a:cubicBezTo>
                  <a:pt x="8725" y="3463"/>
                  <a:pt x="8743" y="3570"/>
                  <a:pt x="8761" y="3659"/>
                </a:cubicBezTo>
                <a:cubicBezTo>
                  <a:pt x="8814" y="3641"/>
                  <a:pt x="8850" y="3570"/>
                  <a:pt x="8886" y="3517"/>
                </a:cubicBezTo>
                <a:cubicBezTo>
                  <a:pt x="8975" y="3302"/>
                  <a:pt x="9046" y="3106"/>
                  <a:pt x="9064" y="2892"/>
                </a:cubicBezTo>
                <a:cubicBezTo>
                  <a:pt x="9082" y="2803"/>
                  <a:pt x="9153" y="2714"/>
                  <a:pt x="9243" y="2678"/>
                </a:cubicBezTo>
                <a:cubicBezTo>
                  <a:pt x="9272" y="2666"/>
                  <a:pt x="9304" y="2660"/>
                  <a:pt x="9336" y="2660"/>
                </a:cubicBezTo>
                <a:cubicBezTo>
                  <a:pt x="9399" y="2660"/>
                  <a:pt x="9463" y="2684"/>
                  <a:pt x="9510" y="2731"/>
                </a:cubicBezTo>
                <a:cubicBezTo>
                  <a:pt x="9582" y="2803"/>
                  <a:pt x="9617" y="2892"/>
                  <a:pt x="9582" y="2999"/>
                </a:cubicBezTo>
                <a:cubicBezTo>
                  <a:pt x="9546" y="3267"/>
                  <a:pt x="9475" y="3517"/>
                  <a:pt x="9332" y="3766"/>
                </a:cubicBezTo>
                <a:cubicBezTo>
                  <a:pt x="9207" y="3998"/>
                  <a:pt x="9011" y="4177"/>
                  <a:pt x="8761" y="4302"/>
                </a:cubicBezTo>
                <a:cubicBezTo>
                  <a:pt x="8743" y="4641"/>
                  <a:pt x="8636" y="4962"/>
                  <a:pt x="8475" y="5265"/>
                </a:cubicBezTo>
                <a:cubicBezTo>
                  <a:pt x="8654" y="5461"/>
                  <a:pt x="8832" y="5640"/>
                  <a:pt x="9046" y="5765"/>
                </a:cubicBezTo>
                <a:cubicBezTo>
                  <a:pt x="9136" y="5818"/>
                  <a:pt x="9189" y="5925"/>
                  <a:pt x="9189" y="6014"/>
                </a:cubicBezTo>
                <a:cubicBezTo>
                  <a:pt x="9189" y="6104"/>
                  <a:pt x="9136" y="6193"/>
                  <a:pt x="9046" y="6229"/>
                </a:cubicBezTo>
                <a:cubicBezTo>
                  <a:pt x="8993" y="6255"/>
                  <a:pt x="8944" y="6269"/>
                  <a:pt x="8899" y="6269"/>
                </a:cubicBezTo>
                <a:cubicBezTo>
                  <a:pt x="8855" y="6269"/>
                  <a:pt x="8814" y="6255"/>
                  <a:pt x="8779" y="6229"/>
                </a:cubicBezTo>
                <a:cubicBezTo>
                  <a:pt x="8547" y="6068"/>
                  <a:pt x="8333" y="5890"/>
                  <a:pt x="8154" y="5693"/>
                </a:cubicBezTo>
                <a:cubicBezTo>
                  <a:pt x="8011" y="5800"/>
                  <a:pt x="7869" y="5907"/>
                  <a:pt x="7744" y="5997"/>
                </a:cubicBezTo>
                <a:cubicBezTo>
                  <a:pt x="7512" y="6139"/>
                  <a:pt x="7316" y="6300"/>
                  <a:pt x="7137" y="6496"/>
                </a:cubicBezTo>
                <a:cubicBezTo>
                  <a:pt x="6923" y="6764"/>
                  <a:pt x="6941" y="7246"/>
                  <a:pt x="6941" y="7674"/>
                </a:cubicBezTo>
                <a:lnTo>
                  <a:pt x="6941" y="7852"/>
                </a:lnTo>
                <a:lnTo>
                  <a:pt x="6941" y="9048"/>
                </a:lnTo>
                <a:lnTo>
                  <a:pt x="8011" y="9048"/>
                </a:lnTo>
                <a:cubicBezTo>
                  <a:pt x="8011" y="7317"/>
                  <a:pt x="8832" y="7228"/>
                  <a:pt x="8939" y="7210"/>
                </a:cubicBezTo>
                <a:cubicBezTo>
                  <a:pt x="9278" y="7121"/>
                  <a:pt x="10206" y="6639"/>
                  <a:pt x="10402" y="5658"/>
                </a:cubicBezTo>
                <a:cubicBezTo>
                  <a:pt x="10420" y="5586"/>
                  <a:pt x="10402" y="5533"/>
                  <a:pt x="10402" y="5479"/>
                </a:cubicBezTo>
                <a:cubicBezTo>
                  <a:pt x="10795" y="4926"/>
                  <a:pt x="10777" y="4159"/>
                  <a:pt x="10349" y="3641"/>
                </a:cubicBezTo>
                <a:cubicBezTo>
                  <a:pt x="10402" y="3463"/>
                  <a:pt x="10420" y="3302"/>
                  <a:pt x="10420" y="3160"/>
                </a:cubicBezTo>
                <a:cubicBezTo>
                  <a:pt x="10420" y="2392"/>
                  <a:pt x="9885" y="1750"/>
                  <a:pt x="9153" y="1607"/>
                </a:cubicBezTo>
                <a:cubicBezTo>
                  <a:pt x="8921" y="965"/>
                  <a:pt x="8315" y="537"/>
                  <a:pt x="7637" y="537"/>
                </a:cubicBezTo>
                <a:cubicBezTo>
                  <a:pt x="7512" y="537"/>
                  <a:pt x="7387" y="537"/>
                  <a:pt x="7262" y="572"/>
                </a:cubicBezTo>
                <a:cubicBezTo>
                  <a:pt x="6977" y="251"/>
                  <a:pt x="6566" y="37"/>
                  <a:pt x="6138" y="2"/>
                </a:cubicBezTo>
                <a:cubicBezTo>
                  <a:pt x="6113" y="1"/>
                  <a:pt x="6088" y="0"/>
                  <a:pt x="6064"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0" name="Google Shape;1610;p49"/>
          <p:cNvSpPr/>
          <p:nvPr/>
        </p:nvSpPr>
        <p:spPr>
          <a:xfrm>
            <a:off x="8859393" y="5763094"/>
            <a:ext cx="306671" cy="362134"/>
          </a:xfrm>
          <a:custGeom>
            <a:rect b="b" l="l" r="r" t="t"/>
            <a:pathLst>
              <a:path extrusionOk="0" h="10626" w="9279">
                <a:moveTo>
                  <a:pt x="3640" y="1062"/>
                </a:moveTo>
                <a:cubicBezTo>
                  <a:pt x="3890" y="1062"/>
                  <a:pt x="4140" y="1133"/>
                  <a:pt x="4318" y="1312"/>
                </a:cubicBezTo>
                <a:cubicBezTo>
                  <a:pt x="4487" y="1203"/>
                  <a:pt x="4672" y="1152"/>
                  <a:pt x="4857" y="1152"/>
                </a:cubicBezTo>
                <a:cubicBezTo>
                  <a:pt x="4946" y="1152"/>
                  <a:pt x="5034" y="1164"/>
                  <a:pt x="5121" y="1187"/>
                </a:cubicBezTo>
                <a:cubicBezTo>
                  <a:pt x="5407" y="1276"/>
                  <a:pt x="5603" y="1490"/>
                  <a:pt x="5692" y="1758"/>
                </a:cubicBezTo>
                <a:lnTo>
                  <a:pt x="5764" y="1758"/>
                </a:lnTo>
                <a:cubicBezTo>
                  <a:pt x="6263" y="1758"/>
                  <a:pt x="6674" y="2150"/>
                  <a:pt x="6674" y="2650"/>
                </a:cubicBezTo>
                <a:lnTo>
                  <a:pt x="6674" y="2686"/>
                </a:lnTo>
                <a:cubicBezTo>
                  <a:pt x="6977" y="2864"/>
                  <a:pt x="7155" y="3203"/>
                  <a:pt x="7137" y="3542"/>
                </a:cubicBezTo>
                <a:cubicBezTo>
                  <a:pt x="7033" y="3995"/>
                  <a:pt x="6623" y="4346"/>
                  <a:pt x="6172" y="4346"/>
                </a:cubicBezTo>
                <a:cubicBezTo>
                  <a:pt x="6160" y="4346"/>
                  <a:pt x="6149" y="4345"/>
                  <a:pt x="6138" y="4345"/>
                </a:cubicBezTo>
                <a:lnTo>
                  <a:pt x="4943" y="4345"/>
                </a:lnTo>
                <a:cubicBezTo>
                  <a:pt x="4443" y="4345"/>
                  <a:pt x="4033" y="4755"/>
                  <a:pt x="4033" y="5255"/>
                </a:cubicBezTo>
                <a:lnTo>
                  <a:pt x="4033" y="6236"/>
                </a:lnTo>
                <a:lnTo>
                  <a:pt x="3426" y="6236"/>
                </a:lnTo>
                <a:lnTo>
                  <a:pt x="3426" y="5451"/>
                </a:lnTo>
                <a:cubicBezTo>
                  <a:pt x="3426" y="5166"/>
                  <a:pt x="3444" y="4809"/>
                  <a:pt x="3230" y="4595"/>
                </a:cubicBezTo>
                <a:cubicBezTo>
                  <a:pt x="3123" y="4452"/>
                  <a:pt x="2980" y="4345"/>
                  <a:pt x="2837" y="4238"/>
                </a:cubicBezTo>
                <a:cubicBezTo>
                  <a:pt x="2730" y="4184"/>
                  <a:pt x="2623" y="4095"/>
                  <a:pt x="2552" y="3988"/>
                </a:cubicBezTo>
                <a:cubicBezTo>
                  <a:pt x="2498" y="3935"/>
                  <a:pt x="2480" y="3881"/>
                  <a:pt x="2463" y="3810"/>
                </a:cubicBezTo>
                <a:cubicBezTo>
                  <a:pt x="2572" y="3755"/>
                  <a:pt x="2702" y="3732"/>
                  <a:pt x="2828" y="3732"/>
                </a:cubicBezTo>
                <a:cubicBezTo>
                  <a:pt x="2868" y="3732"/>
                  <a:pt x="2906" y="3734"/>
                  <a:pt x="2944" y="3738"/>
                </a:cubicBezTo>
                <a:cubicBezTo>
                  <a:pt x="3034" y="3738"/>
                  <a:pt x="3105" y="3685"/>
                  <a:pt x="3105" y="3613"/>
                </a:cubicBezTo>
                <a:cubicBezTo>
                  <a:pt x="3105" y="3524"/>
                  <a:pt x="3051" y="3453"/>
                  <a:pt x="2980" y="3435"/>
                </a:cubicBezTo>
                <a:cubicBezTo>
                  <a:pt x="2934" y="3431"/>
                  <a:pt x="2886" y="3429"/>
                  <a:pt x="2839" y="3429"/>
                </a:cubicBezTo>
                <a:cubicBezTo>
                  <a:pt x="2684" y="3429"/>
                  <a:pt x="2523" y="3452"/>
                  <a:pt x="2373" y="3506"/>
                </a:cubicBezTo>
                <a:cubicBezTo>
                  <a:pt x="2373" y="3471"/>
                  <a:pt x="2373" y="3453"/>
                  <a:pt x="2356" y="3435"/>
                </a:cubicBezTo>
                <a:cubicBezTo>
                  <a:pt x="2356" y="3310"/>
                  <a:pt x="2373" y="3203"/>
                  <a:pt x="2409" y="3078"/>
                </a:cubicBezTo>
                <a:cubicBezTo>
                  <a:pt x="2498" y="2793"/>
                  <a:pt x="2766" y="2686"/>
                  <a:pt x="3034" y="2579"/>
                </a:cubicBezTo>
                <a:cubicBezTo>
                  <a:pt x="3069" y="2579"/>
                  <a:pt x="3123" y="2561"/>
                  <a:pt x="3194" y="2543"/>
                </a:cubicBezTo>
                <a:lnTo>
                  <a:pt x="3230" y="2525"/>
                </a:lnTo>
                <a:cubicBezTo>
                  <a:pt x="3301" y="2543"/>
                  <a:pt x="3355" y="2561"/>
                  <a:pt x="3408" y="2579"/>
                </a:cubicBezTo>
                <a:lnTo>
                  <a:pt x="3480" y="2579"/>
                </a:lnTo>
                <a:lnTo>
                  <a:pt x="3569" y="2596"/>
                </a:lnTo>
                <a:cubicBezTo>
                  <a:pt x="3694" y="2757"/>
                  <a:pt x="3765" y="2953"/>
                  <a:pt x="3747" y="3150"/>
                </a:cubicBezTo>
                <a:cubicBezTo>
                  <a:pt x="3729" y="3346"/>
                  <a:pt x="3640" y="3542"/>
                  <a:pt x="3480" y="3685"/>
                </a:cubicBezTo>
                <a:cubicBezTo>
                  <a:pt x="3426" y="3721"/>
                  <a:pt x="3408" y="3810"/>
                  <a:pt x="3480" y="3881"/>
                </a:cubicBezTo>
                <a:cubicBezTo>
                  <a:pt x="3500" y="3912"/>
                  <a:pt x="3539" y="3931"/>
                  <a:pt x="3582" y="3931"/>
                </a:cubicBezTo>
                <a:cubicBezTo>
                  <a:pt x="3613" y="3931"/>
                  <a:pt x="3646" y="3921"/>
                  <a:pt x="3676" y="3899"/>
                </a:cubicBezTo>
                <a:cubicBezTo>
                  <a:pt x="3765" y="3810"/>
                  <a:pt x="3837" y="3721"/>
                  <a:pt x="3890" y="3613"/>
                </a:cubicBezTo>
                <a:lnTo>
                  <a:pt x="3908" y="3613"/>
                </a:lnTo>
                <a:cubicBezTo>
                  <a:pt x="4140" y="3596"/>
                  <a:pt x="4354" y="3524"/>
                  <a:pt x="4568" y="3417"/>
                </a:cubicBezTo>
                <a:cubicBezTo>
                  <a:pt x="4586" y="3399"/>
                  <a:pt x="4604" y="3364"/>
                  <a:pt x="4622" y="3328"/>
                </a:cubicBezTo>
                <a:cubicBezTo>
                  <a:pt x="4639" y="3292"/>
                  <a:pt x="4622" y="3239"/>
                  <a:pt x="4604" y="3221"/>
                </a:cubicBezTo>
                <a:cubicBezTo>
                  <a:pt x="4572" y="3179"/>
                  <a:pt x="4529" y="3162"/>
                  <a:pt x="4487" y="3162"/>
                </a:cubicBezTo>
                <a:cubicBezTo>
                  <a:pt x="4458" y="3162"/>
                  <a:pt x="4430" y="3170"/>
                  <a:pt x="4408" y="3185"/>
                </a:cubicBezTo>
                <a:cubicBezTo>
                  <a:pt x="4283" y="3239"/>
                  <a:pt x="4158" y="3310"/>
                  <a:pt x="4015" y="3310"/>
                </a:cubicBezTo>
                <a:cubicBezTo>
                  <a:pt x="4033" y="3274"/>
                  <a:pt x="4033" y="3221"/>
                  <a:pt x="4033" y="3185"/>
                </a:cubicBezTo>
                <a:cubicBezTo>
                  <a:pt x="4051" y="3007"/>
                  <a:pt x="4033" y="2846"/>
                  <a:pt x="3961" y="2686"/>
                </a:cubicBezTo>
                <a:lnTo>
                  <a:pt x="3961" y="2686"/>
                </a:lnTo>
                <a:cubicBezTo>
                  <a:pt x="4068" y="2704"/>
                  <a:pt x="4176" y="2721"/>
                  <a:pt x="4283" y="2721"/>
                </a:cubicBezTo>
                <a:cubicBezTo>
                  <a:pt x="4372" y="2721"/>
                  <a:pt x="4461" y="2704"/>
                  <a:pt x="4568" y="2686"/>
                </a:cubicBezTo>
                <a:cubicBezTo>
                  <a:pt x="4729" y="2900"/>
                  <a:pt x="4961" y="3043"/>
                  <a:pt x="5228" y="3114"/>
                </a:cubicBezTo>
                <a:cubicBezTo>
                  <a:pt x="5567" y="3292"/>
                  <a:pt x="5888" y="3506"/>
                  <a:pt x="5888" y="3881"/>
                </a:cubicBezTo>
                <a:cubicBezTo>
                  <a:pt x="5888" y="3935"/>
                  <a:pt x="5924" y="4006"/>
                  <a:pt x="5960" y="4042"/>
                </a:cubicBezTo>
                <a:cubicBezTo>
                  <a:pt x="5987" y="4051"/>
                  <a:pt x="6013" y="4055"/>
                  <a:pt x="6040" y="4055"/>
                </a:cubicBezTo>
                <a:cubicBezTo>
                  <a:pt x="6067" y="4055"/>
                  <a:pt x="6094" y="4051"/>
                  <a:pt x="6120" y="4042"/>
                </a:cubicBezTo>
                <a:cubicBezTo>
                  <a:pt x="6174" y="4006"/>
                  <a:pt x="6192" y="3935"/>
                  <a:pt x="6192" y="3881"/>
                </a:cubicBezTo>
                <a:cubicBezTo>
                  <a:pt x="6192" y="3596"/>
                  <a:pt x="6049" y="3328"/>
                  <a:pt x="5817" y="3150"/>
                </a:cubicBezTo>
                <a:cubicBezTo>
                  <a:pt x="6013" y="3150"/>
                  <a:pt x="6174" y="3043"/>
                  <a:pt x="6299" y="2918"/>
                </a:cubicBezTo>
                <a:cubicBezTo>
                  <a:pt x="6335" y="2846"/>
                  <a:pt x="6335" y="2757"/>
                  <a:pt x="6281" y="2704"/>
                </a:cubicBezTo>
                <a:cubicBezTo>
                  <a:pt x="6251" y="2681"/>
                  <a:pt x="6218" y="2671"/>
                  <a:pt x="6186" y="2671"/>
                </a:cubicBezTo>
                <a:cubicBezTo>
                  <a:pt x="6141" y="2671"/>
                  <a:pt x="6098" y="2690"/>
                  <a:pt x="6067" y="2721"/>
                </a:cubicBezTo>
                <a:cubicBezTo>
                  <a:pt x="6003" y="2785"/>
                  <a:pt x="5854" y="2849"/>
                  <a:pt x="5644" y="2849"/>
                </a:cubicBezTo>
                <a:cubicBezTo>
                  <a:pt x="5619" y="2849"/>
                  <a:pt x="5594" y="2848"/>
                  <a:pt x="5567" y="2846"/>
                </a:cubicBezTo>
                <a:cubicBezTo>
                  <a:pt x="5317" y="2846"/>
                  <a:pt x="5068" y="2757"/>
                  <a:pt x="4871" y="2596"/>
                </a:cubicBezTo>
                <a:cubicBezTo>
                  <a:pt x="5086" y="2507"/>
                  <a:pt x="5282" y="2347"/>
                  <a:pt x="5407" y="2150"/>
                </a:cubicBezTo>
                <a:cubicBezTo>
                  <a:pt x="5442" y="2079"/>
                  <a:pt x="5407" y="1990"/>
                  <a:pt x="5335" y="1936"/>
                </a:cubicBezTo>
                <a:cubicBezTo>
                  <a:pt x="5317" y="1924"/>
                  <a:pt x="5296" y="1918"/>
                  <a:pt x="5273" y="1918"/>
                </a:cubicBezTo>
                <a:cubicBezTo>
                  <a:pt x="5226" y="1918"/>
                  <a:pt x="5175" y="1942"/>
                  <a:pt x="5139" y="1990"/>
                </a:cubicBezTo>
                <a:cubicBezTo>
                  <a:pt x="4991" y="2273"/>
                  <a:pt x="4716" y="2412"/>
                  <a:pt x="4307" y="2412"/>
                </a:cubicBezTo>
                <a:cubicBezTo>
                  <a:pt x="4124" y="2412"/>
                  <a:pt x="3913" y="2384"/>
                  <a:pt x="3676" y="2329"/>
                </a:cubicBezTo>
                <a:cubicBezTo>
                  <a:pt x="3854" y="2186"/>
                  <a:pt x="3944" y="1954"/>
                  <a:pt x="3908" y="1740"/>
                </a:cubicBezTo>
                <a:cubicBezTo>
                  <a:pt x="3908" y="1686"/>
                  <a:pt x="3872" y="1633"/>
                  <a:pt x="3837" y="1597"/>
                </a:cubicBezTo>
                <a:cubicBezTo>
                  <a:pt x="3807" y="1590"/>
                  <a:pt x="3784" y="1586"/>
                  <a:pt x="3762" y="1586"/>
                </a:cubicBezTo>
                <a:cubicBezTo>
                  <a:pt x="3733" y="1586"/>
                  <a:pt x="3707" y="1594"/>
                  <a:pt x="3676" y="1615"/>
                </a:cubicBezTo>
                <a:cubicBezTo>
                  <a:pt x="3605" y="1651"/>
                  <a:pt x="3605" y="1704"/>
                  <a:pt x="3605" y="1758"/>
                </a:cubicBezTo>
                <a:cubicBezTo>
                  <a:pt x="3605" y="2115"/>
                  <a:pt x="3426" y="2168"/>
                  <a:pt x="3123" y="2257"/>
                </a:cubicBezTo>
                <a:cubicBezTo>
                  <a:pt x="3087" y="2275"/>
                  <a:pt x="3034" y="2293"/>
                  <a:pt x="2980" y="2311"/>
                </a:cubicBezTo>
                <a:cubicBezTo>
                  <a:pt x="2909" y="2115"/>
                  <a:pt x="2730" y="1972"/>
                  <a:pt x="2534" y="1918"/>
                </a:cubicBezTo>
                <a:cubicBezTo>
                  <a:pt x="2520" y="1914"/>
                  <a:pt x="2505" y="1911"/>
                  <a:pt x="2491" y="1911"/>
                </a:cubicBezTo>
                <a:cubicBezTo>
                  <a:pt x="2453" y="1911"/>
                  <a:pt x="2417" y="1928"/>
                  <a:pt x="2391" y="1954"/>
                </a:cubicBezTo>
                <a:cubicBezTo>
                  <a:pt x="2356" y="2008"/>
                  <a:pt x="2338" y="2043"/>
                  <a:pt x="2356" y="2115"/>
                </a:cubicBezTo>
                <a:cubicBezTo>
                  <a:pt x="2356" y="2168"/>
                  <a:pt x="2409" y="2222"/>
                  <a:pt x="2480" y="2222"/>
                </a:cubicBezTo>
                <a:cubicBezTo>
                  <a:pt x="2570" y="2257"/>
                  <a:pt x="2659" y="2329"/>
                  <a:pt x="2712" y="2418"/>
                </a:cubicBezTo>
                <a:lnTo>
                  <a:pt x="2712" y="2436"/>
                </a:lnTo>
                <a:cubicBezTo>
                  <a:pt x="2463" y="2543"/>
                  <a:pt x="2249" y="2739"/>
                  <a:pt x="2159" y="2989"/>
                </a:cubicBezTo>
                <a:cubicBezTo>
                  <a:pt x="2141" y="3043"/>
                  <a:pt x="2124" y="3114"/>
                  <a:pt x="2124" y="3185"/>
                </a:cubicBezTo>
                <a:cubicBezTo>
                  <a:pt x="2106" y="3150"/>
                  <a:pt x="2070" y="3132"/>
                  <a:pt x="2052" y="3096"/>
                </a:cubicBezTo>
                <a:cubicBezTo>
                  <a:pt x="1999" y="2971"/>
                  <a:pt x="1963" y="2846"/>
                  <a:pt x="1945" y="2739"/>
                </a:cubicBezTo>
                <a:cubicBezTo>
                  <a:pt x="1945" y="2686"/>
                  <a:pt x="1892" y="2614"/>
                  <a:pt x="1856" y="2614"/>
                </a:cubicBezTo>
                <a:cubicBezTo>
                  <a:pt x="1836" y="2601"/>
                  <a:pt x="1815" y="2595"/>
                  <a:pt x="1796" y="2595"/>
                </a:cubicBezTo>
                <a:cubicBezTo>
                  <a:pt x="1764" y="2595"/>
                  <a:pt x="1735" y="2610"/>
                  <a:pt x="1713" y="2632"/>
                </a:cubicBezTo>
                <a:cubicBezTo>
                  <a:pt x="1678" y="2686"/>
                  <a:pt x="1642" y="2739"/>
                  <a:pt x="1678" y="2775"/>
                </a:cubicBezTo>
                <a:cubicBezTo>
                  <a:pt x="1695" y="2953"/>
                  <a:pt x="1749" y="3096"/>
                  <a:pt x="1820" y="3221"/>
                </a:cubicBezTo>
                <a:cubicBezTo>
                  <a:pt x="1892" y="3346"/>
                  <a:pt x="1999" y="3453"/>
                  <a:pt x="2141" y="3524"/>
                </a:cubicBezTo>
                <a:cubicBezTo>
                  <a:pt x="2159" y="3703"/>
                  <a:pt x="2231" y="3899"/>
                  <a:pt x="2320" y="4077"/>
                </a:cubicBezTo>
                <a:cubicBezTo>
                  <a:pt x="2231" y="4184"/>
                  <a:pt x="2106" y="4292"/>
                  <a:pt x="1981" y="4363"/>
                </a:cubicBezTo>
                <a:cubicBezTo>
                  <a:pt x="1945" y="4399"/>
                  <a:pt x="1910" y="4434"/>
                  <a:pt x="1892" y="4506"/>
                </a:cubicBezTo>
                <a:cubicBezTo>
                  <a:pt x="1892" y="4541"/>
                  <a:pt x="1927" y="4613"/>
                  <a:pt x="1981" y="4631"/>
                </a:cubicBezTo>
                <a:cubicBezTo>
                  <a:pt x="2005" y="4647"/>
                  <a:pt x="2029" y="4655"/>
                  <a:pt x="2051" y="4655"/>
                </a:cubicBezTo>
                <a:cubicBezTo>
                  <a:pt x="2079" y="4655"/>
                  <a:pt x="2104" y="4642"/>
                  <a:pt x="2124" y="4613"/>
                </a:cubicBezTo>
                <a:cubicBezTo>
                  <a:pt x="2249" y="4523"/>
                  <a:pt x="2373" y="4434"/>
                  <a:pt x="2480" y="4309"/>
                </a:cubicBezTo>
                <a:cubicBezTo>
                  <a:pt x="2570" y="4381"/>
                  <a:pt x="2641" y="4434"/>
                  <a:pt x="2730" y="4488"/>
                </a:cubicBezTo>
                <a:cubicBezTo>
                  <a:pt x="2855" y="4559"/>
                  <a:pt x="2962" y="4666"/>
                  <a:pt x="3069" y="4773"/>
                </a:cubicBezTo>
                <a:cubicBezTo>
                  <a:pt x="3194" y="4916"/>
                  <a:pt x="3194" y="5201"/>
                  <a:pt x="3194" y="5433"/>
                </a:cubicBezTo>
                <a:lnTo>
                  <a:pt x="3194" y="6236"/>
                </a:lnTo>
                <a:lnTo>
                  <a:pt x="2570" y="6236"/>
                </a:lnTo>
                <a:cubicBezTo>
                  <a:pt x="2570" y="5255"/>
                  <a:pt x="2106" y="5201"/>
                  <a:pt x="2034" y="5166"/>
                </a:cubicBezTo>
                <a:cubicBezTo>
                  <a:pt x="1838" y="5130"/>
                  <a:pt x="1321" y="4845"/>
                  <a:pt x="1214" y="4292"/>
                </a:cubicBezTo>
                <a:cubicBezTo>
                  <a:pt x="1196" y="4256"/>
                  <a:pt x="1196" y="4220"/>
                  <a:pt x="1196" y="4184"/>
                </a:cubicBezTo>
                <a:cubicBezTo>
                  <a:pt x="964" y="3881"/>
                  <a:pt x="982" y="3435"/>
                  <a:pt x="1232" y="3132"/>
                </a:cubicBezTo>
                <a:cubicBezTo>
                  <a:pt x="1214" y="3043"/>
                  <a:pt x="1196" y="2953"/>
                  <a:pt x="1196" y="2846"/>
                </a:cubicBezTo>
                <a:cubicBezTo>
                  <a:pt x="1196" y="2418"/>
                  <a:pt x="1499" y="2043"/>
                  <a:pt x="1927" y="1972"/>
                </a:cubicBezTo>
                <a:cubicBezTo>
                  <a:pt x="2048" y="1610"/>
                  <a:pt x="2385" y="1364"/>
                  <a:pt x="2746" y="1364"/>
                </a:cubicBezTo>
                <a:cubicBezTo>
                  <a:pt x="2759" y="1364"/>
                  <a:pt x="2771" y="1365"/>
                  <a:pt x="2784" y="1365"/>
                </a:cubicBezTo>
                <a:cubicBezTo>
                  <a:pt x="2855" y="1365"/>
                  <a:pt x="2944" y="1383"/>
                  <a:pt x="2998" y="1383"/>
                </a:cubicBezTo>
                <a:cubicBezTo>
                  <a:pt x="3159" y="1205"/>
                  <a:pt x="3390" y="1098"/>
                  <a:pt x="3640" y="1062"/>
                </a:cubicBezTo>
                <a:close/>
                <a:moveTo>
                  <a:pt x="4048" y="0"/>
                </a:moveTo>
                <a:cubicBezTo>
                  <a:pt x="3341" y="0"/>
                  <a:pt x="2632" y="188"/>
                  <a:pt x="1999" y="562"/>
                </a:cubicBezTo>
                <a:cubicBezTo>
                  <a:pt x="750" y="1294"/>
                  <a:pt x="0" y="2650"/>
                  <a:pt x="36" y="4113"/>
                </a:cubicBezTo>
                <a:cubicBezTo>
                  <a:pt x="36" y="5362"/>
                  <a:pt x="625" y="6540"/>
                  <a:pt x="1624" y="7307"/>
                </a:cubicBezTo>
                <a:lnTo>
                  <a:pt x="1624" y="10626"/>
                </a:lnTo>
                <a:lnTo>
                  <a:pt x="5817" y="10626"/>
                </a:lnTo>
                <a:lnTo>
                  <a:pt x="5817" y="9038"/>
                </a:lnTo>
                <a:lnTo>
                  <a:pt x="6477" y="9038"/>
                </a:lnTo>
                <a:cubicBezTo>
                  <a:pt x="6905" y="9038"/>
                  <a:pt x="7298" y="8877"/>
                  <a:pt x="7601" y="8574"/>
                </a:cubicBezTo>
                <a:cubicBezTo>
                  <a:pt x="7887" y="8288"/>
                  <a:pt x="8047" y="7878"/>
                  <a:pt x="8047" y="7468"/>
                </a:cubicBezTo>
                <a:lnTo>
                  <a:pt x="8047" y="6665"/>
                </a:lnTo>
                <a:lnTo>
                  <a:pt x="8636" y="6665"/>
                </a:lnTo>
                <a:cubicBezTo>
                  <a:pt x="8975" y="6629"/>
                  <a:pt x="9279" y="6236"/>
                  <a:pt x="8957" y="5737"/>
                </a:cubicBezTo>
                <a:lnTo>
                  <a:pt x="8047" y="4167"/>
                </a:lnTo>
                <a:lnTo>
                  <a:pt x="8047" y="4113"/>
                </a:lnTo>
                <a:cubicBezTo>
                  <a:pt x="8101" y="2650"/>
                  <a:pt x="7352" y="1294"/>
                  <a:pt x="6085" y="562"/>
                </a:cubicBezTo>
                <a:cubicBezTo>
                  <a:pt x="5460" y="188"/>
                  <a:pt x="4755" y="0"/>
                  <a:pt x="4048" y="0"/>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nvGrpSpPr>
          <p:cNvPr id="1611" name="Google Shape;1611;p49"/>
          <p:cNvGrpSpPr/>
          <p:nvPr/>
        </p:nvGrpSpPr>
        <p:grpSpPr>
          <a:xfrm>
            <a:off x="9443288" y="5752884"/>
            <a:ext cx="299598" cy="398327"/>
            <a:chOff x="3707175" y="1322350"/>
            <a:chExt cx="226625" cy="292200"/>
          </a:xfrm>
        </p:grpSpPr>
        <p:sp>
          <p:nvSpPr>
            <p:cNvPr id="1612" name="Google Shape;1612;p49"/>
            <p:cNvSpPr/>
            <p:nvPr/>
          </p:nvSpPr>
          <p:spPr>
            <a:xfrm>
              <a:off x="3707175" y="1322350"/>
              <a:ext cx="226625" cy="292200"/>
            </a:xfrm>
            <a:custGeom>
              <a:rect b="b" l="l" r="r" t="t"/>
              <a:pathLst>
                <a:path extrusionOk="0" h="11688" w="9065">
                  <a:moveTo>
                    <a:pt x="7584" y="3462"/>
                  </a:moveTo>
                  <a:cubicBezTo>
                    <a:pt x="8119" y="3462"/>
                    <a:pt x="8529" y="3872"/>
                    <a:pt x="8529" y="4390"/>
                  </a:cubicBezTo>
                  <a:cubicBezTo>
                    <a:pt x="8529" y="4907"/>
                    <a:pt x="8119" y="5318"/>
                    <a:pt x="7584" y="5318"/>
                  </a:cubicBezTo>
                  <a:cubicBezTo>
                    <a:pt x="7084" y="5318"/>
                    <a:pt x="6656" y="4907"/>
                    <a:pt x="6656" y="4390"/>
                  </a:cubicBezTo>
                  <a:cubicBezTo>
                    <a:pt x="6656" y="3872"/>
                    <a:pt x="7084" y="3462"/>
                    <a:pt x="7584" y="3462"/>
                  </a:cubicBezTo>
                  <a:close/>
                  <a:moveTo>
                    <a:pt x="1339" y="1"/>
                  </a:moveTo>
                  <a:cubicBezTo>
                    <a:pt x="1178" y="1"/>
                    <a:pt x="1018" y="126"/>
                    <a:pt x="964" y="286"/>
                  </a:cubicBezTo>
                  <a:cubicBezTo>
                    <a:pt x="572" y="340"/>
                    <a:pt x="268" y="661"/>
                    <a:pt x="268" y="1071"/>
                  </a:cubicBezTo>
                  <a:lnTo>
                    <a:pt x="268" y="4336"/>
                  </a:lnTo>
                  <a:cubicBezTo>
                    <a:pt x="108" y="4426"/>
                    <a:pt x="1" y="4604"/>
                    <a:pt x="1" y="4782"/>
                  </a:cubicBezTo>
                  <a:cubicBezTo>
                    <a:pt x="1" y="6192"/>
                    <a:pt x="1053" y="7352"/>
                    <a:pt x="2409" y="7548"/>
                  </a:cubicBezTo>
                  <a:lnTo>
                    <a:pt x="2409" y="8904"/>
                  </a:lnTo>
                  <a:cubicBezTo>
                    <a:pt x="2409" y="10456"/>
                    <a:pt x="3658" y="11688"/>
                    <a:pt x="5193" y="11688"/>
                  </a:cubicBezTo>
                  <a:cubicBezTo>
                    <a:pt x="6745" y="11688"/>
                    <a:pt x="7994" y="10456"/>
                    <a:pt x="7994" y="8904"/>
                  </a:cubicBezTo>
                  <a:lnTo>
                    <a:pt x="7994" y="5799"/>
                  </a:lnTo>
                  <a:cubicBezTo>
                    <a:pt x="8601" y="5621"/>
                    <a:pt x="9065" y="5050"/>
                    <a:pt x="9065" y="4390"/>
                  </a:cubicBezTo>
                  <a:cubicBezTo>
                    <a:pt x="9065" y="3587"/>
                    <a:pt x="8405" y="2927"/>
                    <a:pt x="7584" y="2927"/>
                  </a:cubicBezTo>
                  <a:cubicBezTo>
                    <a:pt x="6781" y="2927"/>
                    <a:pt x="6121" y="3587"/>
                    <a:pt x="6121" y="4390"/>
                  </a:cubicBezTo>
                  <a:cubicBezTo>
                    <a:pt x="6121" y="5050"/>
                    <a:pt x="6585" y="5621"/>
                    <a:pt x="7191" y="5799"/>
                  </a:cubicBezTo>
                  <a:lnTo>
                    <a:pt x="7191" y="8904"/>
                  </a:lnTo>
                  <a:cubicBezTo>
                    <a:pt x="7191" y="10010"/>
                    <a:pt x="6299" y="10902"/>
                    <a:pt x="5193" y="10902"/>
                  </a:cubicBezTo>
                  <a:cubicBezTo>
                    <a:pt x="4105" y="10902"/>
                    <a:pt x="3195" y="10010"/>
                    <a:pt x="3195" y="8904"/>
                  </a:cubicBezTo>
                  <a:lnTo>
                    <a:pt x="3195" y="7548"/>
                  </a:lnTo>
                  <a:cubicBezTo>
                    <a:pt x="4568" y="7352"/>
                    <a:pt x="5603" y="6192"/>
                    <a:pt x="5603" y="4782"/>
                  </a:cubicBezTo>
                  <a:cubicBezTo>
                    <a:pt x="5603" y="4586"/>
                    <a:pt x="5496" y="4426"/>
                    <a:pt x="5336" y="4336"/>
                  </a:cubicBezTo>
                  <a:lnTo>
                    <a:pt x="5336" y="1071"/>
                  </a:lnTo>
                  <a:cubicBezTo>
                    <a:pt x="5336" y="661"/>
                    <a:pt x="5032" y="340"/>
                    <a:pt x="4640" y="286"/>
                  </a:cubicBezTo>
                  <a:cubicBezTo>
                    <a:pt x="4586" y="126"/>
                    <a:pt x="4444" y="1"/>
                    <a:pt x="4265" y="1"/>
                  </a:cubicBezTo>
                  <a:lnTo>
                    <a:pt x="4140" y="1"/>
                  </a:lnTo>
                  <a:cubicBezTo>
                    <a:pt x="3837" y="1"/>
                    <a:pt x="3605" y="250"/>
                    <a:pt x="3605" y="536"/>
                  </a:cubicBezTo>
                  <a:cubicBezTo>
                    <a:pt x="3605" y="839"/>
                    <a:pt x="3837" y="1071"/>
                    <a:pt x="4140" y="1071"/>
                  </a:cubicBezTo>
                  <a:lnTo>
                    <a:pt x="4265" y="1071"/>
                  </a:lnTo>
                  <a:cubicBezTo>
                    <a:pt x="4426" y="1071"/>
                    <a:pt x="4568" y="964"/>
                    <a:pt x="4640" y="839"/>
                  </a:cubicBezTo>
                  <a:cubicBezTo>
                    <a:pt x="4729" y="875"/>
                    <a:pt x="4800" y="964"/>
                    <a:pt x="4800" y="1071"/>
                  </a:cubicBezTo>
                  <a:lnTo>
                    <a:pt x="4800" y="4336"/>
                  </a:lnTo>
                  <a:cubicBezTo>
                    <a:pt x="4640" y="4426"/>
                    <a:pt x="4533" y="4604"/>
                    <a:pt x="4533" y="4782"/>
                  </a:cubicBezTo>
                  <a:cubicBezTo>
                    <a:pt x="4533" y="5746"/>
                    <a:pt x="3765" y="6513"/>
                    <a:pt x="2802" y="6513"/>
                  </a:cubicBezTo>
                  <a:cubicBezTo>
                    <a:pt x="1838" y="6513"/>
                    <a:pt x="1071" y="5746"/>
                    <a:pt x="1071" y="4782"/>
                  </a:cubicBezTo>
                  <a:cubicBezTo>
                    <a:pt x="1071" y="4586"/>
                    <a:pt x="964" y="4426"/>
                    <a:pt x="804" y="4336"/>
                  </a:cubicBezTo>
                  <a:lnTo>
                    <a:pt x="804" y="1071"/>
                  </a:lnTo>
                  <a:cubicBezTo>
                    <a:pt x="804" y="964"/>
                    <a:pt x="875" y="875"/>
                    <a:pt x="964" y="839"/>
                  </a:cubicBezTo>
                  <a:cubicBezTo>
                    <a:pt x="1036" y="982"/>
                    <a:pt x="1178" y="1071"/>
                    <a:pt x="1339" y="1071"/>
                  </a:cubicBezTo>
                  <a:lnTo>
                    <a:pt x="1464" y="1071"/>
                  </a:lnTo>
                  <a:cubicBezTo>
                    <a:pt x="1767" y="1071"/>
                    <a:pt x="1999" y="839"/>
                    <a:pt x="1999" y="536"/>
                  </a:cubicBezTo>
                  <a:cubicBezTo>
                    <a:pt x="1999" y="250"/>
                    <a:pt x="1767" y="1"/>
                    <a:pt x="1464"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sp>
          <p:nvSpPr>
            <p:cNvPr id="1613" name="Google Shape;1613;p49"/>
            <p:cNvSpPr/>
            <p:nvPr/>
          </p:nvSpPr>
          <p:spPr>
            <a:xfrm>
              <a:off x="3880250" y="1415575"/>
              <a:ext cx="33475" cy="33050"/>
            </a:xfrm>
            <a:custGeom>
              <a:rect b="b" l="l" r="r" t="t"/>
              <a:pathLst>
                <a:path extrusionOk="0" h="1322" w="1339">
                  <a:moveTo>
                    <a:pt x="661" y="1"/>
                  </a:moveTo>
                  <a:cubicBezTo>
                    <a:pt x="304" y="1"/>
                    <a:pt x="1" y="286"/>
                    <a:pt x="1" y="661"/>
                  </a:cubicBezTo>
                  <a:cubicBezTo>
                    <a:pt x="1" y="1036"/>
                    <a:pt x="304" y="1321"/>
                    <a:pt x="661" y="1321"/>
                  </a:cubicBezTo>
                  <a:cubicBezTo>
                    <a:pt x="1036" y="1321"/>
                    <a:pt x="1339" y="1036"/>
                    <a:pt x="1339" y="661"/>
                  </a:cubicBezTo>
                  <a:cubicBezTo>
                    <a:pt x="1339" y="286"/>
                    <a:pt x="1036" y="1"/>
                    <a:pt x="661" y="1"/>
                  </a:cubicBezTo>
                  <a:close/>
                </a:path>
              </a:pathLst>
            </a:custGeom>
            <a:solidFill>
              <a:schemeClr val="accent4"/>
            </a:solidFill>
            <a:ln>
              <a:noFill/>
            </a:ln>
          </p:spPr>
          <p:txBody>
            <a:bodyPr anchorCtr="0" anchor="ctr" bIns="121900" lIns="121900" spcFirstLastPara="1" rIns="121900" wrap="square" tIns="121900">
              <a:noAutofit/>
            </a:bodyPr>
            <a:lstStyle/>
            <a:p>
              <a:pPr indent="0" lvl="0" marL="0" rtl="0" algn="l">
                <a:spcBef>
                  <a:spcPts val="0"/>
                </a:spcBef>
                <a:spcAft>
                  <a:spcPts val="0"/>
                </a:spcAft>
                <a:buNone/>
              </a:pPr>
              <a:r>
                <a:t/>
              </a:r>
              <a:endParaRPr/>
            </a:p>
          </p:txBody>
        </p:sp>
      </p:gr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17" name="Shape 1617"/>
        <p:cNvGrpSpPr/>
        <p:nvPr/>
      </p:nvGrpSpPr>
      <p:grpSpPr>
        <a:xfrm>
          <a:off x="0" y="0"/>
          <a:ext cx="0" cy="0"/>
          <a:chOff x="0" y="0"/>
          <a:chExt cx="0" cy="0"/>
        </a:xfrm>
      </p:grpSpPr>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1" name="Shape 711"/>
        <p:cNvGrpSpPr/>
        <p:nvPr/>
      </p:nvGrpSpPr>
      <p:grpSpPr>
        <a:xfrm>
          <a:off x="0" y="0"/>
          <a:ext cx="0" cy="0"/>
          <a:chOff x="0" y="0"/>
          <a:chExt cx="0" cy="0"/>
        </a:xfrm>
      </p:grpSpPr>
      <p:sp>
        <p:nvSpPr>
          <p:cNvPr id="712" name="Google Shape;712;p26"/>
          <p:cNvSpPr txBox="1"/>
          <p:nvPr>
            <p:ph type="title"/>
          </p:nvPr>
        </p:nvSpPr>
        <p:spPr>
          <a:xfrm>
            <a:off x="2657025" y="1050575"/>
            <a:ext cx="8955600" cy="11382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Here is where you add your talking points.</a:t>
            </a:r>
            <a:endParaRPr/>
          </a:p>
        </p:txBody>
      </p:sp>
      <p:sp>
        <p:nvSpPr>
          <p:cNvPr id="713" name="Google Shape;713;p26"/>
          <p:cNvSpPr txBox="1"/>
          <p:nvPr>
            <p:ph idx="4294967295" type="body"/>
          </p:nvPr>
        </p:nvSpPr>
        <p:spPr>
          <a:xfrm>
            <a:off x="2675175" y="3147028"/>
            <a:ext cx="8896800" cy="2872500"/>
          </a:xfrm>
          <a:prstGeom prst="rect">
            <a:avLst/>
          </a:prstGeom>
        </p:spPr>
        <p:txBody>
          <a:bodyPr anchorCtr="0" anchor="t" bIns="121900" lIns="121900" spcFirstLastPara="1" rIns="121900" wrap="square" tIns="121900">
            <a:noAutofit/>
          </a:bodyPr>
          <a:lstStyle/>
          <a:p>
            <a:pPr indent="-349250" lvl="0" marL="457200" rtl="0" algn="l">
              <a:lnSpc>
                <a:spcPct val="200000"/>
              </a:lnSpc>
              <a:spcBef>
                <a:spcPts val="0"/>
              </a:spcBef>
              <a:spcAft>
                <a:spcPts val="0"/>
              </a:spcAft>
              <a:buSzPts val="1900"/>
              <a:buChar char="🎃"/>
            </a:pPr>
            <a:r>
              <a:rPr lang="en"/>
              <a:t>We will talk about this first.</a:t>
            </a:r>
            <a:endParaRPr/>
          </a:p>
          <a:p>
            <a:pPr indent="-349250" lvl="0" marL="457200" rtl="0" algn="l">
              <a:lnSpc>
                <a:spcPct val="200000"/>
              </a:lnSpc>
              <a:spcBef>
                <a:spcPts val="0"/>
              </a:spcBef>
              <a:spcAft>
                <a:spcPts val="0"/>
              </a:spcAft>
              <a:buSzPts val="1900"/>
              <a:buChar char="🎃"/>
            </a:pPr>
            <a:r>
              <a:rPr lang="en"/>
              <a:t>We will talk about this second.</a:t>
            </a:r>
            <a:endParaRPr/>
          </a:p>
          <a:p>
            <a:pPr indent="-349250" lvl="0" marL="457200" rtl="0" algn="l">
              <a:lnSpc>
                <a:spcPct val="200000"/>
              </a:lnSpc>
              <a:spcBef>
                <a:spcPts val="0"/>
              </a:spcBef>
              <a:spcAft>
                <a:spcPts val="0"/>
              </a:spcAft>
              <a:buSzPts val="1900"/>
              <a:buChar char="🎃"/>
            </a:pPr>
            <a:r>
              <a:rPr lang="en"/>
              <a:t>We will talk about this last.</a:t>
            </a:r>
            <a:endParaRPr/>
          </a:p>
        </p:txBody>
      </p:sp>
      <p:sp>
        <p:nvSpPr>
          <p:cNvPr id="714" name="Google Shape;714;p26"/>
          <p:cNvSpPr txBox="1"/>
          <p:nvPr>
            <p:ph idx="1" type="body"/>
          </p:nvPr>
        </p:nvSpPr>
        <p:spPr>
          <a:xfrm>
            <a:off x="2657025" y="2315725"/>
            <a:ext cx="8955600" cy="28833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	</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8" name="Shape 718"/>
        <p:cNvGrpSpPr/>
        <p:nvPr/>
      </p:nvGrpSpPr>
      <p:grpSpPr>
        <a:xfrm>
          <a:off x="0" y="0"/>
          <a:ext cx="0" cy="0"/>
          <a:chOff x="0" y="0"/>
          <a:chExt cx="0" cy="0"/>
        </a:xfrm>
      </p:grpSpPr>
      <p:sp>
        <p:nvSpPr>
          <p:cNvPr id="719" name="Google Shape;719;p27"/>
          <p:cNvSpPr txBox="1"/>
          <p:nvPr>
            <p:ph type="title"/>
          </p:nvPr>
        </p:nvSpPr>
        <p:spPr>
          <a:xfrm>
            <a:off x="481867" y="965000"/>
            <a:ext cx="3653700" cy="4678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01</a:t>
            </a:r>
            <a:endParaRPr/>
          </a:p>
        </p:txBody>
      </p:sp>
      <p:sp>
        <p:nvSpPr>
          <p:cNvPr id="720" name="Google Shape;720;p27"/>
          <p:cNvSpPr txBox="1"/>
          <p:nvPr>
            <p:ph idx="1" type="subTitle"/>
          </p:nvPr>
        </p:nvSpPr>
        <p:spPr>
          <a:xfrm>
            <a:off x="3949500" y="2031800"/>
            <a:ext cx="6831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We will talk about this first.</a:t>
            </a:r>
            <a:endParaRPr/>
          </a:p>
        </p:txBody>
      </p:sp>
      <p:sp>
        <p:nvSpPr>
          <p:cNvPr id="721" name="Google Shape;721;p27"/>
          <p:cNvSpPr txBox="1"/>
          <p:nvPr>
            <p:ph idx="2" type="body"/>
          </p:nvPr>
        </p:nvSpPr>
        <p:spPr>
          <a:xfrm>
            <a:off x="4013800" y="2825700"/>
            <a:ext cx="6820500" cy="2075100"/>
          </a:xfrm>
          <a:prstGeom prst="rect">
            <a:avLst/>
          </a:prstGeom>
        </p:spPr>
        <p:txBody>
          <a:bodyPr anchorCtr="0" anchor="ctr" bIns="121900" lIns="121900" spcFirstLastPara="1" rIns="121900" wrap="square" tIns="121900">
            <a:noAutofit/>
          </a:bodyPr>
          <a:lstStyle/>
          <a:p>
            <a:pPr indent="0" lvl="0" marL="0" rtl="0" algn="l">
              <a:spcBef>
                <a:spcPts val="0"/>
              </a:spcBef>
              <a:spcAft>
                <a:spcPts val="0"/>
              </a:spcAft>
              <a:buNone/>
            </a:pPr>
            <a:r>
              <a:rPr lang="en"/>
              <a:t>Add a brief introduction of your section here.</a:t>
            </a:r>
            <a:endParaRPr/>
          </a:p>
          <a:p>
            <a:pPr indent="0" lvl="0" marL="0" rtl="0" algn="l">
              <a:spcBef>
                <a:spcPts val="2100"/>
              </a:spcBef>
              <a:spcAft>
                <a:spcPts val="2100"/>
              </a:spcAft>
              <a:buNone/>
            </a:pPr>
            <a:r>
              <a:rPr lang="en"/>
              <a:t>Let’s dive in and get to know some interesting facts about animals!</a:t>
            </a:r>
            <a:endParaRPr/>
          </a:p>
        </p:txBody>
      </p:sp>
      <p:sp>
        <p:nvSpPr>
          <p:cNvPr descr="Spider" id="722" name="Google Shape;722;p27"/>
          <p:cNvSpPr/>
          <p:nvPr/>
        </p:nvSpPr>
        <p:spPr>
          <a:xfrm rot="1042442">
            <a:off x="901089" y="3369935"/>
            <a:ext cx="650722" cy="748326"/>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cxnSp>
        <p:nvCxnSpPr>
          <p:cNvPr id="723" name="Google Shape;723;p27"/>
          <p:cNvCxnSpPr/>
          <p:nvPr/>
        </p:nvCxnSpPr>
        <p:spPr>
          <a:xfrm>
            <a:off x="10491650" y="2673500"/>
            <a:ext cx="24000" cy="2193600"/>
          </a:xfrm>
          <a:prstGeom prst="straightConnector1">
            <a:avLst/>
          </a:prstGeom>
          <a:noFill/>
          <a:ln cap="flat" cmpd="sng" w="38100">
            <a:solidFill>
              <a:srgbClr val="FFFFFF"/>
            </a:solidFill>
            <a:prstDash val="solid"/>
            <a:round/>
            <a:headEnd len="med" w="med" type="none"/>
            <a:tailEnd len="med" w="med" type="none"/>
          </a:ln>
        </p:spPr>
      </p:cxnSp>
      <p:sp>
        <p:nvSpPr>
          <p:cNvPr descr="Spider" id="724" name="Google Shape;724;p27"/>
          <p:cNvSpPr/>
          <p:nvPr/>
        </p:nvSpPr>
        <p:spPr>
          <a:xfrm>
            <a:off x="10182788" y="4506446"/>
            <a:ext cx="651513" cy="749236"/>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8" name="Shape 728"/>
        <p:cNvGrpSpPr/>
        <p:nvPr/>
      </p:nvGrpSpPr>
      <p:grpSpPr>
        <a:xfrm>
          <a:off x="0" y="0"/>
          <a:ext cx="0" cy="0"/>
          <a:chOff x="0" y="0"/>
          <a:chExt cx="0" cy="0"/>
        </a:xfrm>
      </p:grpSpPr>
      <p:sp>
        <p:nvSpPr>
          <p:cNvPr id="729" name="Google Shape;729;p28"/>
          <p:cNvSpPr txBox="1"/>
          <p:nvPr>
            <p:ph type="title"/>
          </p:nvPr>
        </p:nvSpPr>
        <p:spPr>
          <a:xfrm>
            <a:off x="1453529" y="898175"/>
            <a:ext cx="72819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30" name="Google Shape;730;p28"/>
          <p:cNvSpPr txBox="1"/>
          <p:nvPr>
            <p:ph idx="1" type="subTitle"/>
          </p:nvPr>
        </p:nvSpPr>
        <p:spPr>
          <a:xfrm>
            <a:off x="1453529" y="2252775"/>
            <a:ext cx="81339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Elephants and storms.</a:t>
            </a:r>
            <a:endParaRPr/>
          </a:p>
        </p:txBody>
      </p:sp>
      <p:sp>
        <p:nvSpPr>
          <p:cNvPr id="731" name="Google Shape;731;p28"/>
          <p:cNvSpPr txBox="1"/>
          <p:nvPr>
            <p:ph idx="2" type="body"/>
          </p:nvPr>
        </p:nvSpPr>
        <p:spPr>
          <a:xfrm>
            <a:off x="1453525" y="2912950"/>
            <a:ext cx="8133900" cy="3436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elephants can sense storms?</a:t>
            </a:r>
            <a:endParaRPr/>
          </a:p>
          <a:p>
            <a:pPr indent="0" lvl="0" marL="0" rtl="0" algn="l">
              <a:spcBef>
                <a:spcPts val="2100"/>
              </a:spcBef>
              <a:spcAft>
                <a:spcPts val="2100"/>
              </a:spcAft>
              <a:buNone/>
            </a:pPr>
            <a:r>
              <a:rPr lang="en"/>
              <a:t>Elephants may be able to detect a thunderstorm from hundreds of miles away, and will head towards it, looking for water. </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5" name="Shape 735"/>
        <p:cNvGrpSpPr/>
        <p:nvPr/>
      </p:nvGrpSpPr>
      <p:grpSpPr>
        <a:xfrm>
          <a:off x="0" y="0"/>
          <a:ext cx="0" cy="0"/>
          <a:chOff x="0" y="0"/>
          <a:chExt cx="0" cy="0"/>
        </a:xfrm>
      </p:grpSpPr>
      <p:sp>
        <p:nvSpPr>
          <p:cNvPr id="736" name="Google Shape;736;p29"/>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37" name="Google Shape;737;p29"/>
          <p:cNvSpPr txBox="1"/>
          <p:nvPr>
            <p:ph idx="4" type="body"/>
          </p:nvPr>
        </p:nvSpPr>
        <p:spPr>
          <a:xfrm>
            <a:off x="5778273" y="2949450"/>
            <a:ext cx="42858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a cat uses its whiskers as feelers to determine if a space is too small to squeeze through?</a:t>
            </a:r>
            <a:endParaRPr/>
          </a:p>
          <a:p>
            <a:pPr indent="0" lvl="0" marL="0" rtl="0" algn="l">
              <a:spcBef>
                <a:spcPts val="2100"/>
              </a:spcBef>
              <a:spcAft>
                <a:spcPts val="0"/>
              </a:spcAft>
              <a:buNone/>
            </a:pPr>
            <a:r>
              <a:rPr lang="en"/>
              <a:t>Also, cats love to sleep. A fifteen-year-old cat has probably spent ten years of its life sleeping.</a:t>
            </a:r>
            <a:endParaRPr/>
          </a:p>
          <a:p>
            <a:pPr indent="0" lvl="0" marL="0" rtl="0" algn="l">
              <a:spcBef>
                <a:spcPts val="2100"/>
              </a:spcBef>
              <a:spcAft>
                <a:spcPts val="2100"/>
              </a:spcAft>
              <a:buNone/>
            </a:pPr>
            <a:r>
              <a:t/>
            </a:r>
            <a:endParaRPr/>
          </a:p>
        </p:txBody>
      </p:sp>
      <p:sp>
        <p:nvSpPr>
          <p:cNvPr id="738" name="Google Shape;738;p29"/>
          <p:cNvSpPr txBox="1"/>
          <p:nvPr>
            <p:ph idx="3" type="body"/>
          </p:nvPr>
        </p:nvSpPr>
        <p:spPr>
          <a:xfrm>
            <a:off x="489000" y="2961200"/>
            <a:ext cx="4285500" cy="3118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 that dogs can smell your feelings?</a:t>
            </a:r>
            <a:endParaRPr/>
          </a:p>
          <a:p>
            <a:pPr indent="0" lvl="0" marL="0" rtl="0" algn="l">
              <a:spcBef>
                <a:spcPts val="2100"/>
              </a:spcBef>
              <a:spcAft>
                <a:spcPts val="0"/>
              </a:spcAft>
              <a:buNone/>
            </a:pPr>
            <a:r>
              <a:rPr lang="en"/>
              <a:t>Dogs can pick up on subtle changes in your scent, which can help him figure out how you are feeling, such as by smelling your perspiration when you become nervous or fearful.</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739" name="Google Shape;739;p29"/>
          <p:cNvSpPr txBox="1"/>
          <p:nvPr>
            <p:ph idx="1" type="subTitle"/>
          </p:nvPr>
        </p:nvSpPr>
        <p:spPr>
          <a:xfrm>
            <a:off x="525067" y="2024167"/>
            <a:ext cx="39897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A m</a:t>
            </a:r>
            <a:r>
              <a:rPr lang="en"/>
              <a:t>an's best friend...</a:t>
            </a:r>
            <a:endParaRPr/>
          </a:p>
        </p:txBody>
      </p:sp>
      <p:sp>
        <p:nvSpPr>
          <p:cNvPr id="740" name="Google Shape;740;p29"/>
          <p:cNvSpPr txBox="1"/>
          <p:nvPr>
            <p:ph idx="2" type="subTitle"/>
          </p:nvPr>
        </p:nvSpPr>
        <p:spPr>
          <a:xfrm>
            <a:off x="5791667" y="2024167"/>
            <a:ext cx="3989700" cy="717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Mmm, can I fit in?...</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44" name="Shape 744"/>
        <p:cNvGrpSpPr/>
        <p:nvPr/>
      </p:nvGrpSpPr>
      <p:grpSpPr>
        <a:xfrm>
          <a:off x="0" y="0"/>
          <a:ext cx="0" cy="0"/>
          <a:chOff x="0" y="0"/>
          <a:chExt cx="0" cy="0"/>
        </a:xfrm>
      </p:grpSpPr>
      <p:sp>
        <p:nvSpPr>
          <p:cNvPr id="745" name="Google Shape;745;p30"/>
          <p:cNvSpPr txBox="1"/>
          <p:nvPr>
            <p:ph type="title"/>
          </p:nvPr>
        </p:nvSpPr>
        <p:spPr>
          <a:xfrm>
            <a:off x="558100" y="1340125"/>
            <a:ext cx="11095500" cy="3160800"/>
          </a:xfrm>
          <a:prstGeom prst="rect">
            <a:avLst/>
          </a:prstGeom>
        </p:spPr>
        <p:txBody>
          <a:bodyPr anchorCtr="0" anchor="ctr" bIns="121900" lIns="121900" spcFirstLastPara="1" rIns="121900" wrap="square" tIns="121900">
            <a:noAutofit/>
          </a:bodyPr>
          <a:lstStyle/>
          <a:p>
            <a:pPr indent="0" lvl="0" marL="0" rtl="0" algn="ctr">
              <a:spcBef>
                <a:spcPts val="0"/>
              </a:spcBef>
              <a:spcAft>
                <a:spcPts val="0"/>
              </a:spcAft>
              <a:buNone/>
            </a:pPr>
            <a:r>
              <a:rPr lang="en"/>
              <a:t>Clearly, animals know more than we think, and think a great deal more than we know.</a:t>
            </a:r>
            <a:endParaRPr/>
          </a:p>
        </p:txBody>
      </p:sp>
      <p:sp>
        <p:nvSpPr>
          <p:cNvPr id="746" name="Google Shape;746;p30"/>
          <p:cNvSpPr txBox="1"/>
          <p:nvPr>
            <p:ph idx="1" type="subTitle"/>
          </p:nvPr>
        </p:nvSpPr>
        <p:spPr>
          <a:xfrm>
            <a:off x="8538375" y="5919475"/>
            <a:ext cx="3474300" cy="717900"/>
          </a:xfrm>
          <a:prstGeom prst="rect">
            <a:avLst/>
          </a:prstGeom>
        </p:spPr>
        <p:txBody>
          <a:bodyPr anchorCtr="0" anchor="b" bIns="121900" lIns="121900" spcFirstLastPara="1" rIns="121900" wrap="square" tIns="121900">
            <a:noAutofit/>
          </a:bodyPr>
          <a:lstStyle/>
          <a:p>
            <a:pPr indent="0" lvl="0" marL="457200" rtl="0" algn="r">
              <a:spcBef>
                <a:spcPts val="0"/>
              </a:spcBef>
              <a:spcAft>
                <a:spcPts val="0"/>
              </a:spcAft>
              <a:buNone/>
            </a:pPr>
            <a:r>
              <a:rPr lang="en"/>
              <a:t>― Irene M. Pepperberg</a:t>
            </a:r>
            <a:endParaRPr/>
          </a:p>
        </p:txBody>
      </p:sp>
      <p:sp>
        <p:nvSpPr>
          <p:cNvPr descr="Spider" id="747" name="Google Shape;747;p30"/>
          <p:cNvSpPr/>
          <p:nvPr/>
        </p:nvSpPr>
        <p:spPr>
          <a:xfrm rot="1042442">
            <a:off x="729764" y="4269560"/>
            <a:ext cx="650722" cy="748326"/>
          </a:xfrm>
          <a:custGeom>
            <a:rect b="b" l="l" r="r" t="t"/>
            <a:pathLst>
              <a:path extrusionOk="0" h="876300" w="762004">
                <a:moveTo>
                  <a:pt x="756678" y="207112"/>
                </a:moveTo>
                <a:cubicBezTo>
                  <a:pt x="765852" y="194271"/>
                  <a:pt x="762880" y="176424"/>
                  <a:pt x="750039" y="167249"/>
                </a:cubicBezTo>
                <a:cubicBezTo>
                  <a:pt x="737198" y="158075"/>
                  <a:pt x="719351" y="161048"/>
                  <a:pt x="710177" y="173888"/>
                </a:cubicBezTo>
                <a:lnTo>
                  <a:pt x="618842" y="301752"/>
                </a:lnTo>
                <a:lnTo>
                  <a:pt x="480148" y="375180"/>
                </a:lnTo>
                <a:lnTo>
                  <a:pt x="571464" y="247279"/>
                </a:lnTo>
                <a:lnTo>
                  <a:pt x="571464" y="28575"/>
                </a:lnTo>
                <a:cubicBezTo>
                  <a:pt x="571464" y="12794"/>
                  <a:pt x="558671" y="0"/>
                  <a:pt x="542889" y="0"/>
                </a:cubicBezTo>
                <a:cubicBezTo>
                  <a:pt x="527107" y="0"/>
                  <a:pt x="514314" y="12794"/>
                  <a:pt x="514314" y="28575"/>
                </a:cubicBezTo>
                <a:lnTo>
                  <a:pt x="514314" y="228971"/>
                </a:lnTo>
                <a:lnTo>
                  <a:pt x="434133" y="341281"/>
                </a:lnTo>
                <a:cubicBezTo>
                  <a:pt x="430904" y="339662"/>
                  <a:pt x="427608" y="338176"/>
                  <a:pt x="424217" y="336852"/>
                </a:cubicBezTo>
                <a:lnTo>
                  <a:pt x="428418" y="307496"/>
                </a:lnTo>
                <a:cubicBezTo>
                  <a:pt x="429907" y="297080"/>
                  <a:pt x="422669" y="287429"/>
                  <a:pt x="412254" y="285941"/>
                </a:cubicBezTo>
                <a:cubicBezTo>
                  <a:pt x="401838" y="284452"/>
                  <a:pt x="392187" y="291689"/>
                  <a:pt x="390699" y="302104"/>
                </a:cubicBezTo>
                <a:lnTo>
                  <a:pt x="386889" y="328908"/>
                </a:lnTo>
                <a:cubicBezTo>
                  <a:pt x="384927" y="328813"/>
                  <a:pt x="383003" y="328613"/>
                  <a:pt x="381021" y="328613"/>
                </a:cubicBezTo>
                <a:cubicBezTo>
                  <a:pt x="379040" y="328613"/>
                  <a:pt x="377107" y="328813"/>
                  <a:pt x="375154" y="328908"/>
                </a:cubicBezTo>
                <a:lnTo>
                  <a:pt x="371344" y="302104"/>
                </a:lnTo>
                <a:cubicBezTo>
                  <a:pt x="369855" y="291689"/>
                  <a:pt x="360204" y="284452"/>
                  <a:pt x="349789" y="285941"/>
                </a:cubicBezTo>
                <a:cubicBezTo>
                  <a:pt x="339373" y="287429"/>
                  <a:pt x="332136" y="297080"/>
                  <a:pt x="333625" y="307496"/>
                </a:cubicBezTo>
                <a:lnTo>
                  <a:pt x="337816" y="336852"/>
                </a:lnTo>
                <a:cubicBezTo>
                  <a:pt x="334435" y="338176"/>
                  <a:pt x="331148" y="339662"/>
                  <a:pt x="327910" y="341281"/>
                </a:cubicBezTo>
                <a:lnTo>
                  <a:pt x="247614" y="228971"/>
                </a:lnTo>
                <a:lnTo>
                  <a:pt x="247614" y="28575"/>
                </a:lnTo>
                <a:cubicBezTo>
                  <a:pt x="247614" y="12794"/>
                  <a:pt x="234821" y="0"/>
                  <a:pt x="219039" y="0"/>
                </a:cubicBezTo>
                <a:cubicBezTo>
                  <a:pt x="203257" y="0"/>
                  <a:pt x="190464" y="12794"/>
                  <a:pt x="190464" y="28575"/>
                </a:cubicBezTo>
                <a:lnTo>
                  <a:pt x="190464" y="247279"/>
                </a:lnTo>
                <a:lnTo>
                  <a:pt x="281904" y="375180"/>
                </a:lnTo>
                <a:lnTo>
                  <a:pt x="143163" y="301752"/>
                </a:lnTo>
                <a:lnTo>
                  <a:pt x="51828" y="173888"/>
                </a:lnTo>
                <a:cubicBezTo>
                  <a:pt x="42653" y="161048"/>
                  <a:pt x="24806" y="158075"/>
                  <a:pt x="11966" y="167249"/>
                </a:cubicBezTo>
                <a:cubicBezTo>
                  <a:pt x="-875" y="176424"/>
                  <a:pt x="-3848" y="194271"/>
                  <a:pt x="5327" y="207112"/>
                </a:cubicBezTo>
                <a:lnTo>
                  <a:pt x="104492" y="345948"/>
                </a:lnTo>
                <a:lnTo>
                  <a:pt x="260663" y="428625"/>
                </a:lnTo>
                <a:lnTo>
                  <a:pt x="188978" y="428625"/>
                </a:lnTo>
                <a:lnTo>
                  <a:pt x="71021" y="535867"/>
                </a:lnTo>
                <a:lnTo>
                  <a:pt x="20919" y="666017"/>
                </a:lnTo>
                <a:cubicBezTo>
                  <a:pt x="15212" y="680730"/>
                  <a:pt x="22514" y="697284"/>
                  <a:pt x="37227" y="702991"/>
                </a:cubicBezTo>
                <a:cubicBezTo>
                  <a:pt x="51940" y="708698"/>
                  <a:pt x="68495" y="701397"/>
                  <a:pt x="74202" y="686683"/>
                </a:cubicBezTo>
                <a:cubicBezTo>
                  <a:pt x="74221" y="686633"/>
                  <a:pt x="74240" y="686583"/>
                  <a:pt x="74259" y="686533"/>
                </a:cubicBezTo>
                <a:lnTo>
                  <a:pt x="119446" y="569033"/>
                </a:lnTo>
                <a:lnTo>
                  <a:pt x="211076" y="485775"/>
                </a:lnTo>
                <a:lnTo>
                  <a:pt x="268302" y="485775"/>
                </a:lnTo>
                <a:cubicBezTo>
                  <a:pt x="268493" y="486327"/>
                  <a:pt x="268712" y="486870"/>
                  <a:pt x="268912" y="487423"/>
                </a:cubicBezTo>
                <a:lnTo>
                  <a:pt x="232993" y="516150"/>
                </a:lnTo>
                <a:lnTo>
                  <a:pt x="180939" y="661797"/>
                </a:lnTo>
                <a:lnTo>
                  <a:pt x="180939" y="847725"/>
                </a:lnTo>
                <a:cubicBezTo>
                  <a:pt x="180939" y="863507"/>
                  <a:pt x="193732" y="876300"/>
                  <a:pt x="209514" y="876300"/>
                </a:cubicBezTo>
                <a:cubicBezTo>
                  <a:pt x="225296" y="876300"/>
                  <a:pt x="238089" y="863507"/>
                  <a:pt x="238089" y="847725"/>
                </a:cubicBezTo>
                <a:lnTo>
                  <a:pt x="238089" y="671703"/>
                </a:lnTo>
                <a:lnTo>
                  <a:pt x="281323" y="550650"/>
                </a:lnTo>
                <a:lnTo>
                  <a:pt x="297363" y="537810"/>
                </a:lnTo>
                <a:cubicBezTo>
                  <a:pt x="292749" y="555008"/>
                  <a:pt x="290433" y="572743"/>
                  <a:pt x="290477" y="590550"/>
                </a:cubicBezTo>
                <a:cubicBezTo>
                  <a:pt x="290477" y="666750"/>
                  <a:pt x="331072" y="728663"/>
                  <a:pt x="380964" y="728663"/>
                </a:cubicBezTo>
                <a:cubicBezTo>
                  <a:pt x="430856" y="728663"/>
                  <a:pt x="471452" y="666750"/>
                  <a:pt x="471452" y="590550"/>
                </a:cubicBezTo>
                <a:cubicBezTo>
                  <a:pt x="471496" y="572743"/>
                  <a:pt x="469179" y="555008"/>
                  <a:pt x="464565" y="537810"/>
                </a:cubicBezTo>
                <a:lnTo>
                  <a:pt x="480605" y="550650"/>
                </a:lnTo>
                <a:lnTo>
                  <a:pt x="523839" y="671703"/>
                </a:lnTo>
                <a:lnTo>
                  <a:pt x="523839" y="847725"/>
                </a:lnTo>
                <a:cubicBezTo>
                  <a:pt x="523839" y="863507"/>
                  <a:pt x="536632" y="876300"/>
                  <a:pt x="552414" y="876300"/>
                </a:cubicBezTo>
                <a:cubicBezTo>
                  <a:pt x="568196" y="876300"/>
                  <a:pt x="580989" y="863507"/>
                  <a:pt x="580989" y="847725"/>
                </a:cubicBezTo>
                <a:lnTo>
                  <a:pt x="580989" y="661797"/>
                </a:lnTo>
                <a:lnTo>
                  <a:pt x="529011" y="516150"/>
                </a:lnTo>
                <a:lnTo>
                  <a:pt x="493092" y="487423"/>
                </a:lnTo>
                <a:cubicBezTo>
                  <a:pt x="493293" y="486870"/>
                  <a:pt x="493512" y="486327"/>
                  <a:pt x="493702" y="485775"/>
                </a:cubicBezTo>
                <a:lnTo>
                  <a:pt x="550928" y="485775"/>
                </a:lnTo>
                <a:lnTo>
                  <a:pt x="642521" y="569033"/>
                </a:lnTo>
                <a:lnTo>
                  <a:pt x="687669" y="686533"/>
                </a:lnTo>
                <a:cubicBezTo>
                  <a:pt x="693376" y="701247"/>
                  <a:pt x="709930" y="708549"/>
                  <a:pt x="724643" y="702841"/>
                </a:cubicBezTo>
                <a:cubicBezTo>
                  <a:pt x="739299" y="697157"/>
                  <a:pt x="746611" y="680703"/>
                  <a:pt x="741009" y="666017"/>
                </a:cubicBezTo>
                <a:lnTo>
                  <a:pt x="690984" y="535867"/>
                </a:lnTo>
                <a:lnTo>
                  <a:pt x="573026" y="428625"/>
                </a:lnTo>
                <a:lnTo>
                  <a:pt x="501341" y="428625"/>
                </a:lnTo>
                <a:lnTo>
                  <a:pt x="657551" y="345948"/>
                </a:lnTo>
                <a:close/>
              </a:path>
            </a:pathLst>
          </a:custGeom>
          <a:solidFill>
            <a:srgbClr val="000000"/>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51" name="Shape 751"/>
        <p:cNvGrpSpPr/>
        <p:nvPr/>
      </p:nvGrpSpPr>
      <p:grpSpPr>
        <a:xfrm>
          <a:off x="0" y="0"/>
          <a:ext cx="0" cy="0"/>
          <a:chOff x="0" y="0"/>
          <a:chExt cx="0" cy="0"/>
        </a:xfrm>
      </p:grpSpPr>
      <p:sp>
        <p:nvSpPr>
          <p:cNvPr id="752" name="Google Shape;752;p31"/>
          <p:cNvSpPr txBox="1"/>
          <p:nvPr>
            <p:ph type="title"/>
          </p:nvPr>
        </p:nvSpPr>
        <p:spPr>
          <a:xfrm>
            <a:off x="415600" y="593367"/>
            <a:ext cx="11360700" cy="7635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Did you know?</a:t>
            </a:r>
            <a:endParaRPr/>
          </a:p>
        </p:txBody>
      </p:sp>
      <p:sp>
        <p:nvSpPr>
          <p:cNvPr id="753" name="Google Shape;753;p31"/>
          <p:cNvSpPr txBox="1"/>
          <p:nvPr>
            <p:ph idx="1" type="subTitle"/>
          </p:nvPr>
        </p:nvSpPr>
        <p:spPr>
          <a:xfrm>
            <a:off x="4032881" y="1729975"/>
            <a:ext cx="7430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Pandas don’t hibernate.</a:t>
            </a:r>
            <a:endParaRPr/>
          </a:p>
        </p:txBody>
      </p:sp>
      <p:sp>
        <p:nvSpPr>
          <p:cNvPr id="754" name="Google Shape;754;p31"/>
          <p:cNvSpPr txBox="1"/>
          <p:nvPr>
            <p:ph idx="5" type="body"/>
          </p:nvPr>
        </p:nvSpPr>
        <p:spPr>
          <a:xfrm>
            <a:off x="4032875" y="3761388"/>
            <a:ext cx="74301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It is estimated that more than 50 million kangaroos live there. They are Australia’s national symbol and appear on postage stamps, coins, and airplanes.</a:t>
            </a:r>
            <a:endParaRPr/>
          </a:p>
          <a:p>
            <a:pPr indent="0" lvl="0" marL="0" rtl="0" algn="l">
              <a:spcBef>
                <a:spcPts val="2100"/>
              </a:spcBef>
              <a:spcAft>
                <a:spcPts val="0"/>
              </a:spcAft>
              <a:buNone/>
            </a:pPr>
            <a:r>
              <a:t/>
            </a:r>
            <a:endParaRPr/>
          </a:p>
          <a:p>
            <a:pPr indent="0" lvl="0" marL="0" rtl="0" algn="l">
              <a:spcBef>
                <a:spcPts val="2100"/>
              </a:spcBef>
              <a:spcAft>
                <a:spcPts val="2100"/>
              </a:spcAft>
              <a:buNone/>
            </a:pPr>
            <a:r>
              <a:t/>
            </a:r>
            <a:endParaRPr/>
          </a:p>
        </p:txBody>
      </p:sp>
      <p:sp>
        <p:nvSpPr>
          <p:cNvPr id="755" name="Google Shape;755;p31"/>
          <p:cNvSpPr txBox="1"/>
          <p:nvPr>
            <p:ph idx="2" type="subTitle"/>
          </p:nvPr>
        </p:nvSpPr>
        <p:spPr>
          <a:xfrm>
            <a:off x="4032881" y="3334868"/>
            <a:ext cx="7430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T</a:t>
            </a:r>
            <a:r>
              <a:rPr lang="en"/>
              <a:t>here are more kangaroos than humans in Australia.</a:t>
            </a:r>
            <a:endParaRPr/>
          </a:p>
        </p:txBody>
      </p:sp>
      <p:sp>
        <p:nvSpPr>
          <p:cNvPr id="756" name="Google Shape;756;p31"/>
          <p:cNvSpPr txBox="1"/>
          <p:nvPr>
            <p:ph idx="6" type="body"/>
          </p:nvPr>
        </p:nvSpPr>
        <p:spPr>
          <a:xfrm>
            <a:off x="4032875" y="5353050"/>
            <a:ext cx="7431000" cy="923400"/>
          </a:xfrm>
          <a:prstGeom prst="rect">
            <a:avLst/>
          </a:prstGeom>
        </p:spPr>
        <p:txBody>
          <a:bodyPr anchorCtr="0" anchor="t" bIns="121900" lIns="121900" spcFirstLastPara="1" rIns="121900" wrap="square" tIns="121900">
            <a:noAutofit/>
          </a:bodyPr>
          <a:lstStyle/>
          <a:p>
            <a:pPr indent="0" lvl="0" marL="0" rtl="0" algn="l">
              <a:spcBef>
                <a:spcPts val="0"/>
              </a:spcBef>
              <a:spcAft>
                <a:spcPts val="0"/>
              </a:spcAft>
              <a:buNone/>
            </a:pPr>
            <a:r>
              <a:rPr lang="en"/>
              <a:t>Koalas don’t have much energy and, when not feasting on leaves, they spend their time dozing in the branches. Believe it or not, they can sleep for up to 18 hours a day!</a:t>
            </a:r>
            <a:endParaRPr/>
          </a:p>
          <a:p>
            <a:pPr indent="0" lvl="0" marL="0" rtl="0" algn="l">
              <a:spcBef>
                <a:spcPts val="2100"/>
              </a:spcBef>
              <a:spcAft>
                <a:spcPts val="2100"/>
              </a:spcAft>
              <a:buNone/>
            </a:pPr>
            <a:r>
              <a:t/>
            </a:r>
            <a:endParaRPr/>
          </a:p>
        </p:txBody>
      </p:sp>
      <p:sp>
        <p:nvSpPr>
          <p:cNvPr id="757" name="Google Shape;757;p31"/>
          <p:cNvSpPr txBox="1"/>
          <p:nvPr>
            <p:ph idx="3" type="subTitle"/>
          </p:nvPr>
        </p:nvSpPr>
        <p:spPr>
          <a:xfrm>
            <a:off x="4032881" y="4939762"/>
            <a:ext cx="7430100" cy="6069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Koalas are even more lazy than cats.</a:t>
            </a:r>
            <a:endParaRPr/>
          </a:p>
        </p:txBody>
      </p:sp>
      <p:sp>
        <p:nvSpPr>
          <p:cNvPr id="758" name="Google Shape;758;p31"/>
          <p:cNvSpPr txBox="1"/>
          <p:nvPr>
            <p:ph idx="4" type="body"/>
          </p:nvPr>
        </p:nvSpPr>
        <p:spPr>
          <a:xfrm>
            <a:off x="4032875" y="2167925"/>
            <a:ext cx="7430100" cy="925200"/>
          </a:xfrm>
          <a:prstGeom prst="rect">
            <a:avLst/>
          </a:prstGeom>
        </p:spPr>
        <p:txBody>
          <a:bodyPr anchorCtr="0" anchor="t" bIns="121900" lIns="121900" spcFirstLastPara="1" rIns="121900" wrap="square" tIns="121900">
            <a:noAutofit/>
          </a:bodyPr>
          <a:lstStyle/>
          <a:p>
            <a:pPr indent="0" lvl="0" marL="0" rtl="0" algn="l">
              <a:spcBef>
                <a:spcPts val="0"/>
              </a:spcBef>
              <a:spcAft>
                <a:spcPts val="2100"/>
              </a:spcAft>
              <a:buNone/>
            </a:pPr>
            <a:r>
              <a:rPr lang="en"/>
              <a:t>When winter approaches, they head lower down their mountain homes to warmer temperatures, where they continue to chomp away on bamboo!</a:t>
            </a:r>
            <a:endParaRPr/>
          </a:p>
        </p:txBody>
      </p:sp>
      <p:grpSp>
        <p:nvGrpSpPr>
          <p:cNvPr id="759" name="Google Shape;759;p31"/>
          <p:cNvGrpSpPr/>
          <p:nvPr/>
        </p:nvGrpSpPr>
        <p:grpSpPr>
          <a:xfrm>
            <a:off x="3370158" y="2048878"/>
            <a:ext cx="580618" cy="747925"/>
            <a:chOff x="6171191" y="2486723"/>
            <a:chExt cx="727135" cy="936662"/>
          </a:xfrm>
        </p:grpSpPr>
        <p:sp>
          <p:nvSpPr>
            <p:cNvPr id="760" name="Google Shape;760;p31"/>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61" name="Google Shape;761;p31"/>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2" name="Google Shape;762;p31"/>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3" name="Google Shape;763;p31"/>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4" name="Google Shape;764;p31"/>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5" name="Google Shape;765;p31"/>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66" name="Google Shape;766;p31"/>
          <p:cNvGrpSpPr/>
          <p:nvPr/>
        </p:nvGrpSpPr>
        <p:grpSpPr>
          <a:xfrm>
            <a:off x="3370158" y="5194428"/>
            <a:ext cx="580618" cy="747925"/>
            <a:chOff x="6171191" y="2486723"/>
            <a:chExt cx="727135" cy="936662"/>
          </a:xfrm>
        </p:grpSpPr>
        <p:sp>
          <p:nvSpPr>
            <p:cNvPr id="767" name="Google Shape;767;p31"/>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68" name="Google Shape;768;p31"/>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69" name="Google Shape;769;p31"/>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0" name="Google Shape;770;p31"/>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1" name="Google Shape;771;p31"/>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2" name="Google Shape;772;p31"/>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grpSp>
        <p:nvGrpSpPr>
          <p:cNvPr id="773" name="Google Shape;773;p31"/>
          <p:cNvGrpSpPr/>
          <p:nvPr/>
        </p:nvGrpSpPr>
        <p:grpSpPr>
          <a:xfrm flipH="1">
            <a:off x="3370158" y="3621653"/>
            <a:ext cx="580618" cy="747925"/>
            <a:chOff x="6171191" y="2486723"/>
            <a:chExt cx="727135" cy="936662"/>
          </a:xfrm>
        </p:grpSpPr>
        <p:sp>
          <p:nvSpPr>
            <p:cNvPr id="774" name="Google Shape;774;p31"/>
            <p:cNvSpPr/>
            <p:nvPr/>
          </p:nvSpPr>
          <p:spPr>
            <a:xfrm>
              <a:off x="6204536" y="2486723"/>
              <a:ext cx="693790" cy="933197"/>
            </a:xfrm>
            <a:custGeom>
              <a:rect b="b" l="l" r="r" t="t"/>
              <a:pathLst>
                <a:path extrusionOk="0" h="940249" w="693790">
                  <a:moveTo>
                    <a:pt x="474430" y="869866"/>
                  </a:moveTo>
                  <a:lnTo>
                    <a:pt x="473856" y="870772"/>
                  </a:lnTo>
                  <a:lnTo>
                    <a:pt x="475326" y="871066"/>
                  </a:lnTo>
                  <a:lnTo>
                    <a:pt x="476926" y="870365"/>
                  </a:lnTo>
                  <a:close/>
                  <a:moveTo>
                    <a:pt x="634736" y="90355"/>
                  </a:moveTo>
                  <a:lnTo>
                    <a:pt x="633783" y="93215"/>
                  </a:lnTo>
                  <a:lnTo>
                    <a:pt x="633882" y="110711"/>
                  </a:lnTo>
                  <a:lnTo>
                    <a:pt x="634736" y="111395"/>
                  </a:lnTo>
                  <a:close/>
                  <a:moveTo>
                    <a:pt x="564369" y="346"/>
                  </a:moveTo>
                  <a:cubicBezTo>
                    <a:pt x="581633" y="-1083"/>
                    <a:pt x="599016" y="1775"/>
                    <a:pt x="616637" y="11300"/>
                  </a:cubicBezTo>
                  <a:cubicBezTo>
                    <a:pt x="640450" y="23682"/>
                    <a:pt x="656642" y="44637"/>
                    <a:pt x="666167" y="68450"/>
                  </a:cubicBezTo>
                  <a:cubicBezTo>
                    <a:pt x="688075" y="120837"/>
                    <a:pt x="692837" y="177035"/>
                    <a:pt x="693790" y="233232"/>
                  </a:cubicBezTo>
                  <a:cubicBezTo>
                    <a:pt x="693790" y="248472"/>
                    <a:pt x="693790" y="263712"/>
                    <a:pt x="692837" y="278000"/>
                  </a:cubicBezTo>
                  <a:lnTo>
                    <a:pt x="688743" y="274263"/>
                  </a:lnTo>
                  <a:lnTo>
                    <a:pt x="690234" y="309924"/>
                  </a:lnTo>
                  <a:cubicBezTo>
                    <a:pt x="689639" y="322188"/>
                    <a:pt x="688210" y="334332"/>
                    <a:pt x="686781" y="346238"/>
                  </a:cubicBezTo>
                  <a:cubicBezTo>
                    <a:pt x="683924" y="371003"/>
                    <a:pt x="682971" y="396721"/>
                    <a:pt x="678209" y="421486"/>
                  </a:cubicBezTo>
                  <a:cubicBezTo>
                    <a:pt x="673446" y="451966"/>
                    <a:pt x="668684" y="482446"/>
                    <a:pt x="663921" y="511974"/>
                  </a:cubicBezTo>
                  <a:cubicBezTo>
                    <a:pt x="659159" y="542453"/>
                    <a:pt x="651539" y="572934"/>
                    <a:pt x="645824" y="603414"/>
                  </a:cubicBezTo>
                  <a:cubicBezTo>
                    <a:pt x="640109" y="629131"/>
                    <a:pt x="633441" y="655801"/>
                    <a:pt x="626774" y="681519"/>
                  </a:cubicBezTo>
                  <a:cubicBezTo>
                    <a:pt x="622964" y="695806"/>
                    <a:pt x="622011" y="710094"/>
                    <a:pt x="615344" y="723428"/>
                  </a:cubicBezTo>
                  <a:cubicBezTo>
                    <a:pt x="606771" y="716761"/>
                    <a:pt x="597246" y="710094"/>
                    <a:pt x="588674" y="703426"/>
                  </a:cubicBezTo>
                  <a:lnTo>
                    <a:pt x="582548" y="698971"/>
                  </a:lnTo>
                  <a:lnTo>
                    <a:pt x="581947" y="699920"/>
                  </a:lnTo>
                  <a:lnTo>
                    <a:pt x="586769" y="703426"/>
                  </a:lnTo>
                  <a:cubicBezTo>
                    <a:pt x="595341" y="710094"/>
                    <a:pt x="604866" y="716762"/>
                    <a:pt x="613439" y="723429"/>
                  </a:cubicBezTo>
                  <a:cubicBezTo>
                    <a:pt x="611534" y="741526"/>
                    <a:pt x="602961" y="758672"/>
                    <a:pt x="599151" y="775816"/>
                  </a:cubicBezTo>
                  <a:cubicBezTo>
                    <a:pt x="595341" y="791057"/>
                    <a:pt x="591531" y="806297"/>
                    <a:pt x="585816" y="820584"/>
                  </a:cubicBezTo>
                  <a:cubicBezTo>
                    <a:pt x="576291" y="847254"/>
                    <a:pt x="571529" y="876782"/>
                    <a:pt x="556289" y="901547"/>
                  </a:cubicBezTo>
                  <a:cubicBezTo>
                    <a:pt x="544859" y="919644"/>
                    <a:pt x="528666" y="930122"/>
                    <a:pt x="507711" y="934884"/>
                  </a:cubicBezTo>
                  <a:cubicBezTo>
                    <a:pt x="474374" y="944409"/>
                    <a:pt x="440084" y="939647"/>
                    <a:pt x="407699" y="932979"/>
                  </a:cubicBezTo>
                  <a:cubicBezTo>
                    <a:pt x="348644" y="920597"/>
                    <a:pt x="294351" y="896784"/>
                    <a:pt x="239106" y="872972"/>
                  </a:cubicBezTo>
                  <a:cubicBezTo>
                    <a:pt x="182909" y="848207"/>
                    <a:pt x="127664" y="821537"/>
                    <a:pt x="77181" y="786294"/>
                  </a:cubicBezTo>
                  <a:cubicBezTo>
                    <a:pt x="46701" y="765339"/>
                    <a:pt x="19079" y="739622"/>
                    <a:pt x="4791" y="702474"/>
                  </a:cubicBezTo>
                  <a:cubicBezTo>
                    <a:pt x="-924" y="688187"/>
                    <a:pt x="-1876" y="671994"/>
                    <a:pt x="3839" y="658659"/>
                  </a:cubicBezTo>
                  <a:cubicBezTo>
                    <a:pt x="20031" y="619607"/>
                    <a:pt x="37176" y="580554"/>
                    <a:pt x="58131" y="544359"/>
                  </a:cubicBezTo>
                  <a:cubicBezTo>
                    <a:pt x="68609" y="527214"/>
                    <a:pt x="75276" y="508164"/>
                    <a:pt x="88611" y="492924"/>
                  </a:cubicBezTo>
                  <a:lnTo>
                    <a:pt x="124829" y="499980"/>
                  </a:lnTo>
                  <a:lnTo>
                    <a:pt x="125468" y="499323"/>
                  </a:lnTo>
                  <a:lnTo>
                    <a:pt x="94667" y="492923"/>
                  </a:lnTo>
                  <a:cubicBezTo>
                    <a:pt x="99430" y="473873"/>
                    <a:pt x="111812" y="459586"/>
                    <a:pt x="121337" y="443393"/>
                  </a:cubicBezTo>
                  <a:cubicBezTo>
                    <a:pt x="140387" y="411008"/>
                    <a:pt x="160390" y="379576"/>
                    <a:pt x="182297" y="349096"/>
                  </a:cubicBezTo>
                  <a:cubicBezTo>
                    <a:pt x="206109" y="315758"/>
                    <a:pt x="231827" y="283373"/>
                    <a:pt x="256592" y="250988"/>
                  </a:cubicBezTo>
                  <a:cubicBezTo>
                    <a:pt x="272784" y="229081"/>
                    <a:pt x="291834" y="209078"/>
                    <a:pt x="308980" y="187171"/>
                  </a:cubicBezTo>
                  <a:cubicBezTo>
                    <a:pt x="322315" y="170978"/>
                    <a:pt x="338507" y="155738"/>
                    <a:pt x="351842" y="139546"/>
                  </a:cubicBezTo>
                  <a:cubicBezTo>
                    <a:pt x="353747" y="136688"/>
                    <a:pt x="355652" y="132878"/>
                    <a:pt x="360415" y="132878"/>
                  </a:cubicBezTo>
                  <a:lnTo>
                    <a:pt x="366136" y="133212"/>
                  </a:lnTo>
                  <a:lnTo>
                    <a:pt x="381370" y="114170"/>
                  </a:lnTo>
                  <a:cubicBezTo>
                    <a:pt x="387323" y="108693"/>
                    <a:pt x="393752" y="103692"/>
                    <a:pt x="399467" y="97977"/>
                  </a:cubicBezTo>
                  <a:cubicBezTo>
                    <a:pt x="433757" y="65592"/>
                    <a:pt x="469000" y="35112"/>
                    <a:pt x="512815" y="15110"/>
                  </a:cubicBezTo>
                  <a:cubicBezTo>
                    <a:pt x="529960" y="7490"/>
                    <a:pt x="547105" y="1775"/>
                    <a:pt x="564369" y="346"/>
                  </a:cubicBezTo>
                  <a:close/>
                </a:path>
              </a:pathLst>
            </a:custGeom>
            <a:solidFill>
              <a:srgbClr val="FDF8F3"/>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t/>
              </a:r>
              <a:endParaRPr sz="1800">
                <a:solidFill>
                  <a:srgbClr val="FFFFFF"/>
                </a:solidFill>
                <a:latin typeface="Calibri"/>
                <a:ea typeface="Calibri"/>
                <a:cs typeface="Calibri"/>
                <a:sym typeface="Calibri"/>
              </a:endParaRPr>
            </a:p>
          </p:txBody>
        </p:sp>
        <p:sp>
          <p:nvSpPr>
            <p:cNvPr id="775" name="Google Shape;775;p31"/>
            <p:cNvSpPr/>
            <p:nvPr/>
          </p:nvSpPr>
          <p:spPr>
            <a:xfrm>
              <a:off x="6291129" y="2623046"/>
              <a:ext cx="536257" cy="531588"/>
            </a:xfrm>
            <a:custGeom>
              <a:rect b="b" l="l" r="r" t="t"/>
              <a:pathLst>
                <a:path extrusionOk="0" h="531588" w="536257">
                  <a:moveTo>
                    <a:pt x="0" y="360138"/>
                  </a:moveTo>
                  <a:cubicBezTo>
                    <a:pt x="4763" y="341088"/>
                    <a:pt x="17145" y="326801"/>
                    <a:pt x="26670" y="310608"/>
                  </a:cubicBezTo>
                  <a:cubicBezTo>
                    <a:pt x="45720" y="278223"/>
                    <a:pt x="65723" y="246791"/>
                    <a:pt x="87630" y="216311"/>
                  </a:cubicBezTo>
                  <a:cubicBezTo>
                    <a:pt x="111442" y="182973"/>
                    <a:pt x="137160" y="150588"/>
                    <a:pt x="161925" y="118203"/>
                  </a:cubicBezTo>
                  <a:cubicBezTo>
                    <a:pt x="178117" y="96296"/>
                    <a:pt x="197167" y="76293"/>
                    <a:pt x="214313" y="54386"/>
                  </a:cubicBezTo>
                  <a:cubicBezTo>
                    <a:pt x="227648" y="38193"/>
                    <a:pt x="243840" y="22953"/>
                    <a:pt x="257175" y="6761"/>
                  </a:cubicBezTo>
                  <a:cubicBezTo>
                    <a:pt x="259080" y="3903"/>
                    <a:pt x="260985" y="93"/>
                    <a:pt x="265748" y="93"/>
                  </a:cubicBezTo>
                  <a:cubicBezTo>
                    <a:pt x="294323" y="-859"/>
                    <a:pt x="322898" y="5808"/>
                    <a:pt x="351473" y="5808"/>
                  </a:cubicBezTo>
                  <a:cubicBezTo>
                    <a:pt x="353378" y="5808"/>
                    <a:pt x="355282" y="5808"/>
                    <a:pt x="357187" y="5808"/>
                  </a:cubicBezTo>
                  <a:cubicBezTo>
                    <a:pt x="368618" y="13428"/>
                    <a:pt x="381000" y="16286"/>
                    <a:pt x="394335" y="16286"/>
                  </a:cubicBezTo>
                  <a:cubicBezTo>
                    <a:pt x="399098" y="16286"/>
                    <a:pt x="401955" y="20096"/>
                    <a:pt x="405765" y="21048"/>
                  </a:cubicBezTo>
                  <a:cubicBezTo>
                    <a:pt x="439103" y="30573"/>
                    <a:pt x="469582" y="45813"/>
                    <a:pt x="500062" y="62006"/>
                  </a:cubicBezTo>
                  <a:cubicBezTo>
                    <a:pt x="511493" y="68673"/>
                    <a:pt x="521018" y="79151"/>
                    <a:pt x="535305" y="82008"/>
                  </a:cubicBezTo>
                  <a:cubicBezTo>
                    <a:pt x="535305" y="82008"/>
                    <a:pt x="535305" y="82008"/>
                    <a:pt x="535305" y="82008"/>
                  </a:cubicBezTo>
                  <a:cubicBezTo>
                    <a:pt x="535305" y="86771"/>
                    <a:pt x="536257" y="91533"/>
                    <a:pt x="536257" y="97248"/>
                  </a:cubicBezTo>
                  <a:cubicBezTo>
                    <a:pt x="532448" y="128681"/>
                    <a:pt x="529590" y="160113"/>
                    <a:pt x="523875" y="190593"/>
                  </a:cubicBezTo>
                  <a:cubicBezTo>
                    <a:pt x="519112" y="215358"/>
                    <a:pt x="515303" y="240123"/>
                    <a:pt x="510540" y="264888"/>
                  </a:cubicBezTo>
                  <a:cubicBezTo>
                    <a:pt x="506730" y="285843"/>
                    <a:pt x="501015" y="306798"/>
                    <a:pt x="498157" y="327753"/>
                  </a:cubicBezTo>
                  <a:cubicBezTo>
                    <a:pt x="490537" y="333468"/>
                    <a:pt x="494348" y="342041"/>
                    <a:pt x="493395" y="350613"/>
                  </a:cubicBezTo>
                  <a:lnTo>
                    <a:pt x="493395" y="350613"/>
                  </a:lnTo>
                  <a:cubicBezTo>
                    <a:pt x="486728" y="356328"/>
                    <a:pt x="487680" y="362996"/>
                    <a:pt x="488632" y="370616"/>
                  </a:cubicBezTo>
                  <a:cubicBezTo>
                    <a:pt x="488632" y="373473"/>
                    <a:pt x="487680" y="377283"/>
                    <a:pt x="487680" y="380141"/>
                  </a:cubicBezTo>
                  <a:cubicBezTo>
                    <a:pt x="480060" y="391571"/>
                    <a:pt x="475298" y="404906"/>
                    <a:pt x="477203" y="419193"/>
                  </a:cubicBezTo>
                  <a:cubicBezTo>
                    <a:pt x="477203" y="421098"/>
                    <a:pt x="477203" y="422051"/>
                    <a:pt x="476250" y="423956"/>
                  </a:cubicBezTo>
                  <a:cubicBezTo>
                    <a:pt x="468630" y="435386"/>
                    <a:pt x="464820" y="447768"/>
                    <a:pt x="465773" y="462056"/>
                  </a:cubicBezTo>
                  <a:cubicBezTo>
                    <a:pt x="462915" y="477296"/>
                    <a:pt x="457200" y="492536"/>
                    <a:pt x="453390" y="507776"/>
                  </a:cubicBezTo>
                  <a:cubicBezTo>
                    <a:pt x="451485" y="515396"/>
                    <a:pt x="452437" y="525873"/>
                    <a:pt x="444818" y="531588"/>
                  </a:cubicBezTo>
                  <a:cubicBezTo>
                    <a:pt x="435293" y="524921"/>
                    <a:pt x="424815" y="517301"/>
                    <a:pt x="414337" y="511586"/>
                  </a:cubicBezTo>
                  <a:cubicBezTo>
                    <a:pt x="377190" y="490631"/>
                    <a:pt x="340043" y="471581"/>
                    <a:pt x="301943" y="454436"/>
                  </a:cubicBezTo>
                  <a:cubicBezTo>
                    <a:pt x="259080" y="435386"/>
                    <a:pt x="216217" y="418241"/>
                    <a:pt x="171450" y="403001"/>
                  </a:cubicBezTo>
                  <a:cubicBezTo>
                    <a:pt x="139065" y="391571"/>
                    <a:pt x="106680" y="382998"/>
                    <a:pt x="73342" y="375378"/>
                  </a:cubicBezTo>
                  <a:cubicBezTo>
                    <a:pt x="49530" y="368711"/>
                    <a:pt x="24765" y="365853"/>
                    <a:pt x="0" y="360138"/>
                  </a:cubicBezTo>
                  <a:close/>
                </a:path>
              </a:pathLst>
            </a:custGeom>
            <a:solidFill>
              <a:srgbClr val="EE7022"/>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6" name="Google Shape;776;p31"/>
            <p:cNvSpPr/>
            <p:nvPr/>
          </p:nvSpPr>
          <p:spPr>
            <a:xfrm>
              <a:off x="6202517" y="2976061"/>
              <a:ext cx="613439" cy="447324"/>
            </a:xfrm>
            <a:custGeom>
              <a:rect b="b" l="l" r="r" t="t"/>
              <a:pathLst>
                <a:path extrusionOk="0" h="447324" w="613439">
                  <a:moveTo>
                    <a:pt x="88612" y="0"/>
                  </a:moveTo>
                  <a:cubicBezTo>
                    <a:pt x="113377" y="5715"/>
                    <a:pt x="138142" y="8573"/>
                    <a:pt x="161955" y="14288"/>
                  </a:cubicBezTo>
                  <a:cubicBezTo>
                    <a:pt x="195292" y="21908"/>
                    <a:pt x="227677" y="30480"/>
                    <a:pt x="260062" y="41910"/>
                  </a:cubicBezTo>
                  <a:cubicBezTo>
                    <a:pt x="303877" y="57150"/>
                    <a:pt x="347692" y="74295"/>
                    <a:pt x="390555" y="93345"/>
                  </a:cubicBezTo>
                  <a:cubicBezTo>
                    <a:pt x="428655" y="110490"/>
                    <a:pt x="466755" y="129540"/>
                    <a:pt x="502950" y="150495"/>
                  </a:cubicBezTo>
                  <a:cubicBezTo>
                    <a:pt x="513427" y="156210"/>
                    <a:pt x="522952" y="163830"/>
                    <a:pt x="533430" y="170498"/>
                  </a:cubicBezTo>
                  <a:cubicBezTo>
                    <a:pt x="533430" y="173355"/>
                    <a:pt x="533430" y="177165"/>
                    <a:pt x="532477" y="180023"/>
                  </a:cubicBezTo>
                  <a:cubicBezTo>
                    <a:pt x="520095" y="220980"/>
                    <a:pt x="507712" y="261938"/>
                    <a:pt x="494377" y="301942"/>
                  </a:cubicBezTo>
                  <a:cubicBezTo>
                    <a:pt x="485805" y="327660"/>
                    <a:pt x="479137" y="353378"/>
                    <a:pt x="465802" y="376238"/>
                  </a:cubicBezTo>
                  <a:cubicBezTo>
                    <a:pt x="468660" y="379095"/>
                    <a:pt x="472470" y="379095"/>
                    <a:pt x="475327" y="378142"/>
                  </a:cubicBezTo>
                  <a:cubicBezTo>
                    <a:pt x="501045" y="371475"/>
                    <a:pt x="522952" y="359092"/>
                    <a:pt x="533430" y="333375"/>
                  </a:cubicBezTo>
                  <a:cubicBezTo>
                    <a:pt x="544860" y="307658"/>
                    <a:pt x="550575" y="280035"/>
                    <a:pt x="560100" y="253365"/>
                  </a:cubicBezTo>
                  <a:cubicBezTo>
                    <a:pt x="565815" y="237173"/>
                    <a:pt x="567720" y="219075"/>
                    <a:pt x="576292" y="202883"/>
                  </a:cubicBezTo>
                  <a:cubicBezTo>
                    <a:pt x="581055" y="202883"/>
                    <a:pt x="583912" y="207645"/>
                    <a:pt x="586770" y="210502"/>
                  </a:cubicBezTo>
                  <a:cubicBezTo>
                    <a:pt x="595342" y="217170"/>
                    <a:pt x="604867" y="223838"/>
                    <a:pt x="613440" y="230505"/>
                  </a:cubicBezTo>
                  <a:cubicBezTo>
                    <a:pt x="611535" y="248602"/>
                    <a:pt x="602962" y="265748"/>
                    <a:pt x="599152" y="282892"/>
                  </a:cubicBezTo>
                  <a:cubicBezTo>
                    <a:pt x="595342" y="298133"/>
                    <a:pt x="591532" y="313373"/>
                    <a:pt x="585817" y="327660"/>
                  </a:cubicBezTo>
                  <a:cubicBezTo>
                    <a:pt x="576292" y="354330"/>
                    <a:pt x="571530" y="383858"/>
                    <a:pt x="556290" y="408623"/>
                  </a:cubicBezTo>
                  <a:cubicBezTo>
                    <a:pt x="544860" y="426720"/>
                    <a:pt x="528667" y="437198"/>
                    <a:pt x="507712" y="441960"/>
                  </a:cubicBezTo>
                  <a:cubicBezTo>
                    <a:pt x="474375" y="451485"/>
                    <a:pt x="440085" y="446723"/>
                    <a:pt x="407700" y="440055"/>
                  </a:cubicBezTo>
                  <a:cubicBezTo>
                    <a:pt x="348645" y="427673"/>
                    <a:pt x="294352" y="403860"/>
                    <a:pt x="239107" y="380048"/>
                  </a:cubicBezTo>
                  <a:cubicBezTo>
                    <a:pt x="182910" y="355283"/>
                    <a:pt x="127665" y="328613"/>
                    <a:pt x="77182" y="293370"/>
                  </a:cubicBezTo>
                  <a:cubicBezTo>
                    <a:pt x="46702" y="272415"/>
                    <a:pt x="19080" y="246698"/>
                    <a:pt x="4792" y="209550"/>
                  </a:cubicBezTo>
                  <a:cubicBezTo>
                    <a:pt x="-923" y="195263"/>
                    <a:pt x="-1875" y="179070"/>
                    <a:pt x="3840" y="165735"/>
                  </a:cubicBezTo>
                  <a:cubicBezTo>
                    <a:pt x="20032" y="126683"/>
                    <a:pt x="37177" y="87630"/>
                    <a:pt x="58132" y="51435"/>
                  </a:cubicBezTo>
                  <a:cubicBezTo>
                    <a:pt x="68610" y="34290"/>
                    <a:pt x="75277" y="15240"/>
                    <a:pt x="88612" y="0"/>
                  </a:cubicBezTo>
                  <a:close/>
                </a:path>
              </a:pathLst>
            </a:custGeom>
            <a:solidFill>
              <a:srgbClr val="FCCA2E"/>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7" name="Google Shape;777;p31"/>
            <p:cNvSpPr/>
            <p:nvPr/>
          </p:nvSpPr>
          <p:spPr>
            <a:xfrm>
              <a:off x="6566154" y="2490260"/>
              <a:ext cx="327660" cy="278000"/>
            </a:xfrm>
            <a:custGeom>
              <a:rect b="b" l="l" r="r" t="t"/>
              <a:pathLst>
                <a:path extrusionOk="0" h="278000" w="327660">
                  <a:moveTo>
                    <a:pt x="86677" y="145603"/>
                  </a:moveTo>
                  <a:cubicBezTo>
                    <a:pt x="84773" y="145603"/>
                    <a:pt x="82868" y="145603"/>
                    <a:pt x="80962" y="145603"/>
                  </a:cubicBezTo>
                  <a:cubicBezTo>
                    <a:pt x="80010" y="140841"/>
                    <a:pt x="76200" y="140841"/>
                    <a:pt x="73343" y="140841"/>
                  </a:cubicBezTo>
                  <a:cubicBezTo>
                    <a:pt x="49530" y="137031"/>
                    <a:pt x="24765" y="133221"/>
                    <a:pt x="0" y="133221"/>
                  </a:cubicBezTo>
                  <a:cubicBezTo>
                    <a:pt x="7620" y="117981"/>
                    <a:pt x="21907" y="109408"/>
                    <a:pt x="33337" y="97978"/>
                  </a:cubicBezTo>
                  <a:cubicBezTo>
                    <a:pt x="67627" y="65593"/>
                    <a:pt x="102870" y="35113"/>
                    <a:pt x="146685" y="15111"/>
                  </a:cubicBezTo>
                  <a:cubicBezTo>
                    <a:pt x="180975" y="-129"/>
                    <a:pt x="215265" y="-7749"/>
                    <a:pt x="250507" y="11301"/>
                  </a:cubicBezTo>
                  <a:cubicBezTo>
                    <a:pt x="274320" y="23683"/>
                    <a:pt x="290512" y="44638"/>
                    <a:pt x="300037" y="68451"/>
                  </a:cubicBezTo>
                  <a:cubicBezTo>
                    <a:pt x="321945" y="120838"/>
                    <a:pt x="326707" y="177036"/>
                    <a:pt x="327660" y="233233"/>
                  </a:cubicBezTo>
                  <a:cubicBezTo>
                    <a:pt x="327660" y="248473"/>
                    <a:pt x="327660" y="263713"/>
                    <a:pt x="326707" y="278001"/>
                  </a:cubicBezTo>
                  <a:cubicBezTo>
                    <a:pt x="313373" y="269428"/>
                    <a:pt x="304800" y="254188"/>
                    <a:pt x="290512" y="245616"/>
                  </a:cubicBezTo>
                  <a:cubicBezTo>
                    <a:pt x="289560" y="207516"/>
                    <a:pt x="292418" y="170368"/>
                    <a:pt x="284798" y="132268"/>
                  </a:cubicBezTo>
                  <a:cubicBezTo>
                    <a:pt x="281940" y="116076"/>
                    <a:pt x="280035" y="99883"/>
                    <a:pt x="270510" y="84643"/>
                  </a:cubicBezTo>
                  <a:cubicBezTo>
                    <a:pt x="266700" y="87501"/>
                    <a:pt x="267653" y="90358"/>
                    <a:pt x="267653" y="93216"/>
                  </a:cubicBezTo>
                  <a:cubicBezTo>
                    <a:pt x="265748" y="135126"/>
                    <a:pt x="272415" y="177988"/>
                    <a:pt x="261937" y="218946"/>
                  </a:cubicBezTo>
                  <a:cubicBezTo>
                    <a:pt x="247650" y="217041"/>
                    <a:pt x="238125" y="205611"/>
                    <a:pt x="226695" y="198943"/>
                  </a:cubicBezTo>
                  <a:cubicBezTo>
                    <a:pt x="196215" y="181798"/>
                    <a:pt x="165735" y="167511"/>
                    <a:pt x="132398" y="157986"/>
                  </a:cubicBezTo>
                  <a:cubicBezTo>
                    <a:pt x="128587" y="157033"/>
                    <a:pt x="125730" y="153223"/>
                    <a:pt x="120968" y="153223"/>
                  </a:cubicBezTo>
                  <a:cubicBezTo>
                    <a:pt x="112395" y="147508"/>
                    <a:pt x="100012" y="145603"/>
                    <a:pt x="86677" y="145603"/>
                  </a:cubicBezTo>
                  <a:close/>
                </a:path>
              </a:pathLst>
            </a:custGeom>
            <a:solidFill>
              <a:srgbClr val="F9E4C4"/>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8" name="Google Shape;778;p31"/>
            <p:cNvSpPr/>
            <p:nvPr/>
          </p:nvSpPr>
          <p:spPr>
            <a:xfrm>
              <a:off x="6780564" y="2724716"/>
              <a:ext cx="112476" cy="482917"/>
            </a:xfrm>
            <a:custGeom>
              <a:rect b="b" l="l" r="r" t="t"/>
              <a:pathLst>
                <a:path extrusionOk="0" h="482917" w="112476">
                  <a:moveTo>
                    <a:pt x="74445" y="0"/>
                  </a:moveTo>
                  <a:cubicBezTo>
                    <a:pt x="88733" y="8573"/>
                    <a:pt x="96353" y="23813"/>
                    <a:pt x="110640" y="32385"/>
                  </a:cubicBezTo>
                  <a:cubicBezTo>
                    <a:pt x="114450" y="57150"/>
                    <a:pt x="111593" y="81915"/>
                    <a:pt x="108735" y="105727"/>
                  </a:cubicBezTo>
                  <a:cubicBezTo>
                    <a:pt x="105878" y="130492"/>
                    <a:pt x="104925" y="156210"/>
                    <a:pt x="100163" y="180975"/>
                  </a:cubicBezTo>
                  <a:cubicBezTo>
                    <a:pt x="95400" y="211455"/>
                    <a:pt x="90638" y="241935"/>
                    <a:pt x="85875" y="271463"/>
                  </a:cubicBezTo>
                  <a:cubicBezTo>
                    <a:pt x="81113" y="301942"/>
                    <a:pt x="73493" y="332423"/>
                    <a:pt x="67778" y="362903"/>
                  </a:cubicBezTo>
                  <a:cubicBezTo>
                    <a:pt x="62063" y="388620"/>
                    <a:pt x="55395" y="415290"/>
                    <a:pt x="48728" y="441008"/>
                  </a:cubicBezTo>
                  <a:cubicBezTo>
                    <a:pt x="44918" y="455295"/>
                    <a:pt x="43965" y="469583"/>
                    <a:pt x="37298" y="482917"/>
                  </a:cubicBezTo>
                  <a:cubicBezTo>
                    <a:pt x="28725" y="476250"/>
                    <a:pt x="19200" y="469583"/>
                    <a:pt x="10628" y="462915"/>
                  </a:cubicBezTo>
                  <a:cubicBezTo>
                    <a:pt x="6818" y="460058"/>
                    <a:pt x="4913" y="455295"/>
                    <a:pt x="150" y="455295"/>
                  </a:cubicBezTo>
                  <a:cubicBezTo>
                    <a:pt x="-802" y="446723"/>
                    <a:pt x="3008" y="439103"/>
                    <a:pt x="4913" y="431483"/>
                  </a:cubicBezTo>
                  <a:cubicBezTo>
                    <a:pt x="9675" y="406717"/>
                    <a:pt x="17295" y="382905"/>
                    <a:pt x="23010" y="359092"/>
                  </a:cubicBezTo>
                  <a:cubicBezTo>
                    <a:pt x="32535" y="317183"/>
                    <a:pt x="42060" y="275273"/>
                    <a:pt x="49680" y="232410"/>
                  </a:cubicBezTo>
                  <a:cubicBezTo>
                    <a:pt x="51585" y="220027"/>
                    <a:pt x="52538" y="207645"/>
                    <a:pt x="55395" y="196215"/>
                  </a:cubicBezTo>
                  <a:cubicBezTo>
                    <a:pt x="61110" y="170498"/>
                    <a:pt x="65873" y="144780"/>
                    <a:pt x="64920" y="119063"/>
                  </a:cubicBezTo>
                  <a:cubicBezTo>
                    <a:pt x="71588" y="113348"/>
                    <a:pt x="68730" y="104775"/>
                    <a:pt x="68730" y="97155"/>
                  </a:cubicBezTo>
                  <a:cubicBezTo>
                    <a:pt x="69683" y="84773"/>
                    <a:pt x="69683" y="73343"/>
                    <a:pt x="70635" y="60960"/>
                  </a:cubicBezTo>
                  <a:cubicBezTo>
                    <a:pt x="77303" y="50482"/>
                    <a:pt x="76350" y="38100"/>
                    <a:pt x="74445" y="26670"/>
                  </a:cubicBezTo>
                  <a:cubicBezTo>
                    <a:pt x="72540" y="18098"/>
                    <a:pt x="73493" y="8573"/>
                    <a:pt x="74445" y="0"/>
                  </a:cubicBezTo>
                  <a:close/>
                </a:path>
              </a:pathLst>
            </a:custGeom>
            <a:solidFill>
              <a:srgbClr val="EA7127"/>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sp>
          <p:nvSpPr>
            <p:cNvPr id="779" name="Google Shape;779;p31"/>
            <p:cNvSpPr/>
            <p:nvPr/>
          </p:nvSpPr>
          <p:spPr>
            <a:xfrm flipH="1" rot="-9477826">
              <a:off x="6310420" y="2517328"/>
              <a:ext cx="186931" cy="774563"/>
            </a:xfrm>
            <a:custGeom>
              <a:rect b="b" l="l" r="r" t="t"/>
              <a:pathLst>
                <a:path extrusionOk="0" h="794868" w="275040">
                  <a:moveTo>
                    <a:pt x="7872" y="69486"/>
                  </a:moveTo>
                  <a:cubicBezTo>
                    <a:pt x="-3558" y="78059"/>
                    <a:pt x="-7849" y="213856"/>
                    <a:pt x="32822" y="334741"/>
                  </a:cubicBezTo>
                  <a:cubicBezTo>
                    <a:pt x="73493" y="455626"/>
                    <a:pt x="193795" y="800513"/>
                    <a:pt x="251897" y="794798"/>
                  </a:cubicBezTo>
                  <a:cubicBezTo>
                    <a:pt x="310000" y="789083"/>
                    <a:pt x="244277" y="699548"/>
                    <a:pt x="211892" y="538576"/>
                  </a:cubicBezTo>
                  <a:cubicBezTo>
                    <a:pt x="180460" y="377603"/>
                    <a:pt x="169335" y="109730"/>
                    <a:pt x="208387" y="35435"/>
                  </a:cubicBezTo>
                  <a:cubicBezTo>
                    <a:pt x="249345" y="-38860"/>
                    <a:pt x="71689" y="19004"/>
                    <a:pt x="7872" y="69486"/>
                  </a:cubicBezTo>
                  <a:close/>
                </a:path>
              </a:pathLst>
            </a:custGeom>
            <a:solidFill>
              <a:srgbClr val="FFFFFF">
                <a:alpha val="27840"/>
              </a:srgbClr>
            </a:solidFill>
            <a:ln>
              <a:noFill/>
            </a:ln>
          </p:spPr>
          <p:txBody>
            <a:bodyPr anchorCtr="0" anchor="ctr" bIns="45700" lIns="91425" spcFirstLastPara="1" rIns="91425" wrap="square" tIns="45700">
              <a:noAutofit/>
            </a:bodyPr>
            <a:lstStyle/>
            <a:p>
              <a:pPr indent="0" lvl="0" marL="0" marR="0" rtl="0" algn="l">
                <a:spcBef>
                  <a:spcPts val="0"/>
                </a:spcBef>
                <a:spcAft>
                  <a:spcPts val="0"/>
                </a:spcAft>
                <a:buNone/>
              </a:pPr>
              <a:r>
                <a:t/>
              </a:r>
              <a:endParaRPr sz="1800">
                <a:solidFill>
                  <a:srgbClr val="000000"/>
                </a:solidFill>
                <a:latin typeface="Calibri"/>
                <a:ea typeface="Calibri"/>
                <a:cs typeface="Calibri"/>
                <a:sym typeface="Calibri"/>
              </a:endParaRPr>
            </a:p>
          </p:txBody>
        </p:sp>
      </p:gr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83" name="Shape 783"/>
        <p:cNvGrpSpPr/>
        <p:nvPr/>
      </p:nvGrpSpPr>
      <p:grpSpPr>
        <a:xfrm>
          <a:off x="0" y="0"/>
          <a:ext cx="0" cy="0"/>
          <a:chOff x="0" y="0"/>
          <a:chExt cx="0" cy="0"/>
        </a:xfrm>
      </p:grpSpPr>
      <p:sp>
        <p:nvSpPr>
          <p:cNvPr id="784" name="Google Shape;784;p32"/>
          <p:cNvSpPr txBox="1"/>
          <p:nvPr>
            <p:ph type="title"/>
          </p:nvPr>
        </p:nvSpPr>
        <p:spPr>
          <a:xfrm>
            <a:off x="548200" y="2296875"/>
            <a:ext cx="11095500" cy="3160800"/>
          </a:xfrm>
          <a:prstGeom prst="rect">
            <a:avLst/>
          </a:prstGeom>
        </p:spPr>
        <p:txBody>
          <a:bodyPr anchorCtr="0" anchor="b" bIns="121900" lIns="121900" spcFirstLastPara="1" rIns="121900" wrap="square" tIns="121900">
            <a:noAutofit/>
          </a:bodyPr>
          <a:lstStyle/>
          <a:p>
            <a:pPr indent="0" lvl="0" marL="0" rtl="0" algn="ctr">
              <a:spcBef>
                <a:spcPts val="0"/>
              </a:spcBef>
              <a:spcAft>
                <a:spcPts val="0"/>
              </a:spcAft>
              <a:buNone/>
            </a:pPr>
            <a:r>
              <a:rPr lang="en"/>
              <a:t>Very interesting facts!</a:t>
            </a:r>
            <a:endParaRPr/>
          </a:p>
        </p:txBody>
      </p:sp>
      <p:sp>
        <p:nvSpPr>
          <p:cNvPr id="785" name="Google Shape;785;p32"/>
          <p:cNvSpPr txBox="1"/>
          <p:nvPr>
            <p:ph idx="1" type="body"/>
          </p:nvPr>
        </p:nvSpPr>
        <p:spPr>
          <a:xfrm>
            <a:off x="327625" y="5956850"/>
            <a:ext cx="11612400" cy="954900"/>
          </a:xfrm>
          <a:prstGeom prst="rect">
            <a:avLst/>
          </a:prstGeom>
        </p:spPr>
        <p:txBody>
          <a:bodyPr anchorCtr="0" anchor="t" bIns="121900" lIns="121900" spcFirstLastPara="1" rIns="121900" wrap="square" tIns="121900">
            <a:noAutofit/>
          </a:bodyPr>
          <a:lstStyle/>
          <a:p>
            <a:pPr indent="0" lvl="0" marL="0" rtl="0" algn="ctr">
              <a:spcBef>
                <a:spcPts val="0"/>
              </a:spcBef>
              <a:spcAft>
                <a:spcPts val="2100"/>
              </a:spcAft>
              <a:buNone/>
            </a:pPr>
            <a:r>
              <a:rPr lang="en"/>
              <a:t>This is where you section ends. Duplicate this set of slides as many times you need to go over all your sections.</a:t>
            </a:r>
            <a:endParaRPr/>
          </a:p>
        </p:txBody>
      </p:sp>
    </p:spTree>
  </p:cSld>
  <p:clrMapOvr>
    <a:masterClrMapping/>
  </p:clrMapOvr>
</p:sld>
</file>

<file path=ppt/theme/theme1.xml><?xml version="1.0" encoding="utf-8"?>
<a:theme xmlns:a="http://schemas.openxmlformats.org/drawingml/2006/main" xmlns:r="http://schemas.openxmlformats.org/officeDocument/2006/relationships" name="SlidesMania">
  <a:themeElements>
    <a:clrScheme name="Simple Light">
      <a:dk1>
        <a:srgbClr val="000000"/>
      </a:dk1>
      <a:lt1>
        <a:srgbClr val="FFFFFF"/>
      </a:lt1>
      <a:dk2>
        <a:srgbClr val="434343"/>
      </a:dk2>
      <a:lt2>
        <a:srgbClr val="EEEEEE"/>
      </a:lt2>
      <a:accent1>
        <a:srgbClr val="A665D7"/>
      </a:accent1>
      <a:accent2>
        <a:srgbClr val="5D2884"/>
      </a:accent2>
      <a:accent3>
        <a:srgbClr val="53177F"/>
      </a:accent3>
      <a:accent4>
        <a:srgbClr val="F78913"/>
      </a:accent4>
      <a:accent5>
        <a:srgbClr val="EE9608"/>
      </a:accent5>
      <a:accent6>
        <a:srgbClr val="C55A11"/>
      </a:accent6>
      <a:hlink>
        <a:srgbClr val="EA712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