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64" r:id="rId4"/>
    <p:sldId id="452" r:id="rId5"/>
    <p:sldId id="435" r:id="rId6"/>
    <p:sldId id="436" r:id="rId7"/>
    <p:sldId id="490" r:id="rId8"/>
    <p:sldId id="475" r:id="rId9"/>
    <p:sldId id="487" r:id="rId10"/>
    <p:sldId id="494" r:id="rId11"/>
    <p:sldId id="497" r:id="rId12"/>
    <p:sldId id="489" r:id="rId13"/>
    <p:sldId id="488" r:id="rId14"/>
    <p:sldId id="491" r:id="rId15"/>
    <p:sldId id="492" r:id="rId16"/>
    <p:sldId id="498" r:id="rId17"/>
    <p:sldId id="495" r:id="rId18"/>
    <p:sldId id="292" r:id="rId19"/>
    <p:sldId id="287" r:id="rId20"/>
    <p:sldId id="389" r:id="rId21"/>
    <p:sldId id="450" r:id="rId22"/>
    <p:sldId id="417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56"/>
    <a:srgbClr val="004CBF"/>
    <a:srgbClr val="FD425F"/>
    <a:srgbClr val="282738"/>
    <a:srgbClr val="8984D8"/>
    <a:srgbClr val="FFF186"/>
    <a:srgbClr val="FD7B8A"/>
    <a:srgbClr val="2CD4C4"/>
    <a:srgbClr val="F6F6F6"/>
    <a:srgbClr val="FFE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6" autoAdjust="0"/>
    <p:restoredTop sz="94660"/>
  </p:normalViewPr>
  <p:slideViewPr>
    <p:cSldViewPr snapToGrid="0">
      <p:cViewPr>
        <p:scale>
          <a:sx n="75" d="100"/>
          <a:sy n="75" d="100"/>
        </p:scale>
        <p:origin x="101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2020-05-30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www.pptmon.com/" TargetMode="External"/><Relationship Id="rId4" Type="http://schemas.openxmlformats.org/officeDocument/2006/relationships/image" Target="../media/image1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www.pptmon.com/" TargetMode="External"/><Relationship Id="rId4" Type="http://schemas.openxmlformats.org/officeDocument/2006/relationships/image" Target="../media/image1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www.pptmon.com/" TargetMode="External"/><Relationship Id="rId4" Type="http://schemas.openxmlformats.org/officeDocument/2006/relationships/image" Target="../media/image1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6.svg"/><Relationship Id="rId9" Type="http://schemas.openxmlformats.org/officeDocument/2006/relationships/image" Target="../media/image1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sv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래픽 12">
            <a:extLst>
              <a:ext uri="{FF2B5EF4-FFF2-40B4-BE49-F238E27FC236}">
                <a16:creationId xmlns:a16="http://schemas.microsoft.com/office/drawing/2014/main" id="{CD2AF7C2-018E-4308-88ED-5BE269195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07"/>
          <a:stretch/>
        </p:blipFill>
        <p:spPr>
          <a:xfrm>
            <a:off x="5227840" y="-14514"/>
            <a:ext cx="6964160" cy="6858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C638241-9FFE-4E65-BE9C-83D11FC823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5999" y="1245183"/>
            <a:ext cx="5985557" cy="4743046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0C920DB4-4DF2-4823-AF9C-9A23806B56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6053" r="75383" b="32703"/>
          <a:stretch/>
        </p:blipFill>
        <p:spPr>
          <a:xfrm rot="16200000" flipH="1">
            <a:off x="10034182" y="4700182"/>
            <a:ext cx="1650271" cy="2665366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1C2D3EE-5024-4D85-A2B3-9D4B412FB5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6053" r="75383" b="32703"/>
          <a:stretch/>
        </p:blipFill>
        <p:spPr>
          <a:xfrm rot="5400000">
            <a:off x="507547" y="4700183"/>
            <a:ext cx="1650271" cy="2665366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0C4A4BC-9130-45E0-85DD-B0FCC98D20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38883" y="1893366"/>
            <a:ext cx="3228740" cy="323900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37538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E4ABD7BA-F9B1-4CEB-8008-874AC22DBF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5375" b="32538"/>
          <a:stretch/>
        </p:blipFill>
        <p:spPr>
          <a:xfrm>
            <a:off x="7594601" y="2231495"/>
            <a:ext cx="4597400" cy="462650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72DA2D63-28F7-4F37-B32B-F86165E6E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6053" r="75383" b="32703"/>
          <a:stretch/>
        </p:blipFill>
        <p:spPr>
          <a:xfrm rot="16200000" flipV="1">
            <a:off x="507548" y="-507547"/>
            <a:ext cx="1650271" cy="2665366"/>
          </a:xfrm>
          <a:prstGeom prst="rect">
            <a:avLst/>
          </a:prstGeom>
        </p:spPr>
      </p:pic>
      <p:pic>
        <p:nvPicPr>
          <p:cNvPr id="4" name="Graphic 3">
            <a:hlinkClick r:id="rId5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497FDD99-9FDE-4CAC-8C98-CCF683C25C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76865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83B599BE-F2C4-4557-B118-101E69022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5375" b="32538"/>
          <a:stretch/>
        </p:blipFill>
        <p:spPr>
          <a:xfrm>
            <a:off x="7594601" y="2231495"/>
            <a:ext cx="4597400" cy="462650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53EA82A-1CD2-4EC7-99BB-E692D089B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6053" r="75383" b="32703"/>
          <a:stretch/>
        </p:blipFill>
        <p:spPr>
          <a:xfrm rot="16200000" flipV="1">
            <a:off x="507548" y="-507547"/>
            <a:ext cx="1650271" cy="2665366"/>
          </a:xfrm>
          <a:prstGeom prst="rect">
            <a:avLst/>
          </a:prstGeom>
        </p:spPr>
      </p:pic>
      <p:pic>
        <p:nvPicPr>
          <p:cNvPr id="4" name="Graphic 3">
            <a:hlinkClick r:id="rId5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52786B5F-F9CE-4191-BF03-820D0439E8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664052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6925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8EC0C0F8-D8C7-4AA1-8F77-472272C190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5375" b="32538"/>
          <a:stretch/>
        </p:blipFill>
        <p:spPr>
          <a:xfrm>
            <a:off x="7594601" y="2231495"/>
            <a:ext cx="4597400" cy="462650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5DD69DE-9792-4F04-A532-94711BAED3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6053" r="75383" b="32703"/>
          <a:stretch/>
        </p:blipFill>
        <p:spPr>
          <a:xfrm rot="16200000" flipV="1">
            <a:off x="507548" y="-507547"/>
            <a:ext cx="1650271" cy="2665366"/>
          </a:xfrm>
          <a:prstGeom prst="rect">
            <a:avLst/>
          </a:prstGeom>
        </p:spPr>
      </p:pic>
      <p:pic>
        <p:nvPicPr>
          <p:cNvPr id="4" name="Graphic 3">
            <a:hlinkClick r:id="rId5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C49DF017-AA16-40DE-A4EE-BAECBC9956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76835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92266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ED0A18C-96B5-4045-9BE7-657194DBF8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0851" r="40182"/>
          <a:stretch/>
        </p:blipFill>
        <p:spPr>
          <a:xfrm>
            <a:off x="9270042" y="1"/>
            <a:ext cx="2921958" cy="9017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A5DF5D4-68A9-4E97-A21F-46FD7BB48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6055" t="20998" r="66300" b="35306"/>
          <a:stretch/>
        </p:blipFill>
        <p:spPr>
          <a:xfrm rot="5400000">
            <a:off x="349250" y="5175250"/>
            <a:ext cx="13335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520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6F7B97A3-6B1A-480F-B357-829863EBEF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78255" r="42804"/>
          <a:stretch/>
        </p:blipFill>
        <p:spPr>
          <a:xfrm rot="16200000" flipV="1">
            <a:off x="10569338" y="752238"/>
            <a:ext cx="2374901" cy="87042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43AE8935-58F8-415A-BFCD-7401EB4D1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6053" r="75383" b="32703"/>
          <a:stretch/>
        </p:blipFill>
        <p:spPr>
          <a:xfrm flipH="1">
            <a:off x="-3" y="4192634"/>
            <a:ext cx="1650271" cy="266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753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7574301D-2016-4EFD-A7B2-7A35610073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5375" b="32538"/>
          <a:stretch/>
        </p:blipFill>
        <p:spPr>
          <a:xfrm flipH="1">
            <a:off x="0" y="2231495"/>
            <a:ext cx="4597400" cy="4626505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81EAD48F-6F5B-4189-8135-3E4199F4076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5174" y="2437419"/>
            <a:ext cx="3527425" cy="387289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FE2E125-F750-460B-A661-F9A7D77613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26053" r="75383" b="32703"/>
          <a:stretch/>
        </p:blipFill>
        <p:spPr>
          <a:xfrm rot="5400000" flipH="1" flipV="1">
            <a:off x="10034182" y="-507547"/>
            <a:ext cx="1650271" cy="266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742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5FF0E14C-B7DF-4B64-8D72-5F0AC18ED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0851" r="40182"/>
          <a:stretch/>
        </p:blipFill>
        <p:spPr>
          <a:xfrm flipH="1" flipV="1">
            <a:off x="0" y="5956300"/>
            <a:ext cx="2921958" cy="9017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B9D0D9B-8D50-410E-B39D-2C3C73911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6055" t="20998" r="70776" b="35306"/>
          <a:stretch/>
        </p:blipFill>
        <p:spPr>
          <a:xfrm rot="5400000" flipH="1" flipV="1">
            <a:off x="10617199" y="-457200"/>
            <a:ext cx="1117601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7039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D944A31-3786-494F-91CB-F2FFD35E19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808"/>
          <a:stretch/>
        </p:blipFill>
        <p:spPr>
          <a:xfrm>
            <a:off x="5418341" y="871537"/>
            <a:ext cx="6773660" cy="5114925"/>
          </a:xfrm>
          <a:prstGeom prst="rect">
            <a:avLst/>
          </a:prstGeom>
        </p:spPr>
      </p:pic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1BFEEF62-4789-4808-906A-0F3741109A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4706" y="871537"/>
            <a:ext cx="3803138" cy="5114926"/>
          </a:xfrm>
          <a:prstGeom prst="roundRect">
            <a:avLst>
              <a:gd name="adj" fmla="val 126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C96C08C6-0F9A-4F99-B86A-0735E89072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85779" r="42804"/>
          <a:stretch/>
        </p:blipFill>
        <p:spPr>
          <a:xfrm rot="10800000" flipH="1">
            <a:off x="9817099" y="6288752"/>
            <a:ext cx="2374901" cy="56924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79B5B8D-1452-4551-86CF-3C7F69AD12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26053" r="78455" b="34864"/>
          <a:stretch/>
        </p:blipFill>
        <p:spPr>
          <a:xfrm rot="5400000" flipH="1">
            <a:off x="542169" y="-540661"/>
            <a:ext cx="1444348" cy="252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22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09B569E-387C-4DCD-A0BC-0F8DECDEC2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6053" r="75383" b="32703"/>
          <a:stretch/>
        </p:blipFill>
        <p:spPr>
          <a:xfrm rot="16200000" flipH="1">
            <a:off x="10034182" y="4700182"/>
            <a:ext cx="1650271" cy="2665366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F287943-9F08-4931-A1D6-A90A4F6586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6053" r="75383" b="32703"/>
          <a:stretch/>
        </p:blipFill>
        <p:spPr>
          <a:xfrm rot="5400000">
            <a:off x="507547" y="4700183"/>
            <a:ext cx="1650271" cy="266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961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180E5136-A5FB-443E-8382-C0B254E063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285999"/>
            <a:ext cx="1976212" cy="1976210"/>
          </a:xfrm>
          <a:prstGeom prst="roundRect">
            <a:avLst>
              <a:gd name="adj" fmla="val 959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BF82D0A9-723A-4569-A9AE-1ED0CD4B53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40070" y="2285999"/>
            <a:ext cx="1976212" cy="1976210"/>
          </a:xfrm>
          <a:prstGeom prst="roundRect">
            <a:avLst>
              <a:gd name="adj" fmla="val 959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DC3AC53D-41BC-47F9-ADA5-ADF69FCCC9F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75716" y="2285999"/>
            <a:ext cx="1976212" cy="1976210"/>
          </a:xfrm>
          <a:prstGeom prst="roundRect">
            <a:avLst>
              <a:gd name="adj" fmla="val 959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E98A8C2B-0415-4F99-8354-563788C942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11360" y="2285999"/>
            <a:ext cx="1976212" cy="1976210"/>
          </a:xfrm>
          <a:prstGeom prst="roundRect">
            <a:avLst>
              <a:gd name="adj" fmla="val 959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AD882A1D-4C22-49C5-8AD9-6292A05ACD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6053" r="75383" b="32703"/>
          <a:stretch/>
        </p:blipFill>
        <p:spPr>
          <a:xfrm rot="16200000" flipH="1">
            <a:off x="10034182" y="4700182"/>
            <a:ext cx="1650271" cy="266536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A451B93-CDE1-419F-A7B1-8C674A4C99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6053" r="75383" b="32703"/>
          <a:stretch/>
        </p:blipFill>
        <p:spPr>
          <a:xfrm rot="5400000">
            <a:off x="507547" y="4700183"/>
            <a:ext cx="1650271" cy="266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224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1F1880A-3283-44CC-AD95-EA3F021D1B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0851" r="40182"/>
          <a:stretch/>
        </p:blipFill>
        <p:spPr>
          <a:xfrm>
            <a:off x="9270042" y="-1"/>
            <a:ext cx="2921958" cy="9017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79ADB98-DA3B-4F39-B1F7-265031CB6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6055" t="20998" r="70776" b="35306"/>
          <a:stretch/>
        </p:blipFill>
        <p:spPr>
          <a:xfrm rot="5400000">
            <a:off x="457200" y="5283199"/>
            <a:ext cx="1117601" cy="2032000"/>
          </a:xfrm>
          <a:prstGeom prst="rect">
            <a:avLst/>
          </a:prstGeom>
        </p:spPr>
      </p:pic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D236DFDE-38F4-4A30-84EE-0F8AC82630AD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096000" y="1311870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48789E0D-5E68-4B3B-B847-D8DEFFDDF206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8646656" y="1311870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52032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687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13823B9-95CB-4F0F-A7C9-84E2B762FC43}"/>
              </a:ext>
            </a:extLst>
          </p:cNvPr>
          <p:cNvSpPr txBox="1"/>
          <p:nvPr/>
        </p:nvSpPr>
        <p:spPr>
          <a:xfrm>
            <a:off x="769257" y="2089755"/>
            <a:ext cx="680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9BC8F7-A8FB-48C3-9EBD-5E1F6AB4FE48}"/>
              </a:ext>
            </a:extLst>
          </p:cNvPr>
          <p:cNvSpPr txBox="1"/>
          <p:nvPr/>
        </p:nvSpPr>
        <p:spPr>
          <a:xfrm>
            <a:off x="769257" y="3942664"/>
            <a:ext cx="5087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</a:t>
            </a:r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sub</a:t>
            </a:r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title</a:t>
            </a:r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of</a:t>
            </a:r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73BD93-E6FD-43F1-A2E9-0A6CBE267488}"/>
              </a:ext>
            </a:extLst>
          </p:cNvPr>
          <p:cNvSpPr txBox="1"/>
          <p:nvPr/>
        </p:nvSpPr>
        <p:spPr>
          <a:xfrm>
            <a:off x="769257" y="4331759"/>
            <a:ext cx="508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7F9D9-504D-4D0E-A59F-86202684E5CD}"/>
              </a:ext>
            </a:extLst>
          </p:cNvPr>
          <p:cNvSpPr txBox="1"/>
          <p:nvPr/>
        </p:nvSpPr>
        <p:spPr>
          <a:xfrm>
            <a:off x="1318078" y="704369"/>
            <a:ext cx="244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NAME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35D27F8-51FD-4905-AC51-CFB9BC9F90A6}"/>
              </a:ext>
            </a:extLst>
          </p:cNvPr>
          <p:cNvSpPr/>
          <p:nvPr/>
        </p:nvSpPr>
        <p:spPr>
          <a:xfrm>
            <a:off x="515256" y="5833871"/>
            <a:ext cx="3055257" cy="461665"/>
          </a:xfrm>
          <a:prstGeom prst="roundRect">
            <a:avLst>
              <a:gd name="adj" fmla="val 50000"/>
            </a:avLst>
          </a:prstGeom>
          <a:solidFill>
            <a:srgbClr val="FF3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590F55C-71E4-4462-A4F3-69849744A1AC}"/>
              </a:ext>
            </a:extLst>
          </p:cNvPr>
          <p:cNvSpPr/>
          <p:nvPr/>
        </p:nvSpPr>
        <p:spPr>
          <a:xfrm>
            <a:off x="515256" y="562464"/>
            <a:ext cx="653142" cy="653142"/>
          </a:xfrm>
          <a:prstGeom prst="ellipse">
            <a:avLst/>
          </a:prstGeom>
          <a:solidFill>
            <a:srgbClr val="FF3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What Sets Us Apart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276DAE86-F3D5-4779-9C2F-FAA4E7985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4732" y="1847432"/>
            <a:ext cx="2019300" cy="1990725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4CB81A12-6F54-4AC8-BD12-E64EAB1066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1316" y="3911598"/>
            <a:ext cx="2057400" cy="1971675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CFAF10F7-6409-44BB-A73B-B6FC3D3A5C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6000" y="1942682"/>
            <a:ext cx="2057400" cy="1895475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D224A5E5-FF5D-45D5-8531-9C9520CC99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50683" y="3921123"/>
            <a:ext cx="2057400" cy="19621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549E470-8AA3-4400-9344-B00B51A77A75}"/>
              </a:ext>
            </a:extLst>
          </p:cNvPr>
          <p:cNvSpPr txBox="1"/>
          <p:nvPr/>
        </p:nvSpPr>
        <p:spPr>
          <a:xfrm>
            <a:off x="3376582" y="2262205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7AE4E75-F546-4B2E-9F09-521E584E4BF1}"/>
              </a:ext>
            </a:extLst>
          </p:cNvPr>
          <p:cNvSpPr/>
          <p:nvPr/>
        </p:nvSpPr>
        <p:spPr>
          <a:xfrm>
            <a:off x="3338482" y="1847432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65F1B6-4F62-4137-983E-737561BA36D1}"/>
              </a:ext>
            </a:extLst>
          </p:cNvPr>
          <p:cNvSpPr txBox="1"/>
          <p:nvPr/>
        </p:nvSpPr>
        <p:spPr>
          <a:xfrm>
            <a:off x="8485949" y="2262205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852C236-1E01-4573-AC01-EEA4B31BDB47}"/>
              </a:ext>
            </a:extLst>
          </p:cNvPr>
          <p:cNvSpPr/>
          <p:nvPr/>
        </p:nvSpPr>
        <p:spPr>
          <a:xfrm>
            <a:off x="8447849" y="1847432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EE2E5F-F685-4A1B-AC7E-DBC56C6A8790}"/>
              </a:ext>
            </a:extLst>
          </p:cNvPr>
          <p:cNvSpPr txBox="1"/>
          <p:nvPr/>
        </p:nvSpPr>
        <p:spPr>
          <a:xfrm>
            <a:off x="1217765" y="5360053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EC5E883-E6C1-4B06-BDA7-7524A9B38430}"/>
              </a:ext>
            </a:extLst>
          </p:cNvPr>
          <p:cNvSpPr/>
          <p:nvPr/>
        </p:nvSpPr>
        <p:spPr>
          <a:xfrm>
            <a:off x="1179665" y="4945280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DF7E4D-05BC-4FEC-9C66-C671758EBE33}"/>
              </a:ext>
            </a:extLst>
          </p:cNvPr>
          <p:cNvSpPr txBox="1"/>
          <p:nvPr/>
        </p:nvSpPr>
        <p:spPr>
          <a:xfrm>
            <a:off x="6327132" y="5360053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991AEBA-B166-4FF1-86E7-78BB65332BFC}"/>
              </a:ext>
            </a:extLst>
          </p:cNvPr>
          <p:cNvSpPr/>
          <p:nvPr/>
        </p:nvSpPr>
        <p:spPr>
          <a:xfrm>
            <a:off x="6289032" y="4945280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431561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Core Values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7D40E4-7ABF-4FC7-BADD-420FBC53B82A}"/>
              </a:ext>
            </a:extLst>
          </p:cNvPr>
          <p:cNvSpPr txBox="1"/>
          <p:nvPr/>
        </p:nvSpPr>
        <p:spPr>
          <a:xfrm>
            <a:off x="1870198" y="4362792"/>
            <a:ext cx="31404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0BBE22E-74D4-4DA9-B9CC-A5E819AC954C}"/>
              </a:ext>
            </a:extLst>
          </p:cNvPr>
          <p:cNvSpPr/>
          <p:nvPr/>
        </p:nvSpPr>
        <p:spPr>
          <a:xfrm>
            <a:off x="1873600" y="3871831"/>
            <a:ext cx="31336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2636EF-CB20-46ED-9D20-6A0E86A7E8DB}"/>
              </a:ext>
            </a:extLst>
          </p:cNvPr>
          <p:cNvSpPr txBox="1"/>
          <p:nvPr/>
        </p:nvSpPr>
        <p:spPr>
          <a:xfrm>
            <a:off x="7181397" y="4362792"/>
            <a:ext cx="31404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4650D36-E2A1-4D0A-BF3D-A68DD82FE16C}"/>
              </a:ext>
            </a:extLst>
          </p:cNvPr>
          <p:cNvSpPr/>
          <p:nvPr/>
        </p:nvSpPr>
        <p:spPr>
          <a:xfrm>
            <a:off x="7184799" y="3871831"/>
            <a:ext cx="31336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5" name="그래픽 13">
            <a:extLst>
              <a:ext uri="{FF2B5EF4-FFF2-40B4-BE49-F238E27FC236}">
                <a16:creationId xmlns:a16="http://schemas.microsoft.com/office/drawing/2014/main" id="{D5918A50-E5BF-4D04-8537-2E40456D1AD4}"/>
              </a:ext>
            </a:extLst>
          </p:cNvPr>
          <p:cNvSpPr/>
          <p:nvPr/>
        </p:nvSpPr>
        <p:spPr>
          <a:xfrm>
            <a:off x="2927700" y="22791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004CB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그래픽 13">
            <a:extLst>
              <a:ext uri="{FF2B5EF4-FFF2-40B4-BE49-F238E27FC236}">
                <a16:creationId xmlns:a16="http://schemas.microsoft.com/office/drawing/2014/main" id="{0AF4C220-4884-43F0-B087-C5C0C1DB9836}"/>
              </a:ext>
            </a:extLst>
          </p:cNvPr>
          <p:cNvSpPr/>
          <p:nvPr/>
        </p:nvSpPr>
        <p:spPr>
          <a:xfrm>
            <a:off x="8238900" y="22791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F3356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15348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Fast Fact About Online Shopping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C23241AD-9CCB-4E43-A7A1-2E3AF4EC9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3018" y="2054041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46184E-9D7F-4E54-B737-6360DCA1270D}"/>
              </a:ext>
            </a:extLst>
          </p:cNvPr>
          <p:cNvSpPr txBox="1"/>
          <p:nvPr/>
        </p:nvSpPr>
        <p:spPr>
          <a:xfrm>
            <a:off x="3015343" y="2015941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9A7B293-640F-4BBA-A726-DECB28554485}"/>
              </a:ext>
            </a:extLst>
          </p:cNvPr>
          <p:cNvSpPr/>
          <p:nvPr/>
        </p:nvSpPr>
        <p:spPr>
          <a:xfrm>
            <a:off x="2190565" y="55451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D42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448633-2F3B-412B-B8F0-F4E2768E95B2}"/>
              </a:ext>
            </a:extLst>
          </p:cNvPr>
          <p:cNvSpPr txBox="1"/>
          <p:nvPr/>
        </p:nvSpPr>
        <p:spPr>
          <a:xfrm>
            <a:off x="3015343" y="3179733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1BCB59-58AD-4E96-A23D-56B23C2F80B2}"/>
              </a:ext>
            </a:extLst>
          </p:cNvPr>
          <p:cNvSpPr txBox="1"/>
          <p:nvPr/>
        </p:nvSpPr>
        <p:spPr>
          <a:xfrm>
            <a:off x="3015343" y="4343525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882557-5083-4853-B61C-66CA623F476B}"/>
              </a:ext>
            </a:extLst>
          </p:cNvPr>
          <p:cNvSpPr txBox="1"/>
          <p:nvPr/>
        </p:nvSpPr>
        <p:spPr>
          <a:xfrm>
            <a:off x="3015343" y="5507317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084DE4A-9776-4AC0-899D-B7D5ED3AB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3018" y="3217530"/>
            <a:ext cx="377825" cy="377825"/>
          </a:xfrm>
          <a:prstGeom prst="rect">
            <a:avLst/>
          </a:prstGeom>
        </p:spPr>
      </p:pic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440D612A-02C7-448D-A761-D74B65F21774}"/>
              </a:ext>
            </a:extLst>
          </p:cNvPr>
          <p:cNvSpPr/>
          <p:nvPr/>
        </p:nvSpPr>
        <p:spPr>
          <a:xfrm>
            <a:off x="2190565" y="43813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D42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41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Benefits to Online Shopping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0D71EF6-20EB-4C5B-A3A4-D261C9C1F19B}"/>
              </a:ext>
            </a:extLst>
          </p:cNvPr>
          <p:cNvSpPr>
            <a:spLocks noChangeAspect="1"/>
          </p:cNvSpPr>
          <p:nvPr/>
        </p:nvSpPr>
        <p:spPr>
          <a:xfrm>
            <a:off x="1429927" y="2252195"/>
            <a:ext cx="116298" cy="116298"/>
          </a:xfrm>
          <a:prstGeom prst="rect">
            <a:avLst/>
          </a:prstGeom>
          <a:solidFill>
            <a:srgbClr val="FF3356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F557F6-4115-4F78-AAB5-D562B82B7F3E}"/>
              </a:ext>
            </a:extLst>
          </p:cNvPr>
          <p:cNvSpPr txBox="1"/>
          <p:nvPr/>
        </p:nvSpPr>
        <p:spPr>
          <a:xfrm>
            <a:off x="1574801" y="2122530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AMET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B3238E-7857-46CF-A5B0-2CD036B9A2C1}"/>
              </a:ext>
            </a:extLst>
          </p:cNvPr>
          <p:cNvSpPr txBox="1"/>
          <p:nvPr/>
        </p:nvSpPr>
        <p:spPr>
          <a:xfrm>
            <a:off x="1574801" y="2524194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4EFB7EC-19E1-4FC4-A73F-E84CD204C0A2}"/>
              </a:ext>
            </a:extLst>
          </p:cNvPr>
          <p:cNvSpPr>
            <a:spLocks noChangeAspect="1"/>
          </p:cNvSpPr>
          <p:nvPr/>
        </p:nvSpPr>
        <p:spPr>
          <a:xfrm>
            <a:off x="6636927" y="2252195"/>
            <a:ext cx="116298" cy="116298"/>
          </a:xfrm>
          <a:prstGeom prst="rect">
            <a:avLst/>
          </a:prstGeom>
          <a:solidFill>
            <a:srgbClr val="FF3356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706BE-2F5F-4080-AB62-2E7548F8CE94}"/>
              </a:ext>
            </a:extLst>
          </p:cNvPr>
          <p:cNvSpPr txBox="1"/>
          <p:nvPr/>
        </p:nvSpPr>
        <p:spPr>
          <a:xfrm>
            <a:off x="6781801" y="2122530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FFD88-55D6-4402-9196-0DC9DA39F525}"/>
              </a:ext>
            </a:extLst>
          </p:cNvPr>
          <p:cNvSpPr txBox="1"/>
          <p:nvPr/>
        </p:nvSpPr>
        <p:spPr>
          <a:xfrm>
            <a:off x="6781801" y="2524194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EF0C764-42BE-4406-B59D-CD33B138F859}"/>
              </a:ext>
            </a:extLst>
          </p:cNvPr>
          <p:cNvSpPr>
            <a:spLocks noChangeAspect="1"/>
          </p:cNvSpPr>
          <p:nvPr/>
        </p:nvSpPr>
        <p:spPr>
          <a:xfrm>
            <a:off x="1429927" y="4080995"/>
            <a:ext cx="116298" cy="116298"/>
          </a:xfrm>
          <a:prstGeom prst="rect">
            <a:avLst/>
          </a:prstGeom>
          <a:solidFill>
            <a:srgbClr val="FF3356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473D75-C5F0-40E9-896D-ED993A57355C}"/>
              </a:ext>
            </a:extLst>
          </p:cNvPr>
          <p:cNvSpPr txBox="1"/>
          <p:nvPr/>
        </p:nvSpPr>
        <p:spPr>
          <a:xfrm>
            <a:off x="1574801" y="3951330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AMET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A42D0A-80D4-4227-A696-8D0302ACBEE7}"/>
              </a:ext>
            </a:extLst>
          </p:cNvPr>
          <p:cNvSpPr txBox="1"/>
          <p:nvPr/>
        </p:nvSpPr>
        <p:spPr>
          <a:xfrm>
            <a:off x="1574801" y="4352994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CCF5AA9-022B-4984-956B-50BF64E332E6}"/>
              </a:ext>
            </a:extLst>
          </p:cNvPr>
          <p:cNvSpPr>
            <a:spLocks noChangeAspect="1"/>
          </p:cNvSpPr>
          <p:nvPr/>
        </p:nvSpPr>
        <p:spPr>
          <a:xfrm>
            <a:off x="6636927" y="4080995"/>
            <a:ext cx="116298" cy="116298"/>
          </a:xfrm>
          <a:prstGeom prst="rect">
            <a:avLst/>
          </a:prstGeom>
          <a:solidFill>
            <a:srgbClr val="FF3356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86577D-6505-44A6-93D2-72D3AE45CBC3}"/>
              </a:ext>
            </a:extLst>
          </p:cNvPr>
          <p:cNvSpPr txBox="1"/>
          <p:nvPr/>
        </p:nvSpPr>
        <p:spPr>
          <a:xfrm>
            <a:off x="6781801" y="3951330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AMET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A0225A-B239-4787-A092-9889322A57C9}"/>
              </a:ext>
            </a:extLst>
          </p:cNvPr>
          <p:cNvSpPr txBox="1"/>
          <p:nvPr/>
        </p:nvSpPr>
        <p:spPr>
          <a:xfrm>
            <a:off x="6781801" y="4352994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9180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Store Benefit Too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F7653C-D7D8-4C61-A871-CDA12085404B}"/>
              </a:ext>
            </a:extLst>
          </p:cNvPr>
          <p:cNvSpPr txBox="1"/>
          <p:nvPr/>
        </p:nvSpPr>
        <p:spPr>
          <a:xfrm>
            <a:off x="800100" y="4027008"/>
            <a:ext cx="2335893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Repeat business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F688D1-33F6-4EEA-8958-9E2F5FAA458D}"/>
              </a:ext>
            </a:extLst>
          </p:cNvPr>
          <p:cNvSpPr txBox="1"/>
          <p:nvPr/>
        </p:nvSpPr>
        <p:spPr>
          <a:xfrm>
            <a:off x="800100" y="4626312"/>
            <a:ext cx="2335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729BA9-FF20-46A8-A66E-E252E5E809BD}"/>
              </a:ext>
            </a:extLst>
          </p:cNvPr>
          <p:cNvSpPr txBox="1"/>
          <p:nvPr/>
        </p:nvSpPr>
        <p:spPr>
          <a:xfrm>
            <a:off x="3552069" y="4027008"/>
            <a:ext cx="2335893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Promotions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168B9C-C99C-4AAF-9A3F-DC7DAE21CE4C}"/>
              </a:ext>
            </a:extLst>
          </p:cNvPr>
          <p:cNvSpPr txBox="1"/>
          <p:nvPr/>
        </p:nvSpPr>
        <p:spPr>
          <a:xfrm>
            <a:off x="3552069" y="4626312"/>
            <a:ext cx="2335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7736FA-FA94-4A70-BB72-EA4E5692D1E8}"/>
              </a:ext>
            </a:extLst>
          </p:cNvPr>
          <p:cNvSpPr txBox="1"/>
          <p:nvPr/>
        </p:nvSpPr>
        <p:spPr>
          <a:xfrm>
            <a:off x="6304038" y="4027008"/>
            <a:ext cx="2335893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24hours of profiting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00FEEA-FD39-483D-B6BF-EA5AC2957825}"/>
              </a:ext>
            </a:extLst>
          </p:cNvPr>
          <p:cNvSpPr txBox="1"/>
          <p:nvPr/>
        </p:nvSpPr>
        <p:spPr>
          <a:xfrm>
            <a:off x="6304038" y="4626312"/>
            <a:ext cx="2335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B53833-8AD9-4F51-B563-823DCBB1689D}"/>
              </a:ext>
            </a:extLst>
          </p:cNvPr>
          <p:cNvSpPr txBox="1"/>
          <p:nvPr/>
        </p:nvSpPr>
        <p:spPr>
          <a:xfrm>
            <a:off x="9056007" y="3888509"/>
            <a:ext cx="233589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Improvements to webpages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B95CEE-4432-43D8-9062-7E96F55F74E0}"/>
              </a:ext>
            </a:extLst>
          </p:cNvPr>
          <p:cNvSpPr txBox="1"/>
          <p:nvPr/>
        </p:nvSpPr>
        <p:spPr>
          <a:xfrm>
            <a:off x="9056007" y="4626312"/>
            <a:ext cx="2335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DBE9B48A-95D5-48E5-873E-687EB57A4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00754" y="2387968"/>
            <a:ext cx="1246400" cy="1110074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E9025709-4CF3-4FCE-871E-3AFD18862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8784" y="2319804"/>
            <a:ext cx="1246400" cy="12464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DDF5D3D1-1DCF-4966-B894-22E453A11C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96815" y="2324673"/>
            <a:ext cx="1246400" cy="1236662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F70A0368-474E-483A-BB4E-6CAA2A019C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44846" y="2319804"/>
            <a:ext cx="1246400" cy="12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07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Downsides to Shopping Online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1B947-6AE9-484F-A3F4-A898869E3136}"/>
              </a:ext>
            </a:extLst>
          </p:cNvPr>
          <p:cNvSpPr txBox="1"/>
          <p:nvPr/>
        </p:nvSpPr>
        <p:spPr>
          <a:xfrm>
            <a:off x="1409700" y="4420708"/>
            <a:ext cx="288683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There are dangers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AA5333-0F75-405E-BCCE-7147ACA07AD3}"/>
              </a:ext>
            </a:extLst>
          </p:cNvPr>
          <p:cNvSpPr txBox="1"/>
          <p:nvPr/>
        </p:nvSpPr>
        <p:spPr>
          <a:xfrm>
            <a:off x="4652584" y="4420708"/>
            <a:ext cx="288683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Hacking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2BCF22-CD7D-4C01-AEE3-E4D2198F3431}"/>
              </a:ext>
            </a:extLst>
          </p:cNvPr>
          <p:cNvSpPr txBox="1"/>
          <p:nvPr/>
        </p:nvSpPr>
        <p:spPr>
          <a:xfrm>
            <a:off x="7895468" y="4420708"/>
            <a:ext cx="288683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Credit card fraud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3800C75A-9CFE-4BA6-B3DD-A03CFF619303}"/>
              </a:ext>
            </a:extLst>
          </p:cNvPr>
          <p:cNvSpPr/>
          <p:nvPr/>
        </p:nvSpPr>
        <p:spPr>
          <a:xfrm>
            <a:off x="2137532" y="2586416"/>
            <a:ext cx="1431168" cy="1431168"/>
          </a:xfrm>
          <a:prstGeom prst="ellipse">
            <a:avLst/>
          </a:prstGeom>
          <a:solidFill>
            <a:srgbClr val="FF3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86006044-6783-4606-8843-5B8BF1258B81}"/>
              </a:ext>
            </a:extLst>
          </p:cNvPr>
          <p:cNvSpPr/>
          <p:nvPr/>
        </p:nvSpPr>
        <p:spPr>
          <a:xfrm>
            <a:off x="5380416" y="2586416"/>
            <a:ext cx="1431168" cy="1431168"/>
          </a:xfrm>
          <a:prstGeom prst="ellipse">
            <a:avLst/>
          </a:prstGeom>
          <a:solidFill>
            <a:srgbClr val="FF3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4B8F22B2-6070-40D4-9A7E-0AE8D3891A28}"/>
              </a:ext>
            </a:extLst>
          </p:cNvPr>
          <p:cNvSpPr/>
          <p:nvPr/>
        </p:nvSpPr>
        <p:spPr>
          <a:xfrm>
            <a:off x="8623300" y="2586416"/>
            <a:ext cx="1431168" cy="1431168"/>
          </a:xfrm>
          <a:prstGeom prst="ellipse">
            <a:avLst/>
          </a:prstGeom>
          <a:solidFill>
            <a:srgbClr val="FF3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7D488C8C-7507-446C-9CD1-C49B364C7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8950" y="2813050"/>
            <a:ext cx="977900" cy="9779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568210F-359D-42AD-8455-D3CDC6453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64166" y="2784475"/>
            <a:ext cx="977900" cy="90914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778CD587-2DB5-4846-8E84-AA815E111E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07233" y="2813050"/>
            <a:ext cx="863302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29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Tips for Staying Safe Online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5F24424-DD95-45B5-AF8B-2864C901FD9D}"/>
              </a:ext>
            </a:extLst>
          </p:cNvPr>
          <p:cNvSpPr/>
          <p:nvPr/>
        </p:nvSpPr>
        <p:spPr>
          <a:xfrm>
            <a:off x="1235067" y="1757095"/>
            <a:ext cx="2950644" cy="1964005"/>
          </a:xfrm>
          <a:prstGeom prst="roundRect">
            <a:avLst>
              <a:gd name="adj" fmla="val 8472"/>
            </a:avLst>
          </a:prstGeom>
          <a:solidFill>
            <a:schemeClr val="bg1">
              <a:lumMod val="95000"/>
              <a:alpha val="43000"/>
            </a:schemeClr>
          </a:solidFill>
          <a:ln w="11802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1669B30F-49BD-443E-AC23-A8B62A5B7DF5}"/>
              </a:ext>
            </a:extLst>
          </p:cNvPr>
          <p:cNvSpPr/>
          <p:nvPr/>
        </p:nvSpPr>
        <p:spPr>
          <a:xfrm>
            <a:off x="8006289" y="1757095"/>
            <a:ext cx="2950644" cy="1964005"/>
          </a:xfrm>
          <a:prstGeom prst="roundRect">
            <a:avLst>
              <a:gd name="adj" fmla="val 8472"/>
            </a:avLst>
          </a:prstGeom>
          <a:solidFill>
            <a:schemeClr val="bg1">
              <a:lumMod val="95000"/>
              <a:alpha val="43000"/>
            </a:schemeClr>
          </a:solidFill>
          <a:ln w="11802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80FD7C1-B5AA-42C1-A5FE-6712A5B788B4}"/>
              </a:ext>
            </a:extLst>
          </p:cNvPr>
          <p:cNvSpPr/>
          <p:nvPr/>
        </p:nvSpPr>
        <p:spPr>
          <a:xfrm>
            <a:off x="4620678" y="1757095"/>
            <a:ext cx="2950644" cy="1964005"/>
          </a:xfrm>
          <a:prstGeom prst="roundRect">
            <a:avLst>
              <a:gd name="adj" fmla="val 8472"/>
            </a:avLst>
          </a:prstGeom>
          <a:solidFill>
            <a:schemeClr val="bg1">
              <a:lumMod val="95000"/>
              <a:alpha val="43000"/>
            </a:schemeClr>
          </a:solidFill>
          <a:ln w="11802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AE84D7-CD69-4CD6-AFD1-F5CAE2EDB57F}"/>
              </a:ext>
            </a:extLst>
          </p:cNvPr>
          <p:cNvSpPr txBox="1"/>
          <p:nvPr/>
        </p:nvSpPr>
        <p:spPr>
          <a:xfrm>
            <a:off x="1444627" y="2006519"/>
            <a:ext cx="253152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E7A810-84D2-4006-BE50-0C04E91DA76E}"/>
              </a:ext>
            </a:extLst>
          </p:cNvPr>
          <p:cNvSpPr txBox="1"/>
          <p:nvPr/>
        </p:nvSpPr>
        <p:spPr>
          <a:xfrm>
            <a:off x="1444627" y="2449949"/>
            <a:ext cx="2531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D9D816-5CD9-4FEF-B055-42C5CF512FDC}"/>
              </a:ext>
            </a:extLst>
          </p:cNvPr>
          <p:cNvSpPr txBox="1"/>
          <p:nvPr/>
        </p:nvSpPr>
        <p:spPr>
          <a:xfrm>
            <a:off x="8215849" y="2006519"/>
            <a:ext cx="253152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4E50C5-F45E-4E65-904B-80DD04D54FCB}"/>
              </a:ext>
            </a:extLst>
          </p:cNvPr>
          <p:cNvSpPr txBox="1"/>
          <p:nvPr/>
        </p:nvSpPr>
        <p:spPr>
          <a:xfrm>
            <a:off x="8215848" y="2449949"/>
            <a:ext cx="2531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FAE0DF-E84C-4C7B-8A2A-4079B760AE93}"/>
              </a:ext>
            </a:extLst>
          </p:cNvPr>
          <p:cNvSpPr txBox="1"/>
          <p:nvPr/>
        </p:nvSpPr>
        <p:spPr>
          <a:xfrm>
            <a:off x="4830238" y="2006519"/>
            <a:ext cx="253152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981257-A710-403A-A73B-84098BA0B580}"/>
              </a:ext>
            </a:extLst>
          </p:cNvPr>
          <p:cNvSpPr txBox="1"/>
          <p:nvPr/>
        </p:nvSpPr>
        <p:spPr>
          <a:xfrm>
            <a:off x="4830238" y="2449949"/>
            <a:ext cx="2531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C59CB955-1D4B-4E75-B5D5-C59302EDF69A}"/>
              </a:ext>
            </a:extLst>
          </p:cNvPr>
          <p:cNvSpPr/>
          <p:nvPr/>
        </p:nvSpPr>
        <p:spPr>
          <a:xfrm>
            <a:off x="1235067" y="3970524"/>
            <a:ext cx="2950644" cy="1964005"/>
          </a:xfrm>
          <a:prstGeom prst="roundRect">
            <a:avLst>
              <a:gd name="adj" fmla="val 8472"/>
            </a:avLst>
          </a:prstGeom>
          <a:solidFill>
            <a:schemeClr val="bg1">
              <a:lumMod val="95000"/>
              <a:alpha val="43000"/>
            </a:schemeClr>
          </a:solidFill>
          <a:ln w="11802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2A1672EF-F2BA-4223-88F8-1FBB0D638CBA}"/>
              </a:ext>
            </a:extLst>
          </p:cNvPr>
          <p:cNvSpPr/>
          <p:nvPr/>
        </p:nvSpPr>
        <p:spPr>
          <a:xfrm>
            <a:off x="8006289" y="3970524"/>
            <a:ext cx="2950644" cy="1964005"/>
          </a:xfrm>
          <a:prstGeom prst="roundRect">
            <a:avLst>
              <a:gd name="adj" fmla="val 8472"/>
            </a:avLst>
          </a:prstGeom>
          <a:solidFill>
            <a:schemeClr val="bg1">
              <a:lumMod val="95000"/>
              <a:alpha val="43000"/>
            </a:schemeClr>
          </a:solidFill>
          <a:ln w="11802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C0917F2E-4979-412F-B046-45E0BC1AC12E}"/>
              </a:ext>
            </a:extLst>
          </p:cNvPr>
          <p:cNvSpPr/>
          <p:nvPr/>
        </p:nvSpPr>
        <p:spPr>
          <a:xfrm>
            <a:off x="4620678" y="3970524"/>
            <a:ext cx="2950644" cy="1964005"/>
          </a:xfrm>
          <a:prstGeom prst="roundRect">
            <a:avLst>
              <a:gd name="adj" fmla="val 8472"/>
            </a:avLst>
          </a:prstGeom>
          <a:solidFill>
            <a:schemeClr val="bg1">
              <a:lumMod val="95000"/>
              <a:alpha val="43000"/>
            </a:schemeClr>
          </a:solidFill>
          <a:ln w="11802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FFAF16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D83AB1-48E2-471D-87BA-F6C0B09FA445}"/>
              </a:ext>
            </a:extLst>
          </p:cNvPr>
          <p:cNvSpPr txBox="1"/>
          <p:nvPr/>
        </p:nvSpPr>
        <p:spPr>
          <a:xfrm>
            <a:off x="1444627" y="4219948"/>
            <a:ext cx="253152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123D06-5593-42ED-AF5C-4853AAACF856}"/>
              </a:ext>
            </a:extLst>
          </p:cNvPr>
          <p:cNvSpPr txBox="1"/>
          <p:nvPr/>
        </p:nvSpPr>
        <p:spPr>
          <a:xfrm>
            <a:off x="1444627" y="4663378"/>
            <a:ext cx="2531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1B68485-5465-47B5-8962-FEECE103E553}"/>
              </a:ext>
            </a:extLst>
          </p:cNvPr>
          <p:cNvSpPr txBox="1"/>
          <p:nvPr/>
        </p:nvSpPr>
        <p:spPr>
          <a:xfrm>
            <a:off x="8215849" y="4219948"/>
            <a:ext cx="253152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F3AB24-9E9C-40CA-8893-E803D976EB56}"/>
              </a:ext>
            </a:extLst>
          </p:cNvPr>
          <p:cNvSpPr txBox="1"/>
          <p:nvPr/>
        </p:nvSpPr>
        <p:spPr>
          <a:xfrm>
            <a:off x="8215848" y="4663378"/>
            <a:ext cx="2531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3E2205-D2E6-4DDE-BF00-B13A5EE67795}"/>
              </a:ext>
            </a:extLst>
          </p:cNvPr>
          <p:cNvSpPr txBox="1"/>
          <p:nvPr/>
        </p:nvSpPr>
        <p:spPr>
          <a:xfrm>
            <a:off x="4830238" y="4219948"/>
            <a:ext cx="253152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78D71A-4117-45D1-A106-8A2FEFB05674}"/>
              </a:ext>
            </a:extLst>
          </p:cNvPr>
          <p:cNvSpPr txBox="1"/>
          <p:nvPr/>
        </p:nvSpPr>
        <p:spPr>
          <a:xfrm>
            <a:off x="4830238" y="4663378"/>
            <a:ext cx="2531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749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BEAEC7D0-4D81-460B-9EDC-F99F300D93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38883" y="1893366"/>
            <a:ext cx="3228740" cy="3239006"/>
          </a:xfrm>
        </p:spPr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1AC46015-1C62-47FF-AF39-6D72923D57C9}"/>
              </a:ext>
            </a:extLst>
          </p:cNvPr>
          <p:cNvSpPr/>
          <p:nvPr/>
        </p:nvSpPr>
        <p:spPr>
          <a:xfrm>
            <a:off x="935306" y="1094922"/>
            <a:ext cx="4835894" cy="4835894"/>
          </a:xfrm>
          <a:prstGeom prst="ellipse">
            <a:avLst/>
          </a:prstGeom>
          <a:noFill/>
          <a:ln w="38100" cap="flat">
            <a:solidFill>
              <a:srgbClr val="FF335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130FE491-B9C6-42ED-834E-CBE81211C434}"/>
              </a:ext>
            </a:extLst>
          </p:cNvPr>
          <p:cNvSpPr/>
          <p:nvPr/>
        </p:nvSpPr>
        <p:spPr>
          <a:xfrm>
            <a:off x="4714431" y="1367665"/>
            <a:ext cx="1104558" cy="1104558"/>
          </a:xfrm>
          <a:prstGeom prst="ellipse">
            <a:avLst/>
          </a:prstGeom>
          <a:solidFill>
            <a:srgbClr val="FF33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038BB44C-1F61-40EA-B20B-7608858E3449}"/>
              </a:ext>
            </a:extLst>
          </p:cNvPr>
          <p:cNvSpPr/>
          <p:nvPr/>
        </p:nvSpPr>
        <p:spPr>
          <a:xfrm>
            <a:off x="5200992" y="2912674"/>
            <a:ext cx="1104558" cy="1104558"/>
          </a:xfrm>
          <a:prstGeom prst="ellipse">
            <a:avLst/>
          </a:prstGeom>
          <a:solidFill>
            <a:srgbClr val="FF33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1B8DC707-F000-430E-96AF-663BB4B27C96}"/>
              </a:ext>
            </a:extLst>
          </p:cNvPr>
          <p:cNvSpPr/>
          <p:nvPr/>
        </p:nvSpPr>
        <p:spPr>
          <a:xfrm>
            <a:off x="4713777" y="4495712"/>
            <a:ext cx="1104558" cy="1104558"/>
          </a:xfrm>
          <a:prstGeom prst="ellipse">
            <a:avLst/>
          </a:prstGeom>
          <a:solidFill>
            <a:srgbClr val="FF33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11CAB85-8575-4F04-A8F1-1D8F4BE8C108}"/>
              </a:ext>
            </a:extLst>
          </p:cNvPr>
          <p:cNvGrpSpPr/>
          <p:nvPr/>
        </p:nvGrpSpPr>
        <p:grpSpPr>
          <a:xfrm>
            <a:off x="5040592" y="4820712"/>
            <a:ext cx="450926" cy="489224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1CA9625-EFE0-48C6-8577-E728E08C18CD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150951B-B030-456F-9728-D1299682F82D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128AEE4-D9EB-441A-9358-313BB822D500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4AD4CD23-F2A7-4DA5-B476-0CEE3BD59C8F}"/>
              </a:ext>
            </a:extLst>
          </p:cNvPr>
          <p:cNvSpPr/>
          <p:nvPr/>
        </p:nvSpPr>
        <p:spPr>
          <a:xfrm>
            <a:off x="5045074" y="1694648"/>
            <a:ext cx="443272" cy="443272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69E6E45-3718-4BE1-94D4-4415E9BFB812}"/>
              </a:ext>
            </a:extLst>
          </p:cNvPr>
          <p:cNvGrpSpPr/>
          <p:nvPr/>
        </p:nvGrpSpPr>
        <p:grpSpPr>
          <a:xfrm>
            <a:off x="5564569" y="3245804"/>
            <a:ext cx="439070" cy="438298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88405874-3E6B-4C43-B26F-5831B44E00ED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6FB75EAB-906A-4FFF-9DEB-CAE116F256AC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BB22219-4B4F-4997-BFD7-3AFF4CEEBC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2E5FEEF-2C2C-4224-83ED-2C78B3921D38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2147369-8C5A-4CBF-889F-D347F3948DBF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752222C-69D7-461E-BB67-AAF013A72E4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27607101-330E-48F6-BCEC-C0C60FFBD8DE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10056C51-8205-497C-92B4-8419034C1483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9DF537E9-A47E-4BE6-9961-920BAD25734B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4D75648-E0A8-49AC-9725-AF1B35AB1C83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12413F8-12F5-4CEA-944D-1401978C7EDC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2D801F18-CDBF-4A46-A452-5C3BE146FF08}"/>
              </a:ext>
            </a:extLst>
          </p:cNvPr>
          <p:cNvSpPr txBox="1"/>
          <p:nvPr/>
        </p:nvSpPr>
        <p:spPr>
          <a:xfrm>
            <a:off x="6057508" y="1801303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10BEA795-88EF-427F-B7A5-3739144B3C9A}"/>
              </a:ext>
            </a:extLst>
          </p:cNvPr>
          <p:cNvSpPr/>
          <p:nvPr/>
        </p:nvSpPr>
        <p:spPr>
          <a:xfrm>
            <a:off x="6057506" y="1336655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2EEBF48-EA9E-4750-84BB-CA3122B1EA92}"/>
              </a:ext>
            </a:extLst>
          </p:cNvPr>
          <p:cNvSpPr txBox="1"/>
          <p:nvPr/>
        </p:nvSpPr>
        <p:spPr>
          <a:xfrm>
            <a:off x="6619826" y="3353647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68CF89B4-DB24-493F-A54E-78FBDFF529A6}"/>
              </a:ext>
            </a:extLst>
          </p:cNvPr>
          <p:cNvSpPr/>
          <p:nvPr/>
        </p:nvSpPr>
        <p:spPr>
          <a:xfrm>
            <a:off x="6619824" y="2888999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D4A232E-A554-4A44-A74D-9EE9320F6B55}"/>
              </a:ext>
            </a:extLst>
          </p:cNvPr>
          <p:cNvSpPr txBox="1"/>
          <p:nvPr/>
        </p:nvSpPr>
        <p:spPr>
          <a:xfrm>
            <a:off x="6056854" y="5014362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5AB99C84-F40B-4592-87B0-174E4B2256BD}"/>
              </a:ext>
            </a:extLst>
          </p:cNvPr>
          <p:cNvSpPr/>
          <p:nvPr/>
        </p:nvSpPr>
        <p:spPr>
          <a:xfrm>
            <a:off x="6056852" y="4549714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067793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01:00pm ~ 01:30pm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rgbClr val="FF3356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chemeClr val="bg1">
              <a:lumMod val="85000"/>
              <a:alpha val="76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356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356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3356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82738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282738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C9BDD0E-7457-4661-AA73-5F8E72C54B69}"/>
              </a:ext>
            </a:extLst>
          </p:cNvPr>
          <p:cNvSpPr/>
          <p:nvPr/>
        </p:nvSpPr>
        <p:spPr>
          <a:xfrm>
            <a:off x="1214085" y="1397000"/>
            <a:ext cx="2057400" cy="4279900"/>
          </a:xfrm>
          <a:prstGeom prst="roundRect">
            <a:avLst/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15D043B1-044A-457C-ADB8-CEEA047ADFDD}"/>
              </a:ext>
            </a:extLst>
          </p:cNvPr>
          <p:cNvSpPr/>
          <p:nvPr/>
        </p:nvSpPr>
        <p:spPr>
          <a:xfrm>
            <a:off x="3782895" y="1397000"/>
            <a:ext cx="2057400" cy="4279900"/>
          </a:xfrm>
          <a:prstGeom prst="roundRect">
            <a:avLst/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C6ADF504-B9B9-4B08-8304-5FBDDFC83672}"/>
              </a:ext>
            </a:extLst>
          </p:cNvPr>
          <p:cNvSpPr/>
          <p:nvPr/>
        </p:nvSpPr>
        <p:spPr>
          <a:xfrm>
            <a:off x="6351705" y="1397000"/>
            <a:ext cx="2057400" cy="4279900"/>
          </a:xfrm>
          <a:prstGeom prst="roundRect">
            <a:avLst/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6B8332B3-5986-44A4-BBD8-1EF441A8A1ED}"/>
              </a:ext>
            </a:extLst>
          </p:cNvPr>
          <p:cNvSpPr/>
          <p:nvPr/>
        </p:nvSpPr>
        <p:spPr>
          <a:xfrm>
            <a:off x="8920515" y="1397000"/>
            <a:ext cx="2057400" cy="4279900"/>
          </a:xfrm>
          <a:prstGeom prst="roundRect">
            <a:avLst/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7411B1-8519-47A6-B6D8-3E19F3E419B5}"/>
              </a:ext>
            </a:extLst>
          </p:cNvPr>
          <p:cNvSpPr txBox="1"/>
          <p:nvPr/>
        </p:nvSpPr>
        <p:spPr>
          <a:xfrm>
            <a:off x="1214085" y="3917037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F8A195B-2D0A-45AE-9983-8C68FEF7A3F6}"/>
              </a:ext>
            </a:extLst>
          </p:cNvPr>
          <p:cNvSpPr/>
          <p:nvPr/>
        </p:nvSpPr>
        <p:spPr>
          <a:xfrm>
            <a:off x="1214085" y="3521333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9E0573A-66E0-44C1-A09A-1FCB07C5DBCB}"/>
              </a:ext>
            </a:extLst>
          </p:cNvPr>
          <p:cNvSpPr/>
          <p:nvPr/>
        </p:nvSpPr>
        <p:spPr>
          <a:xfrm>
            <a:off x="1554514" y="2155051"/>
            <a:ext cx="1376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FF3356"/>
                </a:solidFill>
                <a:latin typeface="+mj-lt"/>
              </a:rPr>
              <a:t>01</a:t>
            </a:r>
            <a:endParaRPr lang="ko-KR" altLang="en-US" sz="3600" dirty="0">
              <a:solidFill>
                <a:srgbClr val="FF3356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3DF250-14ED-457E-8D16-CFB1F636E098}"/>
              </a:ext>
            </a:extLst>
          </p:cNvPr>
          <p:cNvSpPr txBox="1"/>
          <p:nvPr/>
        </p:nvSpPr>
        <p:spPr>
          <a:xfrm>
            <a:off x="3782895" y="3917037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85624D8-30C7-43CB-A6B6-6DFF61D8C42C}"/>
              </a:ext>
            </a:extLst>
          </p:cNvPr>
          <p:cNvSpPr/>
          <p:nvPr/>
        </p:nvSpPr>
        <p:spPr>
          <a:xfrm>
            <a:off x="3782895" y="3521333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EF0ACED-89FF-4CC3-8815-0BE3BDCD218F}"/>
              </a:ext>
            </a:extLst>
          </p:cNvPr>
          <p:cNvSpPr/>
          <p:nvPr/>
        </p:nvSpPr>
        <p:spPr>
          <a:xfrm>
            <a:off x="4123324" y="2155051"/>
            <a:ext cx="1376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FF3356"/>
                </a:solidFill>
                <a:latin typeface="+mj-lt"/>
              </a:rPr>
              <a:t>02</a:t>
            </a:r>
            <a:endParaRPr lang="ko-KR" altLang="en-US" sz="3600" dirty="0">
              <a:solidFill>
                <a:srgbClr val="FF3356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EE3F2F-0BEE-45AD-B881-2D6B396426C6}"/>
              </a:ext>
            </a:extLst>
          </p:cNvPr>
          <p:cNvSpPr txBox="1"/>
          <p:nvPr/>
        </p:nvSpPr>
        <p:spPr>
          <a:xfrm>
            <a:off x="6351705" y="3917037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7601F56-BC14-4B97-896D-0C430567D528}"/>
              </a:ext>
            </a:extLst>
          </p:cNvPr>
          <p:cNvSpPr/>
          <p:nvPr/>
        </p:nvSpPr>
        <p:spPr>
          <a:xfrm>
            <a:off x="6351705" y="3521333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72039AF2-2E79-4097-A37F-C50C9884CDA9}"/>
              </a:ext>
            </a:extLst>
          </p:cNvPr>
          <p:cNvSpPr/>
          <p:nvPr/>
        </p:nvSpPr>
        <p:spPr>
          <a:xfrm>
            <a:off x="6692134" y="2155051"/>
            <a:ext cx="1376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FF3356"/>
                </a:solidFill>
                <a:latin typeface="+mj-lt"/>
              </a:rPr>
              <a:t>03</a:t>
            </a:r>
            <a:endParaRPr lang="ko-KR" altLang="en-US" sz="3600" dirty="0">
              <a:solidFill>
                <a:srgbClr val="FF3356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DC10CE-22BB-4EDE-B392-180D59119860}"/>
              </a:ext>
            </a:extLst>
          </p:cNvPr>
          <p:cNvSpPr txBox="1"/>
          <p:nvPr/>
        </p:nvSpPr>
        <p:spPr>
          <a:xfrm>
            <a:off x="8920515" y="3917037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65260CB-D05A-4188-8FB4-A3835F83BC2D}"/>
              </a:ext>
            </a:extLst>
          </p:cNvPr>
          <p:cNvSpPr/>
          <p:nvPr/>
        </p:nvSpPr>
        <p:spPr>
          <a:xfrm>
            <a:off x="8920515" y="3521333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72FB5889-0A8B-494E-A472-693835D0CA41}"/>
              </a:ext>
            </a:extLst>
          </p:cNvPr>
          <p:cNvSpPr/>
          <p:nvPr/>
        </p:nvSpPr>
        <p:spPr>
          <a:xfrm>
            <a:off x="9260944" y="2155051"/>
            <a:ext cx="1376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FF3356"/>
                </a:solidFill>
                <a:latin typeface="+mj-lt"/>
              </a:rPr>
              <a:t>04</a:t>
            </a:r>
            <a:endParaRPr lang="ko-KR" altLang="en-US" sz="3600" dirty="0">
              <a:solidFill>
                <a:srgbClr val="FF335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D8964DAD-A92E-4249-AF90-3609797A6B21}"/>
              </a:ext>
            </a:extLst>
          </p:cNvPr>
          <p:cNvGrpSpPr/>
          <p:nvPr/>
        </p:nvGrpSpPr>
        <p:grpSpPr>
          <a:xfrm>
            <a:off x="7892799" y="895661"/>
            <a:ext cx="2476500" cy="5039389"/>
            <a:chOff x="7892799" y="1060761"/>
            <a:chExt cx="2476500" cy="5039389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140845DB-09CC-4B21-818F-3B1519B21310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64268D5E-34E4-4279-8F40-28669797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D496FB3-AD4B-4CC5-A4E4-F0CF973FE2B3}"/>
              </a:ext>
            </a:extLst>
          </p:cNvPr>
          <p:cNvSpPr txBox="1"/>
          <p:nvPr/>
        </p:nvSpPr>
        <p:spPr>
          <a:xfrm>
            <a:off x="1243405" y="25440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 err="1">
                <a:solidFill>
                  <a:srgbClr val="282738"/>
                </a:solidFill>
              </a:rPr>
              <a:t>Titile</a:t>
            </a:r>
            <a:r>
              <a:rPr lang="en-US" altLang="ko-KR" sz="3200" b="0" dirty="0">
                <a:solidFill>
                  <a:srgbClr val="282738"/>
                </a:solidFill>
              </a:rPr>
              <a:t> text block &amp;</a:t>
            </a:r>
          </a:p>
          <a:p>
            <a:r>
              <a:rPr lang="en-US" altLang="ko-KR" sz="3200" b="0" dirty="0">
                <a:solidFill>
                  <a:srgbClr val="282738"/>
                </a:solidFill>
              </a:rPr>
              <a:t>Mobile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477D6B-0AA4-411F-B569-089DFDB48B9D}"/>
              </a:ext>
            </a:extLst>
          </p:cNvPr>
          <p:cNvSpPr txBox="1"/>
          <p:nvPr/>
        </p:nvSpPr>
        <p:spPr>
          <a:xfrm>
            <a:off x="1243405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8273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82738"/>
                </a:solidFill>
              </a:rPr>
              <a:t>amet</a:t>
            </a:r>
            <a:r>
              <a:rPr lang="en-US" altLang="ko-KR" sz="1600" dirty="0">
                <a:solidFill>
                  <a:srgbClr val="282738"/>
                </a:solidFill>
              </a:rPr>
              <a:t>, </a:t>
            </a:r>
            <a:r>
              <a:rPr lang="en-US" altLang="ko-KR" sz="1600" dirty="0" err="1">
                <a:solidFill>
                  <a:srgbClr val="282738"/>
                </a:solidFill>
              </a:rPr>
              <a:t>consectetur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adipiscing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elit</a:t>
            </a:r>
            <a:r>
              <a:rPr lang="en-US" altLang="ko-KR" sz="1600" dirty="0">
                <a:solidFill>
                  <a:srgbClr val="282738"/>
                </a:solidFill>
              </a:rPr>
              <a:t>, sed do </a:t>
            </a:r>
            <a:r>
              <a:rPr lang="en-US" altLang="ko-KR" sz="1600" dirty="0" err="1">
                <a:solidFill>
                  <a:srgbClr val="282738"/>
                </a:solidFill>
              </a:rPr>
              <a:t>eiusmod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tempor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incididunt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ut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labore</a:t>
            </a:r>
            <a:r>
              <a:rPr lang="en-US" altLang="ko-KR" sz="1600" dirty="0">
                <a:solidFill>
                  <a:srgbClr val="28273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82738"/>
                </a:solidFill>
              </a:rPr>
              <a:t>aliqua</a:t>
            </a:r>
            <a:r>
              <a:rPr lang="en-US" altLang="ko-KR" sz="1600" dirty="0">
                <a:solidFill>
                  <a:srgbClr val="282738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282738"/>
                </a:solidFill>
              </a:rPr>
              <a:t>Ut </a:t>
            </a:r>
            <a:r>
              <a:rPr lang="en-US" altLang="ko-KR" sz="1600" dirty="0" err="1">
                <a:solidFill>
                  <a:srgbClr val="282738"/>
                </a:solidFill>
              </a:rPr>
              <a:t>enim</a:t>
            </a:r>
            <a:r>
              <a:rPr lang="en-US" altLang="ko-KR" sz="1600" dirty="0">
                <a:solidFill>
                  <a:srgbClr val="282738"/>
                </a:solidFill>
              </a:rPr>
              <a:t> ad minim </a:t>
            </a:r>
            <a:r>
              <a:rPr lang="en-US" altLang="ko-KR" sz="1600" dirty="0" err="1">
                <a:solidFill>
                  <a:srgbClr val="282738"/>
                </a:solidFill>
              </a:rPr>
              <a:t>veniam</a:t>
            </a:r>
            <a:r>
              <a:rPr lang="en-US" altLang="ko-KR" sz="1600" dirty="0">
                <a:solidFill>
                  <a:srgbClr val="282738"/>
                </a:solidFill>
              </a:rPr>
              <a:t>, </a:t>
            </a:r>
            <a:r>
              <a:rPr lang="en-US" altLang="ko-KR" sz="1600" dirty="0" err="1">
                <a:solidFill>
                  <a:srgbClr val="282738"/>
                </a:solidFill>
              </a:rPr>
              <a:t>quis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nostrud</a:t>
            </a:r>
            <a:r>
              <a:rPr lang="en-US" altLang="ko-KR" sz="1600" dirty="0">
                <a:solidFill>
                  <a:srgbClr val="282738"/>
                </a:solidFill>
              </a:rPr>
              <a:t> exercitation </a:t>
            </a:r>
            <a:r>
              <a:rPr lang="en-US" altLang="ko-KR" sz="1600" dirty="0" err="1">
                <a:solidFill>
                  <a:srgbClr val="282738"/>
                </a:solidFill>
              </a:rPr>
              <a:t>ullamco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laboris</a:t>
            </a:r>
            <a:r>
              <a:rPr lang="en-US" altLang="ko-KR" sz="1600" dirty="0">
                <a:solidFill>
                  <a:srgbClr val="282738"/>
                </a:solidFill>
              </a:rPr>
              <a:t> nisi </a:t>
            </a:r>
            <a:r>
              <a:rPr lang="en-US" altLang="ko-KR" sz="1600" dirty="0" err="1">
                <a:solidFill>
                  <a:srgbClr val="282738"/>
                </a:solidFill>
              </a:rPr>
              <a:t>ut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aliquip</a:t>
            </a:r>
            <a:r>
              <a:rPr lang="en-US" altLang="ko-KR" sz="1600" dirty="0">
                <a:solidFill>
                  <a:srgbClr val="282738"/>
                </a:solidFill>
              </a:rPr>
              <a:t> ex </a:t>
            </a:r>
            <a:r>
              <a:rPr lang="en-US" altLang="ko-KR" sz="1600" dirty="0" err="1">
                <a:solidFill>
                  <a:srgbClr val="282738"/>
                </a:solidFill>
              </a:rPr>
              <a:t>ea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commodo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consequat</a:t>
            </a:r>
            <a:r>
              <a:rPr lang="en-US" altLang="ko-KR" sz="1600" dirty="0">
                <a:solidFill>
                  <a:srgbClr val="282738"/>
                </a:solidFill>
              </a:rPr>
              <a:t>. Duis </a:t>
            </a:r>
            <a:r>
              <a:rPr lang="en-US" altLang="ko-KR" sz="1600" dirty="0" err="1">
                <a:solidFill>
                  <a:srgbClr val="282738"/>
                </a:solidFill>
              </a:rPr>
              <a:t>aute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irure</a:t>
            </a:r>
            <a:r>
              <a:rPr lang="en-US" altLang="ko-KR" sz="1600" dirty="0">
                <a:solidFill>
                  <a:srgbClr val="282738"/>
                </a:solidFill>
              </a:rPr>
              <a:t> dolor in </a:t>
            </a:r>
            <a:r>
              <a:rPr lang="en-US" altLang="ko-KR" sz="1600" dirty="0" err="1">
                <a:solidFill>
                  <a:srgbClr val="282738"/>
                </a:solidFill>
              </a:rPr>
              <a:t>reprehenderit</a:t>
            </a:r>
            <a:r>
              <a:rPr lang="en-US" altLang="ko-KR" sz="1600" dirty="0">
                <a:solidFill>
                  <a:srgbClr val="282738"/>
                </a:solidFill>
              </a:rPr>
              <a:t> in </a:t>
            </a:r>
            <a:r>
              <a:rPr lang="en-US" altLang="ko-KR" sz="1600" dirty="0" err="1">
                <a:solidFill>
                  <a:srgbClr val="282738"/>
                </a:solidFill>
              </a:rPr>
              <a:t>voluptate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velit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esse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cillum</a:t>
            </a:r>
            <a:r>
              <a:rPr lang="en-US" altLang="ko-KR" sz="1600" dirty="0">
                <a:solidFill>
                  <a:srgbClr val="282738"/>
                </a:solidFill>
              </a:rPr>
              <a:t> dolore </a:t>
            </a:r>
            <a:r>
              <a:rPr lang="en-US" altLang="ko-KR" sz="1600" dirty="0" err="1">
                <a:solidFill>
                  <a:srgbClr val="282738"/>
                </a:solidFill>
              </a:rPr>
              <a:t>eu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fugiat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nulla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pariatur</a:t>
            </a:r>
            <a:r>
              <a:rPr lang="en-US" altLang="ko-KR" sz="1600" dirty="0">
                <a:solidFill>
                  <a:srgbClr val="282738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282738"/>
                </a:solidFill>
              </a:rPr>
              <a:t>Excepteur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sint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occaecat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cupidatat</a:t>
            </a:r>
            <a:r>
              <a:rPr lang="en-US" altLang="ko-KR" sz="1600" dirty="0">
                <a:solidFill>
                  <a:srgbClr val="282738"/>
                </a:solidFill>
              </a:rPr>
              <a:t> non </a:t>
            </a:r>
            <a:r>
              <a:rPr lang="en-US" altLang="ko-KR" sz="1600" dirty="0" err="1">
                <a:solidFill>
                  <a:srgbClr val="282738"/>
                </a:solidFill>
              </a:rPr>
              <a:t>proident</a:t>
            </a:r>
            <a:r>
              <a:rPr lang="en-US" altLang="ko-KR" sz="1600" dirty="0">
                <a:solidFill>
                  <a:srgbClr val="282738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121EB0F-32AE-4035-A7F5-0943834686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380A7BAD-5FB3-4087-8450-73CBD96CDADF}"/>
              </a:ext>
            </a:extLst>
          </p:cNvPr>
          <p:cNvGrpSpPr/>
          <p:nvPr/>
        </p:nvGrpSpPr>
        <p:grpSpPr>
          <a:xfrm>
            <a:off x="6784975" y="482705"/>
            <a:ext cx="4175125" cy="5477621"/>
            <a:chOff x="7077075" y="724005"/>
            <a:chExt cx="4175125" cy="5477621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41A5D48B-7F05-4D4C-B62F-09BA5EDAEAC7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8BC262CA-35DB-447A-A316-AA5E2FF0D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A8062FF-D22D-4073-A110-18ACC4F88E29}"/>
              </a:ext>
            </a:extLst>
          </p:cNvPr>
          <p:cNvSpPr txBox="1"/>
          <p:nvPr/>
        </p:nvSpPr>
        <p:spPr>
          <a:xfrm>
            <a:off x="990600" y="25440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 err="1">
                <a:solidFill>
                  <a:srgbClr val="282738"/>
                </a:solidFill>
              </a:rPr>
              <a:t>Titile</a:t>
            </a:r>
            <a:r>
              <a:rPr lang="en-US" altLang="ko-KR" sz="3200" b="0" dirty="0">
                <a:solidFill>
                  <a:srgbClr val="282738"/>
                </a:solidFill>
              </a:rPr>
              <a:t> text block &amp;</a:t>
            </a:r>
          </a:p>
          <a:p>
            <a:r>
              <a:rPr lang="en-US" altLang="ko-KR" sz="3200" b="0" dirty="0">
                <a:solidFill>
                  <a:srgbClr val="282738"/>
                </a:solidFill>
              </a:rPr>
              <a:t>Tablet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5D574-F225-4B10-A864-F8843C046FA0}"/>
              </a:ext>
            </a:extLst>
          </p:cNvPr>
          <p:cNvSpPr txBox="1"/>
          <p:nvPr/>
        </p:nvSpPr>
        <p:spPr>
          <a:xfrm>
            <a:off x="990600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82738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82738"/>
                </a:solidFill>
              </a:rPr>
              <a:t>amet</a:t>
            </a:r>
            <a:r>
              <a:rPr lang="en-US" altLang="ko-KR" sz="1600" dirty="0">
                <a:solidFill>
                  <a:srgbClr val="282738"/>
                </a:solidFill>
              </a:rPr>
              <a:t>, </a:t>
            </a:r>
            <a:r>
              <a:rPr lang="en-US" altLang="ko-KR" sz="1600" dirty="0" err="1">
                <a:solidFill>
                  <a:srgbClr val="282738"/>
                </a:solidFill>
              </a:rPr>
              <a:t>consectetur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adipiscing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elit</a:t>
            </a:r>
            <a:r>
              <a:rPr lang="en-US" altLang="ko-KR" sz="1600" dirty="0">
                <a:solidFill>
                  <a:srgbClr val="282738"/>
                </a:solidFill>
              </a:rPr>
              <a:t>, sed do </a:t>
            </a:r>
            <a:r>
              <a:rPr lang="en-US" altLang="ko-KR" sz="1600" dirty="0" err="1">
                <a:solidFill>
                  <a:srgbClr val="282738"/>
                </a:solidFill>
              </a:rPr>
              <a:t>eiusmod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tempor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incididunt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ut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labore</a:t>
            </a:r>
            <a:r>
              <a:rPr lang="en-US" altLang="ko-KR" sz="1600" dirty="0">
                <a:solidFill>
                  <a:srgbClr val="282738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82738"/>
                </a:solidFill>
              </a:rPr>
              <a:t>aliqua</a:t>
            </a:r>
            <a:r>
              <a:rPr lang="en-US" altLang="ko-KR" sz="1600" dirty="0">
                <a:solidFill>
                  <a:srgbClr val="282738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282738"/>
                </a:solidFill>
              </a:rPr>
              <a:t>Ut </a:t>
            </a:r>
            <a:r>
              <a:rPr lang="en-US" altLang="ko-KR" sz="1600" dirty="0" err="1">
                <a:solidFill>
                  <a:srgbClr val="282738"/>
                </a:solidFill>
              </a:rPr>
              <a:t>enim</a:t>
            </a:r>
            <a:r>
              <a:rPr lang="en-US" altLang="ko-KR" sz="1600" dirty="0">
                <a:solidFill>
                  <a:srgbClr val="282738"/>
                </a:solidFill>
              </a:rPr>
              <a:t> ad minim </a:t>
            </a:r>
            <a:r>
              <a:rPr lang="en-US" altLang="ko-KR" sz="1600" dirty="0" err="1">
                <a:solidFill>
                  <a:srgbClr val="282738"/>
                </a:solidFill>
              </a:rPr>
              <a:t>veniam</a:t>
            </a:r>
            <a:r>
              <a:rPr lang="en-US" altLang="ko-KR" sz="1600" dirty="0">
                <a:solidFill>
                  <a:srgbClr val="282738"/>
                </a:solidFill>
              </a:rPr>
              <a:t>, </a:t>
            </a:r>
            <a:r>
              <a:rPr lang="en-US" altLang="ko-KR" sz="1600" dirty="0" err="1">
                <a:solidFill>
                  <a:srgbClr val="282738"/>
                </a:solidFill>
              </a:rPr>
              <a:t>quis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nostrud</a:t>
            </a:r>
            <a:r>
              <a:rPr lang="en-US" altLang="ko-KR" sz="1600" dirty="0">
                <a:solidFill>
                  <a:srgbClr val="282738"/>
                </a:solidFill>
              </a:rPr>
              <a:t> exercitation </a:t>
            </a:r>
            <a:r>
              <a:rPr lang="en-US" altLang="ko-KR" sz="1600" dirty="0" err="1">
                <a:solidFill>
                  <a:srgbClr val="282738"/>
                </a:solidFill>
              </a:rPr>
              <a:t>ullamco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laboris</a:t>
            </a:r>
            <a:r>
              <a:rPr lang="en-US" altLang="ko-KR" sz="1600" dirty="0">
                <a:solidFill>
                  <a:srgbClr val="282738"/>
                </a:solidFill>
              </a:rPr>
              <a:t> nisi </a:t>
            </a:r>
            <a:r>
              <a:rPr lang="en-US" altLang="ko-KR" sz="1600" dirty="0" err="1">
                <a:solidFill>
                  <a:srgbClr val="282738"/>
                </a:solidFill>
              </a:rPr>
              <a:t>ut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aliquip</a:t>
            </a:r>
            <a:r>
              <a:rPr lang="en-US" altLang="ko-KR" sz="1600" dirty="0">
                <a:solidFill>
                  <a:srgbClr val="282738"/>
                </a:solidFill>
              </a:rPr>
              <a:t> ex </a:t>
            </a:r>
            <a:r>
              <a:rPr lang="en-US" altLang="ko-KR" sz="1600" dirty="0" err="1">
                <a:solidFill>
                  <a:srgbClr val="282738"/>
                </a:solidFill>
              </a:rPr>
              <a:t>ea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commodo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consequat</a:t>
            </a:r>
            <a:r>
              <a:rPr lang="en-US" altLang="ko-KR" sz="1600" dirty="0">
                <a:solidFill>
                  <a:srgbClr val="282738"/>
                </a:solidFill>
              </a:rPr>
              <a:t>. Duis </a:t>
            </a:r>
            <a:r>
              <a:rPr lang="en-US" altLang="ko-KR" sz="1600" dirty="0" err="1">
                <a:solidFill>
                  <a:srgbClr val="282738"/>
                </a:solidFill>
              </a:rPr>
              <a:t>aute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irure</a:t>
            </a:r>
            <a:r>
              <a:rPr lang="en-US" altLang="ko-KR" sz="1600" dirty="0">
                <a:solidFill>
                  <a:srgbClr val="282738"/>
                </a:solidFill>
              </a:rPr>
              <a:t> dolor in </a:t>
            </a:r>
            <a:r>
              <a:rPr lang="en-US" altLang="ko-KR" sz="1600" dirty="0" err="1">
                <a:solidFill>
                  <a:srgbClr val="282738"/>
                </a:solidFill>
              </a:rPr>
              <a:t>reprehenderit</a:t>
            </a:r>
            <a:r>
              <a:rPr lang="en-US" altLang="ko-KR" sz="1600" dirty="0">
                <a:solidFill>
                  <a:srgbClr val="282738"/>
                </a:solidFill>
              </a:rPr>
              <a:t> in </a:t>
            </a:r>
            <a:r>
              <a:rPr lang="en-US" altLang="ko-KR" sz="1600" dirty="0" err="1">
                <a:solidFill>
                  <a:srgbClr val="282738"/>
                </a:solidFill>
              </a:rPr>
              <a:t>voluptate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velit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esse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cillum</a:t>
            </a:r>
            <a:r>
              <a:rPr lang="en-US" altLang="ko-KR" sz="1600" dirty="0">
                <a:solidFill>
                  <a:srgbClr val="282738"/>
                </a:solidFill>
              </a:rPr>
              <a:t> dolore </a:t>
            </a:r>
            <a:r>
              <a:rPr lang="en-US" altLang="ko-KR" sz="1600" dirty="0" err="1">
                <a:solidFill>
                  <a:srgbClr val="282738"/>
                </a:solidFill>
              </a:rPr>
              <a:t>eu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fugiat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nulla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pariatur</a:t>
            </a:r>
            <a:r>
              <a:rPr lang="en-US" altLang="ko-KR" sz="1600" dirty="0">
                <a:solidFill>
                  <a:srgbClr val="282738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282738"/>
                </a:solidFill>
              </a:rPr>
              <a:t>Excepteur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sint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occaecat</a:t>
            </a:r>
            <a:r>
              <a:rPr lang="en-US" altLang="ko-KR" sz="1600" dirty="0">
                <a:solidFill>
                  <a:srgbClr val="282738"/>
                </a:solidFill>
              </a:rPr>
              <a:t> </a:t>
            </a:r>
            <a:r>
              <a:rPr lang="en-US" altLang="ko-KR" sz="1600" dirty="0" err="1">
                <a:solidFill>
                  <a:srgbClr val="282738"/>
                </a:solidFill>
              </a:rPr>
              <a:t>cupidatat</a:t>
            </a:r>
            <a:r>
              <a:rPr lang="en-US" altLang="ko-KR" sz="1600" dirty="0">
                <a:solidFill>
                  <a:srgbClr val="282738"/>
                </a:solidFill>
              </a:rPr>
              <a:t> non </a:t>
            </a:r>
            <a:r>
              <a:rPr lang="en-US" altLang="ko-KR" sz="1600" dirty="0" err="1">
                <a:solidFill>
                  <a:srgbClr val="282738"/>
                </a:solidFill>
              </a:rPr>
              <a:t>proident</a:t>
            </a:r>
            <a:r>
              <a:rPr lang="en-US" altLang="ko-KR" sz="1600" dirty="0">
                <a:solidFill>
                  <a:srgbClr val="282738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B46F8F9-0904-4467-9A6B-D51ECB41D6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A1E60086-E4A4-484D-80F6-4C0AD325380D}"/>
              </a:ext>
            </a:extLst>
          </p:cNvPr>
          <p:cNvGrpSpPr/>
          <p:nvPr/>
        </p:nvGrpSpPr>
        <p:grpSpPr>
          <a:xfrm>
            <a:off x="4290203" y="490086"/>
            <a:ext cx="6814550" cy="5654862"/>
            <a:chOff x="4665181" y="845686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41F95F6-195E-48C0-88D8-FA2D83152525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E3FF6783-2F98-49FB-8575-0C030D3BB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7BDCB19-F599-40E4-8560-5594EF41A4C5}"/>
              </a:ext>
            </a:extLst>
          </p:cNvPr>
          <p:cNvSpPr txBox="1"/>
          <p:nvPr/>
        </p:nvSpPr>
        <p:spPr>
          <a:xfrm>
            <a:off x="698500" y="2598003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282738"/>
                </a:solidFill>
              </a:rPr>
              <a:t>Titile</a:t>
            </a:r>
            <a:r>
              <a:rPr lang="en-US" altLang="ko-KR" sz="2400" b="0" dirty="0">
                <a:solidFill>
                  <a:srgbClr val="282738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282738"/>
                </a:solidFill>
              </a:rPr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57F54D-C637-4DE4-9E95-3811544B1EB3}"/>
              </a:ext>
            </a:extLst>
          </p:cNvPr>
          <p:cNvSpPr txBox="1"/>
          <p:nvPr/>
        </p:nvSpPr>
        <p:spPr>
          <a:xfrm>
            <a:off x="698500" y="3429000"/>
            <a:ext cx="3276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8273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82738"/>
                </a:solidFill>
              </a:rPr>
              <a:t>amet</a:t>
            </a:r>
            <a:r>
              <a:rPr lang="en-US" altLang="ko-KR" sz="1200" dirty="0">
                <a:solidFill>
                  <a:srgbClr val="282738"/>
                </a:solidFill>
              </a:rPr>
              <a:t>, </a:t>
            </a:r>
            <a:r>
              <a:rPr lang="en-US" altLang="ko-KR" sz="1200" dirty="0" err="1">
                <a:solidFill>
                  <a:srgbClr val="282738"/>
                </a:solidFill>
              </a:rPr>
              <a:t>consectetur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adipiscing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elit</a:t>
            </a:r>
            <a:r>
              <a:rPr lang="en-US" altLang="ko-KR" sz="1200" dirty="0">
                <a:solidFill>
                  <a:srgbClr val="282738"/>
                </a:solidFill>
              </a:rPr>
              <a:t>, sed do </a:t>
            </a:r>
            <a:r>
              <a:rPr lang="en-US" altLang="ko-KR" sz="1200" dirty="0" err="1">
                <a:solidFill>
                  <a:srgbClr val="282738"/>
                </a:solidFill>
              </a:rPr>
              <a:t>eiusmod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tempor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incididunt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ut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labore</a:t>
            </a:r>
            <a:r>
              <a:rPr lang="en-US" altLang="ko-KR" sz="1200" dirty="0">
                <a:solidFill>
                  <a:srgbClr val="282738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82738"/>
                </a:solidFill>
              </a:rPr>
              <a:t>aliqua</a:t>
            </a:r>
            <a:r>
              <a:rPr lang="en-US" altLang="ko-KR" sz="1200" dirty="0">
                <a:solidFill>
                  <a:srgbClr val="282738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82738"/>
                </a:solidFill>
              </a:rPr>
              <a:t>Ut </a:t>
            </a:r>
            <a:r>
              <a:rPr lang="en-US" altLang="ko-KR" sz="1200" dirty="0" err="1">
                <a:solidFill>
                  <a:srgbClr val="282738"/>
                </a:solidFill>
              </a:rPr>
              <a:t>enim</a:t>
            </a:r>
            <a:r>
              <a:rPr lang="en-US" altLang="ko-KR" sz="1200" dirty="0">
                <a:solidFill>
                  <a:srgbClr val="282738"/>
                </a:solidFill>
              </a:rPr>
              <a:t> ad minim </a:t>
            </a:r>
            <a:r>
              <a:rPr lang="en-US" altLang="ko-KR" sz="1200" dirty="0" err="1">
                <a:solidFill>
                  <a:srgbClr val="282738"/>
                </a:solidFill>
              </a:rPr>
              <a:t>veniam</a:t>
            </a:r>
            <a:r>
              <a:rPr lang="en-US" altLang="ko-KR" sz="1200" dirty="0">
                <a:solidFill>
                  <a:srgbClr val="282738"/>
                </a:solidFill>
              </a:rPr>
              <a:t>, </a:t>
            </a:r>
            <a:r>
              <a:rPr lang="en-US" altLang="ko-KR" sz="1200" dirty="0" err="1">
                <a:solidFill>
                  <a:srgbClr val="282738"/>
                </a:solidFill>
              </a:rPr>
              <a:t>quis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nostrud</a:t>
            </a:r>
            <a:r>
              <a:rPr lang="en-US" altLang="ko-KR" sz="1200" dirty="0">
                <a:solidFill>
                  <a:srgbClr val="282738"/>
                </a:solidFill>
              </a:rPr>
              <a:t> exercitation </a:t>
            </a:r>
            <a:r>
              <a:rPr lang="en-US" altLang="ko-KR" sz="1200" dirty="0" err="1">
                <a:solidFill>
                  <a:srgbClr val="282738"/>
                </a:solidFill>
              </a:rPr>
              <a:t>ullamco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laboris</a:t>
            </a:r>
            <a:r>
              <a:rPr lang="en-US" altLang="ko-KR" sz="1200" dirty="0">
                <a:solidFill>
                  <a:srgbClr val="282738"/>
                </a:solidFill>
              </a:rPr>
              <a:t> nisi </a:t>
            </a:r>
            <a:r>
              <a:rPr lang="en-US" altLang="ko-KR" sz="1200" dirty="0" err="1">
                <a:solidFill>
                  <a:srgbClr val="282738"/>
                </a:solidFill>
              </a:rPr>
              <a:t>ut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aliquip</a:t>
            </a:r>
            <a:r>
              <a:rPr lang="en-US" altLang="ko-KR" sz="1200" dirty="0">
                <a:solidFill>
                  <a:srgbClr val="282738"/>
                </a:solidFill>
              </a:rPr>
              <a:t> ex </a:t>
            </a:r>
            <a:r>
              <a:rPr lang="en-US" altLang="ko-KR" sz="1200" dirty="0" err="1">
                <a:solidFill>
                  <a:srgbClr val="282738"/>
                </a:solidFill>
              </a:rPr>
              <a:t>ea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commodo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consequat</a:t>
            </a:r>
            <a:r>
              <a:rPr lang="en-US" altLang="ko-KR" sz="1200" dirty="0">
                <a:solidFill>
                  <a:srgbClr val="282738"/>
                </a:solidFill>
              </a:rPr>
              <a:t>. Duis </a:t>
            </a:r>
            <a:r>
              <a:rPr lang="en-US" altLang="ko-KR" sz="1200" dirty="0" err="1">
                <a:solidFill>
                  <a:srgbClr val="282738"/>
                </a:solidFill>
              </a:rPr>
              <a:t>aute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irure</a:t>
            </a:r>
            <a:r>
              <a:rPr lang="en-US" altLang="ko-KR" sz="1200" dirty="0">
                <a:solidFill>
                  <a:srgbClr val="282738"/>
                </a:solidFill>
              </a:rPr>
              <a:t> dolor in </a:t>
            </a:r>
            <a:r>
              <a:rPr lang="en-US" altLang="ko-KR" sz="1200" dirty="0" err="1">
                <a:solidFill>
                  <a:srgbClr val="282738"/>
                </a:solidFill>
              </a:rPr>
              <a:t>reprehenderit</a:t>
            </a:r>
            <a:r>
              <a:rPr lang="en-US" altLang="ko-KR" sz="1200" dirty="0">
                <a:solidFill>
                  <a:srgbClr val="282738"/>
                </a:solidFill>
              </a:rPr>
              <a:t> in </a:t>
            </a:r>
            <a:r>
              <a:rPr lang="en-US" altLang="ko-KR" sz="1200" dirty="0" err="1">
                <a:solidFill>
                  <a:srgbClr val="282738"/>
                </a:solidFill>
              </a:rPr>
              <a:t>voluptate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velit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esse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cillum</a:t>
            </a:r>
            <a:r>
              <a:rPr lang="en-US" altLang="ko-KR" sz="1200" dirty="0">
                <a:solidFill>
                  <a:srgbClr val="282738"/>
                </a:solidFill>
              </a:rPr>
              <a:t> dolore </a:t>
            </a:r>
            <a:r>
              <a:rPr lang="en-US" altLang="ko-KR" sz="1200" dirty="0" err="1">
                <a:solidFill>
                  <a:srgbClr val="282738"/>
                </a:solidFill>
              </a:rPr>
              <a:t>eu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fugiat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nulla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pariatur</a:t>
            </a:r>
            <a:r>
              <a:rPr lang="en-US" altLang="ko-KR" sz="1200" dirty="0">
                <a:solidFill>
                  <a:srgbClr val="282738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82738"/>
                </a:solidFill>
              </a:rPr>
              <a:t>Excepteur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sint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occaecat</a:t>
            </a:r>
            <a:r>
              <a:rPr lang="en-US" altLang="ko-KR" sz="1200" dirty="0">
                <a:solidFill>
                  <a:srgbClr val="282738"/>
                </a:solidFill>
              </a:rPr>
              <a:t> </a:t>
            </a:r>
            <a:r>
              <a:rPr lang="en-US" altLang="ko-KR" sz="1200" dirty="0" err="1">
                <a:solidFill>
                  <a:srgbClr val="282738"/>
                </a:solidFill>
              </a:rPr>
              <a:t>cupidatat</a:t>
            </a:r>
            <a:r>
              <a:rPr lang="en-US" altLang="ko-KR" sz="1200" dirty="0">
                <a:solidFill>
                  <a:srgbClr val="282738"/>
                </a:solidFill>
              </a:rPr>
              <a:t> non </a:t>
            </a:r>
            <a:r>
              <a:rPr lang="en-US" altLang="ko-KR" sz="1200" dirty="0" err="1">
                <a:solidFill>
                  <a:srgbClr val="282738"/>
                </a:solidFill>
              </a:rPr>
              <a:t>proident</a:t>
            </a:r>
            <a:r>
              <a:rPr lang="en-US" altLang="ko-KR" sz="1200" dirty="0">
                <a:solidFill>
                  <a:srgbClr val="282738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CE2F4E-FD24-4A7E-9924-0BA567EF6E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51563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Etiam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lacinia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23515289-5437-4804-8C1A-08316BF15DF3}"/>
              </a:ext>
            </a:extLst>
          </p:cNvPr>
          <p:cNvSpPr txBox="1"/>
          <p:nvPr/>
        </p:nvSpPr>
        <p:spPr>
          <a:xfrm>
            <a:off x="2718736" y="1187093"/>
            <a:ext cx="6754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D28A689-3BF6-4229-BD9A-56A7A251A345}"/>
              </a:ext>
            </a:extLst>
          </p:cNvPr>
          <p:cNvSpPr txBox="1"/>
          <p:nvPr/>
        </p:nvSpPr>
        <p:spPr>
          <a:xfrm>
            <a:off x="2718736" y="671688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CC7E9A6D-CD6C-4E0D-A467-866F7523FFE1}"/>
              </a:ext>
            </a:extLst>
          </p:cNvPr>
          <p:cNvSpPr/>
          <p:nvPr/>
        </p:nvSpPr>
        <p:spPr>
          <a:xfrm>
            <a:off x="4426318" y="2585300"/>
            <a:ext cx="1131551" cy="1131551"/>
          </a:xfrm>
          <a:prstGeom prst="ellipse">
            <a:avLst/>
          </a:prstGeom>
          <a:solidFill>
            <a:srgbClr val="004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7EDDCB-6117-4088-AC42-5DA1862F3656}"/>
              </a:ext>
            </a:extLst>
          </p:cNvPr>
          <p:cNvSpPr txBox="1"/>
          <p:nvPr/>
        </p:nvSpPr>
        <p:spPr>
          <a:xfrm>
            <a:off x="3973115" y="4457347"/>
            <a:ext cx="2037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DA818E1-7838-4EE5-92C4-2AA0E73BF9E0}"/>
              </a:ext>
            </a:extLst>
          </p:cNvPr>
          <p:cNvSpPr/>
          <p:nvPr/>
        </p:nvSpPr>
        <p:spPr>
          <a:xfrm>
            <a:off x="3973114" y="4029544"/>
            <a:ext cx="20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79484A3-78D4-4DA9-9A9E-476F1544AD5A}"/>
              </a:ext>
            </a:extLst>
          </p:cNvPr>
          <p:cNvGrpSpPr/>
          <p:nvPr/>
        </p:nvGrpSpPr>
        <p:grpSpPr>
          <a:xfrm>
            <a:off x="4736611" y="28813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E87A922-3E6E-47DB-A40C-C9080B8972A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4C46249-3B81-4054-A763-E68E49694898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9E2B2A7-BFE2-4710-8429-C161C88C455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F0ADC85-064A-43FE-8173-461AE350206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id="{A1B4B2BB-4E56-433F-85A5-57B235FC6F78}"/>
              </a:ext>
            </a:extLst>
          </p:cNvPr>
          <p:cNvSpPr/>
          <p:nvPr/>
        </p:nvSpPr>
        <p:spPr>
          <a:xfrm>
            <a:off x="8892747" y="2585300"/>
            <a:ext cx="1131551" cy="1131551"/>
          </a:xfrm>
          <a:prstGeom prst="ellipse">
            <a:avLst/>
          </a:prstGeom>
          <a:solidFill>
            <a:srgbClr val="004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C997A0-853B-471C-8AC4-701C7D0FC877}"/>
              </a:ext>
            </a:extLst>
          </p:cNvPr>
          <p:cNvSpPr txBox="1"/>
          <p:nvPr/>
        </p:nvSpPr>
        <p:spPr>
          <a:xfrm>
            <a:off x="8439544" y="4457347"/>
            <a:ext cx="2037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E56F64E-5D22-4660-A6A7-47B532CF5007}"/>
              </a:ext>
            </a:extLst>
          </p:cNvPr>
          <p:cNvSpPr/>
          <p:nvPr/>
        </p:nvSpPr>
        <p:spPr>
          <a:xfrm>
            <a:off x="8439543" y="4029544"/>
            <a:ext cx="20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E6D59833-5E49-4CDF-9398-3CBEE2CCE66F}"/>
              </a:ext>
            </a:extLst>
          </p:cNvPr>
          <p:cNvGrpSpPr/>
          <p:nvPr/>
        </p:nvGrpSpPr>
        <p:grpSpPr>
          <a:xfrm>
            <a:off x="9193156" y="28893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7B3018F-D83A-4E3E-B78F-633A37D553E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AFB7EFD-F0A4-4909-AC90-568974E052E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6CBCEBA5-C735-4743-9790-12DA7DBA01E7}"/>
              </a:ext>
            </a:extLst>
          </p:cNvPr>
          <p:cNvSpPr/>
          <p:nvPr/>
        </p:nvSpPr>
        <p:spPr>
          <a:xfrm>
            <a:off x="2193103" y="2585300"/>
            <a:ext cx="1131551" cy="1131551"/>
          </a:xfrm>
          <a:prstGeom prst="ellipse">
            <a:avLst/>
          </a:prstGeom>
          <a:solidFill>
            <a:srgbClr val="004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78E51DE-83C6-4B56-ABE9-A5216AA0304E}"/>
              </a:ext>
            </a:extLst>
          </p:cNvPr>
          <p:cNvSpPr txBox="1"/>
          <p:nvPr/>
        </p:nvSpPr>
        <p:spPr>
          <a:xfrm>
            <a:off x="1739901" y="4457347"/>
            <a:ext cx="2037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4823B62-EFF4-45F3-A0FA-626092DB6FCE}"/>
              </a:ext>
            </a:extLst>
          </p:cNvPr>
          <p:cNvSpPr/>
          <p:nvPr/>
        </p:nvSpPr>
        <p:spPr>
          <a:xfrm>
            <a:off x="1739900" y="4029544"/>
            <a:ext cx="20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9E99540-8F8E-4E67-AC1B-A83B21628EAF}"/>
              </a:ext>
            </a:extLst>
          </p:cNvPr>
          <p:cNvGrpSpPr/>
          <p:nvPr/>
        </p:nvGrpSpPr>
        <p:grpSpPr>
          <a:xfrm>
            <a:off x="2558090" y="28759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3560116-8048-4899-8D36-D39BD7836F3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4136641-D8A8-4DF2-B180-6196442A381F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타원 49">
            <a:extLst>
              <a:ext uri="{FF2B5EF4-FFF2-40B4-BE49-F238E27FC236}">
                <a16:creationId xmlns:a16="http://schemas.microsoft.com/office/drawing/2014/main" id="{EBD90F96-EDBE-4C5C-B080-34751E7591B8}"/>
              </a:ext>
            </a:extLst>
          </p:cNvPr>
          <p:cNvSpPr/>
          <p:nvPr/>
        </p:nvSpPr>
        <p:spPr>
          <a:xfrm>
            <a:off x="6659532" y="2585300"/>
            <a:ext cx="1131551" cy="1131551"/>
          </a:xfrm>
          <a:prstGeom prst="ellipse">
            <a:avLst/>
          </a:prstGeom>
          <a:solidFill>
            <a:srgbClr val="004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FB2AE04-464B-461A-BDAA-E8BFC8677C9F}"/>
              </a:ext>
            </a:extLst>
          </p:cNvPr>
          <p:cNvSpPr txBox="1"/>
          <p:nvPr/>
        </p:nvSpPr>
        <p:spPr>
          <a:xfrm>
            <a:off x="6206329" y="4457347"/>
            <a:ext cx="2037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7518911-2871-4788-8757-8C98AB88696E}"/>
              </a:ext>
            </a:extLst>
          </p:cNvPr>
          <p:cNvSpPr/>
          <p:nvPr/>
        </p:nvSpPr>
        <p:spPr>
          <a:xfrm>
            <a:off x="6206328" y="4029544"/>
            <a:ext cx="20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2DDF070-5AD6-4679-AD43-DA313D4ABAC6}"/>
              </a:ext>
            </a:extLst>
          </p:cNvPr>
          <p:cNvGrpSpPr/>
          <p:nvPr/>
        </p:nvGrpSpPr>
        <p:grpSpPr>
          <a:xfrm>
            <a:off x="6942446" y="28781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7CB2431-AD42-4585-B89B-D240C9897F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67278B2-A090-4136-BCAC-02D84D0262C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2E2FEEA-03B7-40D1-B418-E9D9A90CC4C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FBF8D9D-EDF6-4CAF-90AE-F4B430F402B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B0252495-1259-4304-BF74-B6E76C7DEA3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109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14C83E-2902-4BCB-BCA1-D4B4764303D3}"/>
              </a:ext>
            </a:extLst>
          </p:cNvPr>
          <p:cNvSpPr txBox="1"/>
          <p:nvPr/>
        </p:nvSpPr>
        <p:spPr>
          <a:xfrm>
            <a:off x="5397584" y="2330327"/>
            <a:ext cx="56895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E204-0E65-42C9-9323-31AF1C698876}"/>
              </a:ext>
            </a:extLst>
          </p:cNvPr>
          <p:cNvSpPr txBox="1"/>
          <p:nvPr/>
        </p:nvSpPr>
        <p:spPr>
          <a:xfrm>
            <a:off x="5398532" y="3788434"/>
            <a:ext cx="5674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520AF7EF-4797-4EA2-933E-D946C90586E6}"/>
              </a:ext>
            </a:extLst>
          </p:cNvPr>
          <p:cNvSpPr txBox="1"/>
          <p:nvPr/>
        </p:nvSpPr>
        <p:spPr>
          <a:xfrm>
            <a:off x="1143000" y="1645090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A8E4B4D-9886-4A85-B855-5346BB2484E4}"/>
              </a:ext>
            </a:extLst>
          </p:cNvPr>
          <p:cNvSpPr txBox="1"/>
          <p:nvPr/>
        </p:nvSpPr>
        <p:spPr>
          <a:xfrm>
            <a:off x="1142999" y="2703180"/>
            <a:ext cx="37657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BC67AF-6F32-4F6F-85E9-84F59B58C0E6}"/>
              </a:ext>
            </a:extLst>
          </p:cNvPr>
          <p:cNvSpPr txBox="1"/>
          <p:nvPr/>
        </p:nvSpPr>
        <p:spPr>
          <a:xfrm>
            <a:off x="6146805" y="2500436"/>
            <a:ext cx="2072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E66F255-CD55-4FC8-B23A-500C888609EB}"/>
              </a:ext>
            </a:extLst>
          </p:cNvPr>
          <p:cNvSpPr/>
          <p:nvPr/>
        </p:nvSpPr>
        <p:spPr>
          <a:xfrm>
            <a:off x="6146804" y="2152535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EECA194-2419-4065-BB0E-2364ABD99B0F}"/>
              </a:ext>
            </a:extLst>
          </p:cNvPr>
          <p:cNvSpPr/>
          <p:nvPr/>
        </p:nvSpPr>
        <p:spPr>
          <a:xfrm>
            <a:off x="6134104" y="1657790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7BFB16-26E6-461F-AF85-70DCB65ED5D4}"/>
              </a:ext>
            </a:extLst>
          </p:cNvPr>
          <p:cNvSpPr txBox="1"/>
          <p:nvPr/>
        </p:nvSpPr>
        <p:spPr>
          <a:xfrm>
            <a:off x="8976583" y="2500436"/>
            <a:ext cx="2072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5BF0901-AD1E-416E-BB60-83A86E36DE0A}"/>
              </a:ext>
            </a:extLst>
          </p:cNvPr>
          <p:cNvSpPr/>
          <p:nvPr/>
        </p:nvSpPr>
        <p:spPr>
          <a:xfrm>
            <a:off x="8976582" y="2152535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569A7F4-A43C-4D60-9622-F37808CD8F94}"/>
              </a:ext>
            </a:extLst>
          </p:cNvPr>
          <p:cNvSpPr/>
          <p:nvPr/>
        </p:nvSpPr>
        <p:spPr>
          <a:xfrm>
            <a:off x="8963882" y="1657790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260A5B-0E52-4720-89D3-49F69C5E61C1}"/>
              </a:ext>
            </a:extLst>
          </p:cNvPr>
          <p:cNvSpPr txBox="1"/>
          <p:nvPr/>
        </p:nvSpPr>
        <p:spPr>
          <a:xfrm>
            <a:off x="6146805" y="4848677"/>
            <a:ext cx="2072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7E493F5-1835-4F47-AA5C-E75879600645}"/>
              </a:ext>
            </a:extLst>
          </p:cNvPr>
          <p:cNvSpPr/>
          <p:nvPr/>
        </p:nvSpPr>
        <p:spPr>
          <a:xfrm>
            <a:off x="6146804" y="450077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EC064F5-0D92-4C5C-8397-19ED562B2634}"/>
              </a:ext>
            </a:extLst>
          </p:cNvPr>
          <p:cNvSpPr/>
          <p:nvPr/>
        </p:nvSpPr>
        <p:spPr>
          <a:xfrm>
            <a:off x="6134104" y="400603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03.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EBF489-669C-412A-82B1-EEE1FD0C88E0}"/>
              </a:ext>
            </a:extLst>
          </p:cNvPr>
          <p:cNvSpPr txBox="1"/>
          <p:nvPr/>
        </p:nvSpPr>
        <p:spPr>
          <a:xfrm>
            <a:off x="8976583" y="4848677"/>
            <a:ext cx="2072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325B83D-3854-4AEF-9D9B-B239FDF4B05A}"/>
              </a:ext>
            </a:extLst>
          </p:cNvPr>
          <p:cNvSpPr/>
          <p:nvPr/>
        </p:nvSpPr>
        <p:spPr>
          <a:xfrm>
            <a:off x="8976582" y="450077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033A856-A366-4880-996E-30EF5EB28BE2}"/>
              </a:ext>
            </a:extLst>
          </p:cNvPr>
          <p:cNvSpPr/>
          <p:nvPr/>
        </p:nvSpPr>
        <p:spPr>
          <a:xfrm>
            <a:off x="8963882" y="400603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10AAA114-5285-469D-98F5-8FBA2DCFD881}"/>
              </a:ext>
            </a:extLst>
          </p:cNvPr>
          <p:cNvSpPr txBox="1"/>
          <p:nvPr/>
        </p:nvSpPr>
        <p:spPr>
          <a:xfrm>
            <a:off x="747394" y="1041665"/>
            <a:ext cx="544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6610E933-6FF3-49FE-B75F-DA539EFA9D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C92FFFF-E083-4CE1-981B-DE284DAEA4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30600B-2E1D-4704-8931-86AF0AE03FDB}"/>
              </a:ext>
            </a:extLst>
          </p:cNvPr>
          <p:cNvSpPr txBox="1"/>
          <p:nvPr/>
        </p:nvSpPr>
        <p:spPr>
          <a:xfrm>
            <a:off x="1202918" y="3005490"/>
            <a:ext cx="4600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BC3707B-CDA3-4A1E-AD50-3A63AA5028EE}"/>
              </a:ext>
            </a:extLst>
          </p:cNvPr>
          <p:cNvSpPr txBox="1"/>
          <p:nvPr/>
        </p:nvSpPr>
        <p:spPr>
          <a:xfrm>
            <a:off x="1202918" y="3462635"/>
            <a:ext cx="4600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A7BD80-03F4-4736-9BBF-96D18707F97D}"/>
              </a:ext>
            </a:extLst>
          </p:cNvPr>
          <p:cNvSpPr txBox="1"/>
          <p:nvPr/>
        </p:nvSpPr>
        <p:spPr>
          <a:xfrm>
            <a:off x="1368018" y="4366393"/>
            <a:ext cx="4435881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원형: 비어 있음 43">
            <a:extLst>
              <a:ext uri="{FF2B5EF4-FFF2-40B4-BE49-F238E27FC236}">
                <a16:creationId xmlns:a16="http://schemas.microsoft.com/office/drawing/2014/main" id="{33E0B33F-B5A0-46A5-9C41-128E1ED03DF1}"/>
              </a:ext>
            </a:extLst>
          </p:cNvPr>
          <p:cNvSpPr/>
          <p:nvPr/>
        </p:nvSpPr>
        <p:spPr>
          <a:xfrm>
            <a:off x="1368019" y="2189333"/>
            <a:ext cx="575082" cy="575082"/>
          </a:xfrm>
          <a:prstGeom prst="donut">
            <a:avLst/>
          </a:prstGeom>
          <a:solidFill>
            <a:srgbClr val="FF335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9ACE2593-0974-4523-A7B9-23987502CB70}"/>
              </a:ext>
            </a:extLst>
          </p:cNvPr>
          <p:cNvSpPr txBox="1"/>
          <p:nvPr/>
        </p:nvSpPr>
        <p:spPr>
          <a:xfrm>
            <a:off x="7095892" y="2575230"/>
            <a:ext cx="4530050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96DC5FD-3875-4485-87DE-0468624CB56E}"/>
              </a:ext>
            </a:extLst>
          </p:cNvPr>
          <p:cNvSpPr/>
          <p:nvPr/>
        </p:nvSpPr>
        <p:spPr>
          <a:xfrm>
            <a:off x="7095891" y="2265965"/>
            <a:ext cx="45300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782FD9A9-94E4-4FE1-8C14-9204F5F792CE}"/>
              </a:ext>
            </a:extLst>
          </p:cNvPr>
          <p:cNvGrpSpPr/>
          <p:nvPr/>
        </p:nvGrpSpPr>
        <p:grpSpPr>
          <a:xfrm>
            <a:off x="6488676" y="2368156"/>
            <a:ext cx="390525" cy="390525"/>
            <a:chOff x="2801293" y="892968"/>
            <a:chExt cx="390525" cy="390525"/>
          </a:xfrm>
          <a:solidFill>
            <a:srgbClr val="FF3356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8A42A965-B677-4692-904A-B9724B1666D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42B2516-7101-438F-A9E6-8F6EBDD9D0E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C67A930-8047-47FB-8AE8-DF0D60967FD0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BCD666F0-2826-4D6F-94D9-0D635F72BA8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74B13DC-0393-4C2F-BBC2-D10FED2AB55B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A2C1256-6A00-4E87-81D2-09ED49F8F62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A2A8EA77-145A-4526-A395-8E13381AB7B8}"/>
              </a:ext>
            </a:extLst>
          </p:cNvPr>
          <p:cNvSpPr txBox="1"/>
          <p:nvPr/>
        </p:nvSpPr>
        <p:spPr>
          <a:xfrm>
            <a:off x="7095892" y="3446403"/>
            <a:ext cx="4530050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0F5F889F-E8C3-435A-B427-76AAB7FC5FC6}"/>
              </a:ext>
            </a:extLst>
          </p:cNvPr>
          <p:cNvSpPr/>
          <p:nvPr/>
        </p:nvSpPr>
        <p:spPr>
          <a:xfrm>
            <a:off x="7095891" y="3137138"/>
            <a:ext cx="45300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6049076A-F232-4CF1-B702-AC295390039D}"/>
              </a:ext>
            </a:extLst>
          </p:cNvPr>
          <p:cNvSpPr/>
          <p:nvPr/>
        </p:nvSpPr>
        <p:spPr>
          <a:xfrm>
            <a:off x="6488676" y="3254718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33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CB56C6C-89A6-407F-9918-82D2084AF6B1}"/>
              </a:ext>
            </a:extLst>
          </p:cNvPr>
          <p:cNvSpPr txBox="1"/>
          <p:nvPr/>
        </p:nvSpPr>
        <p:spPr>
          <a:xfrm>
            <a:off x="7095892" y="4317576"/>
            <a:ext cx="4530050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B47ABBAE-511F-41A4-AAEF-7BDAA8B5B931}"/>
              </a:ext>
            </a:extLst>
          </p:cNvPr>
          <p:cNvSpPr/>
          <p:nvPr/>
        </p:nvSpPr>
        <p:spPr>
          <a:xfrm>
            <a:off x="7095891" y="4008311"/>
            <a:ext cx="45300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5A6A5C0E-ECBC-499A-A178-87C4E9ED1BA3}"/>
              </a:ext>
            </a:extLst>
          </p:cNvPr>
          <p:cNvGrpSpPr/>
          <p:nvPr/>
        </p:nvGrpSpPr>
        <p:grpSpPr>
          <a:xfrm>
            <a:off x="6488676" y="4130637"/>
            <a:ext cx="390525" cy="390525"/>
            <a:chOff x="4144033" y="2229040"/>
            <a:chExt cx="390525" cy="390525"/>
          </a:xfrm>
          <a:solidFill>
            <a:srgbClr val="FF3356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6A3F9D47-346D-465E-BC23-25ADCF8F14D0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24FDBEF-C76C-47D7-BADF-DB82EEF42353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51FEF632-AF32-4A2D-877F-03C1C1FE9A4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2FEF1827-345D-45F4-B4BC-0E8CF7EAF512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7B1A50B6-F174-4F38-814A-A12BB52E5697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BFA4A87-7DD1-470C-8051-706E6AB9F63A}"/>
              </a:ext>
            </a:extLst>
          </p:cNvPr>
          <p:cNvSpPr txBox="1"/>
          <p:nvPr/>
        </p:nvSpPr>
        <p:spPr>
          <a:xfrm>
            <a:off x="7095892" y="5188750"/>
            <a:ext cx="4530050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752862B5-5A9C-4242-A8D1-32A853925AAF}"/>
              </a:ext>
            </a:extLst>
          </p:cNvPr>
          <p:cNvSpPr/>
          <p:nvPr/>
        </p:nvSpPr>
        <p:spPr>
          <a:xfrm>
            <a:off x="7095891" y="4879485"/>
            <a:ext cx="45300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4C02F1B6-097E-4F82-809D-14016426741A}"/>
              </a:ext>
            </a:extLst>
          </p:cNvPr>
          <p:cNvGrpSpPr/>
          <p:nvPr/>
        </p:nvGrpSpPr>
        <p:grpSpPr>
          <a:xfrm>
            <a:off x="6498201" y="4990748"/>
            <a:ext cx="371475" cy="390525"/>
            <a:chOff x="4143556" y="4903660"/>
            <a:chExt cx="371475" cy="390525"/>
          </a:xfrm>
          <a:solidFill>
            <a:srgbClr val="FF3356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23A9B97-8BE6-4C1B-B81E-66017A98E78A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111D6971-E806-4692-BC69-009AD6064207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04494F3E-BFFC-450B-9052-079BEDA90A3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32726B93-7232-4168-8E06-7D02FC51254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D4D4D"/>
                </a:solidFill>
              </a:endParaRPr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BF81784-B3E0-48D4-85FF-C493F78FFD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0AAA114-5285-469D-98F5-8FBA2DCFD881}"/>
              </a:ext>
            </a:extLst>
          </p:cNvPr>
          <p:cNvSpPr txBox="1"/>
          <p:nvPr/>
        </p:nvSpPr>
        <p:spPr>
          <a:xfrm>
            <a:off x="5928994" y="1460765"/>
            <a:ext cx="544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About us</a:t>
            </a:r>
          </a:p>
        </p:txBody>
      </p:sp>
    </p:spTree>
    <p:extLst>
      <p:ext uri="{BB962C8B-B14F-4D97-AF65-F5344CB8AC3E}">
        <p14:creationId xmlns:p14="http://schemas.microsoft.com/office/powerpoint/2010/main" val="2414431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39611C5D-6E01-4618-9A12-EB5F44A635F9}"/>
              </a:ext>
            </a:extLst>
          </p:cNvPr>
          <p:cNvCxnSpPr>
            <a:cxnSpLocks/>
            <a:stCxn id="9" idx="6"/>
            <a:endCxn id="16" idx="2"/>
          </p:cNvCxnSpPr>
          <p:nvPr/>
        </p:nvCxnSpPr>
        <p:spPr>
          <a:xfrm>
            <a:off x="2725420" y="2870200"/>
            <a:ext cx="6741160" cy="0"/>
          </a:xfrm>
          <a:prstGeom prst="line">
            <a:avLst/>
          </a:prstGeom>
          <a:ln>
            <a:solidFill>
              <a:srgbClr val="FF335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Our Company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50463DF7-2282-45AC-A28C-BEA3BB2473D1}"/>
              </a:ext>
            </a:extLst>
          </p:cNvPr>
          <p:cNvSpPr/>
          <p:nvPr/>
        </p:nvSpPr>
        <p:spPr>
          <a:xfrm>
            <a:off x="2176780" y="2595880"/>
            <a:ext cx="548640" cy="54864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D117E63-879A-48BD-8B67-31E6288B9FDF}"/>
              </a:ext>
            </a:extLst>
          </p:cNvPr>
          <p:cNvSpPr/>
          <p:nvPr/>
        </p:nvSpPr>
        <p:spPr>
          <a:xfrm>
            <a:off x="5821680" y="2595880"/>
            <a:ext cx="548640" cy="54864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A2FF21D-BF2D-4CA6-B867-C7DEBB25310F}"/>
              </a:ext>
            </a:extLst>
          </p:cNvPr>
          <p:cNvSpPr/>
          <p:nvPr/>
        </p:nvSpPr>
        <p:spPr>
          <a:xfrm>
            <a:off x="9466580" y="2595880"/>
            <a:ext cx="548640" cy="54864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42169E-700B-4511-BF5E-A7BBA8B0DE7D}"/>
              </a:ext>
            </a:extLst>
          </p:cNvPr>
          <p:cNvSpPr txBox="1"/>
          <p:nvPr/>
        </p:nvSpPr>
        <p:spPr>
          <a:xfrm>
            <a:off x="1333866" y="3996173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47BBF14-5D64-4599-8D8C-15EFEA1A256B}"/>
              </a:ext>
            </a:extLst>
          </p:cNvPr>
          <p:cNvSpPr/>
          <p:nvPr/>
        </p:nvSpPr>
        <p:spPr>
          <a:xfrm>
            <a:off x="1333866" y="3581400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20XX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685C0C-B1C8-493B-BA85-88EB2A1C6EA4}"/>
              </a:ext>
            </a:extLst>
          </p:cNvPr>
          <p:cNvSpPr txBox="1"/>
          <p:nvPr/>
        </p:nvSpPr>
        <p:spPr>
          <a:xfrm>
            <a:off x="4984933" y="3996173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D30B6E6-9703-4E19-AF09-599C46C38134}"/>
              </a:ext>
            </a:extLst>
          </p:cNvPr>
          <p:cNvSpPr/>
          <p:nvPr/>
        </p:nvSpPr>
        <p:spPr>
          <a:xfrm>
            <a:off x="4984933" y="3581400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20XX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76E4A5-4A9A-4CEB-BF15-CA9EB67E2D65}"/>
              </a:ext>
            </a:extLst>
          </p:cNvPr>
          <p:cNvSpPr txBox="1"/>
          <p:nvPr/>
        </p:nvSpPr>
        <p:spPr>
          <a:xfrm>
            <a:off x="8636002" y="3996173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DE816AE-04A7-4CDC-98F4-A0FAAFC5CCFB}"/>
              </a:ext>
            </a:extLst>
          </p:cNvPr>
          <p:cNvSpPr/>
          <p:nvPr/>
        </p:nvSpPr>
        <p:spPr>
          <a:xfrm>
            <a:off x="8636002" y="3581400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831379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A78AD1-8854-4941-9E0F-0C5CE71CB3D0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Show Your Product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96CA345-72F3-4F24-A242-1E48120DE1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EB74D6-FB4D-485E-8C9C-C5AC15A921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868900E-B3D4-4A4F-BEF5-B5D3CFFCB7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73616E2-3951-46B6-B6EF-0CFEFBD973C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51B9A7-59BA-40C1-AE67-F2B84906BD00}"/>
              </a:ext>
            </a:extLst>
          </p:cNvPr>
          <p:cNvSpPr txBox="1"/>
          <p:nvPr/>
        </p:nvSpPr>
        <p:spPr>
          <a:xfrm>
            <a:off x="1181466" y="5058397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F34D899-5E0C-4CA8-8CE5-A69BBC5CD835}"/>
              </a:ext>
            </a:extLst>
          </p:cNvPr>
          <p:cNvSpPr/>
          <p:nvPr/>
        </p:nvSpPr>
        <p:spPr>
          <a:xfrm>
            <a:off x="1181466" y="4643624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788BA5-C93E-4D0A-BEB7-46660452D30F}"/>
              </a:ext>
            </a:extLst>
          </p:cNvPr>
          <p:cNvSpPr txBox="1"/>
          <p:nvPr/>
        </p:nvSpPr>
        <p:spPr>
          <a:xfrm>
            <a:off x="3717110" y="5058397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E35247F-A005-417C-8AE1-1A1D7C998D49}"/>
              </a:ext>
            </a:extLst>
          </p:cNvPr>
          <p:cNvSpPr/>
          <p:nvPr/>
        </p:nvSpPr>
        <p:spPr>
          <a:xfrm>
            <a:off x="3717110" y="4643624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1C5BDB-ED96-4F88-9CCB-8F94D12F9385}"/>
              </a:ext>
            </a:extLst>
          </p:cNvPr>
          <p:cNvSpPr txBox="1"/>
          <p:nvPr/>
        </p:nvSpPr>
        <p:spPr>
          <a:xfrm>
            <a:off x="6252755" y="5058397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6A100D1-93E0-40C4-9327-C0FE91A164A3}"/>
              </a:ext>
            </a:extLst>
          </p:cNvPr>
          <p:cNvSpPr/>
          <p:nvPr/>
        </p:nvSpPr>
        <p:spPr>
          <a:xfrm>
            <a:off x="6252755" y="4643624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A8DB1C-E87F-4D3D-A662-B4CF30337256}"/>
              </a:ext>
            </a:extLst>
          </p:cNvPr>
          <p:cNvSpPr txBox="1"/>
          <p:nvPr/>
        </p:nvSpPr>
        <p:spPr>
          <a:xfrm>
            <a:off x="8788400" y="5058397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D5648F8-13D0-46FB-80CF-5D540677C2DE}"/>
              </a:ext>
            </a:extLst>
          </p:cNvPr>
          <p:cNvSpPr/>
          <p:nvPr/>
        </p:nvSpPr>
        <p:spPr>
          <a:xfrm>
            <a:off x="8788400" y="4643624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00302126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">
      <a:majorFont>
        <a:latin typeface="Arial Black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3356"/>
        </a:solidFill>
        <a:ln>
          <a:noFill/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3786</TotalTime>
  <Words>1361</Words>
  <Application>Microsoft Office PowerPoint</Application>
  <PresentationFormat>와이드스크린</PresentationFormat>
  <Paragraphs>184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Arial Black</vt:lpstr>
      <vt:lpstr>Calibri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289</cp:revision>
  <dcterms:created xsi:type="dcterms:W3CDTF">2019-04-06T05:20:47Z</dcterms:created>
  <dcterms:modified xsi:type="dcterms:W3CDTF">2020-05-30T04:56:00Z</dcterms:modified>
</cp:coreProperties>
</file>