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43" r:id="rId3"/>
    <p:sldId id="257" r:id="rId4"/>
    <p:sldId id="327" r:id="rId5"/>
    <p:sldId id="259" r:id="rId6"/>
    <p:sldId id="309" r:id="rId7"/>
    <p:sldId id="310" r:id="rId8"/>
    <p:sldId id="345" r:id="rId9"/>
    <p:sldId id="346" r:id="rId10"/>
    <p:sldId id="448" r:id="rId11"/>
    <p:sldId id="348" r:id="rId12"/>
    <p:sldId id="349" r:id="rId13"/>
    <p:sldId id="350" r:id="rId14"/>
    <p:sldId id="351" r:id="rId15"/>
    <p:sldId id="352" r:id="rId16"/>
    <p:sldId id="347" r:id="rId17"/>
    <p:sldId id="35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0"/>
      <p:boldItalic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13B"/>
    <a:srgbClr val="24045E"/>
    <a:srgbClr val="E93E4E"/>
    <a:srgbClr val="14234C"/>
    <a:srgbClr val="77EDBA"/>
    <a:srgbClr val="0F1A39"/>
    <a:srgbClr val="1B2F67"/>
    <a:srgbClr val="F8ED6D"/>
    <a:srgbClr val="3DD8A0"/>
    <a:srgbClr val="3F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26" Type="http://schemas.openxmlformats.org/officeDocument/2006/relationships/image" Target="../media/image28.svg"/><Relationship Id="rId3" Type="http://schemas.openxmlformats.org/officeDocument/2006/relationships/image" Target="../media/image4.svg"/><Relationship Id="rId21" Type="http://schemas.openxmlformats.org/officeDocument/2006/relationships/image" Target="../media/image23.png"/><Relationship Id="rId34" Type="http://schemas.openxmlformats.org/officeDocument/2006/relationships/image" Target="../media/image36.svg"/><Relationship Id="rId7" Type="http://schemas.openxmlformats.org/officeDocument/2006/relationships/image" Target="../media/image2.sv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10.svg"/><Relationship Id="rId2" Type="http://schemas.openxmlformats.org/officeDocument/2006/relationships/image" Target="../media/image3.png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3.png"/><Relationship Id="rId24" Type="http://schemas.openxmlformats.org/officeDocument/2006/relationships/image" Target="../media/image26.svg"/><Relationship Id="rId32" Type="http://schemas.openxmlformats.org/officeDocument/2006/relationships/image" Target="../media/image34.svg"/><Relationship Id="rId37" Type="http://schemas.openxmlformats.org/officeDocument/2006/relationships/image" Target="../media/image9.png"/><Relationship Id="rId5" Type="http://schemas.openxmlformats.org/officeDocument/2006/relationships/image" Target="../media/image6.sv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svg"/><Relationship Id="rId36" Type="http://schemas.openxmlformats.org/officeDocument/2006/relationships/image" Target="../media/image8.sv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Relationship Id="rId22" Type="http://schemas.openxmlformats.org/officeDocument/2006/relationships/image" Target="../media/image24.svg"/><Relationship Id="rId27" Type="http://schemas.openxmlformats.org/officeDocument/2006/relationships/image" Target="../media/image29.png"/><Relationship Id="rId30" Type="http://schemas.openxmlformats.org/officeDocument/2006/relationships/image" Target="../media/image32.svg"/><Relationship Id="rId35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래픽 2">
            <a:extLst>
              <a:ext uri="{FF2B5EF4-FFF2-40B4-BE49-F238E27FC236}">
                <a16:creationId xmlns:a16="http://schemas.microsoft.com/office/drawing/2014/main" id="{3BE896A2-D386-485A-ADC3-23BE5137F56F}"/>
              </a:ext>
            </a:extLst>
          </p:cNvPr>
          <p:cNvSpPr/>
          <p:nvPr userDrawn="1"/>
        </p:nvSpPr>
        <p:spPr>
          <a:xfrm>
            <a:off x="-7141" y="-7144"/>
            <a:ext cx="4155011" cy="2198801"/>
          </a:xfrm>
          <a:custGeom>
            <a:avLst/>
            <a:gdLst>
              <a:gd name="connsiteX0" fmla="*/ 2635184 w 7667625"/>
              <a:gd name="connsiteY0" fmla="*/ 7144 h 4057650"/>
              <a:gd name="connsiteX1" fmla="*/ 2669379 w 7667625"/>
              <a:gd name="connsiteY1" fmla="*/ 272796 h 4057650"/>
              <a:gd name="connsiteX2" fmla="*/ 2875214 w 7667625"/>
              <a:gd name="connsiteY2" fmla="*/ 741902 h 4057650"/>
              <a:gd name="connsiteX3" fmla="*/ 3236878 w 7667625"/>
              <a:gd name="connsiteY3" fmla="*/ 1008793 h 4057650"/>
              <a:gd name="connsiteX4" fmla="*/ 3604639 w 7667625"/>
              <a:gd name="connsiteY4" fmla="*/ 853440 h 4057650"/>
              <a:gd name="connsiteX5" fmla="*/ 3733988 w 7667625"/>
              <a:gd name="connsiteY5" fmla="*/ 967264 h 4057650"/>
              <a:gd name="connsiteX6" fmla="*/ 3992116 w 7667625"/>
              <a:gd name="connsiteY6" fmla="*/ 1331786 h 4057650"/>
              <a:gd name="connsiteX7" fmla="*/ 3988877 w 7667625"/>
              <a:gd name="connsiteY7" fmla="*/ 1772126 h 4057650"/>
              <a:gd name="connsiteX8" fmla="*/ 4391309 w 7667625"/>
              <a:gd name="connsiteY8" fmla="*/ 2185511 h 4057650"/>
              <a:gd name="connsiteX9" fmla="*/ 4880989 w 7667625"/>
              <a:gd name="connsiteY9" fmla="*/ 2693575 h 4057650"/>
              <a:gd name="connsiteX10" fmla="*/ 5522307 w 7667625"/>
              <a:gd name="connsiteY10" fmla="*/ 3168110 h 4057650"/>
              <a:gd name="connsiteX11" fmla="*/ 4069173 w 7667625"/>
              <a:gd name="connsiteY11" fmla="*/ 2841212 h 4057650"/>
              <a:gd name="connsiteX12" fmla="*/ 7667623 w 7667625"/>
              <a:gd name="connsiteY12" fmla="*/ 4059746 h 4057650"/>
              <a:gd name="connsiteX13" fmla="*/ 5455442 w 7667625"/>
              <a:gd name="connsiteY13" fmla="*/ 3792665 h 4057650"/>
              <a:gd name="connsiteX14" fmla="*/ 4714016 w 7667625"/>
              <a:gd name="connsiteY14" fmla="*/ 3659220 h 4057650"/>
              <a:gd name="connsiteX15" fmla="*/ 2974655 w 7667625"/>
              <a:gd name="connsiteY15" fmla="*/ 2838355 h 4057650"/>
              <a:gd name="connsiteX16" fmla="*/ 2358483 w 7667625"/>
              <a:gd name="connsiteY16" fmla="*/ 2640902 h 4057650"/>
              <a:gd name="connsiteX17" fmla="*/ 681416 w 7667625"/>
              <a:gd name="connsiteY17" fmla="*/ 1542002 h 4057650"/>
              <a:gd name="connsiteX18" fmla="*/ 196308 w 7667625"/>
              <a:gd name="connsiteY18" fmla="*/ 1145762 h 4057650"/>
              <a:gd name="connsiteX19" fmla="*/ 13047 w 7667625"/>
              <a:gd name="connsiteY19" fmla="*/ 800290 h 4057650"/>
              <a:gd name="connsiteX20" fmla="*/ 13047 w 7667625"/>
              <a:gd name="connsiteY20" fmla="*/ 7144 h 4057650"/>
              <a:gd name="connsiteX21" fmla="*/ 2635184 w 7667625"/>
              <a:gd name="connsiteY21" fmla="*/ 7144 h 405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667625" h="4057650">
                <a:moveTo>
                  <a:pt x="2635184" y="7144"/>
                </a:moveTo>
                <a:cubicBezTo>
                  <a:pt x="2710051" y="60674"/>
                  <a:pt x="2729006" y="208121"/>
                  <a:pt x="2669379" y="272796"/>
                </a:cubicBezTo>
                <a:cubicBezTo>
                  <a:pt x="2835876" y="288512"/>
                  <a:pt x="2961034" y="573691"/>
                  <a:pt x="2875214" y="741902"/>
                </a:cubicBezTo>
                <a:cubicBezTo>
                  <a:pt x="3016946" y="720281"/>
                  <a:pt x="3174966" y="836962"/>
                  <a:pt x="3236878" y="1008793"/>
                </a:cubicBezTo>
                <a:cubicBezTo>
                  <a:pt x="3338986" y="900684"/>
                  <a:pt x="3470146" y="786479"/>
                  <a:pt x="3604639" y="853440"/>
                </a:cubicBezTo>
                <a:cubicBezTo>
                  <a:pt x="3653216" y="877634"/>
                  <a:pt x="3694269" y="922973"/>
                  <a:pt x="3733988" y="967264"/>
                </a:cubicBezTo>
                <a:cubicBezTo>
                  <a:pt x="3831429" y="1075944"/>
                  <a:pt x="3931441" y="1188434"/>
                  <a:pt x="3992116" y="1331786"/>
                </a:cubicBezTo>
                <a:cubicBezTo>
                  <a:pt x="4052885" y="1475137"/>
                  <a:pt x="4065363" y="1658588"/>
                  <a:pt x="3988877" y="1772126"/>
                </a:cubicBezTo>
                <a:cubicBezTo>
                  <a:pt x="4166138" y="1791653"/>
                  <a:pt x="4337397" y="1967579"/>
                  <a:pt x="4391309" y="2185511"/>
                </a:cubicBezTo>
                <a:cubicBezTo>
                  <a:pt x="4599525" y="2205228"/>
                  <a:pt x="4718397" y="2510790"/>
                  <a:pt x="4880989" y="2693575"/>
                </a:cubicBezTo>
                <a:cubicBezTo>
                  <a:pt x="5067869" y="2903791"/>
                  <a:pt x="5333998" y="2959894"/>
                  <a:pt x="5522307" y="3168110"/>
                </a:cubicBezTo>
                <a:cubicBezTo>
                  <a:pt x="5037580" y="3065050"/>
                  <a:pt x="4553138" y="2956084"/>
                  <a:pt x="4069173" y="2841212"/>
                </a:cubicBezTo>
                <a:cubicBezTo>
                  <a:pt x="5188837" y="3599021"/>
                  <a:pt x="6444422" y="3835908"/>
                  <a:pt x="7667623" y="4059746"/>
                </a:cubicBezTo>
                <a:cubicBezTo>
                  <a:pt x="6930197" y="3970687"/>
                  <a:pt x="6192867" y="3881723"/>
                  <a:pt x="5455442" y="3792665"/>
                </a:cubicBezTo>
                <a:cubicBezTo>
                  <a:pt x="5207792" y="3762756"/>
                  <a:pt x="4959189" y="3732657"/>
                  <a:pt x="4714016" y="3659220"/>
                </a:cubicBezTo>
                <a:cubicBezTo>
                  <a:pt x="4117274" y="3480340"/>
                  <a:pt x="3566539" y="3053048"/>
                  <a:pt x="2974655" y="2838355"/>
                </a:cubicBezTo>
                <a:cubicBezTo>
                  <a:pt x="2770439" y="2764250"/>
                  <a:pt x="2562604" y="2716054"/>
                  <a:pt x="2358483" y="2640902"/>
                </a:cubicBezTo>
                <a:cubicBezTo>
                  <a:pt x="1759741" y="2420398"/>
                  <a:pt x="1215007" y="1977962"/>
                  <a:pt x="681416" y="1542002"/>
                </a:cubicBezTo>
                <a:cubicBezTo>
                  <a:pt x="519682" y="1409891"/>
                  <a:pt x="358042" y="1277779"/>
                  <a:pt x="196308" y="1145762"/>
                </a:cubicBezTo>
                <a:cubicBezTo>
                  <a:pt x="96010" y="1063847"/>
                  <a:pt x="-20576" y="933450"/>
                  <a:pt x="13047" y="800290"/>
                </a:cubicBezTo>
                <a:lnTo>
                  <a:pt x="13047" y="7144"/>
                </a:lnTo>
                <a:lnTo>
                  <a:pt x="2635184" y="7144"/>
                </a:lnTo>
                <a:close/>
              </a:path>
            </a:pathLst>
          </a:custGeom>
          <a:gradFill>
            <a:gsLst>
              <a:gs pos="1800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그래픽 4">
            <a:extLst>
              <a:ext uri="{FF2B5EF4-FFF2-40B4-BE49-F238E27FC236}">
                <a16:creationId xmlns:a16="http://schemas.microsoft.com/office/drawing/2014/main" id="{7147D744-58A0-4D6A-A935-840E673D7C1F}"/>
              </a:ext>
            </a:extLst>
          </p:cNvPr>
          <p:cNvSpPr/>
          <p:nvPr userDrawn="1"/>
        </p:nvSpPr>
        <p:spPr>
          <a:xfrm>
            <a:off x="9382640" y="297675"/>
            <a:ext cx="2811741" cy="1008611"/>
          </a:xfrm>
          <a:custGeom>
            <a:avLst/>
            <a:gdLst>
              <a:gd name="connsiteX0" fmla="*/ 5622322 w 5629275"/>
              <a:gd name="connsiteY0" fmla="*/ 1916888 h 2019300"/>
              <a:gd name="connsiteX1" fmla="*/ 3835622 w 5629275"/>
              <a:gd name="connsiteY1" fmla="*/ 1954131 h 2019300"/>
              <a:gd name="connsiteX2" fmla="*/ 3414046 w 5629275"/>
              <a:gd name="connsiteY2" fmla="*/ 1918507 h 2019300"/>
              <a:gd name="connsiteX3" fmla="*/ 3165539 w 5629275"/>
              <a:gd name="connsiteY3" fmla="*/ 1974419 h 2019300"/>
              <a:gd name="connsiteX4" fmla="*/ 2771489 w 5629275"/>
              <a:gd name="connsiteY4" fmla="*/ 2013471 h 2019300"/>
              <a:gd name="connsiteX5" fmla="*/ 429863 w 5629275"/>
              <a:gd name="connsiteY5" fmla="*/ 1882979 h 2019300"/>
              <a:gd name="connsiteX6" fmla="*/ 7144 w 5629275"/>
              <a:gd name="connsiteY6" fmla="*/ 1727055 h 2019300"/>
              <a:gd name="connsiteX7" fmla="*/ 701516 w 5629275"/>
              <a:gd name="connsiteY7" fmla="*/ 1582846 h 2019300"/>
              <a:gd name="connsiteX8" fmla="*/ 813435 w 5629275"/>
              <a:gd name="connsiteY8" fmla="*/ 1572178 h 2019300"/>
              <a:gd name="connsiteX9" fmla="*/ 928116 w 5629275"/>
              <a:gd name="connsiteY9" fmla="*/ 1495978 h 2019300"/>
              <a:gd name="connsiteX10" fmla="*/ 1013746 w 5629275"/>
              <a:gd name="connsiteY10" fmla="*/ 1512647 h 2019300"/>
              <a:gd name="connsiteX11" fmla="*/ 1177862 w 5629275"/>
              <a:gd name="connsiteY11" fmla="*/ 1368248 h 2019300"/>
              <a:gd name="connsiteX12" fmla="*/ 1275302 w 5629275"/>
              <a:gd name="connsiteY12" fmla="*/ 1366438 h 2019300"/>
              <a:gd name="connsiteX13" fmla="*/ 1681067 w 5629275"/>
              <a:gd name="connsiteY13" fmla="*/ 1240327 h 2019300"/>
              <a:gd name="connsiteX14" fmla="*/ 1773936 w 5629275"/>
              <a:gd name="connsiteY14" fmla="*/ 818274 h 2019300"/>
              <a:gd name="connsiteX15" fmla="*/ 1857185 w 5629275"/>
              <a:gd name="connsiteY15" fmla="*/ 760267 h 2019300"/>
              <a:gd name="connsiteX16" fmla="*/ 1956435 w 5629275"/>
              <a:gd name="connsiteY16" fmla="*/ 777603 h 2019300"/>
              <a:gd name="connsiteX17" fmla="*/ 2225135 w 5629275"/>
              <a:gd name="connsiteY17" fmla="*/ 873996 h 2019300"/>
              <a:gd name="connsiteX18" fmla="*/ 2667762 w 5629275"/>
              <a:gd name="connsiteY18" fmla="*/ 465659 h 2019300"/>
              <a:gd name="connsiteX19" fmla="*/ 2765012 w 5629275"/>
              <a:gd name="connsiteY19" fmla="*/ 449466 h 2019300"/>
              <a:gd name="connsiteX20" fmla="*/ 2810542 w 5629275"/>
              <a:gd name="connsiteY20" fmla="*/ 391078 h 2019300"/>
              <a:gd name="connsiteX21" fmla="*/ 2990279 w 5629275"/>
              <a:gd name="connsiteY21" fmla="*/ 351549 h 2019300"/>
              <a:gd name="connsiteX22" fmla="*/ 3076004 w 5629275"/>
              <a:gd name="connsiteY22" fmla="*/ 512522 h 2019300"/>
              <a:gd name="connsiteX23" fmla="*/ 3264980 w 5629275"/>
              <a:gd name="connsiteY23" fmla="*/ 561099 h 2019300"/>
              <a:gd name="connsiteX24" fmla="*/ 3576447 w 5629275"/>
              <a:gd name="connsiteY24" fmla="*/ 219342 h 2019300"/>
              <a:gd name="connsiteX25" fmla="*/ 3779425 w 5629275"/>
              <a:gd name="connsiteY25" fmla="*/ 171717 h 2019300"/>
              <a:gd name="connsiteX26" fmla="*/ 3940016 w 5629275"/>
              <a:gd name="connsiteY26" fmla="*/ 83611 h 2019300"/>
              <a:gd name="connsiteX27" fmla="*/ 4021074 w 5629275"/>
              <a:gd name="connsiteY27" fmla="*/ 249918 h 2019300"/>
              <a:gd name="connsiteX28" fmla="*/ 4215956 w 5629275"/>
              <a:gd name="connsiteY28" fmla="*/ 250394 h 2019300"/>
              <a:gd name="connsiteX29" fmla="*/ 4279773 w 5629275"/>
              <a:gd name="connsiteY29" fmla="*/ 405651 h 2019300"/>
              <a:gd name="connsiteX30" fmla="*/ 4496372 w 5629275"/>
              <a:gd name="connsiteY30" fmla="*/ 365742 h 2019300"/>
              <a:gd name="connsiteX31" fmla="*/ 4651820 w 5629275"/>
              <a:gd name="connsiteY31" fmla="*/ 189243 h 2019300"/>
              <a:gd name="connsiteX32" fmla="*/ 5004530 w 5629275"/>
              <a:gd name="connsiteY32" fmla="*/ 113805 h 2019300"/>
              <a:gd name="connsiteX33" fmla="*/ 5622131 w 5629275"/>
              <a:gd name="connsiteY33" fmla="*/ 49226 h 2019300"/>
              <a:gd name="connsiteX34" fmla="*/ 5622131 w 5629275"/>
              <a:gd name="connsiteY34" fmla="*/ 1916888 h 201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29275" h="2019300">
                <a:moveTo>
                  <a:pt x="5622322" y="1916888"/>
                </a:moveTo>
                <a:cubicBezTo>
                  <a:pt x="5031486" y="1981753"/>
                  <a:pt x="4431411" y="2046428"/>
                  <a:pt x="3835622" y="1954131"/>
                </a:cubicBezTo>
                <a:cubicBezTo>
                  <a:pt x="3695319" y="1932414"/>
                  <a:pt x="3553016" y="1901934"/>
                  <a:pt x="3414046" y="1918507"/>
                </a:cubicBezTo>
                <a:cubicBezTo>
                  <a:pt x="3328988" y="1928604"/>
                  <a:pt x="3248501" y="1956131"/>
                  <a:pt x="3165539" y="1974419"/>
                </a:cubicBezTo>
                <a:cubicBezTo>
                  <a:pt x="3037523" y="2002708"/>
                  <a:pt x="2904173" y="2009185"/>
                  <a:pt x="2771489" y="2013471"/>
                </a:cubicBezTo>
                <a:cubicBezTo>
                  <a:pt x="1992916" y="2038999"/>
                  <a:pt x="1207770" y="1995184"/>
                  <a:pt x="429863" y="1882979"/>
                </a:cubicBezTo>
                <a:cubicBezTo>
                  <a:pt x="278892" y="1861262"/>
                  <a:pt x="116681" y="1831449"/>
                  <a:pt x="7144" y="1727055"/>
                </a:cubicBezTo>
                <a:cubicBezTo>
                  <a:pt x="248507" y="1758963"/>
                  <a:pt x="459391" y="1578370"/>
                  <a:pt x="701516" y="1582846"/>
                </a:cubicBezTo>
                <a:cubicBezTo>
                  <a:pt x="739712" y="1583513"/>
                  <a:pt x="780383" y="1588466"/>
                  <a:pt x="813435" y="1572178"/>
                </a:cubicBezTo>
                <a:cubicBezTo>
                  <a:pt x="855821" y="1551318"/>
                  <a:pt x="879443" y="1498359"/>
                  <a:pt x="928116" y="1495978"/>
                </a:cubicBezTo>
                <a:cubicBezTo>
                  <a:pt x="956977" y="1494550"/>
                  <a:pt x="984790" y="1512647"/>
                  <a:pt x="1013746" y="1512647"/>
                </a:cubicBezTo>
                <a:cubicBezTo>
                  <a:pt x="1093375" y="1512742"/>
                  <a:pt x="1104233" y="1393204"/>
                  <a:pt x="1177862" y="1368248"/>
                </a:cubicBezTo>
                <a:cubicBezTo>
                  <a:pt x="1208151" y="1357961"/>
                  <a:pt x="1242536" y="1366343"/>
                  <a:pt x="1275302" y="1366438"/>
                </a:cubicBezTo>
                <a:cubicBezTo>
                  <a:pt x="1423797" y="1366629"/>
                  <a:pt x="1537240" y="1197560"/>
                  <a:pt x="1681067" y="1240327"/>
                </a:cubicBezTo>
                <a:cubicBezTo>
                  <a:pt x="1644587" y="1092594"/>
                  <a:pt x="1679448" y="934003"/>
                  <a:pt x="1773936" y="818274"/>
                </a:cubicBezTo>
                <a:cubicBezTo>
                  <a:pt x="1795463" y="791985"/>
                  <a:pt x="1822037" y="766554"/>
                  <a:pt x="1857185" y="760267"/>
                </a:cubicBezTo>
                <a:cubicBezTo>
                  <a:pt x="1890046" y="754362"/>
                  <a:pt x="1924241" y="766077"/>
                  <a:pt x="1956435" y="777603"/>
                </a:cubicBezTo>
                <a:cubicBezTo>
                  <a:pt x="2045970" y="809702"/>
                  <a:pt x="2135600" y="841896"/>
                  <a:pt x="2225135" y="873996"/>
                </a:cubicBezTo>
                <a:cubicBezTo>
                  <a:pt x="2315718" y="686544"/>
                  <a:pt x="2445449" y="473279"/>
                  <a:pt x="2667762" y="465659"/>
                </a:cubicBezTo>
                <a:cubicBezTo>
                  <a:pt x="2701385" y="464516"/>
                  <a:pt x="2738342" y="467754"/>
                  <a:pt x="2765012" y="449466"/>
                </a:cubicBezTo>
                <a:cubicBezTo>
                  <a:pt x="2785872" y="435179"/>
                  <a:pt x="2795492" y="410795"/>
                  <a:pt x="2810542" y="391078"/>
                </a:cubicBezTo>
                <a:cubicBezTo>
                  <a:pt x="2848832" y="340596"/>
                  <a:pt x="2928271" y="323165"/>
                  <a:pt x="2990279" y="351549"/>
                </a:cubicBezTo>
                <a:cubicBezTo>
                  <a:pt x="3052286" y="379934"/>
                  <a:pt x="3090196" y="450990"/>
                  <a:pt x="3076004" y="512522"/>
                </a:cubicBezTo>
                <a:cubicBezTo>
                  <a:pt x="3134487" y="474231"/>
                  <a:pt x="3230118" y="498711"/>
                  <a:pt x="3264980" y="561099"/>
                </a:cubicBezTo>
                <a:cubicBezTo>
                  <a:pt x="3368802" y="447180"/>
                  <a:pt x="3472624" y="333261"/>
                  <a:pt x="3576447" y="219342"/>
                </a:cubicBezTo>
                <a:cubicBezTo>
                  <a:pt x="3628644" y="162097"/>
                  <a:pt x="3730943" y="106662"/>
                  <a:pt x="3779425" y="171717"/>
                </a:cubicBezTo>
                <a:cubicBezTo>
                  <a:pt x="3790474" y="105519"/>
                  <a:pt x="3871055" y="61323"/>
                  <a:pt x="3940016" y="83611"/>
                </a:cubicBezTo>
                <a:cubicBezTo>
                  <a:pt x="4008978" y="105900"/>
                  <a:pt x="4049649" y="189434"/>
                  <a:pt x="4021074" y="249918"/>
                </a:cubicBezTo>
                <a:cubicBezTo>
                  <a:pt x="4084320" y="233916"/>
                  <a:pt x="4154615" y="223248"/>
                  <a:pt x="4215956" y="250394"/>
                </a:cubicBezTo>
                <a:cubicBezTo>
                  <a:pt x="4277392" y="277445"/>
                  <a:pt x="4318254" y="356598"/>
                  <a:pt x="4279773" y="405651"/>
                </a:cubicBezTo>
                <a:lnTo>
                  <a:pt x="4496372" y="365742"/>
                </a:lnTo>
                <a:lnTo>
                  <a:pt x="4651820" y="189243"/>
                </a:lnTo>
                <a:cubicBezTo>
                  <a:pt x="4651820" y="189243"/>
                  <a:pt x="4863370" y="61323"/>
                  <a:pt x="5004530" y="113805"/>
                </a:cubicBezTo>
                <a:cubicBezTo>
                  <a:pt x="5189696" y="182671"/>
                  <a:pt x="5382673" y="-94792"/>
                  <a:pt x="5622131" y="49226"/>
                </a:cubicBezTo>
                <a:lnTo>
                  <a:pt x="5622131" y="1916888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81000">
                <a:schemeClr val="bg1">
                  <a:alpha val="0"/>
                </a:schemeClr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그래픽 6">
            <a:extLst>
              <a:ext uri="{FF2B5EF4-FFF2-40B4-BE49-F238E27FC236}">
                <a16:creationId xmlns:a16="http://schemas.microsoft.com/office/drawing/2014/main" id="{EB131F7E-A4C5-4EDF-9F96-B949EC1437A6}"/>
              </a:ext>
            </a:extLst>
          </p:cNvPr>
          <p:cNvSpPr/>
          <p:nvPr userDrawn="1"/>
        </p:nvSpPr>
        <p:spPr>
          <a:xfrm>
            <a:off x="10373318" y="2047289"/>
            <a:ext cx="1821238" cy="840014"/>
          </a:xfrm>
          <a:custGeom>
            <a:avLst/>
            <a:gdLst>
              <a:gd name="connsiteX0" fmla="*/ 1820238 w 1821237"/>
              <a:gd name="connsiteY0" fmla="*/ 593179 h 840014"/>
              <a:gd name="connsiteX1" fmla="*/ 1315686 w 1821237"/>
              <a:gd name="connsiteY1" fmla="*/ 693872 h 840014"/>
              <a:gd name="connsiteX2" fmla="*/ 1170241 w 1821237"/>
              <a:gd name="connsiteY2" fmla="*/ 703756 h 840014"/>
              <a:gd name="connsiteX3" fmla="*/ 1089389 w 1821237"/>
              <a:gd name="connsiteY3" fmla="*/ 733591 h 840014"/>
              <a:gd name="connsiteX4" fmla="*/ 958028 w 1821237"/>
              <a:gd name="connsiteY4" fmla="*/ 765418 h 840014"/>
              <a:gd name="connsiteX5" fmla="*/ 154475 w 1821237"/>
              <a:gd name="connsiteY5" fmla="*/ 841454 h 840014"/>
              <a:gd name="connsiteX6" fmla="*/ 1028 w 1821237"/>
              <a:gd name="connsiteY6" fmla="*/ 813864 h 840014"/>
              <a:gd name="connsiteX7" fmla="*/ 227687 w 1821237"/>
              <a:gd name="connsiteY7" fmla="*/ 734243 h 840014"/>
              <a:gd name="connsiteX8" fmla="*/ 265017 w 1821237"/>
              <a:gd name="connsiteY8" fmla="*/ 725336 h 840014"/>
              <a:gd name="connsiteX9" fmla="*/ 299124 w 1821237"/>
              <a:gd name="connsiteY9" fmla="*/ 695827 h 840014"/>
              <a:gd name="connsiteX10" fmla="*/ 329249 w 1821237"/>
              <a:gd name="connsiteY10" fmla="*/ 696768 h 840014"/>
              <a:gd name="connsiteX11" fmla="*/ 375812 w 1821237"/>
              <a:gd name="connsiteY11" fmla="*/ 643543 h 840014"/>
              <a:gd name="connsiteX12" fmla="*/ 408797 w 1821237"/>
              <a:gd name="connsiteY12" fmla="*/ 638112 h 840014"/>
              <a:gd name="connsiteX13" fmla="*/ 538565 w 1821237"/>
              <a:gd name="connsiteY13" fmla="*/ 578515 h 840014"/>
              <a:gd name="connsiteX14" fmla="*/ 543308 w 1821237"/>
              <a:gd name="connsiteY14" fmla="*/ 442193 h 840014"/>
              <a:gd name="connsiteX15" fmla="*/ 567893 w 1821237"/>
              <a:gd name="connsiteY15" fmla="*/ 419926 h 840014"/>
              <a:gd name="connsiteX16" fmla="*/ 602688 w 1821237"/>
              <a:gd name="connsiteY16" fmla="*/ 420397 h 840014"/>
              <a:gd name="connsiteX17" fmla="*/ 700050 w 1821237"/>
              <a:gd name="connsiteY17" fmla="*/ 437088 h 840014"/>
              <a:gd name="connsiteX18" fmla="*/ 824423 w 1821237"/>
              <a:gd name="connsiteY18" fmla="*/ 287624 h 840014"/>
              <a:gd name="connsiteX19" fmla="*/ 856430 w 1821237"/>
              <a:gd name="connsiteY19" fmla="*/ 277739 h 840014"/>
              <a:gd name="connsiteX20" fmla="*/ 868198 w 1821237"/>
              <a:gd name="connsiteY20" fmla="*/ 257246 h 840014"/>
              <a:gd name="connsiteX21" fmla="*/ 926745 w 1821237"/>
              <a:gd name="connsiteY21" fmla="*/ 235956 h 840014"/>
              <a:gd name="connsiteX22" fmla="*/ 966103 w 1821237"/>
              <a:gd name="connsiteY22" fmla="*/ 281903 h 840014"/>
              <a:gd name="connsiteX23" fmla="*/ 1033376 w 1821237"/>
              <a:gd name="connsiteY23" fmla="*/ 287624 h 840014"/>
              <a:gd name="connsiteX24" fmla="*/ 1117450 w 1821237"/>
              <a:gd name="connsiteY24" fmla="*/ 165460 h 840014"/>
              <a:gd name="connsiteX25" fmla="*/ 1183384 w 1821237"/>
              <a:gd name="connsiteY25" fmla="*/ 140476 h 840014"/>
              <a:gd name="connsiteX26" fmla="*/ 1232337 w 1821237"/>
              <a:gd name="connsiteY26" fmla="*/ 104993 h 840014"/>
              <a:gd name="connsiteX27" fmla="*/ 1270463 w 1821237"/>
              <a:gd name="connsiteY27" fmla="*/ 152859 h 840014"/>
              <a:gd name="connsiteX28" fmla="*/ 1336687 w 1821237"/>
              <a:gd name="connsiteY28" fmla="*/ 143301 h 840014"/>
              <a:gd name="connsiteX29" fmla="*/ 1368223 w 1821237"/>
              <a:gd name="connsiteY29" fmla="*/ 188560 h 840014"/>
              <a:gd name="connsiteX30" fmla="*/ 1439263 w 1821237"/>
              <a:gd name="connsiteY30" fmla="*/ 165279 h 840014"/>
              <a:gd name="connsiteX31" fmla="*/ 1480829 w 1821237"/>
              <a:gd name="connsiteY31" fmla="*/ 102459 h 840014"/>
              <a:gd name="connsiteX32" fmla="*/ 1595824 w 1821237"/>
              <a:gd name="connsiteY32" fmla="*/ 61327 h 840014"/>
              <a:gd name="connsiteX33" fmla="*/ 1820238 w 1821237"/>
              <a:gd name="connsiteY33" fmla="*/ 30043 h 840014"/>
              <a:gd name="connsiteX34" fmla="*/ 1820238 w 1821237"/>
              <a:gd name="connsiteY34" fmla="*/ 593179 h 84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821237" h="840014">
                <a:moveTo>
                  <a:pt x="1820238" y="593179"/>
                </a:moveTo>
                <a:cubicBezTo>
                  <a:pt x="1719907" y="674754"/>
                  <a:pt x="1523879" y="692967"/>
                  <a:pt x="1315686" y="693872"/>
                </a:cubicBezTo>
                <a:cubicBezTo>
                  <a:pt x="1266661" y="694089"/>
                  <a:pt x="1216369" y="691663"/>
                  <a:pt x="1170241" y="703756"/>
                </a:cubicBezTo>
                <a:cubicBezTo>
                  <a:pt x="1141999" y="711143"/>
                  <a:pt x="1116436" y="723743"/>
                  <a:pt x="1089389" y="733591"/>
                </a:cubicBezTo>
                <a:cubicBezTo>
                  <a:pt x="1047715" y="748799"/>
                  <a:pt x="1002817" y="757452"/>
                  <a:pt x="958028" y="765418"/>
                </a:cubicBezTo>
                <a:cubicBezTo>
                  <a:pt x="695198" y="812198"/>
                  <a:pt x="425814" y="837688"/>
                  <a:pt x="154475" y="841454"/>
                </a:cubicBezTo>
                <a:cubicBezTo>
                  <a:pt x="101830" y="842178"/>
                  <a:pt x="44875" y="840983"/>
                  <a:pt x="1028" y="813864"/>
                </a:cubicBezTo>
                <a:cubicBezTo>
                  <a:pt x="85029" y="811800"/>
                  <a:pt x="145170" y="744924"/>
                  <a:pt x="227687" y="734243"/>
                </a:cubicBezTo>
                <a:cubicBezTo>
                  <a:pt x="240685" y="732578"/>
                  <a:pt x="254806" y="732071"/>
                  <a:pt x="265017" y="725336"/>
                </a:cubicBezTo>
                <a:cubicBezTo>
                  <a:pt x="278088" y="716719"/>
                  <a:pt x="282758" y="699013"/>
                  <a:pt x="299124" y="695827"/>
                </a:cubicBezTo>
                <a:cubicBezTo>
                  <a:pt x="308828" y="693944"/>
                  <a:pt x="319400" y="698217"/>
                  <a:pt x="329249" y="696768"/>
                </a:cubicBezTo>
                <a:cubicBezTo>
                  <a:pt x="356296" y="692822"/>
                  <a:pt x="352385" y="654985"/>
                  <a:pt x="375812" y="643543"/>
                </a:cubicBezTo>
                <a:cubicBezTo>
                  <a:pt x="385443" y="638836"/>
                  <a:pt x="397681" y="639742"/>
                  <a:pt x="408797" y="638112"/>
                </a:cubicBezTo>
                <a:cubicBezTo>
                  <a:pt x="459234" y="630762"/>
                  <a:pt x="487005" y="572359"/>
                  <a:pt x="538565" y="578515"/>
                </a:cubicBezTo>
                <a:cubicBezTo>
                  <a:pt x="516768" y="534233"/>
                  <a:pt x="518542" y="482999"/>
                  <a:pt x="543308" y="442193"/>
                </a:cubicBezTo>
                <a:cubicBezTo>
                  <a:pt x="548920" y="432924"/>
                  <a:pt x="556379" y="423655"/>
                  <a:pt x="567893" y="419926"/>
                </a:cubicBezTo>
                <a:cubicBezTo>
                  <a:pt x="578682" y="416450"/>
                  <a:pt x="591029" y="418405"/>
                  <a:pt x="602688" y="420397"/>
                </a:cubicBezTo>
                <a:cubicBezTo>
                  <a:pt x="635130" y="425973"/>
                  <a:pt x="667608" y="431512"/>
                  <a:pt x="700050" y="437088"/>
                </a:cubicBezTo>
                <a:cubicBezTo>
                  <a:pt x="718914" y="374087"/>
                  <a:pt x="749401" y="301057"/>
                  <a:pt x="824423" y="287624"/>
                </a:cubicBezTo>
                <a:cubicBezTo>
                  <a:pt x="835792" y="285596"/>
                  <a:pt x="848537" y="284763"/>
                  <a:pt x="856430" y="277739"/>
                </a:cubicBezTo>
                <a:cubicBezTo>
                  <a:pt x="862622" y="272235"/>
                  <a:pt x="864323" y="264161"/>
                  <a:pt x="868198" y="257246"/>
                </a:cubicBezTo>
                <a:cubicBezTo>
                  <a:pt x="878010" y="239613"/>
                  <a:pt x="903862" y="230199"/>
                  <a:pt x="926745" y="235956"/>
                </a:cubicBezTo>
                <a:cubicBezTo>
                  <a:pt x="949628" y="241713"/>
                  <a:pt x="967008" y="262025"/>
                  <a:pt x="966103" y="281903"/>
                </a:cubicBezTo>
                <a:cubicBezTo>
                  <a:pt x="983555" y="267022"/>
                  <a:pt x="1017554" y="269918"/>
                  <a:pt x="1033376" y="287624"/>
                </a:cubicBezTo>
                <a:cubicBezTo>
                  <a:pt x="1061401" y="246890"/>
                  <a:pt x="1089426" y="206193"/>
                  <a:pt x="1117450" y="165460"/>
                </a:cubicBezTo>
                <a:cubicBezTo>
                  <a:pt x="1131535" y="145002"/>
                  <a:pt x="1162746" y="122590"/>
                  <a:pt x="1183384" y="140476"/>
                </a:cubicBezTo>
                <a:cubicBezTo>
                  <a:pt x="1182950" y="119259"/>
                  <a:pt x="1207498" y="101445"/>
                  <a:pt x="1232337" y="104993"/>
                </a:cubicBezTo>
                <a:cubicBezTo>
                  <a:pt x="1257175" y="108541"/>
                  <a:pt x="1276293" y="132547"/>
                  <a:pt x="1270463" y="152859"/>
                </a:cubicBezTo>
                <a:cubicBezTo>
                  <a:pt x="1290920" y="144713"/>
                  <a:pt x="1314093" y="137906"/>
                  <a:pt x="1336687" y="143301"/>
                </a:cubicBezTo>
                <a:cubicBezTo>
                  <a:pt x="1359280" y="148695"/>
                  <a:pt x="1378180" y="171361"/>
                  <a:pt x="1368223" y="188560"/>
                </a:cubicBezTo>
                <a:lnTo>
                  <a:pt x="1439263" y="165279"/>
                </a:lnTo>
                <a:lnTo>
                  <a:pt x="1480829" y="102459"/>
                </a:lnTo>
                <a:cubicBezTo>
                  <a:pt x="1480829" y="102459"/>
                  <a:pt x="1550745" y="35438"/>
                  <a:pt x="1595824" y="61327"/>
                </a:cubicBezTo>
                <a:cubicBezTo>
                  <a:pt x="1671606" y="104884"/>
                  <a:pt x="1734390" y="-64132"/>
                  <a:pt x="1820238" y="30043"/>
                </a:cubicBezTo>
                <a:lnTo>
                  <a:pt x="1820238" y="593179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81000">
                <a:schemeClr val="bg1">
                  <a:alpha val="0"/>
                </a:schemeClr>
              </a:gs>
            </a:gsLst>
            <a:lin ang="2700000" scaled="0"/>
          </a:gradFill>
          <a:ln w="360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그래픽 8">
            <a:extLst>
              <a:ext uri="{FF2B5EF4-FFF2-40B4-BE49-F238E27FC236}">
                <a16:creationId xmlns:a16="http://schemas.microsoft.com/office/drawing/2014/main" id="{74F1657C-6A97-4734-8907-C09210BFA36B}"/>
              </a:ext>
            </a:extLst>
          </p:cNvPr>
          <p:cNvSpPr/>
          <p:nvPr userDrawn="1"/>
        </p:nvSpPr>
        <p:spPr>
          <a:xfrm>
            <a:off x="808470" y="3319082"/>
            <a:ext cx="10572174" cy="2419300"/>
          </a:xfrm>
          <a:custGeom>
            <a:avLst/>
            <a:gdLst>
              <a:gd name="connsiteX0" fmla="*/ 10570962 w 10572173"/>
              <a:gd name="connsiteY0" fmla="*/ 2417395 h 2419299"/>
              <a:gd name="connsiteX1" fmla="*/ 10570962 w 10572173"/>
              <a:gd name="connsiteY1" fmla="*/ 1456777 h 2419299"/>
              <a:gd name="connsiteX2" fmla="*/ 10004706 w 10572173"/>
              <a:gd name="connsiteY2" fmla="*/ 1456777 h 2419299"/>
              <a:gd name="connsiteX3" fmla="*/ 10004706 w 10572173"/>
              <a:gd name="connsiteY3" fmla="*/ 537500 h 2419299"/>
              <a:gd name="connsiteX4" fmla="*/ 9273777 w 10572173"/>
              <a:gd name="connsiteY4" fmla="*/ 537500 h 2419299"/>
              <a:gd name="connsiteX5" fmla="*/ 9273777 w 10572173"/>
              <a:gd name="connsiteY5" fmla="*/ 1052367 h 2419299"/>
              <a:gd name="connsiteX6" fmla="*/ 8969545 w 10572173"/>
              <a:gd name="connsiteY6" fmla="*/ 1052367 h 2419299"/>
              <a:gd name="connsiteX7" fmla="*/ 8969545 w 10572173"/>
              <a:gd name="connsiteY7" fmla="*/ 828278 h 2419299"/>
              <a:gd name="connsiteX8" fmla="*/ 8773461 w 10572173"/>
              <a:gd name="connsiteY8" fmla="*/ 828278 h 2419299"/>
              <a:gd name="connsiteX9" fmla="*/ 8773461 w 10572173"/>
              <a:gd name="connsiteY9" fmla="*/ 444886 h 2419299"/>
              <a:gd name="connsiteX10" fmla="*/ 8718031 w 10572173"/>
              <a:gd name="connsiteY10" fmla="*/ 444886 h 2419299"/>
              <a:gd name="connsiteX11" fmla="*/ 8718031 w 10572173"/>
              <a:gd name="connsiteY11" fmla="*/ 828278 h 2419299"/>
              <a:gd name="connsiteX12" fmla="*/ 8547698 w 10572173"/>
              <a:gd name="connsiteY12" fmla="*/ 828278 h 2419299"/>
              <a:gd name="connsiteX13" fmla="*/ 8547698 w 10572173"/>
              <a:gd name="connsiteY13" fmla="*/ 1530972 h 2419299"/>
              <a:gd name="connsiteX14" fmla="*/ 7993222 w 10572173"/>
              <a:gd name="connsiteY14" fmla="*/ 1632537 h 2419299"/>
              <a:gd name="connsiteX15" fmla="*/ 7993222 w 10572173"/>
              <a:gd name="connsiteY15" fmla="*/ 1264387 h 2419299"/>
              <a:gd name="connsiteX16" fmla="*/ 7956096 w 10572173"/>
              <a:gd name="connsiteY16" fmla="*/ 1264387 h 2419299"/>
              <a:gd name="connsiteX17" fmla="*/ 7956096 w 10572173"/>
              <a:gd name="connsiteY17" fmla="*/ 326057 h 2419299"/>
              <a:gd name="connsiteX18" fmla="*/ 7770750 w 10572173"/>
              <a:gd name="connsiteY18" fmla="*/ 326057 h 2419299"/>
              <a:gd name="connsiteX19" fmla="*/ 7770750 w 10572173"/>
              <a:gd name="connsiteY19" fmla="*/ 260176 h 2419299"/>
              <a:gd name="connsiteX20" fmla="*/ 7532746 w 10572173"/>
              <a:gd name="connsiteY20" fmla="*/ 260176 h 2419299"/>
              <a:gd name="connsiteX21" fmla="*/ 7532746 w 10572173"/>
              <a:gd name="connsiteY21" fmla="*/ 4330 h 2419299"/>
              <a:gd name="connsiteX22" fmla="*/ 7483032 w 10572173"/>
              <a:gd name="connsiteY22" fmla="*/ 4330 h 2419299"/>
              <a:gd name="connsiteX23" fmla="*/ 7483032 w 10572173"/>
              <a:gd name="connsiteY23" fmla="*/ 260176 h 2419299"/>
              <a:gd name="connsiteX24" fmla="*/ 7390706 w 10572173"/>
              <a:gd name="connsiteY24" fmla="*/ 260176 h 2419299"/>
              <a:gd name="connsiteX25" fmla="*/ 7390706 w 10572173"/>
              <a:gd name="connsiteY25" fmla="*/ 326057 h 2419299"/>
              <a:gd name="connsiteX26" fmla="*/ 7253863 w 10572173"/>
              <a:gd name="connsiteY26" fmla="*/ 326057 h 2419299"/>
              <a:gd name="connsiteX27" fmla="*/ 7253863 w 10572173"/>
              <a:gd name="connsiteY27" fmla="*/ 537500 h 2419299"/>
              <a:gd name="connsiteX28" fmla="*/ 7135611 w 10572173"/>
              <a:gd name="connsiteY28" fmla="*/ 537500 h 2419299"/>
              <a:gd name="connsiteX29" fmla="*/ 7135611 w 10572173"/>
              <a:gd name="connsiteY29" fmla="*/ 1209246 h 2419299"/>
              <a:gd name="connsiteX30" fmla="*/ 6246879 w 10572173"/>
              <a:gd name="connsiteY30" fmla="*/ 1209246 h 2419299"/>
              <a:gd name="connsiteX31" fmla="*/ 6246879 w 10572173"/>
              <a:gd name="connsiteY31" fmla="*/ 326057 h 2419299"/>
              <a:gd name="connsiteX32" fmla="*/ 5544647 w 10572173"/>
              <a:gd name="connsiteY32" fmla="*/ 326057 h 2419299"/>
              <a:gd name="connsiteX33" fmla="*/ 5544647 w 10572173"/>
              <a:gd name="connsiteY33" fmla="*/ 820714 h 2419299"/>
              <a:gd name="connsiteX34" fmla="*/ 5252367 w 10572173"/>
              <a:gd name="connsiteY34" fmla="*/ 820714 h 2419299"/>
              <a:gd name="connsiteX35" fmla="*/ 5252367 w 10572173"/>
              <a:gd name="connsiteY35" fmla="*/ 605460 h 2419299"/>
              <a:gd name="connsiteX36" fmla="*/ 5063962 w 10572173"/>
              <a:gd name="connsiteY36" fmla="*/ 605460 h 2419299"/>
              <a:gd name="connsiteX37" fmla="*/ 5063962 w 10572173"/>
              <a:gd name="connsiteY37" fmla="*/ 237138 h 2419299"/>
              <a:gd name="connsiteX38" fmla="*/ 5010726 w 10572173"/>
              <a:gd name="connsiteY38" fmla="*/ 237138 h 2419299"/>
              <a:gd name="connsiteX39" fmla="*/ 5010726 w 10572173"/>
              <a:gd name="connsiteY39" fmla="*/ 605460 h 2419299"/>
              <a:gd name="connsiteX40" fmla="*/ 4847033 w 10572173"/>
              <a:gd name="connsiteY40" fmla="*/ 605460 h 2419299"/>
              <a:gd name="connsiteX41" fmla="*/ 4847033 w 10572173"/>
              <a:gd name="connsiteY41" fmla="*/ 1280555 h 2419299"/>
              <a:gd name="connsiteX42" fmla="*/ 4104094 w 10572173"/>
              <a:gd name="connsiteY42" fmla="*/ 1497599 h 2419299"/>
              <a:gd name="connsiteX43" fmla="*/ 3976142 w 10572173"/>
              <a:gd name="connsiteY43" fmla="*/ 1620873 h 2419299"/>
              <a:gd name="connsiteX44" fmla="*/ 3972447 w 10572173"/>
              <a:gd name="connsiteY44" fmla="*/ 1619314 h 2419299"/>
              <a:gd name="connsiteX45" fmla="*/ 3972447 w 10572173"/>
              <a:gd name="connsiteY45" fmla="*/ 1264445 h 2419299"/>
              <a:gd name="connsiteX46" fmla="*/ 3623178 w 10572173"/>
              <a:gd name="connsiteY46" fmla="*/ 1264445 h 2419299"/>
              <a:gd name="connsiteX47" fmla="*/ 3623178 w 10572173"/>
              <a:gd name="connsiteY47" fmla="*/ 326057 h 2419299"/>
              <a:gd name="connsiteX48" fmla="*/ 3437833 w 10572173"/>
              <a:gd name="connsiteY48" fmla="*/ 326057 h 2419299"/>
              <a:gd name="connsiteX49" fmla="*/ 3437833 w 10572173"/>
              <a:gd name="connsiteY49" fmla="*/ 260176 h 2419299"/>
              <a:gd name="connsiteX50" fmla="*/ 3199829 w 10572173"/>
              <a:gd name="connsiteY50" fmla="*/ 260176 h 2419299"/>
              <a:gd name="connsiteX51" fmla="*/ 3199829 w 10572173"/>
              <a:gd name="connsiteY51" fmla="*/ 4330 h 2419299"/>
              <a:gd name="connsiteX52" fmla="*/ 3150115 w 10572173"/>
              <a:gd name="connsiteY52" fmla="*/ 4330 h 2419299"/>
              <a:gd name="connsiteX53" fmla="*/ 3150115 w 10572173"/>
              <a:gd name="connsiteY53" fmla="*/ 260176 h 2419299"/>
              <a:gd name="connsiteX54" fmla="*/ 3057789 w 10572173"/>
              <a:gd name="connsiteY54" fmla="*/ 260176 h 2419299"/>
              <a:gd name="connsiteX55" fmla="*/ 3057789 w 10572173"/>
              <a:gd name="connsiteY55" fmla="*/ 326057 h 2419299"/>
              <a:gd name="connsiteX56" fmla="*/ 2920946 w 10572173"/>
              <a:gd name="connsiteY56" fmla="*/ 326057 h 2419299"/>
              <a:gd name="connsiteX57" fmla="*/ 2920946 w 10572173"/>
              <a:gd name="connsiteY57" fmla="*/ 1209246 h 2419299"/>
              <a:gd name="connsiteX58" fmla="*/ 1913962 w 10572173"/>
              <a:gd name="connsiteY58" fmla="*/ 1209246 h 2419299"/>
              <a:gd name="connsiteX59" fmla="*/ 1913962 w 10572173"/>
              <a:gd name="connsiteY59" fmla="*/ 326057 h 2419299"/>
              <a:gd name="connsiteX60" fmla="*/ 1211729 w 10572173"/>
              <a:gd name="connsiteY60" fmla="*/ 326057 h 2419299"/>
              <a:gd name="connsiteX61" fmla="*/ 1211729 w 10572173"/>
              <a:gd name="connsiteY61" fmla="*/ 820714 h 2419299"/>
              <a:gd name="connsiteX62" fmla="*/ 919450 w 10572173"/>
              <a:gd name="connsiteY62" fmla="*/ 820714 h 2419299"/>
              <a:gd name="connsiteX63" fmla="*/ 919450 w 10572173"/>
              <a:gd name="connsiteY63" fmla="*/ 605460 h 2419299"/>
              <a:gd name="connsiteX64" fmla="*/ 731045 w 10572173"/>
              <a:gd name="connsiteY64" fmla="*/ 605460 h 2419299"/>
              <a:gd name="connsiteX65" fmla="*/ 731045 w 10572173"/>
              <a:gd name="connsiteY65" fmla="*/ 237138 h 2419299"/>
              <a:gd name="connsiteX66" fmla="*/ 677809 w 10572173"/>
              <a:gd name="connsiteY66" fmla="*/ 237138 h 2419299"/>
              <a:gd name="connsiteX67" fmla="*/ 677809 w 10572173"/>
              <a:gd name="connsiteY67" fmla="*/ 605460 h 2419299"/>
              <a:gd name="connsiteX68" fmla="*/ 514116 w 10572173"/>
              <a:gd name="connsiteY68" fmla="*/ 605460 h 2419299"/>
              <a:gd name="connsiteX69" fmla="*/ 514116 w 10572173"/>
              <a:gd name="connsiteY69" fmla="*/ 1280555 h 2419299"/>
              <a:gd name="connsiteX70" fmla="*/ 4330 w 10572173"/>
              <a:gd name="connsiteY70" fmla="*/ 1283326 h 2419299"/>
              <a:gd name="connsiteX71" fmla="*/ 4330 w 10572173"/>
              <a:gd name="connsiteY71" fmla="*/ 2417452 h 2419299"/>
              <a:gd name="connsiteX72" fmla="*/ 10570962 w 10572173"/>
              <a:gd name="connsiteY72" fmla="*/ 2417452 h 2419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0572173" h="2419299">
                <a:moveTo>
                  <a:pt x="10570962" y="2417395"/>
                </a:moveTo>
                <a:lnTo>
                  <a:pt x="10570962" y="1456777"/>
                </a:lnTo>
                <a:lnTo>
                  <a:pt x="10004706" y="1456777"/>
                </a:lnTo>
                <a:lnTo>
                  <a:pt x="10004706" y="537500"/>
                </a:lnTo>
                <a:lnTo>
                  <a:pt x="9273777" y="537500"/>
                </a:lnTo>
                <a:lnTo>
                  <a:pt x="9273777" y="1052367"/>
                </a:lnTo>
                <a:lnTo>
                  <a:pt x="8969545" y="1052367"/>
                </a:lnTo>
                <a:lnTo>
                  <a:pt x="8969545" y="828278"/>
                </a:lnTo>
                <a:lnTo>
                  <a:pt x="8773461" y="828278"/>
                </a:lnTo>
                <a:lnTo>
                  <a:pt x="8773461" y="444886"/>
                </a:lnTo>
                <a:lnTo>
                  <a:pt x="8718031" y="444886"/>
                </a:lnTo>
                <a:lnTo>
                  <a:pt x="8718031" y="828278"/>
                </a:lnTo>
                <a:lnTo>
                  <a:pt x="8547698" y="828278"/>
                </a:lnTo>
                <a:lnTo>
                  <a:pt x="8547698" y="1530972"/>
                </a:lnTo>
                <a:cubicBezTo>
                  <a:pt x="8352018" y="1531896"/>
                  <a:pt x="8158416" y="1564866"/>
                  <a:pt x="7993222" y="1632537"/>
                </a:cubicBezTo>
                <a:lnTo>
                  <a:pt x="7993222" y="1264387"/>
                </a:lnTo>
                <a:lnTo>
                  <a:pt x="7956096" y="1264387"/>
                </a:lnTo>
                <a:lnTo>
                  <a:pt x="7956096" y="326057"/>
                </a:lnTo>
                <a:lnTo>
                  <a:pt x="7770750" y="326057"/>
                </a:lnTo>
                <a:lnTo>
                  <a:pt x="7770750" y="260176"/>
                </a:lnTo>
                <a:lnTo>
                  <a:pt x="7532746" y="260176"/>
                </a:lnTo>
                <a:lnTo>
                  <a:pt x="7532746" y="4330"/>
                </a:lnTo>
                <a:lnTo>
                  <a:pt x="7483032" y="4330"/>
                </a:lnTo>
                <a:lnTo>
                  <a:pt x="7483032" y="260176"/>
                </a:lnTo>
                <a:lnTo>
                  <a:pt x="7390706" y="260176"/>
                </a:lnTo>
                <a:lnTo>
                  <a:pt x="7390706" y="326057"/>
                </a:lnTo>
                <a:lnTo>
                  <a:pt x="7253863" y="326057"/>
                </a:lnTo>
                <a:lnTo>
                  <a:pt x="7253863" y="537500"/>
                </a:lnTo>
                <a:lnTo>
                  <a:pt x="7135611" y="537500"/>
                </a:lnTo>
                <a:lnTo>
                  <a:pt x="7135611" y="1209246"/>
                </a:lnTo>
                <a:lnTo>
                  <a:pt x="6246879" y="1209246"/>
                </a:lnTo>
                <a:lnTo>
                  <a:pt x="6246879" y="326057"/>
                </a:lnTo>
                <a:lnTo>
                  <a:pt x="5544647" y="326057"/>
                </a:lnTo>
                <a:lnTo>
                  <a:pt x="5544647" y="820714"/>
                </a:lnTo>
                <a:lnTo>
                  <a:pt x="5252367" y="820714"/>
                </a:lnTo>
                <a:lnTo>
                  <a:pt x="5252367" y="605460"/>
                </a:lnTo>
                <a:lnTo>
                  <a:pt x="5063962" y="605460"/>
                </a:lnTo>
                <a:lnTo>
                  <a:pt x="5063962" y="237138"/>
                </a:lnTo>
                <a:lnTo>
                  <a:pt x="5010726" y="237138"/>
                </a:lnTo>
                <a:lnTo>
                  <a:pt x="5010726" y="605460"/>
                </a:lnTo>
                <a:lnTo>
                  <a:pt x="4847033" y="605460"/>
                </a:lnTo>
                <a:lnTo>
                  <a:pt x="4847033" y="1280555"/>
                </a:lnTo>
                <a:cubicBezTo>
                  <a:pt x="4567226" y="1281883"/>
                  <a:pt x="4291518" y="1351113"/>
                  <a:pt x="4104094" y="1497599"/>
                </a:cubicBezTo>
                <a:cubicBezTo>
                  <a:pt x="4055997" y="1535187"/>
                  <a:pt x="4014308" y="1576933"/>
                  <a:pt x="3976142" y="1620873"/>
                </a:cubicBezTo>
                <a:cubicBezTo>
                  <a:pt x="3974872" y="1620354"/>
                  <a:pt x="3973659" y="1619834"/>
                  <a:pt x="3972447" y="1619314"/>
                </a:cubicBezTo>
                <a:lnTo>
                  <a:pt x="3972447" y="1264445"/>
                </a:lnTo>
                <a:lnTo>
                  <a:pt x="3623178" y="1264445"/>
                </a:lnTo>
                <a:lnTo>
                  <a:pt x="3623178" y="326057"/>
                </a:lnTo>
                <a:lnTo>
                  <a:pt x="3437833" y="326057"/>
                </a:lnTo>
                <a:lnTo>
                  <a:pt x="3437833" y="260176"/>
                </a:lnTo>
                <a:lnTo>
                  <a:pt x="3199829" y="260176"/>
                </a:lnTo>
                <a:lnTo>
                  <a:pt x="3199829" y="4330"/>
                </a:lnTo>
                <a:lnTo>
                  <a:pt x="3150115" y="4330"/>
                </a:lnTo>
                <a:lnTo>
                  <a:pt x="3150115" y="260176"/>
                </a:lnTo>
                <a:lnTo>
                  <a:pt x="3057789" y="260176"/>
                </a:lnTo>
                <a:lnTo>
                  <a:pt x="3057789" y="326057"/>
                </a:lnTo>
                <a:lnTo>
                  <a:pt x="2920946" y="326057"/>
                </a:lnTo>
                <a:lnTo>
                  <a:pt x="2920946" y="1209246"/>
                </a:lnTo>
                <a:lnTo>
                  <a:pt x="1913962" y="1209246"/>
                </a:lnTo>
                <a:lnTo>
                  <a:pt x="1913962" y="326057"/>
                </a:lnTo>
                <a:lnTo>
                  <a:pt x="1211729" y="326057"/>
                </a:lnTo>
                <a:lnTo>
                  <a:pt x="1211729" y="820714"/>
                </a:lnTo>
                <a:lnTo>
                  <a:pt x="919450" y="820714"/>
                </a:lnTo>
                <a:lnTo>
                  <a:pt x="919450" y="605460"/>
                </a:lnTo>
                <a:lnTo>
                  <a:pt x="731045" y="605460"/>
                </a:lnTo>
                <a:lnTo>
                  <a:pt x="731045" y="237138"/>
                </a:lnTo>
                <a:lnTo>
                  <a:pt x="677809" y="237138"/>
                </a:lnTo>
                <a:lnTo>
                  <a:pt x="677809" y="605460"/>
                </a:lnTo>
                <a:lnTo>
                  <a:pt x="514116" y="605460"/>
                </a:lnTo>
                <a:lnTo>
                  <a:pt x="514116" y="1280555"/>
                </a:lnTo>
                <a:cubicBezTo>
                  <a:pt x="485304" y="1280670"/>
                  <a:pt x="456549" y="1281709"/>
                  <a:pt x="4330" y="1283326"/>
                </a:cubicBezTo>
                <a:lnTo>
                  <a:pt x="4330" y="2417452"/>
                </a:lnTo>
                <a:lnTo>
                  <a:pt x="10570962" y="2417452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98000">
                <a:schemeClr val="bg1">
                  <a:alpha val="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B460581-7B39-4358-A49B-09EE159243F5}"/>
              </a:ext>
            </a:extLst>
          </p:cNvPr>
          <p:cNvGrpSpPr/>
          <p:nvPr userDrawn="1"/>
        </p:nvGrpSpPr>
        <p:grpSpPr>
          <a:xfrm flipH="1">
            <a:off x="10505667" y="512871"/>
            <a:ext cx="1494848" cy="2879985"/>
            <a:chOff x="8866583" y="78997"/>
            <a:chExt cx="1840978" cy="3546841"/>
          </a:xfrm>
          <a:gradFill>
            <a:gsLst>
              <a:gs pos="26000">
                <a:srgbClr val="93F6FB">
                  <a:alpha val="59000"/>
                </a:srgbClr>
              </a:gs>
              <a:gs pos="0">
                <a:srgbClr val="32CC9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82E25C7-1550-4B55-AA1D-D334CF797ED6}"/>
                </a:ext>
              </a:extLst>
            </p:cNvPr>
            <p:cNvSpPr/>
            <p:nvPr/>
          </p:nvSpPr>
          <p:spPr>
            <a:xfrm>
              <a:off x="9802686" y="1044563"/>
              <a:ext cx="904875" cy="2581275"/>
            </a:xfrm>
            <a:custGeom>
              <a:avLst/>
              <a:gdLst>
                <a:gd name="connsiteX0" fmla="*/ 899270 w 904875"/>
                <a:gd name="connsiteY0" fmla="*/ 2581544 h 2581275"/>
                <a:gd name="connsiteX1" fmla="*/ 260237 w 904875"/>
                <a:gd name="connsiteY1" fmla="*/ 554719 h 2581275"/>
                <a:gd name="connsiteX2" fmla="*/ 26494 w 904875"/>
                <a:gd name="connsiteY2" fmla="*/ 12080 h 2581275"/>
                <a:gd name="connsiteX3" fmla="*/ 7825 w 904875"/>
                <a:gd name="connsiteY3" fmla="*/ 19986 h 2581275"/>
                <a:gd name="connsiteX4" fmla="*/ 213184 w 904875"/>
                <a:gd name="connsiteY4" fmla="*/ 505475 h 2581275"/>
                <a:gd name="connsiteX5" fmla="*/ 407875 w 904875"/>
                <a:gd name="connsiteY5" fmla="*/ 1001727 h 2581275"/>
                <a:gd name="connsiteX6" fmla="*/ 748679 w 904875"/>
                <a:gd name="connsiteY6" fmla="*/ 2007567 h 2581275"/>
                <a:gd name="connsiteX7" fmla="*/ 898031 w 904875"/>
                <a:gd name="connsiteY7" fmla="*/ 2581830 h 2581275"/>
                <a:gd name="connsiteX8" fmla="*/ 899270 w 904875"/>
                <a:gd name="connsiteY8" fmla="*/ 2581544 h 2581275"/>
                <a:gd name="connsiteX9" fmla="*/ 899270 w 904875"/>
                <a:gd name="connsiteY9" fmla="*/ 2581544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4875" h="2581275">
                  <a:moveTo>
                    <a:pt x="899270" y="2581544"/>
                  </a:moveTo>
                  <a:cubicBezTo>
                    <a:pt x="746012" y="1889267"/>
                    <a:pt x="526937" y="1211277"/>
                    <a:pt x="260237" y="554719"/>
                  </a:cubicBezTo>
                  <a:cubicBezTo>
                    <a:pt x="186323" y="372601"/>
                    <a:pt x="112981" y="188673"/>
                    <a:pt x="26494" y="12080"/>
                  </a:cubicBezTo>
                  <a:cubicBezTo>
                    <a:pt x="21445" y="1793"/>
                    <a:pt x="3443" y="9127"/>
                    <a:pt x="7825" y="19986"/>
                  </a:cubicBezTo>
                  <a:cubicBezTo>
                    <a:pt x="73452" y="182958"/>
                    <a:pt x="146509" y="342978"/>
                    <a:pt x="213184" y="505475"/>
                  </a:cubicBezTo>
                  <a:cubicBezTo>
                    <a:pt x="280621" y="669876"/>
                    <a:pt x="345391" y="835421"/>
                    <a:pt x="407875" y="1001727"/>
                  </a:cubicBezTo>
                  <a:cubicBezTo>
                    <a:pt x="532366" y="1333102"/>
                    <a:pt x="649333" y="1667715"/>
                    <a:pt x="748679" y="2007567"/>
                  </a:cubicBezTo>
                  <a:cubicBezTo>
                    <a:pt x="804210" y="2197401"/>
                    <a:pt x="853359" y="2389139"/>
                    <a:pt x="898031" y="2581830"/>
                  </a:cubicBezTo>
                  <a:cubicBezTo>
                    <a:pt x="898317" y="2582592"/>
                    <a:pt x="899460" y="2582306"/>
                    <a:pt x="899270" y="2581544"/>
                  </a:cubicBezTo>
                  <a:lnTo>
                    <a:pt x="899270" y="2581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2C05FB9-B078-48A9-A0AE-62056E68A021}"/>
                </a:ext>
              </a:extLst>
            </p:cNvPr>
            <p:cNvSpPr/>
            <p:nvPr/>
          </p:nvSpPr>
          <p:spPr>
            <a:xfrm>
              <a:off x="9491603" y="381011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EE83FF8-2975-4C09-8965-2B80E74E400D}"/>
                </a:ext>
              </a:extLst>
            </p:cNvPr>
            <p:cNvSpPr/>
            <p:nvPr/>
          </p:nvSpPr>
          <p:spPr>
            <a:xfrm>
              <a:off x="9710172" y="625895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2131F64-4804-422B-90E2-820E8E964F46}"/>
                </a:ext>
              </a:extLst>
            </p:cNvPr>
            <p:cNvSpPr/>
            <p:nvPr/>
          </p:nvSpPr>
          <p:spPr>
            <a:xfrm>
              <a:off x="9789141" y="490147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AE0F675-F019-471B-A61D-5A06F1DB87AE}"/>
                </a:ext>
              </a:extLst>
            </p:cNvPr>
            <p:cNvSpPr/>
            <p:nvPr/>
          </p:nvSpPr>
          <p:spPr>
            <a:xfrm>
              <a:off x="9819423" y="650638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3F71029-EF68-4D9D-9B53-2657078322D9}"/>
                </a:ext>
              </a:extLst>
            </p:cNvPr>
            <p:cNvSpPr/>
            <p:nvPr/>
          </p:nvSpPr>
          <p:spPr>
            <a:xfrm>
              <a:off x="9783848" y="732155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998A093-934F-4539-8FFC-51588F67036C}"/>
                </a:ext>
              </a:extLst>
            </p:cNvPr>
            <p:cNvSpPr/>
            <p:nvPr/>
          </p:nvSpPr>
          <p:spPr>
            <a:xfrm>
              <a:off x="9849994" y="976714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5C31422-3665-493E-A4E1-6100BCFEC501}"/>
                </a:ext>
              </a:extLst>
            </p:cNvPr>
            <p:cNvSpPr/>
            <p:nvPr/>
          </p:nvSpPr>
          <p:spPr>
            <a:xfrm>
              <a:off x="9799046" y="986318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4416334-FC9D-414C-82AB-2FD33F7FF4F4}"/>
                </a:ext>
              </a:extLst>
            </p:cNvPr>
            <p:cNvSpPr/>
            <p:nvPr/>
          </p:nvSpPr>
          <p:spPr>
            <a:xfrm>
              <a:off x="9848180" y="1040190"/>
              <a:ext cx="209550" cy="247650"/>
            </a:xfrm>
            <a:custGeom>
              <a:avLst/>
              <a:gdLst>
                <a:gd name="connsiteX0" fmla="*/ 8146 w 209550"/>
                <a:gd name="connsiteY0" fmla="*/ 15596 h 247650"/>
                <a:gd name="connsiteX1" fmla="*/ 175786 w 209550"/>
                <a:gd name="connsiteY1" fmla="*/ 236672 h 247650"/>
                <a:gd name="connsiteX2" fmla="*/ 203408 w 209550"/>
                <a:gd name="connsiteY2" fmla="*/ 215335 h 247650"/>
                <a:gd name="connsiteX3" fmla="*/ 17004 w 209550"/>
                <a:gd name="connsiteY3" fmla="*/ 8738 h 247650"/>
                <a:gd name="connsiteX4" fmla="*/ 8146 w 209550"/>
                <a:gd name="connsiteY4" fmla="*/ 15596 h 247650"/>
                <a:gd name="connsiteX5" fmla="*/ 8146 w 209550"/>
                <a:gd name="connsiteY5" fmla="*/ 1559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96"/>
                  </a:moveTo>
                  <a:cubicBezTo>
                    <a:pt x="62914" y="90177"/>
                    <a:pt x="122731" y="160757"/>
                    <a:pt x="175786" y="236672"/>
                  </a:cubicBezTo>
                  <a:cubicBezTo>
                    <a:pt x="190454" y="257722"/>
                    <a:pt x="221125" y="233338"/>
                    <a:pt x="203408" y="215335"/>
                  </a:cubicBezTo>
                  <a:cubicBezTo>
                    <a:pt x="138067" y="149327"/>
                    <a:pt x="80821" y="76175"/>
                    <a:pt x="17004" y="8738"/>
                  </a:cubicBezTo>
                  <a:cubicBezTo>
                    <a:pt x="12718" y="4166"/>
                    <a:pt x="4240" y="10358"/>
                    <a:pt x="8146" y="15596"/>
                  </a:cubicBezTo>
                  <a:lnTo>
                    <a:pt x="8146" y="155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240F96A-8E04-4406-AB16-B24C96F4D660}"/>
                </a:ext>
              </a:extLst>
            </p:cNvPr>
            <p:cNvSpPr/>
            <p:nvPr/>
          </p:nvSpPr>
          <p:spPr>
            <a:xfrm>
              <a:off x="9784108" y="1072859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2053855-EA68-4547-B784-5B0C67FE980A}"/>
                </a:ext>
              </a:extLst>
            </p:cNvPr>
            <p:cNvSpPr/>
            <p:nvPr/>
          </p:nvSpPr>
          <p:spPr>
            <a:xfrm>
              <a:off x="9667347" y="1008765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E2B477B-DB18-4897-ADB9-D9061BB2F3CE}"/>
                </a:ext>
              </a:extLst>
            </p:cNvPr>
            <p:cNvSpPr/>
            <p:nvPr/>
          </p:nvSpPr>
          <p:spPr>
            <a:xfrm>
              <a:off x="9551997" y="1043997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B20A618-6CC9-4CDB-B65D-531A97B4FC2D}"/>
                </a:ext>
              </a:extLst>
            </p:cNvPr>
            <p:cNvSpPr/>
            <p:nvPr/>
          </p:nvSpPr>
          <p:spPr>
            <a:xfrm>
              <a:off x="9313788" y="992536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695892E-1361-4F99-B618-D5BF1AF60E77}"/>
                </a:ext>
              </a:extLst>
            </p:cNvPr>
            <p:cNvSpPr/>
            <p:nvPr/>
          </p:nvSpPr>
          <p:spPr>
            <a:xfrm>
              <a:off x="9388005" y="974793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E538AE5-5067-44DA-A7A3-67028EAB3C0C}"/>
                </a:ext>
              </a:extLst>
            </p:cNvPr>
            <p:cNvSpPr/>
            <p:nvPr/>
          </p:nvSpPr>
          <p:spPr>
            <a:xfrm>
              <a:off x="9262374" y="791446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9FBFB73-4BAC-41BC-8ED5-2A24DFDBEF8F}"/>
                </a:ext>
              </a:extLst>
            </p:cNvPr>
            <p:cNvSpPr/>
            <p:nvPr/>
          </p:nvSpPr>
          <p:spPr>
            <a:xfrm>
              <a:off x="9500349" y="682400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E252282-2E1C-476D-AA48-9C31341EB405}"/>
                </a:ext>
              </a:extLst>
            </p:cNvPr>
            <p:cNvSpPr/>
            <p:nvPr/>
          </p:nvSpPr>
          <p:spPr>
            <a:xfrm>
              <a:off x="9759673" y="320306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41320A2-5D7D-477A-8944-6B207137374B}"/>
                </a:ext>
              </a:extLst>
            </p:cNvPr>
            <p:cNvSpPr/>
            <p:nvPr/>
          </p:nvSpPr>
          <p:spPr>
            <a:xfrm>
              <a:off x="9919745" y="361636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C717ED3-8ECE-4D9F-8508-C21FEF6BF82E}"/>
                </a:ext>
              </a:extLst>
            </p:cNvPr>
            <p:cNvSpPr/>
            <p:nvPr/>
          </p:nvSpPr>
          <p:spPr>
            <a:xfrm>
              <a:off x="10101231" y="555002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3CEA878-3397-4F68-B3EB-3A3EC7D38F4F}"/>
                </a:ext>
              </a:extLst>
            </p:cNvPr>
            <p:cNvSpPr/>
            <p:nvPr/>
          </p:nvSpPr>
          <p:spPr>
            <a:xfrm>
              <a:off x="9330645" y="399071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B2EBF23-FEBF-4CB0-8C39-6DCAB36E2B31}"/>
                </a:ext>
              </a:extLst>
            </p:cNvPr>
            <p:cNvSpPr/>
            <p:nvPr/>
          </p:nvSpPr>
          <p:spPr>
            <a:xfrm>
              <a:off x="9162343" y="554773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6DE148D-6BB1-4760-B043-4928DE44C465}"/>
                </a:ext>
              </a:extLst>
            </p:cNvPr>
            <p:cNvSpPr/>
            <p:nvPr/>
          </p:nvSpPr>
          <p:spPr>
            <a:xfrm>
              <a:off x="9082539" y="882919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D7C1D4D2-D8A0-4515-B84C-F6B009440235}"/>
                </a:ext>
              </a:extLst>
            </p:cNvPr>
            <p:cNvSpPr/>
            <p:nvPr/>
          </p:nvSpPr>
          <p:spPr>
            <a:xfrm>
              <a:off x="9094145" y="1113992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18AFD50-3297-4679-B904-02CFDEF087F1}"/>
                </a:ext>
              </a:extLst>
            </p:cNvPr>
            <p:cNvSpPr/>
            <p:nvPr/>
          </p:nvSpPr>
          <p:spPr>
            <a:xfrm>
              <a:off x="9310400" y="1263872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45D71C6-5DCC-4C2D-977C-E5E91F679F48}"/>
                </a:ext>
              </a:extLst>
            </p:cNvPr>
            <p:cNvSpPr/>
            <p:nvPr/>
          </p:nvSpPr>
          <p:spPr>
            <a:xfrm>
              <a:off x="9780169" y="1451919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C6B0BD2-1211-451B-ABF2-DFE4939E3364}"/>
                </a:ext>
              </a:extLst>
            </p:cNvPr>
            <p:cNvSpPr/>
            <p:nvPr/>
          </p:nvSpPr>
          <p:spPr>
            <a:xfrm>
              <a:off x="10153799" y="1241254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10BA391-5A2C-4951-A4B8-A09F811A3CB3}"/>
                </a:ext>
              </a:extLst>
            </p:cNvPr>
            <p:cNvSpPr/>
            <p:nvPr/>
          </p:nvSpPr>
          <p:spPr>
            <a:xfrm>
              <a:off x="10206932" y="873907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0907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C46D041-2A2E-4F13-8524-4A0B9108B2B9}"/>
                </a:ext>
              </a:extLst>
            </p:cNvPr>
            <p:cNvSpPr/>
            <p:nvPr/>
          </p:nvSpPr>
          <p:spPr>
            <a:xfrm>
              <a:off x="9603259" y="201584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7F8FA72-242F-4838-8896-E0FF44068293}"/>
                </a:ext>
              </a:extLst>
            </p:cNvPr>
            <p:cNvSpPr/>
            <p:nvPr/>
          </p:nvSpPr>
          <p:spPr>
            <a:xfrm>
              <a:off x="9887782" y="322171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325F74E0-B296-4320-804B-FE243AA9D6DA}"/>
                </a:ext>
              </a:extLst>
            </p:cNvPr>
            <p:cNvSpPr/>
            <p:nvPr/>
          </p:nvSpPr>
          <p:spPr>
            <a:xfrm>
              <a:off x="10192844" y="360271"/>
              <a:ext cx="28575" cy="28575"/>
            </a:xfrm>
            <a:custGeom>
              <a:avLst/>
              <a:gdLst>
                <a:gd name="connsiteX0" fmla="*/ 14573 w 28575"/>
                <a:gd name="connsiteY0" fmla="*/ 22669 h 28575"/>
                <a:gd name="connsiteX1" fmla="*/ 14573 w 28575"/>
                <a:gd name="connsiteY1" fmla="*/ 7144 h 28575"/>
                <a:gd name="connsiteX2" fmla="*/ 14573 w 28575"/>
                <a:gd name="connsiteY2" fmla="*/ 22669 h 28575"/>
                <a:gd name="connsiteX3" fmla="*/ 14573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669"/>
                  </a:moveTo>
                  <a:cubicBezTo>
                    <a:pt x="24575" y="22669"/>
                    <a:pt x="24575" y="7144"/>
                    <a:pt x="14573" y="7144"/>
                  </a:cubicBezTo>
                  <a:cubicBezTo>
                    <a:pt x="4667" y="7144"/>
                    <a:pt x="4667" y="22669"/>
                    <a:pt x="14573" y="22669"/>
                  </a:cubicBezTo>
                  <a:lnTo>
                    <a:pt x="14573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BAC59E10-E7EE-494A-928E-BD0453074254}"/>
                </a:ext>
              </a:extLst>
            </p:cNvPr>
            <p:cNvSpPr/>
            <p:nvPr/>
          </p:nvSpPr>
          <p:spPr>
            <a:xfrm>
              <a:off x="10350340" y="736745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4C9E547-2924-43DE-841B-E81AF3E3AB16}"/>
                </a:ext>
              </a:extLst>
            </p:cNvPr>
            <p:cNvSpPr/>
            <p:nvPr/>
          </p:nvSpPr>
          <p:spPr>
            <a:xfrm>
              <a:off x="10425578" y="1038308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9C8A87C3-7101-468E-B42D-F835D8C5B255}"/>
                </a:ext>
              </a:extLst>
            </p:cNvPr>
            <p:cNvSpPr/>
            <p:nvPr/>
          </p:nvSpPr>
          <p:spPr>
            <a:xfrm>
              <a:off x="10105762" y="134734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144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D6E72A3-5C41-4C09-BCF8-7F95C7AA0B55}"/>
                </a:ext>
              </a:extLst>
            </p:cNvPr>
            <p:cNvSpPr/>
            <p:nvPr/>
          </p:nvSpPr>
          <p:spPr>
            <a:xfrm>
              <a:off x="9968269" y="1640633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BB36930-EE78-4E21-ABC4-EAB6B25FB5E1}"/>
                </a:ext>
              </a:extLst>
            </p:cNvPr>
            <p:cNvSpPr/>
            <p:nvPr/>
          </p:nvSpPr>
          <p:spPr>
            <a:xfrm>
              <a:off x="9482636" y="1606617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7CD5D75-529F-4029-8A26-A93AACA518F9}"/>
                </a:ext>
              </a:extLst>
            </p:cNvPr>
            <p:cNvSpPr/>
            <p:nvPr/>
          </p:nvSpPr>
          <p:spPr>
            <a:xfrm>
              <a:off x="9121806" y="1362205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B71747F-4960-4FE2-9E2B-68F00F019003}"/>
                </a:ext>
              </a:extLst>
            </p:cNvPr>
            <p:cNvSpPr/>
            <p:nvPr/>
          </p:nvSpPr>
          <p:spPr>
            <a:xfrm>
              <a:off x="9106185" y="1038546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085DCC50-1CB9-422D-B09E-F49061370F58}"/>
                </a:ext>
              </a:extLst>
            </p:cNvPr>
            <p:cNvSpPr/>
            <p:nvPr/>
          </p:nvSpPr>
          <p:spPr>
            <a:xfrm>
              <a:off x="8866583" y="648497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2179516A-4887-4230-8ED1-6D0082A85364}"/>
                </a:ext>
              </a:extLst>
            </p:cNvPr>
            <p:cNvSpPr/>
            <p:nvPr/>
          </p:nvSpPr>
          <p:spPr>
            <a:xfrm>
              <a:off x="9175217" y="772512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074D66F-E705-4A43-B513-9224BD49B5EF}"/>
                </a:ext>
              </a:extLst>
            </p:cNvPr>
            <p:cNvSpPr/>
            <p:nvPr/>
          </p:nvSpPr>
          <p:spPr>
            <a:xfrm>
              <a:off x="9154929" y="334839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5572560A-6AA8-4E0D-8B26-2C8387E87949}"/>
                </a:ext>
              </a:extLst>
            </p:cNvPr>
            <p:cNvSpPr/>
            <p:nvPr/>
          </p:nvSpPr>
          <p:spPr>
            <a:xfrm>
              <a:off x="9433904" y="155483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39227CB-36B1-4E1A-9946-FD1ED70ECF37}"/>
                </a:ext>
              </a:extLst>
            </p:cNvPr>
            <p:cNvSpPr/>
            <p:nvPr/>
          </p:nvSpPr>
          <p:spPr>
            <a:xfrm>
              <a:off x="10048421" y="78997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F31B917-B95E-4A2E-9C8A-093885BB454C}"/>
                </a:ext>
              </a:extLst>
            </p:cNvPr>
            <p:cNvSpPr/>
            <p:nvPr/>
          </p:nvSpPr>
          <p:spPr>
            <a:xfrm>
              <a:off x="10575368" y="722316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3BEA5F90-BE6C-4F77-BC70-0FAD7F374B67}"/>
                </a:ext>
              </a:extLst>
            </p:cNvPr>
            <p:cNvSpPr/>
            <p:nvPr/>
          </p:nvSpPr>
          <p:spPr>
            <a:xfrm>
              <a:off x="10507264" y="1221997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E24C350-C9C7-4B4C-85C9-3945C15260A0}"/>
                </a:ext>
              </a:extLst>
            </p:cNvPr>
            <p:cNvSpPr/>
            <p:nvPr/>
          </p:nvSpPr>
          <p:spPr>
            <a:xfrm>
              <a:off x="10227325" y="1578327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74" name="그래픽 73">
            <a:extLst>
              <a:ext uri="{FF2B5EF4-FFF2-40B4-BE49-F238E27FC236}">
                <a16:creationId xmlns:a16="http://schemas.microsoft.com/office/drawing/2014/main" id="{C8182907-D7F2-4C23-8EAA-CF9155D966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5657" y="4672979"/>
            <a:ext cx="5936343" cy="749304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2555B497-0947-4771-8D37-7FB927E3E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295390"/>
            <a:ext cx="6357257" cy="1126891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1FB60AE1-CC42-4633-BB99-7E1340C692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41726" y="877316"/>
            <a:ext cx="1821238" cy="857939"/>
          </a:xfrm>
          <a:prstGeom prst="rect">
            <a:avLst/>
          </a:prstGeom>
        </p:spPr>
      </p:pic>
      <p:grpSp>
        <p:nvGrpSpPr>
          <p:cNvPr id="78" name="그룹 77">
            <a:extLst>
              <a:ext uri="{FF2B5EF4-FFF2-40B4-BE49-F238E27FC236}">
                <a16:creationId xmlns:a16="http://schemas.microsoft.com/office/drawing/2014/main" id="{D9BB154C-D6C7-4FC1-93C7-29DE13618AEA}"/>
              </a:ext>
            </a:extLst>
          </p:cNvPr>
          <p:cNvGrpSpPr/>
          <p:nvPr userDrawn="1"/>
        </p:nvGrpSpPr>
        <p:grpSpPr>
          <a:xfrm>
            <a:off x="8424493" y="3815625"/>
            <a:ext cx="1649362" cy="1242355"/>
            <a:chOff x="8194070" y="3235507"/>
            <a:chExt cx="1649362" cy="1242355"/>
          </a:xfrm>
          <a:gradFill>
            <a:gsLst>
              <a:gs pos="0">
                <a:srgbClr val="EAE16B">
                  <a:alpha val="57000"/>
                </a:srgbClr>
              </a:gs>
              <a:gs pos="20000">
                <a:srgbClr val="F2EDA4">
                  <a:alpha val="35000"/>
                </a:srgbClr>
              </a:gs>
              <a:gs pos="49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56285287-765A-4E11-99DA-CEC75E36EC45}"/>
                </a:ext>
              </a:extLst>
            </p:cNvPr>
            <p:cNvSpPr/>
            <p:nvPr/>
          </p:nvSpPr>
          <p:spPr>
            <a:xfrm>
              <a:off x="8194070" y="3419192"/>
              <a:ext cx="671183" cy="1058670"/>
            </a:xfrm>
            <a:custGeom>
              <a:avLst/>
              <a:gdLst>
                <a:gd name="connsiteX0" fmla="*/ 17175 w 671182"/>
                <a:gd name="connsiteY0" fmla="*/ 1050896 h 1058669"/>
                <a:gd name="connsiteX1" fmla="*/ 305091 w 671182"/>
                <a:gd name="connsiteY1" fmla="*/ 516717 h 1058669"/>
                <a:gd name="connsiteX2" fmla="*/ 668499 w 671182"/>
                <a:gd name="connsiteY2" fmla="*/ 29937 h 1058669"/>
                <a:gd name="connsiteX3" fmla="*/ 642344 w 671182"/>
                <a:gd name="connsiteY3" fmla="*/ 9732 h 1058669"/>
                <a:gd name="connsiteX4" fmla="*/ 288416 w 671182"/>
                <a:gd name="connsiteY4" fmla="*/ 497620 h 1058669"/>
                <a:gd name="connsiteX5" fmla="*/ 5758 w 671182"/>
                <a:gd name="connsiteY5" fmla="*/ 1044253 h 1058669"/>
                <a:gd name="connsiteX6" fmla="*/ 17175 w 671182"/>
                <a:gd name="connsiteY6" fmla="*/ 1050896 h 1058669"/>
                <a:gd name="connsiteX7" fmla="*/ 17175 w 671182"/>
                <a:gd name="connsiteY7" fmla="*/ 1050896 h 105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1182" h="1058669">
                  <a:moveTo>
                    <a:pt x="17175" y="1050896"/>
                  </a:moveTo>
                  <a:cubicBezTo>
                    <a:pt x="100484" y="867116"/>
                    <a:pt x="195626" y="686381"/>
                    <a:pt x="305091" y="516717"/>
                  </a:cubicBezTo>
                  <a:cubicBezTo>
                    <a:pt x="415525" y="345739"/>
                    <a:pt x="548793" y="193857"/>
                    <a:pt x="668499" y="29937"/>
                  </a:cubicBezTo>
                  <a:cubicBezTo>
                    <a:pt x="679847" y="14437"/>
                    <a:pt x="655352" y="-3346"/>
                    <a:pt x="642344" y="9732"/>
                  </a:cubicBezTo>
                  <a:cubicBezTo>
                    <a:pt x="501534" y="151511"/>
                    <a:pt x="391999" y="327886"/>
                    <a:pt x="288416" y="497620"/>
                  </a:cubicBezTo>
                  <a:cubicBezTo>
                    <a:pt x="181096" y="673511"/>
                    <a:pt x="86023" y="854384"/>
                    <a:pt x="5758" y="1044253"/>
                  </a:cubicBezTo>
                  <a:cubicBezTo>
                    <a:pt x="2575" y="1051934"/>
                    <a:pt x="13646" y="1058715"/>
                    <a:pt x="17175" y="1050896"/>
                  </a:cubicBezTo>
                  <a:lnTo>
                    <a:pt x="17175" y="10508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79261B9C-1677-4B0A-B11B-6A44E8365D38}"/>
                </a:ext>
              </a:extLst>
            </p:cNvPr>
            <p:cNvSpPr/>
            <p:nvPr/>
          </p:nvSpPr>
          <p:spPr>
            <a:xfrm>
              <a:off x="8812440" y="3431988"/>
              <a:ext cx="1030992" cy="781893"/>
            </a:xfrm>
            <a:custGeom>
              <a:avLst/>
              <a:gdLst>
                <a:gd name="connsiteX0" fmla="*/ 11242 w 1030992"/>
                <a:gd name="connsiteY0" fmla="*/ 776200 h 781893"/>
                <a:gd name="connsiteX1" fmla="*/ 1019193 w 1030992"/>
                <a:gd name="connsiteY1" fmla="*/ 46479 h 781893"/>
                <a:gd name="connsiteX2" fmla="*/ 996912 w 1030992"/>
                <a:gd name="connsiteY2" fmla="*/ 8353 h 781893"/>
                <a:gd name="connsiteX3" fmla="*/ 6191 w 1030992"/>
                <a:gd name="connsiteY3" fmla="*/ 771149 h 781893"/>
                <a:gd name="connsiteX4" fmla="*/ 11242 w 1030992"/>
                <a:gd name="connsiteY4" fmla="*/ 776200 h 781893"/>
                <a:gd name="connsiteX5" fmla="*/ 11242 w 1030992"/>
                <a:gd name="connsiteY5" fmla="*/ 776200 h 78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0992" h="781893">
                  <a:moveTo>
                    <a:pt x="11242" y="776200"/>
                  </a:moveTo>
                  <a:cubicBezTo>
                    <a:pt x="313759" y="492089"/>
                    <a:pt x="644645" y="229705"/>
                    <a:pt x="1019193" y="46479"/>
                  </a:cubicBezTo>
                  <a:cubicBezTo>
                    <a:pt x="1044518" y="34094"/>
                    <a:pt x="1021614" y="-6316"/>
                    <a:pt x="996912" y="8353"/>
                  </a:cubicBezTo>
                  <a:cubicBezTo>
                    <a:pt x="637241" y="222993"/>
                    <a:pt x="293692" y="463789"/>
                    <a:pt x="6191" y="771149"/>
                  </a:cubicBezTo>
                  <a:cubicBezTo>
                    <a:pt x="3077" y="774540"/>
                    <a:pt x="7921" y="779383"/>
                    <a:pt x="11242" y="776200"/>
                  </a:cubicBezTo>
                  <a:lnTo>
                    <a:pt x="11242" y="7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9FD47969-CBE1-4A16-8AD7-9DCCF92B0C29}"/>
                </a:ext>
              </a:extLst>
            </p:cNvPr>
            <p:cNvSpPr/>
            <p:nvPr/>
          </p:nvSpPr>
          <p:spPr>
            <a:xfrm>
              <a:off x="8873727" y="3465762"/>
              <a:ext cx="304454" cy="193743"/>
            </a:xfrm>
            <a:custGeom>
              <a:avLst/>
              <a:gdLst>
                <a:gd name="connsiteX0" fmla="*/ 13821 w 304454"/>
                <a:gd name="connsiteY0" fmla="*/ 193025 h 193743"/>
                <a:gd name="connsiteX1" fmla="*/ 146673 w 304454"/>
                <a:gd name="connsiteY1" fmla="*/ 105702 h 193743"/>
                <a:gd name="connsiteX2" fmla="*/ 292465 w 304454"/>
                <a:gd name="connsiteY2" fmla="*/ 39968 h 193743"/>
                <a:gd name="connsiteX3" fmla="*/ 278073 w 304454"/>
                <a:gd name="connsiteY3" fmla="*/ 5786 h 193743"/>
                <a:gd name="connsiteX4" fmla="*/ 135671 w 304454"/>
                <a:gd name="connsiteY4" fmla="*/ 86881 h 193743"/>
                <a:gd name="connsiteX5" fmla="*/ 6901 w 304454"/>
                <a:gd name="connsiteY5" fmla="*/ 183961 h 193743"/>
                <a:gd name="connsiteX6" fmla="*/ 13821 w 304454"/>
                <a:gd name="connsiteY6" fmla="*/ 193025 h 193743"/>
                <a:gd name="connsiteX7" fmla="*/ 13821 w 304454"/>
                <a:gd name="connsiteY7" fmla="*/ 193025 h 1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193743">
                  <a:moveTo>
                    <a:pt x="13821" y="193025"/>
                  </a:moveTo>
                  <a:cubicBezTo>
                    <a:pt x="56444" y="161611"/>
                    <a:pt x="99137" y="129505"/>
                    <a:pt x="146673" y="105702"/>
                  </a:cubicBezTo>
                  <a:cubicBezTo>
                    <a:pt x="193864" y="82107"/>
                    <a:pt x="248527" y="69098"/>
                    <a:pt x="292465" y="39968"/>
                  </a:cubicBezTo>
                  <a:cubicBezTo>
                    <a:pt x="310041" y="28343"/>
                    <a:pt x="299177" y="804"/>
                    <a:pt x="278073" y="5786"/>
                  </a:cubicBezTo>
                  <a:cubicBezTo>
                    <a:pt x="225485" y="18172"/>
                    <a:pt x="178918" y="56021"/>
                    <a:pt x="135671" y="86881"/>
                  </a:cubicBezTo>
                  <a:cubicBezTo>
                    <a:pt x="91802" y="118226"/>
                    <a:pt x="47449" y="148326"/>
                    <a:pt x="6901" y="183961"/>
                  </a:cubicBezTo>
                  <a:cubicBezTo>
                    <a:pt x="2057" y="188251"/>
                    <a:pt x="8493" y="196900"/>
                    <a:pt x="13821" y="193025"/>
                  </a:cubicBezTo>
                  <a:lnTo>
                    <a:pt x="13821" y="19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B00F071C-E177-44CF-8812-81D67748ACBB}"/>
                </a:ext>
              </a:extLst>
            </p:cNvPr>
            <p:cNvSpPr/>
            <p:nvPr/>
          </p:nvSpPr>
          <p:spPr>
            <a:xfrm>
              <a:off x="8586418" y="3235507"/>
              <a:ext cx="145308" cy="207582"/>
            </a:xfrm>
            <a:custGeom>
              <a:avLst/>
              <a:gdLst>
                <a:gd name="connsiteX0" fmla="*/ 19441 w 145307"/>
                <a:gd name="connsiteY0" fmla="*/ 203450 h 207582"/>
                <a:gd name="connsiteX1" fmla="*/ 138593 w 145307"/>
                <a:gd name="connsiteY1" fmla="*/ 37869 h 207582"/>
                <a:gd name="connsiteX2" fmla="*/ 111815 w 145307"/>
                <a:gd name="connsiteY2" fmla="*/ 11091 h 207582"/>
                <a:gd name="connsiteX3" fmla="*/ 5602 w 145307"/>
                <a:gd name="connsiteY3" fmla="*/ 197638 h 207582"/>
                <a:gd name="connsiteX4" fmla="*/ 19441 w 145307"/>
                <a:gd name="connsiteY4" fmla="*/ 203450 h 207582"/>
                <a:gd name="connsiteX5" fmla="*/ 19441 w 145307"/>
                <a:gd name="connsiteY5" fmla="*/ 203450 h 20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307" h="207582">
                  <a:moveTo>
                    <a:pt x="19441" y="203450"/>
                  </a:moveTo>
                  <a:cubicBezTo>
                    <a:pt x="48226" y="138131"/>
                    <a:pt x="89327" y="88450"/>
                    <a:pt x="138593" y="37869"/>
                  </a:cubicBezTo>
                  <a:cubicBezTo>
                    <a:pt x="155615" y="20363"/>
                    <a:pt x="128214" y="-6900"/>
                    <a:pt x="111815" y="11091"/>
                  </a:cubicBezTo>
                  <a:cubicBezTo>
                    <a:pt x="64209" y="63540"/>
                    <a:pt x="30097" y="131627"/>
                    <a:pt x="5602" y="197638"/>
                  </a:cubicBezTo>
                  <a:cubicBezTo>
                    <a:pt x="2696" y="205595"/>
                    <a:pt x="15981" y="211339"/>
                    <a:pt x="19441" y="203450"/>
                  </a:cubicBezTo>
                  <a:lnTo>
                    <a:pt x="19441" y="203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B7996ED-7C49-42D3-9256-F1302F02C43F}"/>
              </a:ext>
            </a:extLst>
          </p:cNvPr>
          <p:cNvGrpSpPr/>
          <p:nvPr userDrawn="1"/>
        </p:nvGrpSpPr>
        <p:grpSpPr>
          <a:xfrm>
            <a:off x="9141819" y="384122"/>
            <a:ext cx="1071904" cy="2065138"/>
            <a:chOff x="8866583" y="78997"/>
            <a:chExt cx="1840978" cy="3546841"/>
          </a:xfrm>
          <a:gradFill>
            <a:gsLst>
              <a:gs pos="26000">
                <a:srgbClr val="93F6FB">
                  <a:alpha val="59000"/>
                </a:srgbClr>
              </a:gs>
              <a:gs pos="0">
                <a:srgbClr val="3FEFF7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C98E70AD-864C-4FB0-9658-85C81292BBA5}"/>
                </a:ext>
              </a:extLst>
            </p:cNvPr>
            <p:cNvSpPr/>
            <p:nvPr/>
          </p:nvSpPr>
          <p:spPr>
            <a:xfrm>
              <a:off x="9802686" y="1044563"/>
              <a:ext cx="904875" cy="2581275"/>
            </a:xfrm>
            <a:custGeom>
              <a:avLst/>
              <a:gdLst>
                <a:gd name="connsiteX0" fmla="*/ 899270 w 904875"/>
                <a:gd name="connsiteY0" fmla="*/ 2581544 h 2581275"/>
                <a:gd name="connsiteX1" fmla="*/ 260237 w 904875"/>
                <a:gd name="connsiteY1" fmla="*/ 554719 h 2581275"/>
                <a:gd name="connsiteX2" fmla="*/ 26494 w 904875"/>
                <a:gd name="connsiteY2" fmla="*/ 12080 h 2581275"/>
                <a:gd name="connsiteX3" fmla="*/ 7825 w 904875"/>
                <a:gd name="connsiteY3" fmla="*/ 19986 h 2581275"/>
                <a:gd name="connsiteX4" fmla="*/ 213184 w 904875"/>
                <a:gd name="connsiteY4" fmla="*/ 505475 h 2581275"/>
                <a:gd name="connsiteX5" fmla="*/ 407875 w 904875"/>
                <a:gd name="connsiteY5" fmla="*/ 1001727 h 2581275"/>
                <a:gd name="connsiteX6" fmla="*/ 748679 w 904875"/>
                <a:gd name="connsiteY6" fmla="*/ 2007567 h 2581275"/>
                <a:gd name="connsiteX7" fmla="*/ 898031 w 904875"/>
                <a:gd name="connsiteY7" fmla="*/ 2581830 h 2581275"/>
                <a:gd name="connsiteX8" fmla="*/ 899270 w 904875"/>
                <a:gd name="connsiteY8" fmla="*/ 2581544 h 2581275"/>
                <a:gd name="connsiteX9" fmla="*/ 899270 w 904875"/>
                <a:gd name="connsiteY9" fmla="*/ 2581544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4875" h="2581275">
                  <a:moveTo>
                    <a:pt x="899270" y="2581544"/>
                  </a:moveTo>
                  <a:cubicBezTo>
                    <a:pt x="746012" y="1889267"/>
                    <a:pt x="526937" y="1211277"/>
                    <a:pt x="260237" y="554719"/>
                  </a:cubicBezTo>
                  <a:cubicBezTo>
                    <a:pt x="186323" y="372601"/>
                    <a:pt x="112981" y="188673"/>
                    <a:pt x="26494" y="12080"/>
                  </a:cubicBezTo>
                  <a:cubicBezTo>
                    <a:pt x="21445" y="1793"/>
                    <a:pt x="3443" y="9127"/>
                    <a:pt x="7825" y="19986"/>
                  </a:cubicBezTo>
                  <a:cubicBezTo>
                    <a:pt x="73452" y="182958"/>
                    <a:pt x="146509" y="342978"/>
                    <a:pt x="213184" y="505475"/>
                  </a:cubicBezTo>
                  <a:cubicBezTo>
                    <a:pt x="280621" y="669876"/>
                    <a:pt x="345391" y="835421"/>
                    <a:pt x="407875" y="1001727"/>
                  </a:cubicBezTo>
                  <a:cubicBezTo>
                    <a:pt x="532366" y="1333102"/>
                    <a:pt x="649333" y="1667715"/>
                    <a:pt x="748679" y="2007567"/>
                  </a:cubicBezTo>
                  <a:cubicBezTo>
                    <a:pt x="804210" y="2197401"/>
                    <a:pt x="853359" y="2389139"/>
                    <a:pt x="898031" y="2581830"/>
                  </a:cubicBezTo>
                  <a:cubicBezTo>
                    <a:pt x="898317" y="2582592"/>
                    <a:pt x="899460" y="2582306"/>
                    <a:pt x="899270" y="2581544"/>
                  </a:cubicBezTo>
                  <a:lnTo>
                    <a:pt x="899270" y="2581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3534517-D928-4048-83AF-E1135CEFE57D}"/>
                </a:ext>
              </a:extLst>
            </p:cNvPr>
            <p:cNvSpPr/>
            <p:nvPr/>
          </p:nvSpPr>
          <p:spPr>
            <a:xfrm>
              <a:off x="9491603" y="381011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EC3963BF-09A7-4F82-8DDB-61A31282F62C}"/>
                </a:ext>
              </a:extLst>
            </p:cNvPr>
            <p:cNvSpPr/>
            <p:nvPr/>
          </p:nvSpPr>
          <p:spPr>
            <a:xfrm>
              <a:off x="9710172" y="625895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48363DE5-BB04-4B7A-86F1-2AE3946EA3C8}"/>
                </a:ext>
              </a:extLst>
            </p:cNvPr>
            <p:cNvSpPr/>
            <p:nvPr/>
          </p:nvSpPr>
          <p:spPr>
            <a:xfrm>
              <a:off x="9789141" y="490147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B98BC4-DAB3-4A23-B8E9-7CD288CD0944}"/>
                </a:ext>
              </a:extLst>
            </p:cNvPr>
            <p:cNvSpPr/>
            <p:nvPr/>
          </p:nvSpPr>
          <p:spPr>
            <a:xfrm>
              <a:off x="9819423" y="650638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6372473-BFC7-4BED-A97E-84C833434927}"/>
                </a:ext>
              </a:extLst>
            </p:cNvPr>
            <p:cNvSpPr/>
            <p:nvPr/>
          </p:nvSpPr>
          <p:spPr>
            <a:xfrm>
              <a:off x="9783848" y="732155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D117E9F2-3872-42B1-8336-1EBF5146416A}"/>
                </a:ext>
              </a:extLst>
            </p:cNvPr>
            <p:cNvSpPr/>
            <p:nvPr/>
          </p:nvSpPr>
          <p:spPr>
            <a:xfrm>
              <a:off x="9849994" y="976714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3D52A12B-4E9D-49AA-A6CB-841120561A6C}"/>
                </a:ext>
              </a:extLst>
            </p:cNvPr>
            <p:cNvSpPr/>
            <p:nvPr/>
          </p:nvSpPr>
          <p:spPr>
            <a:xfrm>
              <a:off x="9799046" y="986318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0A676175-A6E8-42ED-85EA-2C7A16CB71A3}"/>
                </a:ext>
              </a:extLst>
            </p:cNvPr>
            <p:cNvSpPr/>
            <p:nvPr/>
          </p:nvSpPr>
          <p:spPr>
            <a:xfrm>
              <a:off x="9848180" y="1040190"/>
              <a:ext cx="209550" cy="247650"/>
            </a:xfrm>
            <a:custGeom>
              <a:avLst/>
              <a:gdLst>
                <a:gd name="connsiteX0" fmla="*/ 8146 w 209550"/>
                <a:gd name="connsiteY0" fmla="*/ 15596 h 247650"/>
                <a:gd name="connsiteX1" fmla="*/ 175786 w 209550"/>
                <a:gd name="connsiteY1" fmla="*/ 236672 h 247650"/>
                <a:gd name="connsiteX2" fmla="*/ 203408 w 209550"/>
                <a:gd name="connsiteY2" fmla="*/ 215335 h 247650"/>
                <a:gd name="connsiteX3" fmla="*/ 17004 w 209550"/>
                <a:gd name="connsiteY3" fmla="*/ 8738 h 247650"/>
                <a:gd name="connsiteX4" fmla="*/ 8146 w 209550"/>
                <a:gd name="connsiteY4" fmla="*/ 15596 h 247650"/>
                <a:gd name="connsiteX5" fmla="*/ 8146 w 209550"/>
                <a:gd name="connsiteY5" fmla="*/ 1559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96"/>
                  </a:moveTo>
                  <a:cubicBezTo>
                    <a:pt x="62914" y="90177"/>
                    <a:pt x="122731" y="160757"/>
                    <a:pt x="175786" y="236672"/>
                  </a:cubicBezTo>
                  <a:cubicBezTo>
                    <a:pt x="190454" y="257722"/>
                    <a:pt x="221125" y="233338"/>
                    <a:pt x="203408" y="215335"/>
                  </a:cubicBezTo>
                  <a:cubicBezTo>
                    <a:pt x="138067" y="149327"/>
                    <a:pt x="80821" y="76175"/>
                    <a:pt x="17004" y="8738"/>
                  </a:cubicBezTo>
                  <a:cubicBezTo>
                    <a:pt x="12718" y="4166"/>
                    <a:pt x="4240" y="10358"/>
                    <a:pt x="8146" y="15596"/>
                  </a:cubicBezTo>
                  <a:lnTo>
                    <a:pt x="8146" y="155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7D7D9AB-BC00-4BE8-B1B3-3ADBA993E312}"/>
                </a:ext>
              </a:extLst>
            </p:cNvPr>
            <p:cNvSpPr/>
            <p:nvPr/>
          </p:nvSpPr>
          <p:spPr>
            <a:xfrm>
              <a:off x="9784108" y="1072859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365FD2F1-E566-4309-B3A6-6806B08D02D9}"/>
                </a:ext>
              </a:extLst>
            </p:cNvPr>
            <p:cNvSpPr/>
            <p:nvPr/>
          </p:nvSpPr>
          <p:spPr>
            <a:xfrm>
              <a:off x="9667347" y="1008765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53579E27-1001-41F2-8FAD-DFB70E14E9F5}"/>
                </a:ext>
              </a:extLst>
            </p:cNvPr>
            <p:cNvSpPr/>
            <p:nvPr/>
          </p:nvSpPr>
          <p:spPr>
            <a:xfrm>
              <a:off x="9551997" y="1043997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6EBB653A-77E9-4B4C-99CF-A92CF9280A35}"/>
                </a:ext>
              </a:extLst>
            </p:cNvPr>
            <p:cNvSpPr/>
            <p:nvPr/>
          </p:nvSpPr>
          <p:spPr>
            <a:xfrm>
              <a:off x="9313788" y="992536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E71ADE23-AE82-4287-8C70-9A9C974070FA}"/>
                </a:ext>
              </a:extLst>
            </p:cNvPr>
            <p:cNvSpPr/>
            <p:nvPr/>
          </p:nvSpPr>
          <p:spPr>
            <a:xfrm>
              <a:off x="9388005" y="974793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649D144-A083-4CA8-AD86-26FBAF3AEEB2}"/>
                </a:ext>
              </a:extLst>
            </p:cNvPr>
            <p:cNvSpPr/>
            <p:nvPr/>
          </p:nvSpPr>
          <p:spPr>
            <a:xfrm>
              <a:off x="9262374" y="791446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2DC539A-C14F-49B6-BBF0-84B72D96CD59}"/>
                </a:ext>
              </a:extLst>
            </p:cNvPr>
            <p:cNvSpPr/>
            <p:nvPr/>
          </p:nvSpPr>
          <p:spPr>
            <a:xfrm>
              <a:off x="9500349" y="682400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3334D0DF-4108-4888-968D-C9A00CADB333}"/>
                </a:ext>
              </a:extLst>
            </p:cNvPr>
            <p:cNvSpPr/>
            <p:nvPr/>
          </p:nvSpPr>
          <p:spPr>
            <a:xfrm>
              <a:off x="9759673" y="320306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48029947-8A71-4A39-B7C9-B9B878388C28}"/>
                </a:ext>
              </a:extLst>
            </p:cNvPr>
            <p:cNvSpPr/>
            <p:nvPr/>
          </p:nvSpPr>
          <p:spPr>
            <a:xfrm>
              <a:off x="9919745" y="361636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6F5FE847-DB4A-4FAB-B91D-432AE6E5B1A6}"/>
                </a:ext>
              </a:extLst>
            </p:cNvPr>
            <p:cNvSpPr/>
            <p:nvPr/>
          </p:nvSpPr>
          <p:spPr>
            <a:xfrm>
              <a:off x="10101231" y="555002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2E28D2B5-D33B-40EB-876D-D3EFA85E4622}"/>
                </a:ext>
              </a:extLst>
            </p:cNvPr>
            <p:cNvSpPr/>
            <p:nvPr/>
          </p:nvSpPr>
          <p:spPr>
            <a:xfrm>
              <a:off x="9330645" y="399071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5ED9363F-725F-4C67-A5E4-553E01296614}"/>
                </a:ext>
              </a:extLst>
            </p:cNvPr>
            <p:cNvSpPr/>
            <p:nvPr/>
          </p:nvSpPr>
          <p:spPr>
            <a:xfrm>
              <a:off x="9162343" y="554773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887F1DBE-CF59-4F46-98D0-BFA452B80C63}"/>
                </a:ext>
              </a:extLst>
            </p:cNvPr>
            <p:cNvSpPr/>
            <p:nvPr/>
          </p:nvSpPr>
          <p:spPr>
            <a:xfrm>
              <a:off x="9082539" y="882919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770A583B-6BA2-4E5A-B061-BB0ADBF3D1D9}"/>
                </a:ext>
              </a:extLst>
            </p:cNvPr>
            <p:cNvSpPr/>
            <p:nvPr/>
          </p:nvSpPr>
          <p:spPr>
            <a:xfrm>
              <a:off x="9094145" y="1113992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74A5E70A-F724-475A-A332-F595A0F8A0B2}"/>
                </a:ext>
              </a:extLst>
            </p:cNvPr>
            <p:cNvSpPr/>
            <p:nvPr/>
          </p:nvSpPr>
          <p:spPr>
            <a:xfrm>
              <a:off x="9310400" y="1263872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9C97A08-0FA0-4377-874E-ABDB6C42971B}"/>
                </a:ext>
              </a:extLst>
            </p:cNvPr>
            <p:cNvSpPr/>
            <p:nvPr/>
          </p:nvSpPr>
          <p:spPr>
            <a:xfrm>
              <a:off x="9780169" y="1451919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76F26A76-E918-4F33-A628-280F19DE29B9}"/>
                </a:ext>
              </a:extLst>
            </p:cNvPr>
            <p:cNvSpPr/>
            <p:nvPr/>
          </p:nvSpPr>
          <p:spPr>
            <a:xfrm>
              <a:off x="10153799" y="1241254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995476-DDC5-45EA-82EA-64275514E5D4}"/>
                </a:ext>
              </a:extLst>
            </p:cNvPr>
            <p:cNvSpPr/>
            <p:nvPr/>
          </p:nvSpPr>
          <p:spPr>
            <a:xfrm>
              <a:off x="10206932" y="873907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0907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6319284B-ED28-4ADD-A7B7-F4321835A3DD}"/>
                </a:ext>
              </a:extLst>
            </p:cNvPr>
            <p:cNvSpPr/>
            <p:nvPr/>
          </p:nvSpPr>
          <p:spPr>
            <a:xfrm>
              <a:off x="9603259" y="201584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75C10FCA-D4B7-4BCA-85BC-4C1740ECBBC7}"/>
                </a:ext>
              </a:extLst>
            </p:cNvPr>
            <p:cNvSpPr/>
            <p:nvPr/>
          </p:nvSpPr>
          <p:spPr>
            <a:xfrm>
              <a:off x="9887782" y="322171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617D0B13-C8E2-4441-B53E-9182CCC857FF}"/>
                </a:ext>
              </a:extLst>
            </p:cNvPr>
            <p:cNvSpPr/>
            <p:nvPr/>
          </p:nvSpPr>
          <p:spPr>
            <a:xfrm>
              <a:off x="10192844" y="360271"/>
              <a:ext cx="28575" cy="28575"/>
            </a:xfrm>
            <a:custGeom>
              <a:avLst/>
              <a:gdLst>
                <a:gd name="connsiteX0" fmla="*/ 14573 w 28575"/>
                <a:gd name="connsiteY0" fmla="*/ 22669 h 28575"/>
                <a:gd name="connsiteX1" fmla="*/ 14573 w 28575"/>
                <a:gd name="connsiteY1" fmla="*/ 7144 h 28575"/>
                <a:gd name="connsiteX2" fmla="*/ 14573 w 28575"/>
                <a:gd name="connsiteY2" fmla="*/ 22669 h 28575"/>
                <a:gd name="connsiteX3" fmla="*/ 14573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669"/>
                  </a:moveTo>
                  <a:cubicBezTo>
                    <a:pt x="24575" y="22669"/>
                    <a:pt x="24575" y="7144"/>
                    <a:pt x="14573" y="7144"/>
                  </a:cubicBezTo>
                  <a:cubicBezTo>
                    <a:pt x="4667" y="7144"/>
                    <a:pt x="4667" y="22669"/>
                    <a:pt x="14573" y="22669"/>
                  </a:cubicBezTo>
                  <a:lnTo>
                    <a:pt x="14573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B4BCF96-A52D-40AD-A8A4-815C5E89AEF2}"/>
                </a:ext>
              </a:extLst>
            </p:cNvPr>
            <p:cNvSpPr/>
            <p:nvPr/>
          </p:nvSpPr>
          <p:spPr>
            <a:xfrm>
              <a:off x="10350340" y="736745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16CBEB68-58AC-40E3-A8B6-166012DEBA55}"/>
                </a:ext>
              </a:extLst>
            </p:cNvPr>
            <p:cNvSpPr/>
            <p:nvPr/>
          </p:nvSpPr>
          <p:spPr>
            <a:xfrm>
              <a:off x="10425578" y="1038308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40BFAB42-D1EF-41ED-9903-3F1C11CA4B5E}"/>
                </a:ext>
              </a:extLst>
            </p:cNvPr>
            <p:cNvSpPr/>
            <p:nvPr/>
          </p:nvSpPr>
          <p:spPr>
            <a:xfrm>
              <a:off x="10105762" y="134734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144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3EF0C21-B526-453D-B5A2-3390B315E214}"/>
                </a:ext>
              </a:extLst>
            </p:cNvPr>
            <p:cNvSpPr/>
            <p:nvPr/>
          </p:nvSpPr>
          <p:spPr>
            <a:xfrm>
              <a:off x="9968269" y="1640633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40FA726A-20B6-47FF-98EC-BDA80ECC544D}"/>
                </a:ext>
              </a:extLst>
            </p:cNvPr>
            <p:cNvSpPr/>
            <p:nvPr/>
          </p:nvSpPr>
          <p:spPr>
            <a:xfrm>
              <a:off x="9482636" y="1606617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898CEC2D-C649-4073-99BC-BA9A23895FEE}"/>
                </a:ext>
              </a:extLst>
            </p:cNvPr>
            <p:cNvSpPr/>
            <p:nvPr/>
          </p:nvSpPr>
          <p:spPr>
            <a:xfrm>
              <a:off x="9121806" y="1362205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1CB6A1E6-37F9-454A-9A7A-017075D5B328}"/>
                </a:ext>
              </a:extLst>
            </p:cNvPr>
            <p:cNvSpPr/>
            <p:nvPr/>
          </p:nvSpPr>
          <p:spPr>
            <a:xfrm>
              <a:off x="9106185" y="1038546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415251-4679-4784-9CBD-E8D7D03CE7C8}"/>
                </a:ext>
              </a:extLst>
            </p:cNvPr>
            <p:cNvSpPr/>
            <p:nvPr/>
          </p:nvSpPr>
          <p:spPr>
            <a:xfrm>
              <a:off x="8866583" y="648497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3395CCD1-604A-4979-B6A6-E38FB2997981}"/>
                </a:ext>
              </a:extLst>
            </p:cNvPr>
            <p:cNvSpPr/>
            <p:nvPr/>
          </p:nvSpPr>
          <p:spPr>
            <a:xfrm>
              <a:off x="9175217" y="772512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56448D91-1726-4623-9982-AA716001A7A2}"/>
                </a:ext>
              </a:extLst>
            </p:cNvPr>
            <p:cNvSpPr/>
            <p:nvPr/>
          </p:nvSpPr>
          <p:spPr>
            <a:xfrm>
              <a:off x="9154929" y="334839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FD1C1042-1BF1-46D8-9324-0BB07857B075}"/>
                </a:ext>
              </a:extLst>
            </p:cNvPr>
            <p:cNvSpPr/>
            <p:nvPr/>
          </p:nvSpPr>
          <p:spPr>
            <a:xfrm>
              <a:off x="9433904" y="155483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ABC8DF3-62DE-4C48-A3AD-C77E7593B0E4}"/>
                </a:ext>
              </a:extLst>
            </p:cNvPr>
            <p:cNvSpPr/>
            <p:nvPr/>
          </p:nvSpPr>
          <p:spPr>
            <a:xfrm>
              <a:off x="10048421" y="78997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FFE3B538-5540-4371-BEB6-8EFB675B7FA5}"/>
                </a:ext>
              </a:extLst>
            </p:cNvPr>
            <p:cNvSpPr/>
            <p:nvPr/>
          </p:nvSpPr>
          <p:spPr>
            <a:xfrm>
              <a:off x="10575368" y="722316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D695573D-E614-44C8-BD70-7B7275A26F59}"/>
                </a:ext>
              </a:extLst>
            </p:cNvPr>
            <p:cNvSpPr/>
            <p:nvPr/>
          </p:nvSpPr>
          <p:spPr>
            <a:xfrm>
              <a:off x="10507264" y="1221997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7AFEBBC0-C577-48BD-A523-90048AC779DC}"/>
                </a:ext>
              </a:extLst>
            </p:cNvPr>
            <p:cNvSpPr/>
            <p:nvPr/>
          </p:nvSpPr>
          <p:spPr>
            <a:xfrm>
              <a:off x="10227325" y="1578327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391875B7-5F7B-421D-B459-A407F340D49F}"/>
              </a:ext>
            </a:extLst>
          </p:cNvPr>
          <p:cNvGrpSpPr/>
          <p:nvPr userDrawn="1"/>
        </p:nvGrpSpPr>
        <p:grpSpPr>
          <a:xfrm rot="1317388">
            <a:off x="10296296" y="2705672"/>
            <a:ext cx="1030992" cy="2625066"/>
            <a:chOff x="9964135" y="3028212"/>
            <a:chExt cx="1770713" cy="4508510"/>
          </a:xfrm>
          <a:gradFill>
            <a:gsLst>
              <a:gs pos="38000">
                <a:srgbClr val="ED619E">
                  <a:alpha val="23000"/>
                </a:srgbClr>
              </a:gs>
              <a:gs pos="0">
                <a:srgbClr val="E72C7E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ECFB46AB-4D94-4FE9-B96F-303CCF9054BB}"/>
                </a:ext>
              </a:extLst>
            </p:cNvPr>
            <p:cNvSpPr/>
            <p:nvPr/>
          </p:nvSpPr>
          <p:spPr>
            <a:xfrm>
              <a:off x="9964135" y="3821972"/>
              <a:ext cx="1009650" cy="3714750"/>
            </a:xfrm>
            <a:custGeom>
              <a:avLst/>
              <a:gdLst>
                <a:gd name="connsiteX0" fmla="*/ 9243 w 1009650"/>
                <a:gd name="connsiteY0" fmla="*/ 3713089 h 3714750"/>
                <a:gd name="connsiteX1" fmla="*/ 630463 w 1009650"/>
                <a:gd name="connsiteY1" fmla="*/ 809298 h 3714750"/>
                <a:gd name="connsiteX2" fmla="*/ 1003272 w 1009650"/>
                <a:gd name="connsiteY2" fmla="*/ 29105 h 3714750"/>
                <a:gd name="connsiteX3" fmla="*/ 977935 w 1009650"/>
                <a:gd name="connsiteY3" fmla="*/ 14341 h 3714750"/>
                <a:gd name="connsiteX4" fmla="*/ 94777 w 1009650"/>
                <a:gd name="connsiteY4" fmla="*/ 2860221 h 3714750"/>
                <a:gd name="connsiteX5" fmla="*/ 7147 w 1009650"/>
                <a:gd name="connsiteY5" fmla="*/ 3713089 h 3714750"/>
                <a:gd name="connsiteX6" fmla="*/ 9243 w 1009650"/>
                <a:gd name="connsiteY6" fmla="*/ 3713089 h 3714750"/>
                <a:gd name="connsiteX7" fmla="*/ 9243 w 1009650"/>
                <a:gd name="connsiteY7" fmla="*/ 3713089 h 371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650" h="3714750">
                  <a:moveTo>
                    <a:pt x="9243" y="3713089"/>
                  </a:moveTo>
                  <a:cubicBezTo>
                    <a:pt x="110970" y="2723156"/>
                    <a:pt x="256702" y="1738176"/>
                    <a:pt x="630463" y="809298"/>
                  </a:cubicBezTo>
                  <a:cubicBezTo>
                    <a:pt x="738096" y="541836"/>
                    <a:pt x="863254" y="281136"/>
                    <a:pt x="1003272" y="29105"/>
                  </a:cubicBezTo>
                  <a:cubicBezTo>
                    <a:pt x="1012416" y="12627"/>
                    <a:pt x="987365" y="-2137"/>
                    <a:pt x="977935" y="14341"/>
                  </a:cubicBezTo>
                  <a:cubicBezTo>
                    <a:pt x="480063" y="886831"/>
                    <a:pt x="228032" y="1870764"/>
                    <a:pt x="94777" y="2860221"/>
                  </a:cubicBezTo>
                  <a:cubicBezTo>
                    <a:pt x="56677" y="3143399"/>
                    <a:pt x="26483" y="3427911"/>
                    <a:pt x="7147" y="3713089"/>
                  </a:cubicBezTo>
                  <a:cubicBezTo>
                    <a:pt x="7052" y="3714423"/>
                    <a:pt x="9052" y="3714423"/>
                    <a:pt x="9243" y="3713089"/>
                  </a:cubicBezTo>
                  <a:lnTo>
                    <a:pt x="9243" y="37130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C05EC0B8-7158-4C27-A64C-E83253DE1060}"/>
                </a:ext>
              </a:extLst>
            </p:cNvPr>
            <p:cNvSpPr/>
            <p:nvPr/>
          </p:nvSpPr>
          <p:spPr>
            <a:xfrm>
              <a:off x="11015778" y="3451364"/>
              <a:ext cx="247650" cy="295275"/>
            </a:xfrm>
            <a:custGeom>
              <a:avLst/>
              <a:gdLst>
                <a:gd name="connsiteX0" fmla="*/ 12017 w 247650"/>
                <a:gd name="connsiteY0" fmla="*/ 294557 h 295275"/>
                <a:gd name="connsiteX1" fmla="*/ 243093 w 247650"/>
                <a:gd name="connsiteY1" fmla="*/ 28333 h 295275"/>
                <a:gd name="connsiteX2" fmla="*/ 225472 w 247650"/>
                <a:gd name="connsiteY2" fmla="*/ 10712 h 295275"/>
                <a:gd name="connsiteX3" fmla="*/ 7540 w 247650"/>
                <a:gd name="connsiteY3" fmla="*/ 291986 h 295275"/>
                <a:gd name="connsiteX4" fmla="*/ 12017 w 247650"/>
                <a:gd name="connsiteY4" fmla="*/ 294557 h 295275"/>
                <a:gd name="connsiteX5" fmla="*/ 12017 w 247650"/>
                <a:gd name="connsiteY5" fmla="*/ 29455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295275">
                  <a:moveTo>
                    <a:pt x="12017" y="294557"/>
                  </a:moveTo>
                  <a:cubicBezTo>
                    <a:pt x="83264" y="199117"/>
                    <a:pt x="164512" y="117202"/>
                    <a:pt x="243093" y="28333"/>
                  </a:cubicBezTo>
                  <a:cubicBezTo>
                    <a:pt x="253666" y="16427"/>
                    <a:pt x="237283" y="-242"/>
                    <a:pt x="225472" y="10712"/>
                  </a:cubicBezTo>
                  <a:cubicBezTo>
                    <a:pt x="140700" y="90341"/>
                    <a:pt x="69548" y="194164"/>
                    <a:pt x="7540" y="291986"/>
                  </a:cubicBezTo>
                  <a:cubicBezTo>
                    <a:pt x="5826" y="294843"/>
                    <a:pt x="10112" y="297129"/>
                    <a:pt x="12017" y="294557"/>
                  </a:cubicBezTo>
                  <a:lnTo>
                    <a:pt x="12017" y="294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9FFE8034-0D32-45DF-8DBB-BFAB9376B767}"/>
                </a:ext>
              </a:extLst>
            </p:cNvPr>
            <p:cNvSpPr/>
            <p:nvPr/>
          </p:nvSpPr>
          <p:spPr>
            <a:xfrm>
              <a:off x="10973502" y="3541991"/>
              <a:ext cx="28575" cy="180975"/>
            </a:xfrm>
            <a:custGeom>
              <a:avLst/>
              <a:gdLst>
                <a:gd name="connsiteX0" fmla="*/ 18384 w 28575"/>
                <a:gd name="connsiteY0" fmla="*/ 178117 h 180975"/>
                <a:gd name="connsiteX1" fmla="*/ 22956 w 28575"/>
                <a:gd name="connsiteY1" fmla="*/ 103727 h 180975"/>
                <a:gd name="connsiteX2" fmla="*/ 27813 w 28575"/>
                <a:gd name="connsiteY2" fmla="*/ 17145 h 180975"/>
                <a:gd name="connsiteX3" fmla="*/ 7144 w 28575"/>
                <a:gd name="connsiteY3" fmla="*/ 17145 h 180975"/>
                <a:gd name="connsiteX4" fmla="*/ 12002 w 28575"/>
                <a:gd name="connsiteY4" fmla="*/ 103727 h 180975"/>
                <a:gd name="connsiteX5" fmla="*/ 16574 w 28575"/>
                <a:gd name="connsiteY5" fmla="*/ 178117 h 180975"/>
                <a:gd name="connsiteX6" fmla="*/ 18384 w 28575"/>
                <a:gd name="connsiteY6" fmla="*/ 178117 h 180975"/>
                <a:gd name="connsiteX7" fmla="*/ 18384 w 28575"/>
                <a:gd name="connsiteY7" fmla="*/ 1781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180975">
                  <a:moveTo>
                    <a:pt x="18384" y="178117"/>
                  </a:moveTo>
                  <a:cubicBezTo>
                    <a:pt x="22765" y="153543"/>
                    <a:pt x="21813" y="128588"/>
                    <a:pt x="22956" y="103727"/>
                  </a:cubicBezTo>
                  <a:cubicBezTo>
                    <a:pt x="24384" y="74866"/>
                    <a:pt x="27718" y="46196"/>
                    <a:pt x="27813" y="17145"/>
                  </a:cubicBezTo>
                  <a:cubicBezTo>
                    <a:pt x="27909" y="3810"/>
                    <a:pt x="7049" y="3810"/>
                    <a:pt x="7144" y="17145"/>
                  </a:cubicBezTo>
                  <a:cubicBezTo>
                    <a:pt x="7335" y="46101"/>
                    <a:pt x="10668" y="74771"/>
                    <a:pt x="12002" y="103727"/>
                  </a:cubicBezTo>
                  <a:cubicBezTo>
                    <a:pt x="13145" y="128588"/>
                    <a:pt x="12192" y="153543"/>
                    <a:pt x="16574" y="178117"/>
                  </a:cubicBezTo>
                  <a:cubicBezTo>
                    <a:pt x="16860" y="178975"/>
                    <a:pt x="18288" y="178975"/>
                    <a:pt x="18384" y="178117"/>
                  </a:cubicBezTo>
                  <a:lnTo>
                    <a:pt x="18384" y="178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1101F246-F3D7-45CB-AE9F-F6C3CE7159FF}"/>
                </a:ext>
              </a:extLst>
            </p:cNvPr>
            <p:cNvSpPr/>
            <p:nvPr/>
          </p:nvSpPr>
          <p:spPr>
            <a:xfrm>
              <a:off x="10738834" y="3498259"/>
              <a:ext cx="228600" cy="238125"/>
            </a:xfrm>
            <a:custGeom>
              <a:avLst/>
              <a:gdLst>
                <a:gd name="connsiteX0" fmla="*/ 229049 w 228600"/>
                <a:gd name="connsiteY0" fmla="*/ 229659 h 238125"/>
                <a:gd name="connsiteX1" fmla="*/ 136085 w 228600"/>
                <a:gd name="connsiteY1" fmla="*/ 123932 h 238125"/>
                <a:gd name="connsiteX2" fmla="*/ 27786 w 228600"/>
                <a:gd name="connsiteY2" fmla="*/ 10584 h 238125"/>
                <a:gd name="connsiteX3" fmla="*/ 10546 w 228600"/>
                <a:gd name="connsiteY3" fmla="*/ 27825 h 238125"/>
                <a:gd name="connsiteX4" fmla="*/ 122750 w 228600"/>
                <a:gd name="connsiteY4" fmla="*/ 137267 h 238125"/>
                <a:gd name="connsiteX5" fmla="*/ 227525 w 228600"/>
                <a:gd name="connsiteY5" fmla="*/ 231183 h 238125"/>
                <a:gd name="connsiteX6" fmla="*/ 229049 w 228600"/>
                <a:gd name="connsiteY6" fmla="*/ 229659 h 238125"/>
                <a:gd name="connsiteX7" fmla="*/ 229049 w 228600"/>
                <a:gd name="connsiteY7" fmla="*/ 22965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38125">
                  <a:moveTo>
                    <a:pt x="229049" y="229659"/>
                  </a:moveTo>
                  <a:cubicBezTo>
                    <a:pt x="202760" y="190988"/>
                    <a:pt x="167422" y="158412"/>
                    <a:pt x="136085" y="123932"/>
                  </a:cubicBezTo>
                  <a:cubicBezTo>
                    <a:pt x="101128" y="85451"/>
                    <a:pt x="66362" y="45446"/>
                    <a:pt x="27786" y="10584"/>
                  </a:cubicBezTo>
                  <a:cubicBezTo>
                    <a:pt x="16070" y="12"/>
                    <a:pt x="68" y="16109"/>
                    <a:pt x="10546" y="27825"/>
                  </a:cubicBezTo>
                  <a:cubicBezTo>
                    <a:pt x="45026" y="66782"/>
                    <a:pt x="84650" y="101929"/>
                    <a:pt x="122750" y="137267"/>
                  </a:cubicBezTo>
                  <a:cubicBezTo>
                    <a:pt x="156945" y="168985"/>
                    <a:pt x="189139" y="204513"/>
                    <a:pt x="227525" y="231183"/>
                  </a:cubicBezTo>
                  <a:cubicBezTo>
                    <a:pt x="228382" y="231850"/>
                    <a:pt x="229621" y="230612"/>
                    <a:pt x="229049" y="229659"/>
                  </a:cubicBezTo>
                  <a:lnTo>
                    <a:pt x="229049" y="2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234E11A0-7C83-4A08-99F3-D944ECDB5E49}"/>
                </a:ext>
              </a:extLst>
            </p:cNvPr>
            <p:cNvSpPr/>
            <p:nvPr/>
          </p:nvSpPr>
          <p:spPr>
            <a:xfrm>
              <a:off x="10750235" y="3759981"/>
              <a:ext cx="180975" cy="66675"/>
            </a:xfrm>
            <a:custGeom>
              <a:avLst/>
              <a:gdLst>
                <a:gd name="connsiteX0" fmla="*/ 172119 w 180975"/>
                <a:gd name="connsiteY0" fmla="*/ 7276 h 66675"/>
                <a:gd name="connsiteX1" fmla="*/ 94204 w 180975"/>
                <a:gd name="connsiteY1" fmla="*/ 27469 h 66675"/>
                <a:gd name="connsiteX2" fmla="*/ 15242 w 180975"/>
                <a:gd name="connsiteY2" fmla="*/ 43948 h 66675"/>
                <a:gd name="connsiteX3" fmla="*/ 18385 w 180975"/>
                <a:gd name="connsiteY3" fmla="*/ 66903 h 66675"/>
                <a:gd name="connsiteX4" fmla="*/ 99062 w 180975"/>
                <a:gd name="connsiteY4" fmla="*/ 44709 h 66675"/>
                <a:gd name="connsiteX5" fmla="*/ 175357 w 180975"/>
                <a:gd name="connsiteY5" fmla="*/ 14706 h 66675"/>
                <a:gd name="connsiteX6" fmla="*/ 172119 w 180975"/>
                <a:gd name="connsiteY6" fmla="*/ 7276 h 66675"/>
                <a:gd name="connsiteX7" fmla="*/ 172119 w 180975"/>
                <a:gd name="connsiteY7" fmla="*/ 72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66675">
                  <a:moveTo>
                    <a:pt x="172119" y="7276"/>
                  </a:moveTo>
                  <a:cubicBezTo>
                    <a:pt x="145734" y="14134"/>
                    <a:pt x="121065" y="22707"/>
                    <a:pt x="94204" y="27469"/>
                  </a:cubicBezTo>
                  <a:cubicBezTo>
                    <a:pt x="67915" y="32136"/>
                    <a:pt x="40388" y="35470"/>
                    <a:pt x="15242" y="43948"/>
                  </a:cubicBezTo>
                  <a:cubicBezTo>
                    <a:pt x="3526" y="47853"/>
                    <a:pt x="4479" y="68141"/>
                    <a:pt x="18385" y="66903"/>
                  </a:cubicBezTo>
                  <a:cubicBezTo>
                    <a:pt x="46103" y="64331"/>
                    <a:pt x="73249" y="54806"/>
                    <a:pt x="99062" y="44709"/>
                  </a:cubicBezTo>
                  <a:cubicBezTo>
                    <a:pt x="124398" y="34708"/>
                    <a:pt x="150687" y="26231"/>
                    <a:pt x="175357" y="14706"/>
                  </a:cubicBezTo>
                  <a:cubicBezTo>
                    <a:pt x="179548" y="12706"/>
                    <a:pt x="176500" y="6133"/>
                    <a:pt x="172119" y="7276"/>
                  </a:cubicBezTo>
                  <a:lnTo>
                    <a:pt x="172119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92B34342-6F34-4B0C-935D-6BE73BF9F2AF}"/>
                </a:ext>
              </a:extLst>
            </p:cNvPr>
            <p:cNvSpPr/>
            <p:nvPr/>
          </p:nvSpPr>
          <p:spPr>
            <a:xfrm>
              <a:off x="11007502" y="3834358"/>
              <a:ext cx="47625" cy="190500"/>
            </a:xfrm>
            <a:custGeom>
              <a:avLst/>
              <a:gdLst>
                <a:gd name="connsiteX0" fmla="*/ 7149 w 47625"/>
                <a:gd name="connsiteY0" fmla="*/ 9861 h 190500"/>
                <a:gd name="connsiteX1" fmla="*/ 22960 w 47625"/>
                <a:gd name="connsiteY1" fmla="*/ 175977 h 190500"/>
                <a:gd name="connsiteX2" fmla="*/ 45725 w 47625"/>
                <a:gd name="connsiteY2" fmla="*/ 172929 h 190500"/>
                <a:gd name="connsiteX3" fmla="*/ 12673 w 47625"/>
                <a:gd name="connsiteY3" fmla="*/ 9194 h 190500"/>
                <a:gd name="connsiteX4" fmla="*/ 7149 w 47625"/>
                <a:gd name="connsiteY4" fmla="*/ 9861 h 190500"/>
                <a:gd name="connsiteX5" fmla="*/ 7149 w 47625"/>
                <a:gd name="connsiteY5" fmla="*/ 986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0">
                  <a:moveTo>
                    <a:pt x="7149" y="9861"/>
                  </a:moveTo>
                  <a:cubicBezTo>
                    <a:pt x="11530" y="65296"/>
                    <a:pt x="18388" y="120541"/>
                    <a:pt x="22960" y="175977"/>
                  </a:cubicBezTo>
                  <a:cubicBezTo>
                    <a:pt x="24294" y="192741"/>
                    <a:pt x="49345" y="189502"/>
                    <a:pt x="45725" y="172929"/>
                  </a:cubicBezTo>
                  <a:cubicBezTo>
                    <a:pt x="34009" y="118446"/>
                    <a:pt x="24580" y="63582"/>
                    <a:pt x="12673" y="9194"/>
                  </a:cubicBezTo>
                  <a:cubicBezTo>
                    <a:pt x="12102" y="6051"/>
                    <a:pt x="6958" y="6718"/>
                    <a:pt x="7149" y="9861"/>
                  </a:cubicBezTo>
                  <a:lnTo>
                    <a:pt x="7149" y="9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33F1A75F-FC74-4FAC-81CB-BAD1F39B9671}"/>
                </a:ext>
              </a:extLst>
            </p:cNvPr>
            <p:cNvSpPr/>
            <p:nvPr/>
          </p:nvSpPr>
          <p:spPr>
            <a:xfrm>
              <a:off x="11028676" y="3802242"/>
              <a:ext cx="200025" cy="209550"/>
            </a:xfrm>
            <a:custGeom>
              <a:avLst/>
              <a:gdLst>
                <a:gd name="connsiteX0" fmla="*/ 7882 w 200025"/>
                <a:gd name="connsiteY0" fmla="*/ 11973 h 209550"/>
                <a:gd name="connsiteX1" fmla="*/ 94845 w 200025"/>
                <a:gd name="connsiteY1" fmla="*/ 101318 h 209550"/>
                <a:gd name="connsiteX2" fmla="*/ 172855 w 200025"/>
                <a:gd name="connsiteY2" fmla="*/ 199425 h 209550"/>
                <a:gd name="connsiteX3" fmla="*/ 194191 w 200025"/>
                <a:gd name="connsiteY3" fmla="*/ 178089 h 209550"/>
                <a:gd name="connsiteX4" fmla="*/ 102656 w 200025"/>
                <a:gd name="connsiteY4" fmla="*/ 84744 h 209550"/>
                <a:gd name="connsiteX5" fmla="*/ 11216 w 200025"/>
                <a:gd name="connsiteY5" fmla="*/ 7687 h 209550"/>
                <a:gd name="connsiteX6" fmla="*/ 7882 w 200025"/>
                <a:gd name="connsiteY6" fmla="*/ 11973 h 209550"/>
                <a:gd name="connsiteX7" fmla="*/ 7882 w 200025"/>
                <a:gd name="connsiteY7" fmla="*/ 1197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25" h="209550">
                  <a:moveTo>
                    <a:pt x="7882" y="11973"/>
                  </a:moveTo>
                  <a:cubicBezTo>
                    <a:pt x="35981" y="42644"/>
                    <a:pt x="66461" y="70933"/>
                    <a:pt x="94845" y="101318"/>
                  </a:cubicBezTo>
                  <a:cubicBezTo>
                    <a:pt x="123611" y="132083"/>
                    <a:pt x="146185" y="167135"/>
                    <a:pt x="172855" y="199425"/>
                  </a:cubicBezTo>
                  <a:cubicBezTo>
                    <a:pt x="185333" y="214570"/>
                    <a:pt x="206097" y="193043"/>
                    <a:pt x="194191" y="178089"/>
                  </a:cubicBezTo>
                  <a:cubicBezTo>
                    <a:pt x="167426" y="144275"/>
                    <a:pt x="133231" y="115034"/>
                    <a:pt x="102656" y="84744"/>
                  </a:cubicBezTo>
                  <a:cubicBezTo>
                    <a:pt x="74271" y="56550"/>
                    <a:pt x="44553" y="29880"/>
                    <a:pt x="11216" y="7687"/>
                  </a:cubicBezTo>
                  <a:cubicBezTo>
                    <a:pt x="8549" y="5687"/>
                    <a:pt x="5787" y="9687"/>
                    <a:pt x="7882" y="11973"/>
                  </a:cubicBezTo>
                  <a:lnTo>
                    <a:pt x="7882" y="11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DB0EE940-3F22-4E45-987E-380A727B0822}"/>
                </a:ext>
              </a:extLst>
            </p:cNvPr>
            <p:cNvSpPr/>
            <p:nvPr/>
          </p:nvSpPr>
          <p:spPr>
            <a:xfrm>
              <a:off x="11057406" y="3739421"/>
              <a:ext cx="190500" cy="38100"/>
            </a:xfrm>
            <a:custGeom>
              <a:avLst/>
              <a:gdLst>
                <a:gd name="connsiteX0" fmla="*/ 11442 w 190500"/>
                <a:gd name="connsiteY0" fmla="*/ 37361 h 38100"/>
                <a:gd name="connsiteX1" fmla="*/ 175177 w 190500"/>
                <a:gd name="connsiteY1" fmla="*/ 32217 h 38100"/>
                <a:gd name="connsiteX2" fmla="*/ 168319 w 190500"/>
                <a:gd name="connsiteY2" fmla="*/ 7357 h 38100"/>
                <a:gd name="connsiteX3" fmla="*/ 11347 w 190500"/>
                <a:gd name="connsiteY3" fmla="*/ 28598 h 38100"/>
                <a:gd name="connsiteX4" fmla="*/ 11442 w 190500"/>
                <a:gd name="connsiteY4" fmla="*/ 37361 h 38100"/>
                <a:gd name="connsiteX5" fmla="*/ 11442 w 190500"/>
                <a:gd name="connsiteY5" fmla="*/ 373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8100">
                  <a:moveTo>
                    <a:pt x="11442" y="37361"/>
                  </a:moveTo>
                  <a:cubicBezTo>
                    <a:pt x="64782" y="39170"/>
                    <a:pt x="122503" y="40790"/>
                    <a:pt x="175177" y="32217"/>
                  </a:cubicBezTo>
                  <a:cubicBezTo>
                    <a:pt x="191465" y="29550"/>
                    <a:pt x="184607" y="4595"/>
                    <a:pt x="168319" y="7357"/>
                  </a:cubicBezTo>
                  <a:cubicBezTo>
                    <a:pt x="115360" y="16310"/>
                    <a:pt x="65544" y="26788"/>
                    <a:pt x="11347" y="28598"/>
                  </a:cubicBezTo>
                  <a:cubicBezTo>
                    <a:pt x="5727" y="28788"/>
                    <a:pt x="5727" y="37170"/>
                    <a:pt x="11442" y="37361"/>
                  </a:cubicBezTo>
                  <a:lnTo>
                    <a:pt x="11442" y="37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414D0F1-9B47-4D90-82B3-00EAA7CD84CC}"/>
                </a:ext>
              </a:extLst>
            </p:cNvPr>
            <p:cNvSpPr/>
            <p:nvPr/>
          </p:nvSpPr>
          <p:spPr>
            <a:xfrm>
              <a:off x="11046991" y="3879048"/>
              <a:ext cx="57150" cy="85725"/>
            </a:xfrm>
            <a:custGeom>
              <a:avLst/>
              <a:gdLst>
                <a:gd name="connsiteX0" fmla="*/ 7474 w 57150"/>
                <a:gd name="connsiteY0" fmla="*/ 11653 h 85725"/>
                <a:gd name="connsiteX1" fmla="*/ 35001 w 57150"/>
                <a:gd name="connsiteY1" fmla="*/ 74899 h 85725"/>
                <a:gd name="connsiteX2" fmla="*/ 50146 w 57150"/>
                <a:gd name="connsiteY2" fmla="*/ 66041 h 85725"/>
                <a:gd name="connsiteX3" fmla="*/ 12617 w 57150"/>
                <a:gd name="connsiteY3" fmla="*/ 8605 h 85725"/>
                <a:gd name="connsiteX4" fmla="*/ 7474 w 57150"/>
                <a:gd name="connsiteY4" fmla="*/ 11653 h 85725"/>
                <a:gd name="connsiteX5" fmla="*/ 7474 w 57150"/>
                <a:gd name="connsiteY5" fmla="*/ 1165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85725">
                  <a:moveTo>
                    <a:pt x="7474" y="11653"/>
                  </a:moveTo>
                  <a:cubicBezTo>
                    <a:pt x="17380" y="32417"/>
                    <a:pt x="27476" y="53087"/>
                    <a:pt x="35001" y="74899"/>
                  </a:cubicBezTo>
                  <a:cubicBezTo>
                    <a:pt x="39668" y="88424"/>
                    <a:pt x="59480" y="78137"/>
                    <a:pt x="50146" y="66041"/>
                  </a:cubicBezTo>
                  <a:cubicBezTo>
                    <a:pt x="36144" y="47943"/>
                    <a:pt x="24523" y="28226"/>
                    <a:pt x="12617" y="8605"/>
                  </a:cubicBezTo>
                  <a:cubicBezTo>
                    <a:pt x="10617" y="5271"/>
                    <a:pt x="5854" y="8224"/>
                    <a:pt x="7474" y="11653"/>
                  </a:cubicBezTo>
                  <a:lnTo>
                    <a:pt x="7474" y="11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89DD15E-8C84-474B-868F-5A475A1C2768}"/>
                </a:ext>
              </a:extLst>
            </p:cNvPr>
            <p:cNvSpPr/>
            <p:nvPr/>
          </p:nvSpPr>
          <p:spPr>
            <a:xfrm>
              <a:off x="10956046" y="3880464"/>
              <a:ext cx="28575" cy="104775"/>
            </a:xfrm>
            <a:custGeom>
              <a:avLst/>
              <a:gdLst>
                <a:gd name="connsiteX0" fmla="*/ 26791 w 28575"/>
                <a:gd name="connsiteY0" fmla="*/ 8427 h 104775"/>
                <a:gd name="connsiteX1" fmla="*/ 7741 w 28575"/>
                <a:gd name="connsiteY1" fmla="*/ 88246 h 104775"/>
                <a:gd name="connsiteX2" fmla="*/ 27362 w 28575"/>
                <a:gd name="connsiteY2" fmla="*/ 90913 h 104775"/>
                <a:gd name="connsiteX3" fmla="*/ 30315 w 28575"/>
                <a:gd name="connsiteY3" fmla="*/ 8903 h 104775"/>
                <a:gd name="connsiteX4" fmla="*/ 26791 w 28575"/>
                <a:gd name="connsiteY4" fmla="*/ 8427 h 104775"/>
                <a:gd name="connsiteX5" fmla="*/ 26791 w 28575"/>
                <a:gd name="connsiteY5" fmla="*/ 842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04775">
                  <a:moveTo>
                    <a:pt x="26791" y="8427"/>
                  </a:moveTo>
                  <a:cubicBezTo>
                    <a:pt x="21838" y="35573"/>
                    <a:pt x="16789" y="62148"/>
                    <a:pt x="7741" y="88246"/>
                  </a:cubicBezTo>
                  <a:cubicBezTo>
                    <a:pt x="2978" y="102058"/>
                    <a:pt x="28315" y="105677"/>
                    <a:pt x="27362" y="90913"/>
                  </a:cubicBezTo>
                  <a:cubicBezTo>
                    <a:pt x="25648" y="63386"/>
                    <a:pt x="27838" y="36430"/>
                    <a:pt x="30315" y="8903"/>
                  </a:cubicBezTo>
                  <a:cubicBezTo>
                    <a:pt x="30505" y="6903"/>
                    <a:pt x="27172" y="6427"/>
                    <a:pt x="26791" y="8427"/>
                  </a:cubicBezTo>
                  <a:lnTo>
                    <a:pt x="26791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CF603C91-A1AA-458A-BEF9-2961EEC27304}"/>
                </a:ext>
              </a:extLst>
            </p:cNvPr>
            <p:cNvSpPr/>
            <p:nvPr/>
          </p:nvSpPr>
          <p:spPr>
            <a:xfrm>
              <a:off x="10817358" y="3802967"/>
              <a:ext cx="104775" cy="76200"/>
            </a:xfrm>
            <a:custGeom>
              <a:avLst/>
              <a:gdLst>
                <a:gd name="connsiteX0" fmla="*/ 94042 w 104775"/>
                <a:gd name="connsiteY0" fmla="*/ 7534 h 76200"/>
                <a:gd name="connsiteX1" fmla="*/ 51370 w 104775"/>
                <a:gd name="connsiteY1" fmla="*/ 33346 h 76200"/>
                <a:gd name="connsiteX2" fmla="*/ 9936 w 104775"/>
                <a:gd name="connsiteY2" fmla="*/ 54587 h 76200"/>
                <a:gd name="connsiteX3" fmla="*/ 18889 w 104775"/>
                <a:gd name="connsiteY3" fmla="*/ 69922 h 76200"/>
                <a:gd name="connsiteX4" fmla="*/ 56608 w 104775"/>
                <a:gd name="connsiteY4" fmla="*/ 44872 h 76200"/>
                <a:gd name="connsiteX5" fmla="*/ 97376 w 104775"/>
                <a:gd name="connsiteY5" fmla="*/ 11915 h 76200"/>
                <a:gd name="connsiteX6" fmla="*/ 94042 w 104775"/>
                <a:gd name="connsiteY6" fmla="*/ 7534 h 76200"/>
                <a:gd name="connsiteX7" fmla="*/ 94042 w 104775"/>
                <a:gd name="connsiteY7" fmla="*/ 753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76200">
                  <a:moveTo>
                    <a:pt x="94042" y="7534"/>
                  </a:moveTo>
                  <a:cubicBezTo>
                    <a:pt x="79754" y="16201"/>
                    <a:pt x="66324" y="25822"/>
                    <a:pt x="51370" y="33346"/>
                  </a:cubicBezTo>
                  <a:cubicBezTo>
                    <a:pt x="37749" y="40204"/>
                    <a:pt x="21652" y="44776"/>
                    <a:pt x="9936" y="54587"/>
                  </a:cubicBezTo>
                  <a:cubicBezTo>
                    <a:pt x="2887" y="60588"/>
                    <a:pt x="10412" y="72494"/>
                    <a:pt x="18889" y="69922"/>
                  </a:cubicBezTo>
                  <a:cubicBezTo>
                    <a:pt x="33082" y="65541"/>
                    <a:pt x="45083" y="54016"/>
                    <a:pt x="56608" y="44872"/>
                  </a:cubicBezTo>
                  <a:cubicBezTo>
                    <a:pt x="70229" y="34108"/>
                    <a:pt x="84707" y="23821"/>
                    <a:pt x="97376" y="11915"/>
                  </a:cubicBezTo>
                  <a:cubicBezTo>
                    <a:pt x="99662" y="9724"/>
                    <a:pt x="96709" y="5914"/>
                    <a:pt x="94042" y="7534"/>
                  </a:cubicBezTo>
                  <a:lnTo>
                    <a:pt x="94042" y="7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ACF2B68C-992F-4893-A4E3-DA463E0EF55D}"/>
                </a:ext>
              </a:extLst>
            </p:cNvPr>
            <p:cNvSpPr/>
            <p:nvPr/>
          </p:nvSpPr>
          <p:spPr>
            <a:xfrm>
              <a:off x="10821904" y="3692679"/>
              <a:ext cx="104775" cy="57150"/>
            </a:xfrm>
            <a:custGeom>
              <a:avLst/>
              <a:gdLst>
                <a:gd name="connsiteX0" fmla="*/ 105878 w 104775"/>
                <a:gd name="connsiteY0" fmla="*/ 48194 h 57150"/>
                <a:gd name="connsiteX1" fmla="*/ 61206 w 104775"/>
                <a:gd name="connsiteY1" fmla="*/ 27620 h 57150"/>
                <a:gd name="connsiteX2" fmla="*/ 20344 w 104775"/>
                <a:gd name="connsiteY2" fmla="*/ 7903 h 57150"/>
                <a:gd name="connsiteX3" fmla="*/ 14629 w 104775"/>
                <a:gd name="connsiteY3" fmla="*/ 28763 h 57150"/>
                <a:gd name="connsiteX4" fmla="*/ 59682 w 104775"/>
                <a:gd name="connsiteY4" fmla="*/ 39621 h 57150"/>
                <a:gd name="connsiteX5" fmla="*/ 104545 w 104775"/>
                <a:gd name="connsiteY5" fmla="*/ 51337 h 57150"/>
                <a:gd name="connsiteX6" fmla="*/ 105878 w 104775"/>
                <a:gd name="connsiteY6" fmla="*/ 48194 h 57150"/>
                <a:gd name="connsiteX7" fmla="*/ 105878 w 104775"/>
                <a:gd name="connsiteY7" fmla="*/ 48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57150">
                  <a:moveTo>
                    <a:pt x="105878" y="48194"/>
                  </a:moveTo>
                  <a:cubicBezTo>
                    <a:pt x="91495" y="40478"/>
                    <a:pt x="76160" y="34382"/>
                    <a:pt x="61206" y="27620"/>
                  </a:cubicBezTo>
                  <a:cubicBezTo>
                    <a:pt x="47395" y="21428"/>
                    <a:pt x="34345" y="13523"/>
                    <a:pt x="20344" y="7903"/>
                  </a:cubicBezTo>
                  <a:cubicBezTo>
                    <a:pt x="7675" y="2855"/>
                    <a:pt x="1103" y="24476"/>
                    <a:pt x="14629" y="28763"/>
                  </a:cubicBezTo>
                  <a:cubicBezTo>
                    <a:pt x="29202" y="33335"/>
                    <a:pt x="44823" y="35621"/>
                    <a:pt x="59682" y="39621"/>
                  </a:cubicBezTo>
                  <a:cubicBezTo>
                    <a:pt x="74541" y="43622"/>
                    <a:pt x="89400" y="48384"/>
                    <a:pt x="104545" y="51337"/>
                  </a:cubicBezTo>
                  <a:cubicBezTo>
                    <a:pt x="106354" y="51718"/>
                    <a:pt x="107688" y="49146"/>
                    <a:pt x="105878" y="48194"/>
                  </a:cubicBezTo>
                  <a:lnTo>
                    <a:pt x="105878" y="48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C9B835-E45B-41F2-A6A2-8841D85DE517}"/>
                </a:ext>
              </a:extLst>
            </p:cNvPr>
            <p:cNvSpPr/>
            <p:nvPr/>
          </p:nvSpPr>
          <p:spPr>
            <a:xfrm>
              <a:off x="10919215" y="3596933"/>
              <a:ext cx="47625" cy="85725"/>
            </a:xfrm>
            <a:custGeom>
              <a:avLst/>
              <a:gdLst>
                <a:gd name="connsiteX0" fmla="*/ 44000 w 47625"/>
                <a:gd name="connsiteY0" fmla="*/ 86408 h 85725"/>
                <a:gd name="connsiteX1" fmla="*/ 24474 w 47625"/>
                <a:gd name="connsiteY1" fmla="*/ 15257 h 85725"/>
                <a:gd name="connsiteX2" fmla="*/ 8662 w 47625"/>
                <a:gd name="connsiteY2" fmla="*/ 19543 h 85725"/>
                <a:gd name="connsiteX3" fmla="*/ 42286 w 47625"/>
                <a:gd name="connsiteY3" fmla="*/ 86789 h 85725"/>
                <a:gd name="connsiteX4" fmla="*/ 44000 w 47625"/>
                <a:gd name="connsiteY4" fmla="*/ 86408 h 85725"/>
                <a:gd name="connsiteX5" fmla="*/ 44000 w 47625"/>
                <a:gd name="connsiteY5" fmla="*/ 8640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85725">
                  <a:moveTo>
                    <a:pt x="44000" y="86408"/>
                  </a:moveTo>
                  <a:cubicBezTo>
                    <a:pt x="41143" y="61739"/>
                    <a:pt x="27141" y="40022"/>
                    <a:pt x="24474" y="15257"/>
                  </a:cubicBezTo>
                  <a:cubicBezTo>
                    <a:pt x="22855" y="-174"/>
                    <a:pt x="1328" y="9351"/>
                    <a:pt x="8662" y="19543"/>
                  </a:cubicBezTo>
                  <a:cubicBezTo>
                    <a:pt x="23521" y="40212"/>
                    <a:pt x="27808" y="66215"/>
                    <a:pt x="42286" y="86789"/>
                  </a:cubicBezTo>
                  <a:cubicBezTo>
                    <a:pt x="42857" y="87551"/>
                    <a:pt x="44191" y="87456"/>
                    <a:pt x="44000" y="86408"/>
                  </a:cubicBezTo>
                  <a:lnTo>
                    <a:pt x="44000" y="864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BBA9B128-9E75-4032-BF31-B89D28A341E2}"/>
                </a:ext>
              </a:extLst>
            </p:cNvPr>
            <p:cNvSpPr/>
            <p:nvPr/>
          </p:nvSpPr>
          <p:spPr>
            <a:xfrm>
              <a:off x="11006648" y="3608258"/>
              <a:ext cx="38100" cy="95250"/>
            </a:xfrm>
            <a:custGeom>
              <a:avLst/>
              <a:gdLst>
                <a:gd name="connsiteX0" fmla="*/ 11908 w 38100"/>
                <a:gd name="connsiteY0" fmla="*/ 95277 h 95250"/>
                <a:gd name="connsiteX1" fmla="*/ 24481 w 38100"/>
                <a:gd name="connsiteY1" fmla="*/ 59082 h 95250"/>
                <a:gd name="connsiteX2" fmla="*/ 37435 w 38100"/>
                <a:gd name="connsiteY2" fmla="*/ 17743 h 95250"/>
                <a:gd name="connsiteX3" fmla="*/ 20290 w 38100"/>
                <a:gd name="connsiteY3" fmla="*/ 15457 h 95250"/>
                <a:gd name="connsiteX4" fmla="*/ 14385 w 38100"/>
                <a:gd name="connsiteY4" fmla="*/ 59367 h 95250"/>
                <a:gd name="connsiteX5" fmla="*/ 7146 w 38100"/>
                <a:gd name="connsiteY5" fmla="*/ 94038 h 95250"/>
                <a:gd name="connsiteX6" fmla="*/ 11908 w 38100"/>
                <a:gd name="connsiteY6" fmla="*/ 95277 h 95250"/>
                <a:gd name="connsiteX7" fmla="*/ 11908 w 38100"/>
                <a:gd name="connsiteY7" fmla="*/ 9527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95250">
                  <a:moveTo>
                    <a:pt x="11908" y="95277"/>
                  </a:moveTo>
                  <a:cubicBezTo>
                    <a:pt x="18480" y="84228"/>
                    <a:pt x="21147" y="71369"/>
                    <a:pt x="24481" y="59082"/>
                  </a:cubicBezTo>
                  <a:cubicBezTo>
                    <a:pt x="28291" y="45175"/>
                    <a:pt x="33149" y="31554"/>
                    <a:pt x="37435" y="17743"/>
                  </a:cubicBezTo>
                  <a:cubicBezTo>
                    <a:pt x="41055" y="6027"/>
                    <a:pt x="21338" y="2313"/>
                    <a:pt x="20290" y="15457"/>
                  </a:cubicBezTo>
                  <a:cubicBezTo>
                    <a:pt x="19147" y="30316"/>
                    <a:pt x="17718" y="44794"/>
                    <a:pt x="14385" y="59367"/>
                  </a:cubicBezTo>
                  <a:cubicBezTo>
                    <a:pt x="11718" y="70893"/>
                    <a:pt x="7717" y="82227"/>
                    <a:pt x="7146" y="94038"/>
                  </a:cubicBezTo>
                  <a:cubicBezTo>
                    <a:pt x="7050" y="96610"/>
                    <a:pt x="10670" y="97372"/>
                    <a:pt x="11908" y="95277"/>
                  </a:cubicBezTo>
                  <a:lnTo>
                    <a:pt x="11908" y="95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CD0DAD2-BAB6-4214-9580-3AE51B9A4468}"/>
                </a:ext>
              </a:extLst>
            </p:cNvPr>
            <p:cNvSpPr/>
            <p:nvPr/>
          </p:nvSpPr>
          <p:spPr>
            <a:xfrm>
              <a:off x="11055516" y="3698324"/>
              <a:ext cx="95250" cy="47625"/>
            </a:xfrm>
            <a:custGeom>
              <a:avLst/>
              <a:gdLst>
                <a:gd name="connsiteX0" fmla="*/ 11045 w 95250"/>
                <a:gd name="connsiteY0" fmla="*/ 45026 h 47625"/>
                <a:gd name="connsiteX1" fmla="*/ 52479 w 95250"/>
                <a:gd name="connsiteY1" fmla="*/ 33215 h 47625"/>
                <a:gd name="connsiteX2" fmla="*/ 90674 w 95250"/>
                <a:gd name="connsiteY2" fmla="*/ 23213 h 47625"/>
                <a:gd name="connsiteX3" fmla="*/ 84007 w 95250"/>
                <a:gd name="connsiteY3" fmla="*/ 7402 h 47625"/>
                <a:gd name="connsiteX4" fmla="*/ 44478 w 95250"/>
                <a:gd name="connsiteY4" fmla="*/ 25880 h 47625"/>
                <a:gd name="connsiteX5" fmla="*/ 8664 w 95250"/>
                <a:gd name="connsiteY5" fmla="*/ 39501 h 47625"/>
                <a:gd name="connsiteX6" fmla="*/ 11045 w 95250"/>
                <a:gd name="connsiteY6" fmla="*/ 45026 h 47625"/>
                <a:gd name="connsiteX7" fmla="*/ 11045 w 95250"/>
                <a:gd name="connsiteY7" fmla="*/ 450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250" h="47625">
                  <a:moveTo>
                    <a:pt x="11045" y="45026"/>
                  </a:moveTo>
                  <a:cubicBezTo>
                    <a:pt x="25142" y="42835"/>
                    <a:pt x="38668" y="37025"/>
                    <a:pt x="52479" y="33215"/>
                  </a:cubicBezTo>
                  <a:cubicBezTo>
                    <a:pt x="65338" y="29595"/>
                    <a:pt x="78673" y="29309"/>
                    <a:pt x="90674" y="23213"/>
                  </a:cubicBezTo>
                  <a:cubicBezTo>
                    <a:pt x="99628" y="18641"/>
                    <a:pt x="93341" y="5116"/>
                    <a:pt x="84007" y="7402"/>
                  </a:cubicBezTo>
                  <a:cubicBezTo>
                    <a:pt x="69910" y="10926"/>
                    <a:pt x="58099" y="20546"/>
                    <a:pt x="44478" y="25880"/>
                  </a:cubicBezTo>
                  <a:cubicBezTo>
                    <a:pt x="32572" y="30548"/>
                    <a:pt x="20094" y="33786"/>
                    <a:pt x="8664" y="39501"/>
                  </a:cubicBezTo>
                  <a:cubicBezTo>
                    <a:pt x="5426" y="41120"/>
                    <a:pt x="7902" y="45502"/>
                    <a:pt x="11045" y="45026"/>
                  </a:cubicBezTo>
                  <a:lnTo>
                    <a:pt x="11045" y="450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EB6599D9-0CDE-450D-A2F2-9D075DD33C12}"/>
                </a:ext>
              </a:extLst>
            </p:cNvPr>
            <p:cNvSpPr/>
            <p:nvPr/>
          </p:nvSpPr>
          <p:spPr>
            <a:xfrm>
              <a:off x="10980078" y="3788891"/>
              <a:ext cx="19050" cy="57150"/>
            </a:xfrm>
            <a:custGeom>
              <a:avLst/>
              <a:gdLst>
                <a:gd name="connsiteX0" fmla="*/ 9045 w 19050"/>
                <a:gd name="connsiteY0" fmla="*/ 9894 h 57150"/>
                <a:gd name="connsiteX1" fmla="*/ 8664 w 19050"/>
                <a:gd name="connsiteY1" fmla="*/ 55995 h 57150"/>
                <a:gd name="connsiteX2" fmla="*/ 15141 w 19050"/>
                <a:gd name="connsiteY2" fmla="*/ 55995 h 57150"/>
                <a:gd name="connsiteX3" fmla="*/ 14760 w 19050"/>
                <a:gd name="connsiteY3" fmla="*/ 9894 h 57150"/>
                <a:gd name="connsiteX4" fmla="*/ 9045 w 19050"/>
                <a:gd name="connsiteY4" fmla="*/ 9894 h 57150"/>
                <a:gd name="connsiteX5" fmla="*/ 9045 w 19050"/>
                <a:gd name="connsiteY5" fmla="*/ 98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57150">
                  <a:moveTo>
                    <a:pt x="9045" y="9894"/>
                  </a:moveTo>
                  <a:cubicBezTo>
                    <a:pt x="7902" y="24467"/>
                    <a:pt x="5616" y="41708"/>
                    <a:pt x="8664" y="55995"/>
                  </a:cubicBezTo>
                  <a:cubicBezTo>
                    <a:pt x="9331" y="59234"/>
                    <a:pt x="14475" y="59234"/>
                    <a:pt x="15141" y="55995"/>
                  </a:cubicBezTo>
                  <a:cubicBezTo>
                    <a:pt x="18189" y="41612"/>
                    <a:pt x="15808" y="24372"/>
                    <a:pt x="14760" y="9894"/>
                  </a:cubicBezTo>
                  <a:cubicBezTo>
                    <a:pt x="14475" y="6275"/>
                    <a:pt x="9331" y="6179"/>
                    <a:pt x="9045" y="9894"/>
                  </a:cubicBezTo>
                  <a:lnTo>
                    <a:pt x="9045" y="9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D02BDB25-D5DA-4185-A8FD-C62F1D5E02F9}"/>
                </a:ext>
              </a:extLst>
            </p:cNvPr>
            <p:cNvSpPr/>
            <p:nvPr/>
          </p:nvSpPr>
          <p:spPr>
            <a:xfrm>
              <a:off x="10930364" y="3773506"/>
              <a:ext cx="38100" cy="28575"/>
            </a:xfrm>
            <a:custGeom>
              <a:avLst/>
              <a:gdLst>
                <a:gd name="connsiteX0" fmla="*/ 39042 w 38100"/>
                <a:gd name="connsiteY0" fmla="*/ 7181 h 28575"/>
                <a:gd name="connsiteX1" fmla="*/ 8277 w 38100"/>
                <a:gd name="connsiteY1" fmla="*/ 19944 h 28575"/>
                <a:gd name="connsiteX2" fmla="*/ 13039 w 38100"/>
                <a:gd name="connsiteY2" fmla="*/ 24707 h 28575"/>
                <a:gd name="connsiteX3" fmla="*/ 39709 w 38100"/>
                <a:gd name="connsiteY3" fmla="*/ 9467 h 28575"/>
                <a:gd name="connsiteX4" fmla="*/ 39042 w 38100"/>
                <a:gd name="connsiteY4" fmla="*/ 7181 h 28575"/>
                <a:gd name="connsiteX5" fmla="*/ 39042 w 38100"/>
                <a:gd name="connsiteY5" fmla="*/ 71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8575">
                  <a:moveTo>
                    <a:pt x="39042" y="7181"/>
                  </a:moveTo>
                  <a:cubicBezTo>
                    <a:pt x="27708" y="6609"/>
                    <a:pt x="16659" y="12705"/>
                    <a:pt x="8277" y="19944"/>
                  </a:cubicBezTo>
                  <a:cubicBezTo>
                    <a:pt x="4943" y="22802"/>
                    <a:pt x="9705" y="27279"/>
                    <a:pt x="13039" y="24707"/>
                  </a:cubicBezTo>
                  <a:cubicBezTo>
                    <a:pt x="21326" y="18230"/>
                    <a:pt x="30470" y="14420"/>
                    <a:pt x="39709" y="9467"/>
                  </a:cubicBezTo>
                  <a:cubicBezTo>
                    <a:pt x="40757" y="8800"/>
                    <a:pt x="40185" y="7276"/>
                    <a:pt x="39042" y="7181"/>
                  </a:cubicBezTo>
                  <a:lnTo>
                    <a:pt x="39042" y="71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4425FEEC-78F6-4070-8BD0-ADD14B688809}"/>
                </a:ext>
              </a:extLst>
            </p:cNvPr>
            <p:cNvSpPr/>
            <p:nvPr/>
          </p:nvSpPr>
          <p:spPr>
            <a:xfrm>
              <a:off x="10933424" y="3739874"/>
              <a:ext cx="38100" cy="19050"/>
            </a:xfrm>
            <a:custGeom>
              <a:avLst/>
              <a:gdLst>
                <a:gd name="connsiteX0" fmla="*/ 35983 w 38100"/>
                <a:gd name="connsiteY0" fmla="*/ 13858 h 19050"/>
                <a:gd name="connsiteX1" fmla="*/ 12456 w 38100"/>
                <a:gd name="connsiteY1" fmla="*/ 7571 h 19050"/>
                <a:gd name="connsiteX2" fmla="*/ 8837 w 38100"/>
                <a:gd name="connsiteY2" fmla="*/ 13762 h 19050"/>
                <a:gd name="connsiteX3" fmla="*/ 35983 w 38100"/>
                <a:gd name="connsiteY3" fmla="*/ 19001 h 19050"/>
                <a:gd name="connsiteX4" fmla="*/ 35983 w 38100"/>
                <a:gd name="connsiteY4" fmla="*/ 13858 h 19050"/>
                <a:gd name="connsiteX5" fmla="*/ 35983 w 38100"/>
                <a:gd name="connsiteY5" fmla="*/ 138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9050">
                  <a:moveTo>
                    <a:pt x="35983" y="13858"/>
                  </a:moveTo>
                  <a:cubicBezTo>
                    <a:pt x="27220" y="14239"/>
                    <a:pt x="20171" y="11286"/>
                    <a:pt x="12456" y="7571"/>
                  </a:cubicBezTo>
                  <a:cubicBezTo>
                    <a:pt x="8265" y="5571"/>
                    <a:pt x="5027" y="11095"/>
                    <a:pt x="8837" y="13762"/>
                  </a:cubicBezTo>
                  <a:cubicBezTo>
                    <a:pt x="16647" y="19192"/>
                    <a:pt x="26744" y="20144"/>
                    <a:pt x="35983" y="19001"/>
                  </a:cubicBezTo>
                  <a:cubicBezTo>
                    <a:pt x="39221" y="18715"/>
                    <a:pt x="39412" y="13762"/>
                    <a:pt x="35983" y="13858"/>
                  </a:cubicBezTo>
                  <a:lnTo>
                    <a:pt x="35983" y="13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9D1B8EF6-C243-40F4-9E4E-1958C7CA429C}"/>
                </a:ext>
              </a:extLst>
            </p:cNvPr>
            <p:cNvSpPr/>
            <p:nvPr/>
          </p:nvSpPr>
          <p:spPr>
            <a:xfrm>
              <a:off x="10985988" y="3707390"/>
              <a:ext cx="28575" cy="47625"/>
            </a:xfrm>
            <a:custGeom>
              <a:avLst/>
              <a:gdLst>
                <a:gd name="connsiteX0" fmla="*/ 9803 w 28575"/>
                <a:gd name="connsiteY0" fmla="*/ 43960 h 47625"/>
                <a:gd name="connsiteX1" fmla="*/ 25234 w 28575"/>
                <a:gd name="connsiteY1" fmla="*/ 10051 h 47625"/>
                <a:gd name="connsiteX2" fmla="*/ 21043 w 28575"/>
                <a:gd name="connsiteY2" fmla="*/ 8241 h 47625"/>
                <a:gd name="connsiteX3" fmla="*/ 7231 w 28575"/>
                <a:gd name="connsiteY3" fmla="*/ 42817 h 47625"/>
                <a:gd name="connsiteX4" fmla="*/ 9803 w 28575"/>
                <a:gd name="connsiteY4" fmla="*/ 43960 h 47625"/>
                <a:gd name="connsiteX5" fmla="*/ 9803 w 28575"/>
                <a:gd name="connsiteY5" fmla="*/ 4396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47625">
                  <a:moveTo>
                    <a:pt x="9803" y="43960"/>
                  </a:moveTo>
                  <a:cubicBezTo>
                    <a:pt x="15328" y="32911"/>
                    <a:pt x="21424" y="21862"/>
                    <a:pt x="25234" y="10051"/>
                  </a:cubicBezTo>
                  <a:cubicBezTo>
                    <a:pt x="26091" y="7574"/>
                    <a:pt x="22281" y="5955"/>
                    <a:pt x="21043" y="8241"/>
                  </a:cubicBezTo>
                  <a:cubicBezTo>
                    <a:pt x="15232" y="19195"/>
                    <a:pt x="11422" y="31196"/>
                    <a:pt x="7231" y="42817"/>
                  </a:cubicBezTo>
                  <a:cubicBezTo>
                    <a:pt x="6660" y="44341"/>
                    <a:pt x="9041" y="45389"/>
                    <a:pt x="9803" y="43960"/>
                  </a:cubicBezTo>
                  <a:lnTo>
                    <a:pt x="9803" y="43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1042EF06-32E4-45BD-AD78-3F5AC01FA587}"/>
                </a:ext>
              </a:extLst>
            </p:cNvPr>
            <p:cNvSpPr/>
            <p:nvPr/>
          </p:nvSpPr>
          <p:spPr>
            <a:xfrm>
              <a:off x="10993481" y="3756267"/>
              <a:ext cx="47625" cy="19050"/>
            </a:xfrm>
            <a:custGeom>
              <a:avLst/>
              <a:gdLst>
                <a:gd name="connsiteX0" fmla="*/ 9073 w 47625"/>
                <a:gd name="connsiteY0" fmla="*/ 13943 h 19050"/>
                <a:gd name="connsiteX1" fmla="*/ 38791 w 47625"/>
                <a:gd name="connsiteY1" fmla="*/ 14133 h 19050"/>
                <a:gd name="connsiteX2" fmla="*/ 38791 w 47625"/>
                <a:gd name="connsiteY2" fmla="*/ 8704 h 19050"/>
                <a:gd name="connsiteX3" fmla="*/ 9073 w 47625"/>
                <a:gd name="connsiteY3" fmla="*/ 8894 h 19050"/>
                <a:gd name="connsiteX4" fmla="*/ 9073 w 47625"/>
                <a:gd name="connsiteY4" fmla="*/ 13943 h 19050"/>
                <a:gd name="connsiteX5" fmla="*/ 9073 w 47625"/>
                <a:gd name="connsiteY5" fmla="*/ 139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73" y="13943"/>
                  </a:moveTo>
                  <a:cubicBezTo>
                    <a:pt x="17931" y="15943"/>
                    <a:pt x="30028" y="16514"/>
                    <a:pt x="38791" y="14133"/>
                  </a:cubicBezTo>
                  <a:cubicBezTo>
                    <a:pt x="41458" y="13371"/>
                    <a:pt x="41458" y="9371"/>
                    <a:pt x="38791" y="8704"/>
                  </a:cubicBezTo>
                  <a:cubicBezTo>
                    <a:pt x="30028" y="6323"/>
                    <a:pt x="17836" y="6894"/>
                    <a:pt x="9073" y="8894"/>
                  </a:cubicBezTo>
                  <a:cubicBezTo>
                    <a:pt x="6501" y="9371"/>
                    <a:pt x="6501" y="13371"/>
                    <a:pt x="9073" y="13943"/>
                  </a:cubicBezTo>
                  <a:lnTo>
                    <a:pt x="9073" y="13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9AC937AF-2355-4653-847E-2DA41B3C3049}"/>
                </a:ext>
              </a:extLst>
            </p:cNvPr>
            <p:cNvSpPr/>
            <p:nvPr/>
          </p:nvSpPr>
          <p:spPr>
            <a:xfrm>
              <a:off x="11035129" y="3438704"/>
              <a:ext cx="38100" cy="142875"/>
            </a:xfrm>
            <a:custGeom>
              <a:avLst/>
              <a:gdLst>
                <a:gd name="connsiteX0" fmla="*/ 14669 w 38100"/>
                <a:gd name="connsiteY0" fmla="*/ 139672 h 142875"/>
                <a:gd name="connsiteX1" fmla="*/ 37433 w 38100"/>
                <a:gd name="connsiteY1" fmla="*/ 17562 h 142875"/>
                <a:gd name="connsiteX2" fmla="*/ 21336 w 38100"/>
                <a:gd name="connsiteY2" fmla="*/ 13085 h 142875"/>
                <a:gd name="connsiteX3" fmla="*/ 7144 w 38100"/>
                <a:gd name="connsiteY3" fmla="*/ 138624 h 142875"/>
                <a:gd name="connsiteX4" fmla="*/ 14669 w 38100"/>
                <a:gd name="connsiteY4" fmla="*/ 139672 h 142875"/>
                <a:gd name="connsiteX5" fmla="*/ 14669 w 38100"/>
                <a:gd name="connsiteY5" fmla="*/ 13967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42875">
                  <a:moveTo>
                    <a:pt x="14669" y="139672"/>
                  </a:moveTo>
                  <a:cubicBezTo>
                    <a:pt x="20479" y="98238"/>
                    <a:pt x="30004" y="58424"/>
                    <a:pt x="37433" y="17562"/>
                  </a:cubicBezTo>
                  <a:cubicBezTo>
                    <a:pt x="39338" y="7179"/>
                    <a:pt x="24098" y="2607"/>
                    <a:pt x="21336" y="13085"/>
                  </a:cubicBezTo>
                  <a:cubicBezTo>
                    <a:pt x="11049" y="52709"/>
                    <a:pt x="8001" y="97857"/>
                    <a:pt x="7144" y="138624"/>
                  </a:cubicBezTo>
                  <a:cubicBezTo>
                    <a:pt x="7144" y="142815"/>
                    <a:pt x="14097" y="143958"/>
                    <a:pt x="14669" y="139672"/>
                  </a:cubicBezTo>
                  <a:lnTo>
                    <a:pt x="14669" y="1396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33DF689-F261-4AC3-9B6E-FB2E4F7A8501}"/>
                </a:ext>
              </a:extLst>
            </p:cNvPr>
            <p:cNvSpPr/>
            <p:nvPr/>
          </p:nvSpPr>
          <p:spPr>
            <a:xfrm>
              <a:off x="10608469" y="3729154"/>
              <a:ext cx="190500" cy="38100"/>
            </a:xfrm>
            <a:custGeom>
              <a:avLst/>
              <a:gdLst>
                <a:gd name="connsiteX0" fmla="*/ 189107 w 190500"/>
                <a:gd name="connsiteY0" fmla="*/ 22387 h 38100"/>
                <a:gd name="connsiteX1" fmla="*/ 18038 w 190500"/>
                <a:gd name="connsiteY1" fmla="*/ 7147 h 38100"/>
                <a:gd name="connsiteX2" fmla="*/ 18038 w 190500"/>
                <a:gd name="connsiteY2" fmla="*/ 29816 h 38100"/>
                <a:gd name="connsiteX3" fmla="*/ 189107 w 190500"/>
                <a:gd name="connsiteY3" fmla="*/ 29149 h 38100"/>
                <a:gd name="connsiteX4" fmla="*/ 189107 w 190500"/>
                <a:gd name="connsiteY4" fmla="*/ 22387 h 38100"/>
                <a:gd name="connsiteX5" fmla="*/ 189107 w 190500"/>
                <a:gd name="connsiteY5" fmla="*/ 2238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8100">
                  <a:moveTo>
                    <a:pt x="189107" y="22387"/>
                  </a:moveTo>
                  <a:cubicBezTo>
                    <a:pt x="132910" y="15719"/>
                    <a:pt x="74617" y="8194"/>
                    <a:pt x="18038" y="7147"/>
                  </a:cubicBezTo>
                  <a:cubicBezTo>
                    <a:pt x="3370" y="6861"/>
                    <a:pt x="3655" y="28864"/>
                    <a:pt x="18038" y="29816"/>
                  </a:cubicBezTo>
                  <a:cubicBezTo>
                    <a:pt x="74236" y="33531"/>
                    <a:pt x="132814" y="31054"/>
                    <a:pt x="189107" y="29149"/>
                  </a:cubicBezTo>
                  <a:cubicBezTo>
                    <a:pt x="193584" y="28959"/>
                    <a:pt x="193298" y="22863"/>
                    <a:pt x="189107" y="22387"/>
                  </a:cubicBezTo>
                  <a:lnTo>
                    <a:pt x="189107" y="22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44CE1E4A-3787-4E56-885D-E0DC5F0F7684}"/>
                </a:ext>
              </a:extLst>
            </p:cNvPr>
            <p:cNvSpPr/>
            <p:nvPr/>
          </p:nvSpPr>
          <p:spPr>
            <a:xfrm>
              <a:off x="10993478" y="4011156"/>
              <a:ext cx="28575" cy="142875"/>
            </a:xfrm>
            <a:custGeom>
              <a:avLst/>
              <a:gdLst>
                <a:gd name="connsiteX0" fmla="*/ 9552 w 28575"/>
                <a:gd name="connsiteY0" fmla="*/ 10037 h 142875"/>
                <a:gd name="connsiteX1" fmla="*/ 9838 w 28575"/>
                <a:gd name="connsiteY1" fmla="*/ 127576 h 142875"/>
                <a:gd name="connsiteX2" fmla="*/ 28221 w 28575"/>
                <a:gd name="connsiteY2" fmla="*/ 125099 h 142875"/>
                <a:gd name="connsiteX3" fmla="*/ 15458 w 28575"/>
                <a:gd name="connsiteY3" fmla="*/ 10037 h 142875"/>
                <a:gd name="connsiteX4" fmla="*/ 9552 w 28575"/>
                <a:gd name="connsiteY4" fmla="*/ 10037 h 142875"/>
                <a:gd name="connsiteX5" fmla="*/ 9552 w 28575"/>
                <a:gd name="connsiteY5" fmla="*/ 1003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42875">
                  <a:moveTo>
                    <a:pt x="9552" y="10037"/>
                  </a:moveTo>
                  <a:cubicBezTo>
                    <a:pt x="5933" y="48899"/>
                    <a:pt x="6694" y="88714"/>
                    <a:pt x="9838" y="127576"/>
                  </a:cubicBezTo>
                  <a:cubicBezTo>
                    <a:pt x="10886" y="141006"/>
                    <a:pt x="30412" y="138720"/>
                    <a:pt x="28221" y="125099"/>
                  </a:cubicBezTo>
                  <a:cubicBezTo>
                    <a:pt x="22125" y="86809"/>
                    <a:pt x="18601" y="48709"/>
                    <a:pt x="15458" y="10037"/>
                  </a:cubicBezTo>
                  <a:cubicBezTo>
                    <a:pt x="15172" y="6132"/>
                    <a:pt x="9933" y="6227"/>
                    <a:pt x="9552" y="10037"/>
                  </a:cubicBezTo>
                  <a:lnTo>
                    <a:pt x="9552" y="100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F09026D3-BE82-4DE5-8F7F-6884BD203093}"/>
                </a:ext>
              </a:extLst>
            </p:cNvPr>
            <p:cNvSpPr/>
            <p:nvPr/>
          </p:nvSpPr>
          <p:spPr>
            <a:xfrm>
              <a:off x="11105381" y="3809516"/>
              <a:ext cx="152400" cy="66675"/>
            </a:xfrm>
            <a:custGeom>
              <a:avLst/>
              <a:gdLst>
                <a:gd name="connsiteX0" fmla="*/ 7758 w 152400"/>
                <a:gd name="connsiteY0" fmla="*/ 8985 h 66675"/>
                <a:gd name="connsiteX1" fmla="*/ 133964 w 152400"/>
                <a:gd name="connsiteY1" fmla="*/ 65183 h 66675"/>
                <a:gd name="connsiteX2" fmla="*/ 141298 w 152400"/>
                <a:gd name="connsiteY2" fmla="*/ 47752 h 66675"/>
                <a:gd name="connsiteX3" fmla="*/ 8234 w 152400"/>
                <a:gd name="connsiteY3" fmla="*/ 7176 h 66675"/>
                <a:gd name="connsiteX4" fmla="*/ 7758 w 152400"/>
                <a:gd name="connsiteY4" fmla="*/ 8985 h 66675"/>
                <a:gd name="connsiteX5" fmla="*/ 7758 w 152400"/>
                <a:gd name="connsiteY5" fmla="*/ 89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66675">
                  <a:moveTo>
                    <a:pt x="7758" y="8985"/>
                  </a:moveTo>
                  <a:cubicBezTo>
                    <a:pt x="49763" y="26511"/>
                    <a:pt x="90435" y="51753"/>
                    <a:pt x="133964" y="65183"/>
                  </a:cubicBezTo>
                  <a:cubicBezTo>
                    <a:pt x="144061" y="68326"/>
                    <a:pt x="151300" y="52134"/>
                    <a:pt x="141298" y="47752"/>
                  </a:cubicBezTo>
                  <a:cubicBezTo>
                    <a:pt x="99293" y="29274"/>
                    <a:pt x="51859" y="21558"/>
                    <a:pt x="8234" y="7176"/>
                  </a:cubicBezTo>
                  <a:cubicBezTo>
                    <a:pt x="7091" y="6890"/>
                    <a:pt x="6710" y="8604"/>
                    <a:pt x="7758" y="8985"/>
                  </a:cubicBezTo>
                  <a:lnTo>
                    <a:pt x="7758" y="89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47EDB5C5-8318-453D-9437-1066C4C8D5AD}"/>
                </a:ext>
              </a:extLst>
            </p:cNvPr>
            <p:cNvSpPr/>
            <p:nvPr/>
          </p:nvSpPr>
          <p:spPr>
            <a:xfrm>
              <a:off x="10699989" y="3911000"/>
              <a:ext cx="123825" cy="104775"/>
            </a:xfrm>
            <a:custGeom>
              <a:avLst/>
              <a:gdLst>
                <a:gd name="connsiteX0" fmla="*/ 113684 w 123825"/>
                <a:gd name="connsiteY0" fmla="*/ 7514 h 104775"/>
                <a:gd name="connsiteX1" fmla="*/ 64249 w 123825"/>
                <a:gd name="connsiteY1" fmla="*/ 46376 h 104775"/>
                <a:gd name="connsiteX2" fmla="*/ 12719 w 123825"/>
                <a:gd name="connsiteY2" fmla="*/ 81523 h 104775"/>
                <a:gd name="connsiteX3" fmla="*/ 27197 w 123825"/>
                <a:gd name="connsiteY3" fmla="*/ 100192 h 104775"/>
                <a:gd name="connsiteX4" fmla="*/ 70250 w 123825"/>
                <a:gd name="connsiteY4" fmla="*/ 53996 h 104775"/>
                <a:gd name="connsiteX5" fmla="*/ 116351 w 123825"/>
                <a:gd name="connsiteY5" fmla="*/ 10848 h 104775"/>
                <a:gd name="connsiteX6" fmla="*/ 113684 w 123825"/>
                <a:gd name="connsiteY6" fmla="*/ 7514 h 104775"/>
                <a:gd name="connsiteX7" fmla="*/ 113684 w 123825"/>
                <a:gd name="connsiteY7" fmla="*/ 751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04775">
                  <a:moveTo>
                    <a:pt x="113684" y="7514"/>
                  </a:moveTo>
                  <a:cubicBezTo>
                    <a:pt x="96253" y="19230"/>
                    <a:pt x="81299" y="34089"/>
                    <a:pt x="64249" y="46376"/>
                  </a:cubicBezTo>
                  <a:cubicBezTo>
                    <a:pt x="47390" y="58473"/>
                    <a:pt x="29864" y="69903"/>
                    <a:pt x="12719" y="81523"/>
                  </a:cubicBezTo>
                  <a:cubicBezTo>
                    <a:pt x="-1949" y="91429"/>
                    <a:pt x="15672" y="112575"/>
                    <a:pt x="27197" y="100192"/>
                  </a:cubicBezTo>
                  <a:cubicBezTo>
                    <a:pt x="41485" y="84857"/>
                    <a:pt x="55582" y="69046"/>
                    <a:pt x="70250" y="53996"/>
                  </a:cubicBezTo>
                  <a:cubicBezTo>
                    <a:pt x="85014" y="38946"/>
                    <a:pt x="102064" y="26373"/>
                    <a:pt x="116351" y="10848"/>
                  </a:cubicBezTo>
                  <a:cubicBezTo>
                    <a:pt x="117875" y="9133"/>
                    <a:pt x="115780" y="6085"/>
                    <a:pt x="113684" y="7514"/>
                  </a:cubicBezTo>
                  <a:lnTo>
                    <a:pt x="113684" y="75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3E8A62C-1F98-4D17-B5EC-824D52F682B1}"/>
                </a:ext>
              </a:extLst>
            </p:cNvPr>
            <p:cNvSpPr/>
            <p:nvPr/>
          </p:nvSpPr>
          <p:spPr>
            <a:xfrm>
              <a:off x="10868297" y="3351481"/>
              <a:ext cx="47625" cy="152400"/>
            </a:xfrm>
            <a:custGeom>
              <a:avLst/>
              <a:gdLst>
                <a:gd name="connsiteX0" fmla="*/ 46056 w 47625"/>
                <a:gd name="connsiteY0" fmla="*/ 148505 h 152400"/>
                <a:gd name="connsiteX1" fmla="*/ 26244 w 47625"/>
                <a:gd name="connsiteY1" fmla="*/ 14202 h 152400"/>
                <a:gd name="connsiteX2" fmla="*/ 7289 w 47625"/>
                <a:gd name="connsiteY2" fmla="*/ 19441 h 152400"/>
                <a:gd name="connsiteX3" fmla="*/ 44341 w 47625"/>
                <a:gd name="connsiteY3" fmla="*/ 148790 h 152400"/>
                <a:gd name="connsiteX4" fmla="*/ 46056 w 47625"/>
                <a:gd name="connsiteY4" fmla="*/ 148505 h 152400"/>
                <a:gd name="connsiteX5" fmla="*/ 46056 w 47625"/>
                <a:gd name="connsiteY5" fmla="*/ 1485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52400">
                  <a:moveTo>
                    <a:pt x="46056" y="148505"/>
                  </a:moveTo>
                  <a:cubicBezTo>
                    <a:pt x="41007" y="104404"/>
                    <a:pt x="37959" y="56874"/>
                    <a:pt x="26244" y="14202"/>
                  </a:cubicBezTo>
                  <a:cubicBezTo>
                    <a:pt x="22815" y="1724"/>
                    <a:pt x="5384" y="7249"/>
                    <a:pt x="7289" y="19441"/>
                  </a:cubicBezTo>
                  <a:cubicBezTo>
                    <a:pt x="14147" y="62589"/>
                    <a:pt x="30911" y="107166"/>
                    <a:pt x="44341" y="148790"/>
                  </a:cubicBezTo>
                  <a:cubicBezTo>
                    <a:pt x="44531" y="149648"/>
                    <a:pt x="46151" y="149552"/>
                    <a:pt x="46056" y="148505"/>
                  </a:cubicBezTo>
                  <a:lnTo>
                    <a:pt x="46056" y="148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33A8734D-B499-4B30-B0A0-644FC7DD796D}"/>
                </a:ext>
              </a:extLst>
            </p:cNvPr>
            <p:cNvSpPr/>
            <p:nvPr/>
          </p:nvSpPr>
          <p:spPr>
            <a:xfrm>
              <a:off x="11256606" y="3552570"/>
              <a:ext cx="142875" cy="76200"/>
            </a:xfrm>
            <a:custGeom>
              <a:avLst/>
              <a:gdLst>
                <a:gd name="connsiteX0" fmla="*/ 9790 w 142875"/>
                <a:gd name="connsiteY0" fmla="*/ 78194 h 76200"/>
                <a:gd name="connsiteX1" fmla="*/ 78275 w 142875"/>
                <a:gd name="connsiteY1" fmla="*/ 50571 h 76200"/>
                <a:gd name="connsiteX2" fmla="*/ 139616 w 142875"/>
                <a:gd name="connsiteY2" fmla="*/ 24949 h 76200"/>
                <a:gd name="connsiteX3" fmla="*/ 129805 w 142875"/>
                <a:gd name="connsiteY3" fmla="*/ 8280 h 76200"/>
                <a:gd name="connsiteX4" fmla="*/ 70750 w 142875"/>
                <a:gd name="connsiteY4" fmla="*/ 44761 h 76200"/>
                <a:gd name="connsiteX5" fmla="*/ 8075 w 142875"/>
                <a:gd name="connsiteY5" fmla="*/ 74384 h 76200"/>
                <a:gd name="connsiteX6" fmla="*/ 9790 w 142875"/>
                <a:gd name="connsiteY6" fmla="*/ 78194 h 76200"/>
                <a:gd name="connsiteX7" fmla="*/ 9790 w 142875"/>
                <a:gd name="connsiteY7" fmla="*/ 7819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76200">
                  <a:moveTo>
                    <a:pt x="9790" y="78194"/>
                  </a:moveTo>
                  <a:cubicBezTo>
                    <a:pt x="32840" y="69526"/>
                    <a:pt x="55319" y="59525"/>
                    <a:pt x="78275" y="50571"/>
                  </a:cubicBezTo>
                  <a:cubicBezTo>
                    <a:pt x="99134" y="42380"/>
                    <a:pt x="120470" y="36855"/>
                    <a:pt x="139616" y="24949"/>
                  </a:cubicBezTo>
                  <a:cubicBezTo>
                    <a:pt x="150379" y="18281"/>
                    <a:pt x="140949" y="2851"/>
                    <a:pt x="129805" y="8280"/>
                  </a:cubicBezTo>
                  <a:cubicBezTo>
                    <a:pt x="108755" y="18377"/>
                    <a:pt x="91229" y="33712"/>
                    <a:pt x="70750" y="44761"/>
                  </a:cubicBezTo>
                  <a:cubicBezTo>
                    <a:pt x="50462" y="55715"/>
                    <a:pt x="29316" y="65144"/>
                    <a:pt x="8075" y="74384"/>
                  </a:cubicBezTo>
                  <a:cubicBezTo>
                    <a:pt x="6075" y="75336"/>
                    <a:pt x="7599" y="79051"/>
                    <a:pt x="9790" y="78194"/>
                  </a:cubicBezTo>
                  <a:lnTo>
                    <a:pt x="9790" y="78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A3759433-1BB3-4432-B03E-00BCBA1289C7}"/>
                </a:ext>
              </a:extLst>
            </p:cNvPr>
            <p:cNvSpPr/>
            <p:nvPr/>
          </p:nvSpPr>
          <p:spPr>
            <a:xfrm>
              <a:off x="11299183" y="3949078"/>
              <a:ext cx="123825" cy="104775"/>
            </a:xfrm>
            <a:custGeom>
              <a:avLst/>
              <a:gdLst>
                <a:gd name="connsiteX0" fmla="*/ 7409 w 123825"/>
                <a:gd name="connsiteY0" fmla="*/ 8679 h 104775"/>
                <a:gd name="connsiteX1" fmla="*/ 57986 w 123825"/>
                <a:gd name="connsiteY1" fmla="*/ 51922 h 104775"/>
                <a:gd name="connsiteX2" fmla="*/ 81228 w 123825"/>
                <a:gd name="connsiteY2" fmla="*/ 72973 h 104775"/>
                <a:gd name="connsiteX3" fmla="*/ 103992 w 123825"/>
                <a:gd name="connsiteY3" fmla="*/ 100119 h 104775"/>
                <a:gd name="connsiteX4" fmla="*/ 119232 w 123825"/>
                <a:gd name="connsiteY4" fmla="*/ 84879 h 104775"/>
                <a:gd name="connsiteX5" fmla="*/ 93896 w 123825"/>
                <a:gd name="connsiteY5" fmla="*/ 69258 h 104775"/>
                <a:gd name="connsiteX6" fmla="*/ 60368 w 123825"/>
                <a:gd name="connsiteY6" fmla="*/ 44017 h 104775"/>
                <a:gd name="connsiteX7" fmla="*/ 8457 w 123825"/>
                <a:gd name="connsiteY7" fmla="*/ 7250 h 104775"/>
                <a:gd name="connsiteX8" fmla="*/ 7409 w 123825"/>
                <a:gd name="connsiteY8" fmla="*/ 8679 h 104775"/>
                <a:gd name="connsiteX9" fmla="*/ 7409 w 123825"/>
                <a:gd name="connsiteY9" fmla="*/ 86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" h="104775">
                  <a:moveTo>
                    <a:pt x="7409" y="8679"/>
                  </a:moveTo>
                  <a:cubicBezTo>
                    <a:pt x="24458" y="22871"/>
                    <a:pt x="41032" y="37635"/>
                    <a:pt x="57986" y="51922"/>
                  </a:cubicBezTo>
                  <a:cubicBezTo>
                    <a:pt x="65987" y="58685"/>
                    <a:pt x="73893" y="65543"/>
                    <a:pt x="81228" y="72973"/>
                  </a:cubicBezTo>
                  <a:cubicBezTo>
                    <a:pt x="89800" y="81545"/>
                    <a:pt x="94944" y="92118"/>
                    <a:pt x="103992" y="100119"/>
                  </a:cubicBezTo>
                  <a:cubicBezTo>
                    <a:pt x="114374" y="109358"/>
                    <a:pt x="129710" y="94023"/>
                    <a:pt x="119232" y="84879"/>
                  </a:cubicBezTo>
                  <a:cubicBezTo>
                    <a:pt x="111327" y="77926"/>
                    <a:pt x="102849" y="74782"/>
                    <a:pt x="93896" y="69258"/>
                  </a:cubicBezTo>
                  <a:cubicBezTo>
                    <a:pt x="81990" y="61924"/>
                    <a:pt x="71321" y="52589"/>
                    <a:pt x="60368" y="44017"/>
                  </a:cubicBezTo>
                  <a:cubicBezTo>
                    <a:pt x="43508" y="30872"/>
                    <a:pt x="26078" y="19252"/>
                    <a:pt x="8457" y="7250"/>
                  </a:cubicBezTo>
                  <a:cubicBezTo>
                    <a:pt x="7694" y="6774"/>
                    <a:pt x="6647" y="8012"/>
                    <a:pt x="7409" y="8679"/>
                  </a:cubicBezTo>
                  <a:lnTo>
                    <a:pt x="7409" y="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D21C8771-83C9-4F11-BC0F-3BA9B7CDCFE3}"/>
                </a:ext>
              </a:extLst>
            </p:cNvPr>
            <p:cNvSpPr/>
            <p:nvPr/>
          </p:nvSpPr>
          <p:spPr>
            <a:xfrm>
              <a:off x="11098842" y="4153435"/>
              <a:ext cx="47625" cy="152400"/>
            </a:xfrm>
            <a:custGeom>
              <a:avLst/>
              <a:gdLst>
                <a:gd name="connsiteX0" fmla="*/ 7153 w 47625"/>
                <a:gd name="connsiteY0" fmla="*/ 10252 h 152400"/>
                <a:gd name="connsiteX1" fmla="*/ 24489 w 47625"/>
                <a:gd name="connsiteY1" fmla="*/ 137030 h 152400"/>
                <a:gd name="connsiteX2" fmla="*/ 44777 w 47625"/>
                <a:gd name="connsiteY2" fmla="*/ 131505 h 152400"/>
                <a:gd name="connsiteX3" fmla="*/ 13725 w 47625"/>
                <a:gd name="connsiteY3" fmla="*/ 10252 h 152400"/>
                <a:gd name="connsiteX4" fmla="*/ 7153 w 47625"/>
                <a:gd name="connsiteY4" fmla="*/ 10252 h 152400"/>
                <a:gd name="connsiteX5" fmla="*/ 7153 w 47625"/>
                <a:gd name="connsiteY5" fmla="*/ 102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52400">
                  <a:moveTo>
                    <a:pt x="7153" y="10252"/>
                  </a:moveTo>
                  <a:cubicBezTo>
                    <a:pt x="10487" y="52924"/>
                    <a:pt x="19250" y="94644"/>
                    <a:pt x="24489" y="137030"/>
                  </a:cubicBezTo>
                  <a:cubicBezTo>
                    <a:pt x="26679" y="154842"/>
                    <a:pt x="52302" y="147317"/>
                    <a:pt x="44777" y="131505"/>
                  </a:cubicBezTo>
                  <a:cubicBezTo>
                    <a:pt x="26489" y="93405"/>
                    <a:pt x="19059" y="51876"/>
                    <a:pt x="13725" y="10252"/>
                  </a:cubicBezTo>
                  <a:cubicBezTo>
                    <a:pt x="13249" y="6252"/>
                    <a:pt x="6867" y="5966"/>
                    <a:pt x="7153" y="10252"/>
                  </a:cubicBezTo>
                  <a:lnTo>
                    <a:pt x="7153" y="102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3A50B5F-ADEC-4AF3-91DE-CC1D1DAE90C1}"/>
                </a:ext>
              </a:extLst>
            </p:cNvPr>
            <p:cNvSpPr/>
            <p:nvPr/>
          </p:nvSpPr>
          <p:spPr>
            <a:xfrm>
              <a:off x="10438624" y="3826491"/>
              <a:ext cx="152400" cy="38100"/>
            </a:xfrm>
            <a:custGeom>
              <a:avLst/>
              <a:gdLst>
                <a:gd name="connsiteX0" fmla="*/ 149402 w 152400"/>
                <a:gd name="connsiteY0" fmla="*/ 7155 h 38100"/>
                <a:gd name="connsiteX1" fmla="*/ 78345 w 152400"/>
                <a:gd name="connsiteY1" fmla="*/ 12489 h 38100"/>
                <a:gd name="connsiteX2" fmla="*/ 14623 w 152400"/>
                <a:gd name="connsiteY2" fmla="*/ 17251 h 38100"/>
                <a:gd name="connsiteX3" fmla="*/ 17385 w 152400"/>
                <a:gd name="connsiteY3" fmla="*/ 37825 h 38100"/>
                <a:gd name="connsiteX4" fmla="*/ 80155 w 152400"/>
                <a:gd name="connsiteY4" fmla="*/ 26014 h 38100"/>
                <a:gd name="connsiteX5" fmla="*/ 150164 w 152400"/>
                <a:gd name="connsiteY5" fmla="*/ 12870 h 38100"/>
                <a:gd name="connsiteX6" fmla="*/ 149402 w 152400"/>
                <a:gd name="connsiteY6" fmla="*/ 7155 h 38100"/>
                <a:gd name="connsiteX7" fmla="*/ 149402 w 152400"/>
                <a:gd name="connsiteY7" fmla="*/ 715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38100">
                  <a:moveTo>
                    <a:pt x="149402" y="7155"/>
                  </a:moveTo>
                  <a:cubicBezTo>
                    <a:pt x="125685" y="8965"/>
                    <a:pt x="102158" y="11727"/>
                    <a:pt x="78345" y="12489"/>
                  </a:cubicBezTo>
                  <a:cubicBezTo>
                    <a:pt x="56914" y="13060"/>
                    <a:pt x="35673" y="12298"/>
                    <a:pt x="14623" y="17251"/>
                  </a:cubicBezTo>
                  <a:cubicBezTo>
                    <a:pt x="3098" y="19918"/>
                    <a:pt x="5574" y="38206"/>
                    <a:pt x="17385" y="37825"/>
                  </a:cubicBezTo>
                  <a:cubicBezTo>
                    <a:pt x="39007" y="37254"/>
                    <a:pt x="59200" y="30872"/>
                    <a:pt x="80155" y="26014"/>
                  </a:cubicBezTo>
                  <a:cubicBezTo>
                    <a:pt x="103301" y="20585"/>
                    <a:pt x="126828" y="17251"/>
                    <a:pt x="150164" y="12870"/>
                  </a:cubicBezTo>
                  <a:cubicBezTo>
                    <a:pt x="153402" y="12203"/>
                    <a:pt x="152640" y="6869"/>
                    <a:pt x="149402" y="7155"/>
                  </a:cubicBezTo>
                  <a:lnTo>
                    <a:pt x="149402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B6FEA955-6A07-4F6D-B26B-9A28EF68D288}"/>
                </a:ext>
              </a:extLst>
            </p:cNvPr>
            <p:cNvSpPr/>
            <p:nvPr/>
          </p:nvSpPr>
          <p:spPr>
            <a:xfrm>
              <a:off x="10551111" y="3444652"/>
              <a:ext cx="114300" cy="95250"/>
            </a:xfrm>
            <a:custGeom>
              <a:avLst/>
              <a:gdLst>
                <a:gd name="connsiteX0" fmla="*/ 113210 w 114300"/>
                <a:gd name="connsiteY0" fmla="*/ 86099 h 95250"/>
                <a:gd name="connsiteX1" fmla="*/ 25485 w 114300"/>
                <a:gd name="connsiteY1" fmla="*/ 10185 h 95250"/>
                <a:gd name="connsiteX2" fmla="*/ 10530 w 114300"/>
                <a:gd name="connsiteY2" fmla="*/ 25139 h 95250"/>
                <a:gd name="connsiteX3" fmla="*/ 109305 w 114300"/>
                <a:gd name="connsiteY3" fmla="*/ 92766 h 95250"/>
                <a:gd name="connsiteX4" fmla="*/ 113210 w 114300"/>
                <a:gd name="connsiteY4" fmla="*/ 86099 h 95250"/>
                <a:gd name="connsiteX5" fmla="*/ 113210 w 114300"/>
                <a:gd name="connsiteY5" fmla="*/ 8609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95250">
                  <a:moveTo>
                    <a:pt x="113210" y="86099"/>
                  </a:moveTo>
                  <a:cubicBezTo>
                    <a:pt x="81587" y="62382"/>
                    <a:pt x="53393" y="37902"/>
                    <a:pt x="25485" y="10185"/>
                  </a:cubicBezTo>
                  <a:cubicBezTo>
                    <a:pt x="15769" y="469"/>
                    <a:pt x="243" y="16376"/>
                    <a:pt x="10530" y="25139"/>
                  </a:cubicBezTo>
                  <a:cubicBezTo>
                    <a:pt x="40248" y="50475"/>
                    <a:pt x="74824" y="74383"/>
                    <a:pt x="109305" y="92766"/>
                  </a:cubicBezTo>
                  <a:cubicBezTo>
                    <a:pt x="113877" y="95243"/>
                    <a:pt x="117115" y="89052"/>
                    <a:pt x="113210" y="86099"/>
                  </a:cubicBezTo>
                  <a:lnTo>
                    <a:pt x="113210" y="86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AABDD974-EBDE-4D86-B171-4A9EBBE092F3}"/>
                </a:ext>
              </a:extLst>
            </p:cNvPr>
            <p:cNvSpPr/>
            <p:nvPr/>
          </p:nvSpPr>
          <p:spPr>
            <a:xfrm>
              <a:off x="11109423" y="3172804"/>
              <a:ext cx="38100" cy="142875"/>
            </a:xfrm>
            <a:custGeom>
              <a:avLst/>
              <a:gdLst>
                <a:gd name="connsiteX0" fmla="*/ 12860 w 38100"/>
                <a:gd name="connsiteY0" fmla="*/ 135348 h 142875"/>
                <a:gd name="connsiteX1" fmla="*/ 31243 w 38100"/>
                <a:gd name="connsiteY1" fmla="*/ 17143 h 142875"/>
                <a:gd name="connsiteX2" fmla="*/ 11241 w 38100"/>
                <a:gd name="connsiteY2" fmla="*/ 14476 h 142875"/>
                <a:gd name="connsiteX3" fmla="*/ 7145 w 38100"/>
                <a:gd name="connsiteY3" fmla="*/ 134681 h 142875"/>
                <a:gd name="connsiteX4" fmla="*/ 12860 w 38100"/>
                <a:gd name="connsiteY4" fmla="*/ 135348 h 142875"/>
                <a:gd name="connsiteX5" fmla="*/ 12860 w 38100"/>
                <a:gd name="connsiteY5" fmla="*/ 135348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42875">
                  <a:moveTo>
                    <a:pt x="12860" y="135348"/>
                  </a:moveTo>
                  <a:cubicBezTo>
                    <a:pt x="18480" y="96295"/>
                    <a:pt x="29434" y="56481"/>
                    <a:pt x="31243" y="17143"/>
                  </a:cubicBezTo>
                  <a:cubicBezTo>
                    <a:pt x="31720" y="5903"/>
                    <a:pt x="12860" y="2950"/>
                    <a:pt x="11241" y="14476"/>
                  </a:cubicBezTo>
                  <a:cubicBezTo>
                    <a:pt x="5716" y="53814"/>
                    <a:pt x="8860" y="94962"/>
                    <a:pt x="7145" y="134681"/>
                  </a:cubicBezTo>
                  <a:cubicBezTo>
                    <a:pt x="7050" y="137729"/>
                    <a:pt x="12384" y="138586"/>
                    <a:pt x="12860" y="135348"/>
                  </a:cubicBezTo>
                  <a:lnTo>
                    <a:pt x="12860" y="1353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A6AF9AD6-6845-427F-8F9E-7B038724FC93}"/>
                </a:ext>
              </a:extLst>
            </p:cNvPr>
            <p:cNvSpPr/>
            <p:nvPr/>
          </p:nvSpPr>
          <p:spPr>
            <a:xfrm>
              <a:off x="10968371" y="3334631"/>
              <a:ext cx="38100" cy="38100"/>
            </a:xfrm>
            <a:custGeom>
              <a:avLst/>
              <a:gdLst>
                <a:gd name="connsiteX0" fmla="*/ 19324 w 38100"/>
                <a:gd name="connsiteY0" fmla="*/ 32290 h 38100"/>
                <a:gd name="connsiteX1" fmla="*/ 19324 w 38100"/>
                <a:gd name="connsiteY1" fmla="*/ 7144 h 38100"/>
                <a:gd name="connsiteX2" fmla="*/ 19324 w 38100"/>
                <a:gd name="connsiteY2" fmla="*/ 32290 h 38100"/>
                <a:gd name="connsiteX3" fmla="*/ 19324 w 38100"/>
                <a:gd name="connsiteY3" fmla="*/ 3229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324" y="32290"/>
                  </a:moveTo>
                  <a:cubicBezTo>
                    <a:pt x="35516" y="32290"/>
                    <a:pt x="35516" y="7144"/>
                    <a:pt x="19324" y="7144"/>
                  </a:cubicBezTo>
                  <a:cubicBezTo>
                    <a:pt x="3131" y="7144"/>
                    <a:pt x="3036" y="32290"/>
                    <a:pt x="19324" y="32290"/>
                  </a:cubicBezTo>
                  <a:lnTo>
                    <a:pt x="19324" y="322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47ED6C11-A3A4-4AA1-8E4E-96E36CC19BBB}"/>
                </a:ext>
              </a:extLst>
            </p:cNvPr>
            <p:cNvSpPr/>
            <p:nvPr/>
          </p:nvSpPr>
          <p:spPr>
            <a:xfrm>
              <a:off x="11159954" y="3380447"/>
              <a:ext cx="28575" cy="28575"/>
            </a:xfrm>
            <a:custGeom>
              <a:avLst/>
              <a:gdLst>
                <a:gd name="connsiteX0" fmla="*/ 15859 w 28575"/>
                <a:gd name="connsiteY0" fmla="*/ 25336 h 28575"/>
                <a:gd name="connsiteX1" fmla="*/ 15859 w 28575"/>
                <a:gd name="connsiteY1" fmla="*/ 7144 h 28575"/>
                <a:gd name="connsiteX2" fmla="*/ 15859 w 28575"/>
                <a:gd name="connsiteY2" fmla="*/ 25336 h 28575"/>
                <a:gd name="connsiteX3" fmla="*/ 15859 w 28575"/>
                <a:gd name="connsiteY3" fmla="*/ 25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59" y="25336"/>
                  </a:moveTo>
                  <a:cubicBezTo>
                    <a:pt x="27575" y="25336"/>
                    <a:pt x="27575" y="7144"/>
                    <a:pt x="15859" y="7144"/>
                  </a:cubicBezTo>
                  <a:cubicBezTo>
                    <a:pt x="4239" y="7239"/>
                    <a:pt x="4239" y="25336"/>
                    <a:pt x="15859" y="25336"/>
                  </a:cubicBezTo>
                  <a:lnTo>
                    <a:pt x="15859" y="25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20A206A3-ADA5-4A9D-938B-DC60D63FA0B9}"/>
                </a:ext>
              </a:extLst>
            </p:cNvPr>
            <p:cNvSpPr/>
            <p:nvPr/>
          </p:nvSpPr>
          <p:spPr>
            <a:xfrm>
              <a:off x="11291137" y="3690485"/>
              <a:ext cx="28575" cy="28575"/>
            </a:xfrm>
            <a:custGeom>
              <a:avLst/>
              <a:gdLst>
                <a:gd name="connsiteX0" fmla="*/ 16502 w 28575"/>
                <a:gd name="connsiteY0" fmla="*/ 26479 h 28575"/>
                <a:gd name="connsiteX1" fmla="*/ 16502 w 28575"/>
                <a:gd name="connsiteY1" fmla="*/ 7144 h 28575"/>
                <a:gd name="connsiteX2" fmla="*/ 16502 w 28575"/>
                <a:gd name="connsiteY2" fmla="*/ 26479 h 28575"/>
                <a:gd name="connsiteX3" fmla="*/ 16502 w 28575"/>
                <a:gd name="connsiteY3" fmla="*/ 26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02" y="26479"/>
                  </a:moveTo>
                  <a:cubicBezTo>
                    <a:pt x="28980" y="26479"/>
                    <a:pt x="28980" y="7144"/>
                    <a:pt x="16502" y="7144"/>
                  </a:cubicBezTo>
                  <a:cubicBezTo>
                    <a:pt x="4024" y="7144"/>
                    <a:pt x="4024" y="26479"/>
                    <a:pt x="16502" y="26479"/>
                  </a:cubicBezTo>
                  <a:lnTo>
                    <a:pt x="16502" y="26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62D5E7FA-BC48-4ABD-824F-0A560B900494}"/>
                </a:ext>
              </a:extLst>
            </p:cNvPr>
            <p:cNvSpPr/>
            <p:nvPr/>
          </p:nvSpPr>
          <p:spPr>
            <a:xfrm>
              <a:off x="11281636" y="4047959"/>
              <a:ext cx="28575" cy="28575"/>
            </a:xfrm>
            <a:custGeom>
              <a:avLst/>
              <a:gdLst>
                <a:gd name="connsiteX0" fmla="*/ 16573 w 28575"/>
                <a:gd name="connsiteY0" fmla="*/ 26670 h 28575"/>
                <a:gd name="connsiteX1" fmla="*/ 16573 w 28575"/>
                <a:gd name="connsiteY1" fmla="*/ 7144 h 28575"/>
                <a:gd name="connsiteX2" fmla="*/ 16573 w 28575"/>
                <a:gd name="connsiteY2" fmla="*/ 26670 h 28575"/>
                <a:gd name="connsiteX3" fmla="*/ 16573 w 28575"/>
                <a:gd name="connsiteY3" fmla="*/ 26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670"/>
                  </a:moveTo>
                  <a:cubicBezTo>
                    <a:pt x="29147" y="26670"/>
                    <a:pt x="29147" y="7144"/>
                    <a:pt x="16573" y="7144"/>
                  </a:cubicBezTo>
                  <a:cubicBezTo>
                    <a:pt x="4001" y="7144"/>
                    <a:pt x="4001" y="26670"/>
                    <a:pt x="16573" y="26670"/>
                  </a:cubicBezTo>
                  <a:lnTo>
                    <a:pt x="16573" y="266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2B3BBBC-F9AE-436E-9BE0-6FA9B862B800}"/>
                </a:ext>
              </a:extLst>
            </p:cNvPr>
            <p:cNvSpPr/>
            <p:nvPr/>
          </p:nvSpPr>
          <p:spPr>
            <a:xfrm>
              <a:off x="11095565" y="4054912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B0D5F747-7CFC-4881-8464-C10FCD3F6D4E}"/>
                </a:ext>
              </a:extLst>
            </p:cNvPr>
            <p:cNvSpPr/>
            <p:nvPr/>
          </p:nvSpPr>
          <p:spPr>
            <a:xfrm>
              <a:off x="10906208" y="4180736"/>
              <a:ext cx="28575" cy="28575"/>
            </a:xfrm>
            <a:custGeom>
              <a:avLst/>
              <a:gdLst>
                <a:gd name="connsiteX0" fmla="*/ 20241 w 28575"/>
                <a:gd name="connsiteY0" fmla="*/ 7241 h 28575"/>
                <a:gd name="connsiteX1" fmla="*/ 15573 w 28575"/>
                <a:gd name="connsiteY1" fmla="*/ 7145 h 28575"/>
                <a:gd name="connsiteX2" fmla="*/ 15573 w 28575"/>
                <a:gd name="connsiteY2" fmla="*/ 24576 h 28575"/>
                <a:gd name="connsiteX3" fmla="*/ 20241 w 28575"/>
                <a:gd name="connsiteY3" fmla="*/ 24481 h 28575"/>
                <a:gd name="connsiteX4" fmla="*/ 20241 w 28575"/>
                <a:gd name="connsiteY4" fmla="*/ 7241 h 28575"/>
                <a:gd name="connsiteX5" fmla="*/ 20241 w 28575"/>
                <a:gd name="connsiteY5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0241" y="7241"/>
                  </a:moveTo>
                  <a:cubicBezTo>
                    <a:pt x="18717" y="7241"/>
                    <a:pt x="17097" y="7145"/>
                    <a:pt x="15573" y="7145"/>
                  </a:cubicBezTo>
                  <a:cubicBezTo>
                    <a:pt x="4334" y="6955"/>
                    <a:pt x="4334" y="24767"/>
                    <a:pt x="15573" y="24576"/>
                  </a:cubicBezTo>
                  <a:cubicBezTo>
                    <a:pt x="17097" y="24576"/>
                    <a:pt x="18717" y="24481"/>
                    <a:pt x="20241" y="24481"/>
                  </a:cubicBezTo>
                  <a:cubicBezTo>
                    <a:pt x="31385" y="24290"/>
                    <a:pt x="31385" y="7431"/>
                    <a:pt x="20241" y="7241"/>
                  </a:cubicBezTo>
                  <a:lnTo>
                    <a:pt x="20241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F28D21E5-985C-447B-AD63-92010CE38A1E}"/>
                </a:ext>
              </a:extLst>
            </p:cNvPr>
            <p:cNvSpPr/>
            <p:nvPr/>
          </p:nvSpPr>
          <p:spPr>
            <a:xfrm>
              <a:off x="10655344" y="3887462"/>
              <a:ext cx="28575" cy="28575"/>
            </a:xfrm>
            <a:custGeom>
              <a:avLst/>
              <a:gdLst>
                <a:gd name="connsiteX0" fmla="*/ 17074 w 28575"/>
                <a:gd name="connsiteY0" fmla="*/ 27718 h 28575"/>
                <a:gd name="connsiteX1" fmla="*/ 17074 w 28575"/>
                <a:gd name="connsiteY1" fmla="*/ 7144 h 28575"/>
                <a:gd name="connsiteX2" fmla="*/ 17074 w 28575"/>
                <a:gd name="connsiteY2" fmla="*/ 27718 h 28575"/>
                <a:gd name="connsiteX3" fmla="*/ 17074 w 28575"/>
                <a:gd name="connsiteY3" fmla="*/ 27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074" y="27718"/>
                  </a:moveTo>
                  <a:cubicBezTo>
                    <a:pt x="30313" y="27718"/>
                    <a:pt x="30313" y="7144"/>
                    <a:pt x="17074" y="7144"/>
                  </a:cubicBezTo>
                  <a:cubicBezTo>
                    <a:pt x="3834" y="7144"/>
                    <a:pt x="3834" y="27718"/>
                    <a:pt x="17074" y="27718"/>
                  </a:cubicBezTo>
                  <a:lnTo>
                    <a:pt x="17074" y="27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2EFE9BFA-9630-420B-90A4-4975D3682453}"/>
                </a:ext>
              </a:extLst>
            </p:cNvPr>
            <p:cNvSpPr/>
            <p:nvPr/>
          </p:nvSpPr>
          <p:spPr>
            <a:xfrm>
              <a:off x="10635710" y="4122063"/>
              <a:ext cx="19050" cy="19050"/>
            </a:xfrm>
            <a:custGeom>
              <a:avLst/>
              <a:gdLst>
                <a:gd name="connsiteX0" fmla="*/ 13180 w 19050"/>
                <a:gd name="connsiteY0" fmla="*/ 19622 h 19050"/>
                <a:gd name="connsiteX1" fmla="*/ 13180 w 19050"/>
                <a:gd name="connsiteY1" fmla="*/ 7144 h 19050"/>
                <a:gd name="connsiteX2" fmla="*/ 13180 w 19050"/>
                <a:gd name="connsiteY2" fmla="*/ 19622 h 19050"/>
                <a:gd name="connsiteX3" fmla="*/ 13180 w 19050"/>
                <a:gd name="connsiteY3" fmla="*/ 1962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180" y="19622"/>
                  </a:moveTo>
                  <a:cubicBezTo>
                    <a:pt x="21181" y="19622"/>
                    <a:pt x="21276" y="7144"/>
                    <a:pt x="13180" y="7144"/>
                  </a:cubicBezTo>
                  <a:cubicBezTo>
                    <a:pt x="5179" y="7144"/>
                    <a:pt x="5084" y="19622"/>
                    <a:pt x="13180" y="19622"/>
                  </a:cubicBezTo>
                  <a:lnTo>
                    <a:pt x="13180" y="19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A6503BC4-B6E8-4D34-88C4-0737FA7DC5D8}"/>
                </a:ext>
              </a:extLst>
            </p:cNvPr>
            <p:cNvSpPr/>
            <p:nvPr/>
          </p:nvSpPr>
          <p:spPr>
            <a:xfrm>
              <a:off x="10496205" y="3624763"/>
              <a:ext cx="28575" cy="28575"/>
            </a:xfrm>
            <a:custGeom>
              <a:avLst/>
              <a:gdLst>
                <a:gd name="connsiteX0" fmla="*/ 16288 w 28575"/>
                <a:gd name="connsiteY0" fmla="*/ 26099 h 28575"/>
                <a:gd name="connsiteX1" fmla="*/ 16288 w 28575"/>
                <a:gd name="connsiteY1" fmla="*/ 7144 h 28575"/>
                <a:gd name="connsiteX2" fmla="*/ 16288 w 28575"/>
                <a:gd name="connsiteY2" fmla="*/ 26099 h 28575"/>
                <a:gd name="connsiteX3" fmla="*/ 16288 w 28575"/>
                <a:gd name="connsiteY3" fmla="*/ 26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288" y="26099"/>
                  </a:moveTo>
                  <a:cubicBezTo>
                    <a:pt x="28480" y="26099"/>
                    <a:pt x="28480" y="7144"/>
                    <a:pt x="16288" y="7144"/>
                  </a:cubicBezTo>
                  <a:cubicBezTo>
                    <a:pt x="4096" y="7144"/>
                    <a:pt x="4096" y="26099"/>
                    <a:pt x="16288" y="26099"/>
                  </a:cubicBezTo>
                  <a:lnTo>
                    <a:pt x="16288" y="26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8757F027-176B-4D97-9264-BD038B4F2E75}"/>
                </a:ext>
              </a:extLst>
            </p:cNvPr>
            <p:cNvSpPr/>
            <p:nvPr/>
          </p:nvSpPr>
          <p:spPr>
            <a:xfrm>
              <a:off x="10698087" y="3370255"/>
              <a:ext cx="28575" cy="28575"/>
            </a:xfrm>
            <a:custGeom>
              <a:avLst/>
              <a:gdLst>
                <a:gd name="connsiteX0" fmla="*/ 16716 w 28575"/>
                <a:gd name="connsiteY0" fmla="*/ 26956 h 28575"/>
                <a:gd name="connsiteX1" fmla="*/ 16716 w 28575"/>
                <a:gd name="connsiteY1" fmla="*/ 7144 h 28575"/>
                <a:gd name="connsiteX2" fmla="*/ 16716 w 28575"/>
                <a:gd name="connsiteY2" fmla="*/ 26956 h 28575"/>
                <a:gd name="connsiteX3" fmla="*/ 16716 w 28575"/>
                <a:gd name="connsiteY3" fmla="*/ 269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716" y="26956"/>
                  </a:moveTo>
                  <a:cubicBezTo>
                    <a:pt x="29480" y="26956"/>
                    <a:pt x="29480" y="7144"/>
                    <a:pt x="16716" y="7144"/>
                  </a:cubicBezTo>
                  <a:cubicBezTo>
                    <a:pt x="3953" y="7144"/>
                    <a:pt x="3953" y="26956"/>
                    <a:pt x="16716" y="26956"/>
                  </a:cubicBezTo>
                  <a:lnTo>
                    <a:pt x="16716" y="26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FE3E7AD-4D93-4F0C-9621-A447BF942CC3}"/>
                </a:ext>
              </a:extLst>
            </p:cNvPr>
            <p:cNvSpPr/>
            <p:nvPr/>
          </p:nvSpPr>
          <p:spPr>
            <a:xfrm>
              <a:off x="11347704" y="3792868"/>
              <a:ext cx="152400" cy="28575"/>
            </a:xfrm>
            <a:custGeom>
              <a:avLst/>
              <a:gdLst>
                <a:gd name="connsiteX0" fmla="*/ 9084 w 152400"/>
                <a:gd name="connsiteY0" fmla="*/ 12584 h 28575"/>
                <a:gd name="connsiteX1" fmla="*/ 78521 w 152400"/>
                <a:gd name="connsiteY1" fmla="*/ 21919 h 28575"/>
                <a:gd name="connsiteX2" fmla="*/ 141767 w 152400"/>
                <a:gd name="connsiteY2" fmla="*/ 26396 h 28575"/>
                <a:gd name="connsiteX3" fmla="*/ 139291 w 152400"/>
                <a:gd name="connsiteY3" fmla="*/ 8013 h 28575"/>
                <a:gd name="connsiteX4" fmla="*/ 74426 w 152400"/>
                <a:gd name="connsiteY4" fmla="*/ 11156 h 28575"/>
                <a:gd name="connsiteX5" fmla="*/ 9846 w 152400"/>
                <a:gd name="connsiteY5" fmla="*/ 7155 h 28575"/>
                <a:gd name="connsiteX6" fmla="*/ 9084 w 152400"/>
                <a:gd name="connsiteY6" fmla="*/ 12584 h 28575"/>
                <a:gd name="connsiteX7" fmla="*/ 9084 w 152400"/>
                <a:gd name="connsiteY7" fmla="*/ 125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28575">
                  <a:moveTo>
                    <a:pt x="9084" y="12584"/>
                  </a:moveTo>
                  <a:cubicBezTo>
                    <a:pt x="32230" y="16394"/>
                    <a:pt x="55376" y="18871"/>
                    <a:pt x="78521" y="21919"/>
                  </a:cubicBezTo>
                  <a:cubicBezTo>
                    <a:pt x="99762" y="24681"/>
                    <a:pt x="120431" y="29348"/>
                    <a:pt x="141767" y="26396"/>
                  </a:cubicBezTo>
                  <a:cubicBezTo>
                    <a:pt x="153007" y="24872"/>
                    <a:pt x="148911" y="8965"/>
                    <a:pt x="139291" y="8013"/>
                  </a:cubicBezTo>
                  <a:cubicBezTo>
                    <a:pt x="117764" y="5822"/>
                    <a:pt x="96047" y="10965"/>
                    <a:pt x="74426" y="11156"/>
                  </a:cubicBezTo>
                  <a:cubicBezTo>
                    <a:pt x="52899" y="11346"/>
                    <a:pt x="31182" y="9346"/>
                    <a:pt x="9846" y="7155"/>
                  </a:cubicBezTo>
                  <a:cubicBezTo>
                    <a:pt x="6798" y="6869"/>
                    <a:pt x="6036" y="12013"/>
                    <a:pt x="9084" y="12584"/>
                  </a:cubicBezTo>
                  <a:lnTo>
                    <a:pt x="9084" y="12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6C859BF6-123C-4A2A-9483-EF56947661B0}"/>
                </a:ext>
              </a:extLst>
            </p:cNvPr>
            <p:cNvSpPr/>
            <p:nvPr/>
          </p:nvSpPr>
          <p:spPr>
            <a:xfrm>
              <a:off x="11334429" y="3851363"/>
              <a:ext cx="19050" cy="19050"/>
            </a:xfrm>
            <a:custGeom>
              <a:avLst/>
              <a:gdLst>
                <a:gd name="connsiteX0" fmla="*/ 12930 w 19050"/>
                <a:gd name="connsiteY0" fmla="*/ 19050 h 19050"/>
                <a:gd name="connsiteX1" fmla="*/ 12930 w 19050"/>
                <a:gd name="connsiteY1" fmla="*/ 7144 h 19050"/>
                <a:gd name="connsiteX2" fmla="*/ 12930 w 19050"/>
                <a:gd name="connsiteY2" fmla="*/ 19050 h 19050"/>
                <a:gd name="connsiteX3" fmla="*/ 1293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050"/>
                  </a:moveTo>
                  <a:cubicBezTo>
                    <a:pt x="20550" y="19050"/>
                    <a:pt x="20645" y="7144"/>
                    <a:pt x="12930" y="7144"/>
                  </a:cubicBezTo>
                  <a:cubicBezTo>
                    <a:pt x="5215" y="7144"/>
                    <a:pt x="5215" y="19050"/>
                    <a:pt x="12930" y="19050"/>
                  </a:cubicBezTo>
                  <a:lnTo>
                    <a:pt x="12930" y="19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7E1EE89A-36A4-44A6-94B4-E77DDB6D26B8}"/>
                </a:ext>
              </a:extLst>
            </p:cNvPr>
            <p:cNvSpPr/>
            <p:nvPr/>
          </p:nvSpPr>
          <p:spPr>
            <a:xfrm>
              <a:off x="10510468" y="4085392"/>
              <a:ext cx="19050" cy="19050"/>
            </a:xfrm>
            <a:custGeom>
              <a:avLst/>
              <a:gdLst>
                <a:gd name="connsiteX0" fmla="*/ 13359 w 19050"/>
                <a:gd name="connsiteY0" fmla="*/ 20098 h 19050"/>
                <a:gd name="connsiteX1" fmla="*/ 13359 w 19050"/>
                <a:gd name="connsiteY1" fmla="*/ 7144 h 19050"/>
                <a:gd name="connsiteX2" fmla="*/ 13359 w 19050"/>
                <a:gd name="connsiteY2" fmla="*/ 20098 h 19050"/>
                <a:gd name="connsiteX3" fmla="*/ 13359 w 19050"/>
                <a:gd name="connsiteY3" fmla="*/ 2009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98"/>
                  </a:moveTo>
                  <a:cubicBezTo>
                    <a:pt x="21646" y="20098"/>
                    <a:pt x="21741" y="7144"/>
                    <a:pt x="13359" y="7144"/>
                  </a:cubicBezTo>
                  <a:cubicBezTo>
                    <a:pt x="5072" y="7144"/>
                    <a:pt x="5072" y="20098"/>
                    <a:pt x="13359" y="20098"/>
                  </a:cubicBezTo>
                  <a:lnTo>
                    <a:pt x="13359" y="20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24F91E17-A490-4CEF-8BE4-A049F4ECB61F}"/>
                </a:ext>
              </a:extLst>
            </p:cNvPr>
            <p:cNvSpPr/>
            <p:nvPr/>
          </p:nvSpPr>
          <p:spPr>
            <a:xfrm>
              <a:off x="10839771" y="4284941"/>
              <a:ext cx="19050" cy="19050"/>
            </a:xfrm>
            <a:custGeom>
              <a:avLst/>
              <a:gdLst>
                <a:gd name="connsiteX0" fmla="*/ 13430 w 19050"/>
                <a:gd name="connsiteY0" fmla="*/ 20288 h 19050"/>
                <a:gd name="connsiteX1" fmla="*/ 13430 w 19050"/>
                <a:gd name="connsiteY1" fmla="*/ 7144 h 19050"/>
                <a:gd name="connsiteX2" fmla="*/ 13430 w 19050"/>
                <a:gd name="connsiteY2" fmla="*/ 20288 h 19050"/>
                <a:gd name="connsiteX3" fmla="*/ 13430 w 19050"/>
                <a:gd name="connsiteY3" fmla="*/ 20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430" y="20288"/>
                  </a:moveTo>
                  <a:cubicBezTo>
                    <a:pt x="21812" y="20288"/>
                    <a:pt x="21908" y="7144"/>
                    <a:pt x="13430" y="7144"/>
                  </a:cubicBezTo>
                  <a:cubicBezTo>
                    <a:pt x="5048" y="7144"/>
                    <a:pt x="5048" y="20288"/>
                    <a:pt x="13430" y="20288"/>
                  </a:cubicBezTo>
                  <a:lnTo>
                    <a:pt x="13430" y="20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677FCEA-6193-4CA5-BE01-7062E818F7ED}"/>
                </a:ext>
              </a:extLst>
            </p:cNvPr>
            <p:cNvSpPr/>
            <p:nvPr/>
          </p:nvSpPr>
          <p:spPr>
            <a:xfrm>
              <a:off x="11505771" y="3631240"/>
              <a:ext cx="28575" cy="28575"/>
            </a:xfrm>
            <a:custGeom>
              <a:avLst/>
              <a:gdLst>
                <a:gd name="connsiteX0" fmla="*/ 16181 w 28575"/>
                <a:gd name="connsiteY0" fmla="*/ 25908 h 28575"/>
                <a:gd name="connsiteX1" fmla="*/ 16181 w 28575"/>
                <a:gd name="connsiteY1" fmla="*/ 7144 h 28575"/>
                <a:gd name="connsiteX2" fmla="*/ 16181 w 28575"/>
                <a:gd name="connsiteY2" fmla="*/ 25908 h 28575"/>
                <a:gd name="connsiteX3" fmla="*/ 16181 w 28575"/>
                <a:gd name="connsiteY3" fmla="*/ 2590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81" y="25908"/>
                  </a:moveTo>
                  <a:cubicBezTo>
                    <a:pt x="28277" y="25908"/>
                    <a:pt x="28277" y="7144"/>
                    <a:pt x="16181" y="7144"/>
                  </a:cubicBezTo>
                  <a:cubicBezTo>
                    <a:pt x="4179" y="7239"/>
                    <a:pt x="4084" y="25908"/>
                    <a:pt x="16181" y="25908"/>
                  </a:cubicBezTo>
                  <a:lnTo>
                    <a:pt x="16181" y="259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B1797626-483C-4FEF-AB46-4B642D22DADB}"/>
                </a:ext>
              </a:extLst>
            </p:cNvPr>
            <p:cNvSpPr/>
            <p:nvPr/>
          </p:nvSpPr>
          <p:spPr>
            <a:xfrm>
              <a:off x="11508593" y="3383114"/>
              <a:ext cx="19050" cy="19050"/>
            </a:xfrm>
            <a:custGeom>
              <a:avLst/>
              <a:gdLst>
                <a:gd name="connsiteX0" fmla="*/ 13359 w 19050"/>
                <a:gd name="connsiteY0" fmla="*/ 20098 h 19050"/>
                <a:gd name="connsiteX1" fmla="*/ 13359 w 19050"/>
                <a:gd name="connsiteY1" fmla="*/ 7144 h 19050"/>
                <a:gd name="connsiteX2" fmla="*/ 13359 w 19050"/>
                <a:gd name="connsiteY2" fmla="*/ 20098 h 19050"/>
                <a:gd name="connsiteX3" fmla="*/ 13359 w 19050"/>
                <a:gd name="connsiteY3" fmla="*/ 2009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98"/>
                  </a:moveTo>
                  <a:cubicBezTo>
                    <a:pt x="21646" y="20098"/>
                    <a:pt x="21741" y="7144"/>
                    <a:pt x="13359" y="7144"/>
                  </a:cubicBezTo>
                  <a:cubicBezTo>
                    <a:pt x="5072" y="7144"/>
                    <a:pt x="5072" y="20098"/>
                    <a:pt x="13359" y="20098"/>
                  </a:cubicBezTo>
                  <a:lnTo>
                    <a:pt x="13359" y="20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C96C79C6-9DA0-48F3-9E78-6E5B741B218A}"/>
                </a:ext>
              </a:extLst>
            </p:cNvPr>
            <p:cNvSpPr/>
            <p:nvPr/>
          </p:nvSpPr>
          <p:spPr>
            <a:xfrm>
              <a:off x="11170027" y="3028212"/>
              <a:ext cx="19050" cy="19050"/>
            </a:xfrm>
            <a:custGeom>
              <a:avLst/>
              <a:gdLst>
                <a:gd name="connsiteX0" fmla="*/ 12644 w 19050"/>
                <a:gd name="connsiteY0" fmla="*/ 18479 h 19050"/>
                <a:gd name="connsiteX1" fmla="*/ 12644 w 19050"/>
                <a:gd name="connsiteY1" fmla="*/ 7144 h 19050"/>
                <a:gd name="connsiteX2" fmla="*/ 12644 w 19050"/>
                <a:gd name="connsiteY2" fmla="*/ 18479 h 19050"/>
                <a:gd name="connsiteX3" fmla="*/ 12644 w 19050"/>
                <a:gd name="connsiteY3" fmla="*/ 18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479"/>
                  </a:moveTo>
                  <a:cubicBezTo>
                    <a:pt x="19883" y="18479"/>
                    <a:pt x="19979" y="7144"/>
                    <a:pt x="12644" y="7144"/>
                  </a:cubicBezTo>
                  <a:cubicBezTo>
                    <a:pt x="5310" y="7144"/>
                    <a:pt x="5310" y="18479"/>
                    <a:pt x="12644" y="18479"/>
                  </a:cubicBezTo>
                  <a:lnTo>
                    <a:pt x="12644" y="18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D2E99409-3677-4913-AB98-72F32607AF0F}"/>
                </a:ext>
              </a:extLst>
            </p:cNvPr>
            <p:cNvSpPr/>
            <p:nvPr/>
          </p:nvSpPr>
          <p:spPr>
            <a:xfrm>
              <a:off x="10730401" y="3067740"/>
              <a:ext cx="19050" cy="19050"/>
            </a:xfrm>
            <a:custGeom>
              <a:avLst/>
              <a:gdLst>
                <a:gd name="connsiteX0" fmla="*/ 13073 w 19050"/>
                <a:gd name="connsiteY0" fmla="*/ 19336 h 19050"/>
                <a:gd name="connsiteX1" fmla="*/ 13073 w 19050"/>
                <a:gd name="connsiteY1" fmla="*/ 7144 h 19050"/>
                <a:gd name="connsiteX2" fmla="*/ 13073 w 19050"/>
                <a:gd name="connsiteY2" fmla="*/ 19336 h 19050"/>
                <a:gd name="connsiteX3" fmla="*/ 13073 w 19050"/>
                <a:gd name="connsiteY3" fmla="*/ 19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336"/>
                  </a:moveTo>
                  <a:cubicBezTo>
                    <a:pt x="20884" y="19336"/>
                    <a:pt x="20979" y="7144"/>
                    <a:pt x="13073" y="7144"/>
                  </a:cubicBezTo>
                  <a:cubicBezTo>
                    <a:pt x="5167" y="7049"/>
                    <a:pt x="5167" y="19336"/>
                    <a:pt x="13073" y="19336"/>
                  </a:cubicBezTo>
                  <a:lnTo>
                    <a:pt x="13073" y="19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8FCA6B5C-4566-4F3C-B230-31D13B59809A}"/>
                </a:ext>
              </a:extLst>
            </p:cNvPr>
            <p:cNvSpPr/>
            <p:nvPr/>
          </p:nvSpPr>
          <p:spPr>
            <a:xfrm>
              <a:off x="10299418" y="3779544"/>
              <a:ext cx="28575" cy="28575"/>
            </a:xfrm>
            <a:custGeom>
              <a:avLst/>
              <a:gdLst>
                <a:gd name="connsiteX0" fmla="*/ 14859 w 28575"/>
                <a:gd name="connsiteY0" fmla="*/ 23051 h 28575"/>
                <a:gd name="connsiteX1" fmla="*/ 14859 w 28575"/>
                <a:gd name="connsiteY1" fmla="*/ 7144 h 28575"/>
                <a:gd name="connsiteX2" fmla="*/ 14859 w 28575"/>
                <a:gd name="connsiteY2" fmla="*/ 23051 h 28575"/>
                <a:gd name="connsiteX3" fmla="*/ 14859 w 28575"/>
                <a:gd name="connsiteY3" fmla="*/ 23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051"/>
                  </a:moveTo>
                  <a:cubicBezTo>
                    <a:pt x="25146" y="23051"/>
                    <a:pt x="25146" y="7144"/>
                    <a:pt x="14859" y="7144"/>
                  </a:cubicBezTo>
                  <a:cubicBezTo>
                    <a:pt x="4572" y="7144"/>
                    <a:pt x="4572" y="23051"/>
                    <a:pt x="14859" y="23051"/>
                  </a:cubicBezTo>
                  <a:lnTo>
                    <a:pt x="14859" y="23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284C79F8-EB6E-4335-A80B-BD38B8FA26B0}"/>
                </a:ext>
              </a:extLst>
            </p:cNvPr>
            <p:cNvSpPr/>
            <p:nvPr/>
          </p:nvSpPr>
          <p:spPr>
            <a:xfrm>
              <a:off x="11232963" y="4433531"/>
              <a:ext cx="28575" cy="28575"/>
            </a:xfrm>
            <a:custGeom>
              <a:avLst/>
              <a:gdLst>
                <a:gd name="connsiteX0" fmla="*/ 14573 w 28575"/>
                <a:gd name="connsiteY0" fmla="*/ 22479 h 28575"/>
                <a:gd name="connsiteX1" fmla="*/ 14573 w 28575"/>
                <a:gd name="connsiteY1" fmla="*/ 7144 h 28575"/>
                <a:gd name="connsiteX2" fmla="*/ 14573 w 28575"/>
                <a:gd name="connsiteY2" fmla="*/ 22479 h 28575"/>
                <a:gd name="connsiteX3" fmla="*/ 14573 w 28575"/>
                <a:gd name="connsiteY3" fmla="*/ 22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479"/>
                  </a:moveTo>
                  <a:cubicBezTo>
                    <a:pt x="24479" y="22479"/>
                    <a:pt x="24479" y="7144"/>
                    <a:pt x="14573" y="7144"/>
                  </a:cubicBezTo>
                  <a:cubicBezTo>
                    <a:pt x="4667" y="7144"/>
                    <a:pt x="4667" y="22479"/>
                    <a:pt x="14573" y="22479"/>
                  </a:cubicBezTo>
                  <a:lnTo>
                    <a:pt x="14573" y="22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4562E815-D46E-479D-B4A3-27A9200AE6B6}"/>
                </a:ext>
              </a:extLst>
            </p:cNvPr>
            <p:cNvSpPr/>
            <p:nvPr/>
          </p:nvSpPr>
          <p:spPr>
            <a:xfrm>
              <a:off x="11645741" y="4083296"/>
              <a:ext cx="28575" cy="28575"/>
            </a:xfrm>
            <a:custGeom>
              <a:avLst/>
              <a:gdLst>
                <a:gd name="connsiteX0" fmla="*/ 15466 w 28575"/>
                <a:gd name="connsiteY0" fmla="*/ 24384 h 28575"/>
                <a:gd name="connsiteX1" fmla="*/ 15466 w 28575"/>
                <a:gd name="connsiteY1" fmla="*/ 7144 h 28575"/>
                <a:gd name="connsiteX2" fmla="*/ 15466 w 28575"/>
                <a:gd name="connsiteY2" fmla="*/ 24384 h 28575"/>
                <a:gd name="connsiteX3" fmla="*/ 15466 w 28575"/>
                <a:gd name="connsiteY3" fmla="*/ 24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466" y="24384"/>
                  </a:moveTo>
                  <a:cubicBezTo>
                    <a:pt x="26610" y="24384"/>
                    <a:pt x="26610" y="7144"/>
                    <a:pt x="15466" y="7144"/>
                  </a:cubicBezTo>
                  <a:cubicBezTo>
                    <a:pt x="4417" y="7144"/>
                    <a:pt x="4322" y="24384"/>
                    <a:pt x="15466" y="24384"/>
                  </a:cubicBezTo>
                  <a:lnTo>
                    <a:pt x="15466" y="243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7CBA20BC-6539-4C43-86E5-E6F81ACDF445}"/>
                </a:ext>
              </a:extLst>
            </p:cNvPr>
            <p:cNvSpPr/>
            <p:nvPr/>
          </p:nvSpPr>
          <p:spPr>
            <a:xfrm>
              <a:off x="11706273" y="3750207"/>
              <a:ext cx="28575" cy="28575"/>
            </a:xfrm>
            <a:custGeom>
              <a:avLst/>
              <a:gdLst>
                <a:gd name="connsiteX0" fmla="*/ 15323 w 28575"/>
                <a:gd name="connsiteY0" fmla="*/ 24098 h 28575"/>
                <a:gd name="connsiteX1" fmla="*/ 15323 w 28575"/>
                <a:gd name="connsiteY1" fmla="*/ 7144 h 28575"/>
                <a:gd name="connsiteX2" fmla="*/ 15323 w 28575"/>
                <a:gd name="connsiteY2" fmla="*/ 24098 h 28575"/>
                <a:gd name="connsiteX3" fmla="*/ 15323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23" y="24098"/>
                  </a:moveTo>
                  <a:cubicBezTo>
                    <a:pt x="26277" y="24098"/>
                    <a:pt x="26277" y="7144"/>
                    <a:pt x="15323" y="7144"/>
                  </a:cubicBezTo>
                  <a:cubicBezTo>
                    <a:pt x="4465" y="7144"/>
                    <a:pt x="4370" y="24098"/>
                    <a:pt x="15323" y="24098"/>
                  </a:cubicBezTo>
                  <a:lnTo>
                    <a:pt x="15323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0E7728E0-653A-4DD7-B5E4-C515923E122D}"/>
                </a:ext>
              </a:extLst>
            </p:cNvPr>
            <p:cNvSpPr/>
            <p:nvPr/>
          </p:nvSpPr>
          <p:spPr>
            <a:xfrm>
              <a:off x="11507879" y="4279321"/>
              <a:ext cx="19050" cy="28575"/>
            </a:xfrm>
            <a:custGeom>
              <a:avLst/>
              <a:gdLst>
                <a:gd name="connsiteX0" fmla="*/ 14073 w 19050"/>
                <a:gd name="connsiteY0" fmla="*/ 21622 h 28575"/>
                <a:gd name="connsiteX1" fmla="*/ 14073 w 19050"/>
                <a:gd name="connsiteY1" fmla="*/ 7144 h 28575"/>
                <a:gd name="connsiteX2" fmla="*/ 14073 w 19050"/>
                <a:gd name="connsiteY2" fmla="*/ 21622 h 28575"/>
                <a:gd name="connsiteX3" fmla="*/ 14073 w 19050"/>
                <a:gd name="connsiteY3" fmla="*/ 21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073" y="21622"/>
                  </a:moveTo>
                  <a:cubicBezTo>
                    <a:pt x="23408" y="21622"/>
                    <a:pt x="23408" y="7144"/>
                    <a:pt x="14073" y="7144"/>
                  </a:cubicBezTo>
                  <a:cubicBezTo>
                    <a:pt x="4834" y="7144"/>
                    <a:pt x="4834" y="21622"/>
                    <a:pt x="14073" y="21622"/>
                  </a:cubicBezTo>
                  <a:lnTo>
                    <a:pt x="14073" y="21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17614BEF-2043-4783-B548-ADD22AFA016F}"/>
                </a:ext>
              </a:extLst>
            </p:cNvPr>
            <p:cNvSpPr/>
            <p:nvPr/>
          </p:nvSpPr>
          <p:spPr>
            <a:xfrm>
              <a:off x="11404533" y="3216712"/>
              <a:ext cx="28575" cy="28575"/>
            </a:xfrm>
            <a:custGeom>
              <a:avLst/>
              <a:gdLst>
                <a:gd name="connsiteX0" fmla="*/ 17788 w 28575"/>
                <a:gd name="connsiteY0" fmla="*/ 29146 h 28575"/>
                <a:gd name="connsiteX1" fmla="*/ 17788 w 28575"/>
                <a:gd name="connsiteY1" fmla="*/ 7144 h 28575"/>
                <a:gd name="connsiteX2" fmla="*/ 17788 w 28575"/>
                <a:gd name="connsiteY2" fmla="*/ 29146 h 28575"/>
                <a:gd name="connsiteX3" fmla="*/ 17788 w 28575"/>
                <a:gd name="connsiteY3" fmla="*/ 29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788" y="29146"/>
                  </a:moveTo>
                  <a:cubicBezTo>
                    <a:pt x="31980" y="29146"/>
                    <a:pt x="31980" y="7144"/>
                    <a:pt x="17788" y="7144"/>
                  </a:cubicBezTo>
                  <a:cubicBezTo>
                    <a:pt x="3596" y="7144"/>
                    <a:pt x="3596" y="29146"/>
                    <a:pt x="17788" y="29146"/>
                  </a:cubicBezTo>
                  <a:lnTo>
                    <a:pt x="17788" y="29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래픽 14">
            <a:extLst>
              <a:ext uri="{FF2B5EF4-FFF2-40B4-BE49-F238E27FC236}">
                <a16:creationId xmlns:a16="http://schemas.microsoft.com/office/drawing/2014/main" id="{167184BA-D139-4F9B-9351-B7E10F904F0D}"/>
              </a:ext>
            </a:extLst>
          </p:cNvPr>
          <p:cNvGrpSpPr/>
          <p:nvPr/>
        </p:nvGrpSpPr>
        <p:grpSpPr>
          <a:xfrm>
            <a:off x="545791" y="2598267"/>
            <a:ext cx="1209006" cy="2262727"/>
            <a:chOff x="-82684" y="3035356"/>
            <a:chExt cx="2076450" cy="3886200"/>
          </a:xfrm>
          <a:gradFill>
            <a:gsLst>
              <a:gs pos="37000">
                <a:schemeClr val="bg1">
                  <a:alpha val="65000"/>
                </a:schemeClr>
              </a:gs>
              <a:gs pos="8000">
                <a:srgbClr val="77EDBA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0610E6C2-8E6D-4EA4-894C-D65F43E7D600}"/>
                </a:ext>
              </a:extLst>
            </p:cNvPr>
            <p:cNvSpPr/>
            <p:nvPr/>
          </p:nvSpPr>
          <p:spPr>
            <a:xfrm>
              <a:off x="-89841" y="4074185"/>
              <a:ext cx="1085850" cy="2847975"/>
            </a:xfrm>
            <a:custGeom>
              <a:avLst/>
              <a:gdLst>
                <a:gd name="connsiteX0" fmla="*/ 9157 w 1085850"/>
                <a:gd name="connsiteY0" fmla="*/ 2842608 h 2847975"/>
                <a:gd name="connsiteX1" fmla="*/ 326340 w 1085850"/>
                <a:gd name="connsiteY1" fmla="*/ 1709324 h 2847975"/>
                <a:gd name="connsiteX2" fmla="*/ 776015 w 1085850"/>
                <a:gd name="connsiteY2" fmla="*/ 618997 h 2847975"/>
                <a:gd name="connsiteX3" fmla="*/ 1083292 w 1085850"/>
                <a:gd name="connsiteY3" fmla="*/ 28733 h 2847975"/>
                <a:gd name="connsiteX4" fmla="*/ 1058431 w 1085850"/>
                <a:gd name="connsiteY4" fmla="*/ 14159 h 2847975"/>
                <a:gd name="connsiteX5" fmla="*/ 544653 w 1085850"/>
                <a:gd name="connsiteY5" fmla="*/ 1070387 h 2847975"/>
                <a:gd name="connsiteX6" fmla="*/ 161653 w 1085850"/>
                <a:gd name="connsiteY6" fmla="*/ 2188812 h 2847975"/>
                <a:gd name="connsiteX7" fmla="*/ 7157 w 1085850"/>
                <a:gd name="connsiteY7" fmla="*/ 2842037 h 2847975"/>
                <a:gd name="connsiteX8" fmla="*/ 9157 w 1085850"/>
                <a:gd name="connsiteY8" fmla="*/ 2842608 h 2847975"/>
                <a:gd name="connsiteX9" fmla="*/ 9157 w 1085850"/>
                <a:gd name="connsiteY9" fmla="*/ 2842608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2847975">
                  <a:moveTo>
                    <a:pt x="9157" y="2842608"/>
                  </a:moveTo>
                  <a:cubicBezTo>
                    <a:pt x="98121" y="2459894"/>
                    <a:pt x="198991" y="2081275"/>
                    <a:pt x="326340" y="1709324"/>
                  </a:cubicBezTo>
                  <a:cubicBezTo>
                    <a:pt x="453689" y="1337182"/>
                    <a:pt x="604851" y="973041"/>
                    <a:pt x="776015" y="618997"/>
                  </a:cubicBezTo>
                  <a:cubicBezTo>
                    <a:pt x="872599" y="419353"/>
                    <a:pt x="975659" y="222662"/>
                    <a:pt x="1083292" y="28733"/>
                  </a:cubicBezTo>
                  <a:cubicBezTo>
                    <a:pt x="1092340" y="12540"/>
                    <a:pt x="1067671" y="-1938"/>
                    <a:pt x="1058431" y="14159"/>
                  </a:cubicBezTo>
                  <a:cubicBezTo>
                    <a:pt x="863264" y="354011"/>
                    <a:pt x="693719" y="708056"/>
                    <a:pt x="544653" y="1070387"/>
                  </a:cubicBezTo>
                  <a:cubicBezTo>
                    <a:pt x="394634" y="1435004"/>
                    <a:pt x="266999" y="1808860"/>
                    <a:pt x="161653" y="2188812"/>
                  </a:cubicBezTo>
                  <a:cubicBezTo>
                    <a:pt x="101931" y="2404458"/>
                    <a:pt x="48305" y="2622105"/>
                    <a:pt x="7157" y="2842037"/>
                  </a:cubicBezTo>
                  <a:cubicBezTo>
                    <a:pt x="6967" y="2843370"/>
                    <a:pt x="8872" y="2843942"/>
                    <a:pt x="9157" y="2842608"/>
                  </a:cubicBezTo>
                  <a:lnTo>
                    <a:pt x="9157" y="2842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587B2108-BE86-40C2-A1FA-99BE02532083}"/>
                </a:ext>
              </a:extLst>
            </p:cNvPr>
            <p:cNvSpPr/>
            <p:nvPr/>
          </p:nvSpPr>
          <p:spPr>
            <a:xfrm>
              <a:off x="1064445" y="3586573"/>
              <a:ext cx="314325" cy="381000"/>
            </a:xfrm>
            <a:custGeom>
              <a:avLst/>
              <a:gdLst>
                <a:gd name="connsiteX0" fmla="*/ 11873 w 314325"/>
                <a:gd name="connsiteY0" fmla="*/ 380233 h 381000"/>
                <a:gd name="connsiteX1" fmla="*/ 159035 w 314325"/>
                <a:gd name="connsiteY1" fmla="*/ 194305 h 381000"/>
                <a:gd name="connsiteX2" fmla="*/ 313435 w 314325"/>
                <a:gd name="connsiteY2" fmla="*/ 27903 h 381000"/>
                <a:gd name="connsiteX3" fmla="*/ 296099 w 314325"/>
                <a:gd name="connsiteY3" fmla="*/ 10567 h 381000"/>
                <a:gd name="connsiteX4" fmla="*/ 145414 w 314325"/>
                <a:gd name="connsiteY4" fmla="*/ 183827 h 381000"/>
                <a:gd name="connsiteX5" fmla="*/ 7587 w 314325"/>
                <a:gd name="connsiteY5" fmla="*/ 377756 h 381000"/>
                <a:gd name="connsiteX6" fmla="*/ 11873 w 314325"/>
                <a:gd name="connsiteY6" fmla="*/ 380233 h 381000"/>
                <a:gd name="connsiteX7" fmla="*/ 11873 w 314325"/>
                <a:gd name="connsiteY7" fmla="*/ 38023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381000">
                  <a:moveTo>
                    <a:pt x="11873" y="380233"/>
                  </a:moveTo>
                  <a:cubicBezTo>
                    <a:pt x="58927" y="315939"/>
                    <a:pt x="106076" y="253836"/>
                    <a:pt x="159035" y="194305"/>
                  </a:cubicBezTo>
                  <a:cubicBezTo>
                    <a:pt x="209231" y="137917"/>
                    <a:pt x="265143" y="85624"/>
                    <a:pt x="313435" y="27903"/>
                  </a:cubicBezTo>
                  <a:cubicBezTo>
                    <a:pt x="323436" y="15901"/>
                    <a:pt x="308101" y="90"/>
                    <a:pt x="296099" y="10567"/>
                  </a:cubicBezTo>
                  <a:cubicBezTo>
                    <a:pt x="239521" y="60288"/>
                    <a:pt x="190943" y="124105"/>
                    <a:pt x="145414" y="183827"/>
                  </a:cubicBezTo>
                  <a:cubicBezTo>
                    <a:pt x="97598" y="246502"/>
                    <a:pt x="50069" y="311367"/>
                    <a:pt x="7587" y="377756"/>
                  </a:cubicBezTo>
                  <a:cubicBezTo>
                    <a:pt x="5777" y="380518"/>
                    <a:pt x="9968" y="382804"/>
                    <a:pt x="11873" y="380233"/>
                  </a:cubicBezTo>
                  <a:lnTo>
                    <a:pt x="11873" y="38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B41355C2-A4AB-47B9-AC5F-E877A8BCD635}"/>
                </a:ext>
              </a:extLst>
            </p:cNvPr>
            <p:cNvSpPr/>
            <p:nvPr/>
          </p:nvSpPr>
          <p:spPr>
            <a:xfrm>
              <a:off x="1011350" y="3704856"/>
              <a:ext cx="28575" cy="228600"/>
            </a:xfrm>
            <a:custGeom>
              <a:avLst/>
              <a:gdLst>
                <a:gd name="connsiteX0" fmla="*/ 18200 w 28575"/>
                <a:gd name="connsiteY0" fmla="*/ 228421 h 228600"/>
                <a:gd name="connsiteX1" fmla="*/ 22772 w 28575"/>
                <a:gd name="connsiteY1" fmla="*/ 128790 h 228600"/>
                <a:gd name="connsiteX2" fmla="*/ 27534 w 28575"/>
                <a:gd name="connsiteY2" fmla="*/ 16966 h 228600"/>
                <a:gd name="connsiteX3" fmla="*/ 7151 w 28575"/>
                <a:gd name="connsiteY3" fmla="*/ 16966 h 228600"/>
                <a:gd name="connsiteX4" fmla="*/ 11913 w 28575"/>
                <a:gd name="connsiteY4" fmla="*/ 128790 h 228600"/>
                <a:gd name="connsiteX5" fmla="*/ 16485 w 28575"/>
                <a:gd name="connsiteY5" fmla="*/ 228421 h 228600"/>
                <a:gd name="connsiteX6" fmla="*/ 18200 w 28575"/>
                <a:gd name="connsiteY6" fmla="*/ 228421 h 228600"/>
                <a:gd name="connsiteX7" fmla="*/ 18200 w 28575"/>
                <a:gd name="connsiteY7" fmla="*/ 2284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28600">
                  <a:moveTo>
                    <a:pt x="18200" y="228421"/>
                  </a:moveTo>
                  <a:cubicBezTo>
                    <a:pt x="23153" y="195560"/>
                    <a:pt x="21629" y="161937"/>
                    <a:pt x="22772" y="128790"/>
                  </a:cubicBezTo>
                  <a:cubicBezTo>
                    <a:pt x="24105" y="91452"/>
                    <a:pt x="27725" y="54304"/>
                    <a:pt x="27534" y="16966"/>
                  </a:cubicBezTo>
                  <a:cubicBezTo>
                    <a:pt x="27439" y="3917"/>
                    <a:pt x="7246" y="3822"/>
                    <a:pt x="7151" y="16966"/>
                  </a:cubicBezTo>
                  <a:cubicBezTo>
                    <a:pt x="6960" y="54304"/>
                    <a:pt x="10580" y="91452"/>
                    <a:pt x="11913" y="128790"/>
                  </a:cubicBezTo>
                  <a:cubicBezTo>
                    <a:pt x="13057" y="161937"/>
                    <a:pt x="11532" y="195560"/>
                    <a:pt x="16485" y="228421"/>
                  </a:cubicBezTo>
                  <a:cubicBezTo>
                    <a:pt x="16676" y="229279"/>
                    <a:pt x="18105" y="229279"/>
                    <a:pt x="18200" y="228421"/>
                  </a:cubicBezTo>
                  <a:lnTo>
                    <a:pt x="18200" y="228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04A2463A-3DA2-4859-87D1-6F2AA9B37F25}"/>
                </a:ext>
              </a:extLst>
            </p:cNvPr>
            <p:cNvSpPr/>
            <p:nvPr/>
          </p:nvSpPr>
          <p:spPr>
            <a:xfrm>
              <a:off x="703543" y="3648044"/>
              <a:ext cx="295275" cy="295275"/>
            </a:xfrm>
            <a:custGeom>
              <a:avLst/>
              <a:gdLst>
                <a:gd name="connsiteX0" fmla="*/ 294384 w 295275"/>
                <a:gd name="connsiteY0" fmla="*/ 295712 h 295275"/>
                <a:gd name="connsiteX1" fmla="*/ 167130 w 295275"/>
                <a:gd name="connsiteY1" fmla="*/ 155313 h 295275"/>
                <a:gd name="connsiteX2" fmla="*/ 27398 w 295275"/>
                <a:gd name="connsiteY2" fmla="*/ 10533 h 295275"/>
                <a:gd name="connsiteX3" fmla="*/ 10444 w 295275"/>
                <a:gd name="connsiteY3" fmla="*/ 27488 h 295275"/>
                <a:gd name="connsiteX4" fmla="*/ 153890 w 295275"/>
                <a:gd name="connsiteY4" fmla="*/ 168648 h 295275"/>
                <a:gd name="connsiteX5" fmla="*/ 293051 w 295275"/>
                <a:gd name="connsiteY5" fmla="*/ 297236 h 295275"/>
                <a:gd name="connsiteX6" fmla="*/ 294384 w 295275"/>
                <a:gd name="connsiteY6" fmla="*/ 295712 h 295275"/>
                <a:gd name="connsiteX7" fmla="*/ 294384 w 295275"/>
                <a:gd name="connsiteY7" fmla="*/ 2957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275" h="295275">
                  <a:moveTo>
                    <a:pt x="294384" y="295712"/>
                  </a:moveTo>
                  <a:cubicBezTo>
                    <a:pt x="258475" y="244562"/>
                    <a:pt x="209612" y="201033"/>
                    <a:pt x="167130" y="155313"/>
                  </a:cubicBezTo>
                  <a:cubicBezTo>
                    <a:pt x="121791" y="106450"/>
                    <a:pt x="77119" y="55015"/>
                    <a:pt x="27398" y="10533"/>
                  </a:cubicBezTo>
                  <a:cubicBezTo>
                    <a:pt x="15873" y="151"/>
                    <a:pt x="252" y="15867"/>
                    <a:pt x="10444" y="27488"/>
                  </a:cubicBezTo>
                  <a:cubicBezTo>
                    <a:pt x="54449" y="77684"/>
                    <a:pt x="105408" y="122833"/>
                    <a:pt x="153890" y="168648"/>
                  </a:cubicBezTo>
                  <a:cubicBezTo>
                    <a:pt x="199229" y="211511"/>
                    <a:pt x="242187" y="260755"/>
                    <a:pt x="293051" y="297236"/>
                  </a:cubicBezTo>
                  <a:cubicBezTo>
                    <a:pt x="293813" y="297902"/>
                    <a:pt x="295051" y="296664"/>
                    <a:pt x="294384" y="295712"/>
                  </a:cubicBezTo>
                  <a:lnTo>
                    <a:pt x="294384" y="295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7E33184F-E30B-4949-9DF8-46EB61DCEF93}"/>
                </a:ext>
              </a:extLst>
            </p:cNvPr>
            <p:cNvSpPr/>
            <p:nvPr/>
          </p:nvSpPr>
          <p:spPr>
            <a:xfrm>
              <a:off x="717985" y="3989247"/>
              <a:ext cx="228600" cy="85725"/>
            </a:xfrm>
            <a:custGeom>
              <a:avLst/>
              <a:gdLst>
                <a:gd name="connsiteX0" fmla="*/ 220792 w 228600"/>
                <a:gd name="connsiteY0" fmla="*/ 7276 h 85725"/>
                <a:gd name="connsiteX1" fmla="*/ 118780 w 228600"/>
                <a:gd name="connsiteY1" fmla="*/ 35375 h 85725"/>
                <a:gd name="connsiteX2" fmla="*/ 15148 w 228600"/>
                <a:gd name="connsiteY2" fmla="*/ 57949 h 85725"/>
                <a:gd name="connsiteX3" fmla="*/ 18196 w 228600"/>
                <a:gd name="connsiteY3" fmla="*/ 80524 h 85725"/>
                <a:gd name="connsiteX4" fmla="*/ 123352 w 228600"/>
                <a:gd name="connsiteY4" fmla="*/ 52330 h 85725"/>
                <a:gd name="connsiteX5" fmla="*/ 223745 w 228600"/>
                <a:gd name="connsiteY5" fmla="*/ 14611 h 85725"/>
                <a:gd name="connsiteX6" fmla="*/ 220792 w 228600"/>
                <a:gd name="connsiteY6" fmla="*/ 7276 h 85725"/>
                <a:gd name="connsiteX7" fmla="*/ 220792 w 228600"/>
                <a:gd name="connsiteY7" fmla="*/ 72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85725">
                  <a:moveTo>
                    <a:pt x="220792" y="7276"/>
                  </a:moveTo>
                  <a:cubicBezTo>
                    <a:pt x="186502" y="16611"/>
                    <a:pt x="153832" y="28327"/>
                    <a:pt x="118780" y="35375"/>
                  </a:cubicBezTo>
                  <a:cubicBezTo>
                    <a:pt x="84490" y="42233"/>
                    <a:pt x="48294" y="46996"/>
                    <a:pt x="15148" y="57949"/>
                  </a:cubicBezTo>
                  <a:cubicBezTo>
                    <a:pt x="3527" y="61759"/>
                    <a:pt x="4575" y="81857"/>
                    <a:pt x="18196" y="80524"/>
                  </a:cubicBezTo>
                  <a:cubicBezTo>
                    <a:pt x="53914" y="77094"/>
                    <a:pt x="89823" y="64807"/>
                    <a:pt x="123352" y="52330"/>
                  </a:cubicBezTo>
                  <a:cubicBezTo>
                    <a:pt x="156689" y="39947"/>
                    <a:pt x="191455" y="29374"/>
                    <a:pt x="223745" y="14611"/>
                  </a:cubicBezTo>
                  <a:cubicBezTo>
                    <a:pt x="228127" y="12706"/>
                    <a:pt x="225079" y="6133"/>
                    <a:pt x="220792" y="7276"/>
                  </a:cubicBezTo>
                  <a:lnTo>
                    <a:pt x="220792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D47C7437-1CE1-48CA-A6EC-5E5CBA93B0CC}"/>
                </a:ext>
              </a:extLst>
            </p:cNvPr>
            <p:cNvSpPr/>
            <p:nvPr/>
          </p:nvSpPr>
          <p:spPr>
            <a:xfrm>
              <a:off x="1053629" y="4086603"/>
              <a:ext cx="57150" cy="238125"/>
            </a:xfrm>
            <a:custGeom>
              <a:avLst/>
              <a:gdLst>
                <a:gd name="connsiteX0" fmla="*/ 7164 w 57150"/>
                <a:gd name="connsiteY0" fmla="*/ 9838 h 238125"/>
                <a:gd name="connsiteX1" fmla="*/ 31167 w 57150"/>
                <a:gd name="connsiteY1" fmla="*/ 231199 h 238125"/>
                <a:gd name="connsiteX2" fmla="*/ 53169 w 57150"/>
                <a:gd name="connsiteY2" fmla="*/ 225103 h 238125"/>
                <a:gd name="connsiteX3" fmla="*/ 12593 w 57150"/>
                <a:gd name="connsiteY3" fmla="*/ 9076 h 238125"/>
                <a:gd name="connsiteX4" fmla="*/ 7164 w 57150"/>
                <a:gd name="connsiteY4" fmla="*/ 9838 h 238125"/>
                <a:gd name="connsiteX5" fmla="*/ 7164 w 57150"/>
                <a:gd name="connsiteY5" fmla="*/ 983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38125">
                  <a:moveTo>
                    <a:pt x="7164" y="9838"/>
                  </a:moveTo>
                  <a:cubicBezTo>
                    <a:pt x="14212" y="83466"/>
                    <a:pt x="20308" y="158047"/>
                    <a:pt x="31167" y="231199"/>
                  </a:cubicBezTo>
                  <a:cubicBezTo>
                    <a:pt x="33357" y="245677"/>
                    <a:pt x="55265" y="239486"/>
                    <a:pt x="53169" y="225103"/>
                  </a:cubicBezTo>
                  <a:cubicBezTo>
                    <a:pt x="42596" y="152903"/>
                    <a:pt x="26975" y="80704"/>
                    <a:pt x="12593" y="9076"/>
                  </a:cubicBezTo>
                  <a:cubicBezTo>
                    <a:pt x="12021" y="6123"/>
                    <a:pt x="6783" y="6695"/>
                    <a:pt x="7164" y="9838"/>
                  </a:cubicBezTo>
                  <a:lnTo>
                    <a:pt x="7164" y="98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E399DD0C-9A99-4D6D-91C0-3C56ABF8A1FD}"/>
                </a:ext>
              </a:extLst>
            </p:cNvPr>
            <p:cNvSpPr/>
            <p:nvPr/>
          </p:nvSpPr>
          <p:spPr>
            <a:xfrm>
              <a:off x="1081336" y="4044236"/>
              <a:ext cx="257175" cy="266700"/>
            </a:xfrm>
            <a:custGeom>
              <a:avLst/>
              <a:gdLst>
                <a:gd name="connsiteX0" fmla="*/ 7936 w 257175"/>
                <a:gd name="connsiteY0" fmla="*/ 12009 h 266700"/>
                <a:gd name="connsiteX1" fmla="*/ 123569 w 257175"/>
                <a:gd name="connsiteY1" fmla="*/ 128024 h 266700"/>
                <a:gd name="connsiteX2" fmla="*/ 227583 w 257175"/>
                <a:gd name="connsiteY2" fmla="*/ 255373 h 266700"/>
                <a:gd name="connsiteX3" fmla="*/ 250919 w 257175"/>
                <a:gd name="connsiteY3" fmla="*/ 237371 h 266700"/>
                <a:gd name="connsiteX4" fmla="*/ 135666 w 257175"/>
                <a:gd name="connsiteY4" fmla="*/ 115927 h 266700"/>
                <a:gd name="connsiteX5" fmla="*/ 11270 w 257175"/>
                <a:gd name="connsiteY5" fmla="*/ 7628 h 266700"/>
                <a:gd name="connsiteX6" fmla="*/ 7936 w 257175"/>
                <a:gd name="connsiteY6" fmla="*/ 12009 h 266700"/>
                <a:gd name="connsiteX7" fmla="*/ 7936 w 257175"/>
                <a:gd name="connsiteY7" fmla="*/ 12009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7175" h="266700">
                  <a:moveTo>
                    <a:pt x="7936" y="12009"/>
                  </a:moveTo>
                  <a:cubicBezTo>
                    <a:pt x="47274" y="49538"/>
                    <a:pt x="86041" y="88590"/>
                    <a:pt x="123569" y="128024"/>
                  </a:cubicBezTo>
                  <a:cubicBezTo>
                    <a:pt x="161669" y="168029"/>
                    <a:pt x="191673" y="213844"/>
                    <a:pt x="227583" y="255373"/>
                  </a:cubicBezTo>
                  <a:cubicBezTo>
                    <a:pt x="238441" y="267946"/>
                    <a:pt x="261110" y="250896"/>
                    <a:pt x="250919" y="237371"/>
                  </a:cubicBezTo>
                  <a:cubicBezTo>
                    <a:pt x="217772" y="193175"/>
                    <a:pt x="174528" y="155075"/>
                    <a:pt x="135666" y="115927"/>
                  </a:cubicBezTo>
                  <a:cubicBezTo>
                    <a:pt x="96518" y="76494"/>
                    <a:pt x="55275" y="41251"/>
                    <a:pt x="11270" y="7628"/>
                  </a:cubicBezTo>
                  <a:cubicBezTo>
                    <a:pt x="8793" y="5723"/>
                    <a:pt x="5650" y="9914"/>
                    <a:pt x="7936" y="12009"/>
                  </a:cubicBezTo>
                  <a:lnTo>
                    <a:pt x="7936" y="120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F47E124E-73C3-478A-A7BE-75051EEA66EE}"/>
                </a:ext>
              </a:extLst>
            </p:cNvPr>
            <p:cNvSpPr/>
            <p:nvPr/>
          </p:nvSpPr>
          <p:spPr>
            <a:xfrm>
              <a:off x="1119609" y="3965198"/>
              <a:ext cx="238125" cy="47625"/>
            </a:xfrm>
            <a:custGeom>
              <a:avLst/>
              <a:gdLst>
                <a:gd name="connsiteX0" fmla="*/ 11287 w 238125"/>
                <a:gd name="connsiteY0" fmla="*/ 41136 h 47625"/>
                <a:gd name="connsiteX1" fmla="*/ 225409 w 238125"/>
                <a:gd name="connsiteY1" fmla="*/ 31707 h 47625"/>
                <a:gd name="connsiteX2" fmla="*/ 218646 w 238125"/>
                <a:gd name="connsiteY2" fmla="*/ 7323 h 47625"/>
                <a:gd name="connsiteX3" fmla="*/ 11287 w 238125"/>
                <a:gd name="connsiteY3" fmla="*/ 32564 h 47625"/>
                <a:gd name="connsiteX4" fmla="*/ 11287 w 238125"/>
                <a:gd name="connsiteY4" fmla="*/ 41136 h 47625"/>
                <a:gd name="connsiteX5" fmla="*/ 11287 w 238125"/>
                <a:gd name="connsiteY5" fmla="*/ 4113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47625">
                  <a:moveTo>
                    <a:pt x="11287" y="41136"/>
                  </a:moveTo>
                  <a:cubicBezTo>
                    <a:pt x="81201" y="43041"/>
                    <a:pt x="156448" y="44089"/>
                    <a:pt x="225409" y="31707"/>
                  </a:cubicBezTo>
                  <a:cubicBezTo>
                    <a:pt x="241602" y="28849"/>
                    <a:pt x="234553" y="4846"/>
                    <a:pt x="218646" y="7323"/>
                  </a:cubicBezTo>
                  <a:cubicBezTo>
                    <a:pt x="148828" y="18181"/>
                    <a:pt x="82344" y="30945"/>
                    <a:pt x="11287" y="32564"/>
                  </a:cubicBezTo>
                  <a:cubicBezTo>
                    <a:pt x="5763" y="32659"/>
                    <a:pt x="5763" y="41041"/>
                    <a:pt x="11287" y="41136"/>
                  </a:cubicBezTo>
                  <a:lnTo>
                    <a:pt x="11287" y="411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157695-9733-4F5F-81EB-F473F85659BF}"/>
                </a:ext>
              </a:extLst>
            </p:cNvPr>
            <p:cNvSpPr/>
            <p:nvPr/>
          </p:nvSpPr>
          <p:spPr>
            <a:xfrm>
              <a:off x="1105485" y="4145440"/>
              <a:ext cx="66675" cy="104775"/>
            </a:xfrm>
            <a:custGeom>
              <a:avLst/>
              <a:gdLst>
                <a:gd name="connsiteX0" fmla="*/ 7504 w 66675"/>
                <a:gd name="connsiteY0" fmla="*/ 11580 h 104775"/>
                <a:gd name="connsiteX1" fmla="*/ 45699 w 66675"/>
                <a:gd name="connsiteY1" fmla="*/ 94352 h 104775"/>
                <a:gd name="connsiteX2" fmla="*/ 61987 w 66675"/>
                <a:gd name="connsiteY2" fmla="*/ 87494 h 104775"/>
                <a:gd name="connsiteX3" fmla="*/ 12552 w 66675"/>
                <a:gd name="connsiteY3" fmla="*/ 8627 h 104775"/>
                <a:gd name="connsiteX4" fmla="*/ 7504 w 66675"/>
                <a:gd name="connsiteY4" fmla="*/ 11580 h 104775"/>
                <a:gd name="connsiteX5" fmla="*/ 7504 w 66675"/>
                <a:gd name="connsiteY5" fmla="*/ 1158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104775">
                  <a:moveTo>
                    <a:pt x="7504" y="11580"/>
                  </a:moveTo>
                  <a:cubicBezTo>
                    <a:pt x="20934" y="38916"/>
                    <a:pt x="34555" y="66063"/>
                    <a:pt x="45699" y="94352"/>
                  </a:cubicBezTo>
                  <a:cubicBezTo>
                    <a:pt x="50652" y="107020"/>
                    <a:pt x="69131" y="97495"/>
                    <a:pt x="61987" y="87494"/>
                  </a:cubicBezTo>
                  <a:cubicBezTo>
                    <a:pt x="43985" y="62157"/>
                    <a:pt x="28364" y="35392"/>
                    <a:pt x="12552" y="8627"/>
                  </a:cubicBezTo>
                  <a:cubicBezTo>
                    <a:pt x="10647" y="5293"/>
                    <a:pt x="5790" y="8151"/>
                    <a:pt x="7504" y="11580"/>
                  </a:cubicBezTo>
                  <a:lnTo>
                    <a:pt x="7504" y="11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6202E2DB-A278-4CB5-9FB2-CE041CE66569}"/>
                </a:ext>
              </a:extLst>
            </p:cNvPr>
            <p:cNvSpPr/>
            <p:nvPr/>
          </p:nvSpPr>
          <p:spPr>
            <a:xfrm>
              <a:off x="988609" y="4146879"/>
              <a:ext cx="38100" cy="123825"/>
            </a:xfrm>
            <a:custGeom>
              <a:avLst/>
              <a:gdLst>
                <a:gd name="connsiteX0" fmla="*/ 29987 w 38100"/>
                <a:gd name="connsiteY0" fmla="*/ 8427 h 123825"/>
                <a:gd name="connsiteX1" fmla="*/ 7603 w 38100"/>
                <a:gd name="connsiteY1" fmla="*/ 114059 h 123825"/>
                <a:gd name="connsiteX2" fmla="*/ 26844 w 38100"/>
                <a:gd name="connsiteY2" fmla="*/ 116631 h 123825"/>
                <a:gd name="connsiteX3" fmla="*/ 33416 w 38100"/>
                <a:gd name="connsiteY3" fmla="*/ 8903 h 123825"/>
                <a:gd name="connsiteX4" fmla="*/ 29987 w 38100"/>
                <a:gd name="connsiteY4" fmla="*/ 8427 h 123825"/>
                <a:gd name="connsiteX5" fmla="*/ 29987 w 38100"/>
                <a:gd name="connsiteY5" fmla="*/ 84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23825">
                  <a:moveTo>
                    <a:pt x="29987" y="8427"/>
                  </a:moveTo>
                  <a:cubicBezTo>
                    <a:pt x="23891" y="44146"/>
                    <a:pt x="17700" y="79293"/>
                    <a:pt x="7603" y="114059"/>
                  </a:cubicBezTo>
                  <a:cubicBezTo>
                    <a:pt x="3603" y="127775"/>
                    <a:pt x="27034" y="131109"/>
                    <a:pt x="26844" y="116631"/>
                  </a:cubicBezTo>
                  <a:cubicBezTo>
                    <a:pt x="26368" y="80436"/>
                    <a:pt x="29797" y="44812"/>
                    <a:pt x="33416" y="8903"/>
                  </a:cubicBezTo>
                  <a:cubicBezTo>
                    <a:pt x="33607" y="6903"/>
                    <a:pt x="30273" y="6427"/>
                    <a:pt x="29987" y="8427"/>
                  </a:cubicBezTo>
                  <a:lnTo>
                    <a:pt x="29987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380FFC59-72B0-4FB4-9C46-170F678BF43D}"/>
                </a:ext>
              </a:extLst>
            </p:cNvPr>
            <p:cNvSpPr/>
            <p:nvPr/>
          </p:nvSpPr>
          <p:spPr>
            <a:xfrm>
              <a:off x="806677" y="4045344"/>
              <a:ext cx="123825" cy="85725"/>
            </a:xfrm>
            <a:custGeom>
              <a:avLst/>
              <a:gdLst>
                <a:gd name="connsiteX0" fmla="*/ 117907 w 123825"/>
                <a:gd name="connsiteY0" fmla="*/ 7567 h 85725"/>
                <a:gd name="connsiteX1" fmla="*/ 65806 w 123825"/>
                <a:gd name="connsiteY1" fmla="*/ 40619 h 85725"/>
                <a:gd name="connsiteX2" fmla="*/ 10942 w 123825"/>
                <a:gd name="connsiteY2" fmla="*/ 69385 h 85725"/>
                <a:gd name="connsiteX3" fmla="*/ 17895 w 123825"/>
                <a:gd name="connsiteY3" fmla="*/ 85863 h 85725"/>
                <a:gd name="connsiteX4" fmla="*/ 71711 w 123825"/>
                <a:gd name="connsiteY4" fmla="*/ 50620 h 85725"/>
                <a:gd name="connsiteX5" fmla="*/ 121241 w 123825"/>
                <a:gd name="connsiteY5" fmla="*/ 11854 h 85725"/>
                <a:gd name="connsiteX6" fmla="*/ 117907 w 123825"/>
                <a:gd name="connsiteY6" fmla="*/ 7567 h 85725"/>
                <a:gd name="connsiteX7" fmla="*/ 117907 w 123825"/>
                <a:gd name="connsiteY7" fmla="*/ 75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85725">
                  <a:moveTo>
                    <a:pt x="117907" y="7567"/>
                  </a:moveTo>
                  <a:cubicBezTo>
                    <a:pt x="100572" y="18712"/>
                    <a:pt x="83998" y="30808"/>
                    <a:pt x="65806" y="40619"/>
                  </a:cubicBezTo>
                  <a:cubicBezTo>
                    <a:pt x="47994" y="50239"/>
                    <a:pt x="26944" y="57193"/>
                    <a:pt x="10942" y="69385"/>
                  </a:cubicBezTo>
                  <a:cubicBezTo>
                    <a:pt x="3607" y="74909"/>
                    <a:pt x="7417" y="89673"/>
                    <a:pt x="17895" y="85863"/>
                  </a:cubicBezTo>
                  <a:cubicBezTo>
                    <a:pt x="37612" y="78624"/>
                    <a:pt x="55042" y="63289"/>
                    <a:pt x="71711" y="50620"/>
                  </a:cubicBezTo>
                  <a:cubicBezTo>
                    <a:pt x="88380" y="37857"/>
                    <a:pt x="105620" y="25855"/>
                    <a:pt x="121241" y="11854"/>
                  </a:cubicBezTo>
                  <a:cubicBezTo>
                    <a:pt x="123432" y="9758"/>
                    <a:pt x="120479" y="5853"/>
                    <a:pt x="117907" y="7567"/>
                  </a:cubicBezTo>
                  <a:lnTo>
                    <a:pt x="117907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EDF71533-FFBF-476B-B099-A0FBC88C0167}"/>
                </a:ext>
              </a:extLst>
            </p:cNvPr>
            <p:cNvSpPr/>
            <p:nvPr/>
          </p:nvSpPr>
          <p:spPr>
            <a:xfrm>
              <a:off x="812199" y="3903194"/>
              <a:ext cx="133350" cy="66675"/>
            </a:xfrm>
            <a:custGeom>
              <a:avLst/>
              <a:gdLst>
                <a:gd name="connsiteX0" fmla="*/ 133150 w 133350"/>
                <a:gd name="connsiteY0" fmla="*/ 57897 h 66675"/>
                <a:gd name="connsiteX1" fmla="*/ 20088 w 133350"/>
                <a:gd name="connsiteY1" fmla="*/ 7891 h 66675"/>
                <a:gd name="connsiteX2" fmla="*/ 14468 w 133350"/>
                <a:gd name="connsiteY2" fmla="*/ 28369 h 66675"/>
                <a:gd name="connsiteX3" fmla="*/ 131816 w 133350"/>
                <a:gd name="connsiteY3" fmla="*/ 61040 h 66675"/>
                <a:gd name="connsiteX4" fmla="*/ 133150 w 133350"/>
                <a:gd name="connsiteY4" fmla="*/ 57897 h 66675"/>
                <a:gd name="connsiteX5" fmla="*/ 133150 w 133350"/>
                <a:gd name="connsiteY5" fmla="*/ 578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66675">
                  <a:moveTo>
                    <a:pt x="133150" y="57897"/>
                  </a:moveTo>
                  <a:cubicBezTo>
                    <a:pt x="96669" y="39990"/>
                    <a:pt x="57902" y="22654"/>
                    <a:pt x="20088" y="7891"/>
                  </a:cubicBezTo>
                  <a:cubicBezTo>
                    <a:pt x="7515" y="2938"/>
                    <a:pt x="1324" y="24083"/>
                    <a:pt x="14468" y="28369"/>
                  </a:cubicBezTo>
                  <a:cubicBezTo>
                    <a:pt x="52378" y="40752"/>
                    <a:pt x="92954" y="51801"/>
                    <a:pt x="131816" y="61040"/>
                  </a:cubicBezTo>
                  <a:cubicBezTo>
                    <a:pt x="133626" y="61421"/>
                    <a:pt x="134864" y="58754"/>
                    <a:pt x="133150" y="57897"/>
                  </a:cubicBezTo>
                  <a:lnTo>
                    <a:pt x="133150" y="578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C7A3FB05-C597-4B0F-90D6-9438C414F0B6}"/>
                </a:ext>
              </a:extLst>
            </p:cNvPr>
            <p:cNvSpPr/>
            <p:nvPr/>
          </p:nvSpPr>
          <p:spPr>
            <a:xfrm>
              <a:off x="939768" y="3776283"/>
              <a:ext cx="57150" cy="114300"/>
            </a:xfrm>
            <a:custGeom>
              <a:avLst/>
              <a:gdLst>
                <a:gd name="connsiteX0" fmla="*/ 52158 w 57150"/>
                <a:gd name="connsiteY0" fmla="*/ 108513 h 114300"/>
                <a:gd name="connsiteX1" fmla="*/ 23774 w 57150"/>
                <a:gd name="connsiteY1" fmla="*/ 13072 h 114300"/>
                <a:gd name="connsiteX2" fmla="*/ 8534 w 57150"/>
                <a:gd name="connsiteY2" fmla="*/ 19549 h 114300"/>
                <a:gd name="connsiteX3" fmla="*/ 50634 w 57150"/>
                <a:gd name="connsiteY3" fmla="*/ 109275 h 114300"/>
                <a:gd name="connsiteX4" fmla="*/ 52158 w 57150"/>
                <a:gd name="connsiteY4" fmla="*/ 108513 h 114300"/>
                <a:gd name="connsiteX5" fmla="*/ 52158 w 57150"/>
                <a:gd name="connsiteY5" fmla="*/ 10851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52158" y="108513"/>
                  </a:moveTo>
                  <a:cubicBezTo>
                    <a:pt x="46253" y="75747"/>
                    <a:pt x="29489" y="46029"/>
                    <a:pt x="23774" y="13072"/>
                  </a:cubicBezTo>
                  <a:cubicBezTo>
                    <a:pt x="21774" y="1452"/>
                    <a:pt x="1771" y="8691"/>
                    <a:pt x="8534" y="19549"/>
                  </a:cubicBezTo>
                  <a:cubicBezTo>
                    <a:pt x="26155" y="47743"/>
                    <a:pt x="33204" y="80986"/>
                    <a:pt x="50634" y="109275"/>
                  </a:cubicBezTo>
                  <a:cubicBezTo>
                    <a:pt x="51015" y="110132"/>
                    <a:pt x="52254" y="109465"/>
                    <a:pt x="52158" y="108513"/>
                  </a:cubicBezTo>
                  <a:lnTo>
                    <a:pt x="52158" y="108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A1313782-A548-44A3-9378-4342B50847F6}"/>
                </a:ext>
              </a:extLst>
            </p:cNvPr>
            <p:cNvSpPr/>
            <p:nvPr/>
          </p:nvSpPr>
          <p:spPr>
            <a:xfrm>
              <a:off x="1052300" y="3791422"/>
              <a:ext cx="47625" cy="123825"/>
            </a:xfrm>
            <a:custGeom>
              <a:avLst/>
              <a:gdLst>
                <a:gd name="connsiteX0" fmla="*/ 11826 w 47625"/>
                <a:gd name="connsiteY0" fmla="*/ 119758 h 123825"/>
                <a:gd name="connsiteX1" fmla="*/ 43354 w 47625"/>
                <a:gd name="connsiteY1" fmla="*/ 17555 h 123825"/>
                <a:gd name="connsiteX2" fmla="*/ 26495 w 47625"/>
                <a:gd name="connsiteY2" fmla="*/ 15269 h 123825"/>
                <a:gd name="connsiteX3" fmla="*/ 17351 w 47625"/>
                <a:gd name="connsiteY3" fmla="*/ 73371 h 123825"/>
                <a:gd name="connsiteX4" fmla="*/ 7159 w 47625"/>
                <a:gd name="connsiteY4" fmla="*/ 118520 h 123825"/>
                <a:gd name="connsiteX5" fmla="*/ 11826 w 47625"/>
                <a:gd name="connsiteY5" fmla="*/ 119758 h 123825"/>
                <a:gd name="connsiteX6" fmla="*/ 11826 w 47625"/>
                <a:gd name="connsiteY6" fmla="*/ 1197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123825">
                  <a:moveTo>
                    <a:pt x="11826" y="119758"/>
                  </a:moveTo>
                  <a:cubicBezTo>
                    <a:pt x="27543" y="89278"/>
                    <a:pt x="34115" y="50511"/>
                    <a:pt x="43354" y="17555"/>
                  </a:cubicBezTo>
                  <a:cubicBezTo>
                    <a:pt x="46593" y="5934"/>
                    <a:pt x="27923" y="2505"/>
                    <a:pt x="26495" y="15269"/>
                  </a:cubicBezTo>
                  <a:cubicBezTo>
                    <a:pt x="24399" y="34890"/>
                    <a:pt x="21923" y="54131"/>
                    <a:pt x="17351" y="73371"/>
                  </a:cubicBezTo>
                  <a:cubicBezTo>
                    <a:pt x="13731" y="88421"/>
                    <a:pt x="8873" y="103184"/>
                    <a:pt x="7159" y="118520"/>
                  </a:cubicBezTo>
                  <a:cubicBezTo>
                    <a:pt x="6873" y="120996"/>
                    <a:pt x="10683" y="121853"/>
                    <a:pt x="11826" y="119758"/>
                  </a:cubicBezTo>
                  <a:lnTo>
                    <a:pt x="11826" y="1197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0676244E-130F-4CFB-BFAE-267C9B7862C0}"/>
                </a:ext>
              </a:extLst>
            </p:cNvPr>
            <p:cNvSpPr/>
            <p:nvPr/>
          </p:nvSpPr>
          <p:spPr>
            <a:xfrm>
              <a:off x="1116750" y="3909627"/>
              <a:ext cx="123825" cy="57150"/>
            </a:xfrm>
            <a:custGeom>
              <a:avLst/>
              <a:gdLst>
                <a:gd name="connsiteX0" fmla="*/ 11003 w 123825"/>
                <a:gd name="connsiteY0" fmla="*/ 53179 h 57150"/>
                <a:gd name="connsiteX1" fmla="*/ 65296 w 123825"/>
                <a:gd name="connsiteY1" fmla="*/ 37081 h 57150"/>
                <a:gd name="connsiteX2" fmla="*/ 114445 w 123825"/>
                <a:gd name="connsiteY2" fmla="*/ 22984 h 57150"/>
                <a:gd name="connsiteX3" fmla="*/ 107872 w 123825"/>
                <a:gd name="connsiteY3" fmla="*/ 7459 h 57150"/>
                <a:gd name="connsiteX4" fmla="*/ 55580 w 123825"/>
                <a:gd name="connsiteY4" fmla="*/ 30414 h 57150"/>
                <a:gd name="connsiteX5" fmla="*/ 8622 w 123825"/>
                <a:gd name="connsiteY5" fmla="*/ 47654 h 57150"/>
                <a:gd name="connsiteX6" fmla="*/ 11003 w 123825"/>
                <a:gd name="connsiteY6" fmla="*/ 53179 h 57150"/>
                <a:gd name="connsiteX7" fmla="*/ 11003 w 123825"/>
                <a:gd name="connsiteY7" fmla="*/ 5317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7150">
                  <a:moveTo>
                    <a:pt x="11003" y="53179"/>
                  </a:moveTo>
                  <a:cubicBezTo>
                    <a:pt x="29482" y="49559"/>
                    <a:pt x="47198" y="42415"/>
                    <a:pt x="65296" y="37081"/>
                  </a:cubicBezTo>
                  <a:cubicBezTo>
                    <a:pt x="81774" y="32224"/>
                    <a:pt x="98919" y="30414"/>
                    <a:pt x="114445" y="22984"/>
                  </a:cubicBezTo>
                  <a:cubicBezTo>
                    <a:pt x="123208" y="18793"/>
                    <a:pt x="117016" y="4887"/>
                    <a:pt x="107872" y="7459"/>
                  </a:cubicBezTo>
                  <a:cubicBezTo>
                    <a:pt x="89584" y="12602"/>
                    <a:pt x="73392" y="23651"/>
                    <a:pt x="55580" y="30414"/>
                  </a:cubicBezTo>
                  <a:cubicBezTo>
                    <a:pt x="39959" y="36319"/>
                    <a:pt x="23862" y="40796"/>
                    <a:pt x="8622" y="47654"/>
                  </a:cubicBezTo>
                  <a:cubicBezTo>
                    <a:pt x="5479" y="49178"/>
                    <a:pt x="7860" y="53845"/>
                    <a:pt x="11003" y="53179"/>
                  </a:cubicBezTo>
                  <a:lnTo>
                    <a:pt x="11003" y="531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9A7739E-1773-462E-830C-428C8ADDF5E4}"/>
                </a:ext>
              </a:extLst>
            </p:cNvPr>
            <p:cNvSpPr/>
            <p:nvPr/>
          </p:nvSpPr>
          <p:spPr>
            <a:xfrm>
              <a:off x="1018124" y="4026837"/>
              <a:ext cx="19050" cy="76200"/>
            </a:xfrm>
            <a:custGeom>
              <a:avLst/>
              <a:gdLst>
                <a:gd name="connsiteX0" fmla="*/ 9045 w 19050"/>
                <a:gd name="connsiteY0" fmla="*/ 9787 h 76200"/>
                <a:gd name="connsiteX1" fmla="*/ 8664 w 19050"/>
                <a:gd name="connsiteY1" fmla="*/ 70080 h 76200"/>
                <a:gd name="connsiteX2" fmla="*/ 15046 w 19050"/>
                <a:gd name="connsiteY2" fmla="*/ 70080 h 76200"/>
                <a:gd name="connsiteX3" fmla="*/ 14665 w 19050"/>
                <a:gd name="connsiteY3" fmla="*/ 9787 h 76200"/>
                <a:gd name="connsiteX4" fmla="*/ 9045 w 19050"/>
                <a:gd name="connsiteY4" fmla="*/ 9787 h 76200"/>
                <a:gd name="connsiteX5" fmla="*/ 9045 w 19050"/>
                <a:gd name="connsiteY5" fmla="*/ 978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76200">
                  <a:moveTo>
                    <a:pt x="9045" y="9787"/>
                  </a:moveTo>
                  <a:cubicBezTo>
                    <a:pt x="7902" y="29313"/>
                    <a:pt x="5616" y="50744"/>
                    <a:pt x="8664" y="70080"/>
                  </a:cubicBezTo>
                  <a:cubicBezTo>
                    <a:pt x="9141" y="73223"/>
                    <a:pt x="14570" y="73223"/>
                    <a:pt x="15046" y="70080"/>
                  </a:cubicBezTo>
                  <a:cubicBezTo>
                    <a:pt x="18094" y="50744"/>
                    <a:pt x="15808" y="29218"/>
                    <a:pt x="14665" y="9787"/>
                  </a:cubicBezTo>
                  <a:cubicBezTo>
                    <a:pt x="14475" y="6263"/>
                    <a:pt x="9236" y="6263"/>
                    <a:pt x="9045" y="9787"/>
                  </a:cubicBezTo>
                  <a:lnTo>
                    <a:pt x="9045" y="9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9B5365F6-8D58-4EBE-87FC-4D9F905769C8}"/>
                </a:ext>
              </a:extLst>
            </p:cNvPr>
            <p:cNvSpPr/>
            <p:nvPr/>
          </p:nvSpPr>
          <p:spPr>
            <a:xfrm>
              <a:off x="952446" y="4006235"/>
              <a:ext cx="47625" cy="28575"/>
            </a:xfrm>
            <a:custGeom>
              <a:avLst/>
              <a:gdLst>
                <a:gd name="connsiteX0" fmla="*/ 47862 w 47625"/>
                <a:gd name="connsiteY0" fmla="*/ 7148 h 28575"/>
                <a:gd name="connsiteX1" fmla="*/ 8238 w 47625"/>
                <a:gd name="connsiteY1" fmla="*/ 24293 h 28575"/>
                <a:gd name="connsiteX2" fmla="*/ 12906 w 47625"/>
                <a:gd name="connsiteY2" fmla="*/ 28960 h 28575"/>
                <a:gd name="connsiteX3" fmla="*/ 48529 w 47625"/>
                <a:gd name="connsiteY3" fmla="*/ 9338 h 28575"/>
                <a:gd name="connsiteX4" fmla="*/ 47862 w 47625"/>
                <a:gd name="connsiteY4" fmla="*/ 7148 h 28575"/>
                <a:gd name="connsiteX5" fmla="*/ 47862 w 47625"/>
                <a:gd name="connsiteY5" fmla="*/ 714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47862" y="7148"/>
                  </a:moveTo>
                  <a:cubicBezTo>
                    <a:pt x="33099" y="7433"/>
                    <a:pt x="19192" y="14863"/>
                    <a:pt x="8238" y="24293"/>
                  </a:cubicBezTo>
                  <a:cubicBezTo>
                    <a:pt x="5000" y="27055"/>
                    <a:pt x="9667" y="31532"/>
                    <a:pt x="12906" y="28960"/>
                  </a:cubicBezTo>
                  <a:cubicBezTo>
                    <a:pt x="23859" y="20292"/>
                    <a:pt x="35861" y="15053"/>
                    <a:pt x="48529" y="9338"/>
                  </a:cubicBezTo>
                  <a:cubicBezTo>
                    <a:pt x="49482" y="8767"/>
                    <a:pt x="48910" y="7052"/>
                    <a:pt x="47862" y="7148"/>
                  </a:cubicBezTo>
                  <a:lnTo>
                    <a:pt x="47862" y="71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20BC13B-D48C-4C4E-BCE9-93CCC3C0ACAF}"/>
                </a:ext>
              </a:extLst>
            </p:cNvPr>
            <p:cNvSpPr/>
            <p:nvPr/>
          </p:nvSpPr>
          <p:spPr>
            <a:xfrm>
              <a:off x="956364" y="3962854"/>
              <a:ext cx="47625" cy="19050"/>
            </a:xfrm>
            <a:custGeom>
              <a:avLst/>
              <a:gdLst>
                <a:gd name="connsiteX0" fmla="*/ 43849 w 47625"/>
                <a:gd name="connsiteY0" fmla="*/ 15572 h 19050"/>
                <a:gd name="connsiteX1" fmla="*/ 12322 w 47625"/>
                <a:gd name="connsiteY1" fmla="*/ 7571 h 19050"/>
                <a:gd name="connsiteX2" fmla="*/ 8797 w 47625"/>
                <a:gd name="connsiteY2" fmla="*/ 13667 h 19050"/>
                <a:gd name="connsiteX3" fmla="*/ 43945 w 47625"/>
                <a:gd name="connsiteY3" fmla="*/ 20811 h 19050"/>
                <a:gd name="connsiteX4" fmla="*/ 43849 w 47625"/>
                <a:gd name="connsiteY4" fmla="*/ 15572 h 19050"/>
                <a:gd name="connsiteX5" fmla="*/ 43849 w 47625"/>
                <a:gd name="connsiteY5" fmla="*/ 155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43849" y="15572"/>
                  </a:moveTo>
                  <a:cubicBezTo>
                    <a:pt x="32229" y="16239"/>
                    <a:pt x="22609" y="12620"/>
                    <a:pt x="12322" y="7571"/>
                  </a:cubicBezTo>
                  <a:cubicBezTo>
                    <a:pt x="8226" y="5571"/>
                    <a:pt x="5083" y="11096"/>
                    <a:pt x="8797" y="13667"/>
                  </a:cubicBezTo>
                  <a:cubicBezTo>
                    <a:pt x="18894" y="20621"/>
                    <a:pt x="31943" y="22145"/>
                    <a:pt x="43945" y="20811"/>
                  </a:cubicBezTo>
                  <a:cubicBezTo>
                    <a:pt x="47088" y="20335"/>
                    <a:pt x="47278" y="15382"/>
                    <a:pt x="43849" y="15572"/>
                  </a:cubicBezTo>
                  <a:lnTo>
                    <a:pt x="43849" y="15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5E5B10B1-9B0A-44AC-B9EC-C2FA374DBFBE}"/>
                </a:ext>
              </a:extLst>
            </p:cNvPr>
            <p:cNvSpPr/>
            <p:nvPr/>
          </p:nvSpPr>
          <p:spPr>
            <a:xfrm>
              <a:off x="1024795" y="3919604"/>
              <a:ext cx="28575" cy="57150"/>
            </a:xfrm>
            <a:custGeom>
              <a:avLst/>
              <a:gdLst>
                <a:gd name="connsiteX0" fmla="*/ 9803 w 28575"/>
                <a:gd name="connsiteY0" fmla="*/ 54441 h 57150"/>
                <a:gd name="connsiteX1" fmla="*/ 29806 w 28575"/>
                <a:gd name="connsiteY1" fmla="*/ 9959 h 57150"/>
                <a:gd name="connsiteX2" fmla="*/ 25615 w 28575"/>
                <a:gd name="connsiteY2" fmla="*/ 8245 h 57150"/>
                <a:gd name="connsiteX3" fmla="*/ 7231 w 28575"/>
                <a:gd name="connsiteY3" fmla="*/ 53393 h 57150"/>
                <a:gd name="connsiteX4" fmla="*/ 9803 w 28575"/>
                <a:gd name="connsiteY4" fmla="*/ 54441 h 57150"/>
                <a:gd name="connsiteX5" fmla="*/ 9803 w 28575"/>
                <a:gd name="connsiteY5" fmla="*/ 5444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57150">
                  <a:moveTo>
                    <a:pt x="9803" y="54441"/>
                  </a:moveTo>
                  <a:cubicBezTo>
                    <a:pt x="16852" y="39868"/>
                    <a:pt x="24376" y="25294"/>
                    <a:pt x="29806" y="9959"/>
                  </a:cubicBezTo>
                  <a:cubicBezTo>
                    <a:pt x="30663" y="7578"/>
                    <a:pt x="26853" y="5959"/>
                    <a:pt x="25615" y="8245"/>
                  </a:cubicBezTo>
                  <a:cubicBezTo>
                    <a:pt x="18280" y="22723"/>
                    <a:pt x="12946" y="38248"/>
                    <a:pt x="7231" y="53393"/>
                  </a:cubicBezTo>
                  <a:cubicBezTo>
                    <a:pt x="6660" y="54822"/>
                    <a:pt x="9041" y="55870"/>
                    <a:pt x="9803" y="54441"/>
                  </a:cubicBezTo>
                  <a:lnTo>
                    <a:pt x="9803" y="544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BCAD896-AD9C-4F9B-B9BB-485B7100F617}"/>
                </a:ext>
              </a:extLst>
            </p:cNvPr>
            <p:cNvSpPr/>
            <p:nvPr/>
          </p:nvSpPr>
          <p:spPr>
            <a:xfrm>
              <a:off x="1035122" y="3984382"/>
              <a:ext cx="47625" cy="19050"/>
            </a:xfrm>
            <a:custGeom>
              <a:avLst/>
              <a:gdLst>
                <a:gd name="connsiteX0" fmla="*/ 9001 w 47625"/>
                <a:gd name="connsiteY0" fmla="*/ 13952 h 19050"/>
                <a:gd name="connsiteX1" fmla="*/ 47577 w 47625"/>
                <a:gd name="connsiteY1" fmla="*/ 14047 h 19050"/>
                <a:gd name="connsiteX2" fmla="*/ 47577 w 47625"/>
                <a:gd name="connsiteY2" fmla="*/ 8713 h 19050"/>
                <a:gd name="connsiteX3" fmla="*/ 9001 w 47625"/>
                <a:gd name="connsiteY3" fmla="*/ 8808 h 19050"/>
                <a:gd name="connsiteX4" fmla="*/ 9001 w 47625"/>
                <a:gd name="connsiteY4" fmla="*/ 13952 h 19050"/>
                <a:gd name="connsiteX5" fmla="*/ 9001 w 47625"/>
                <a:gd name="connsiteY5" fmla="*/ 139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01" y="13952"/>
                  </a:moveTo>
                  <a:cubicBezTo>
                    <a:pt x="21003" y="15952"/>
                    <a:pt x="35671" y="16524"/>
                    <a:pt x="47577" y="14047"/>
                  </a:cubicBezTo>
                  <a:cubicBezTo>
                    <a:pt x="50244" y="13476"/>
                    <a:pt x="50244" y="9189"/>
                    <a:pt x="47577" y="8713"/>
                  </a:cubicBezTo>
                  <a:cubicBezTo>
                    <a:pt x="35671" y="6332"/>
                    <a:pt x="21003" y="6903"/>
                    <a:pt x="9001" y="8808"/>
                  </a:cubicBezTo>
                  <a:cubicBezTo>
                    <a:pt x="6525" y="9285"/>
                    <a:pt x="6525" y="13571"/>
                    <a:pt x="9001" y="13952"/>
                  </a:cubicBezTo>
                  <a:lnTo>
                    <a:pt x="9001" y="13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EF108D41-C4C3-416D-91D6-FB7AB04F475F}"/>
                </a:ext>
              </a:extLst>
            </p:cNvPr>
            <p:cNvSpPr/>
            <p:nvPr/>
          </p:nvSpPr>
          <p:spPr>
            <a:xfrm>
              <a:off x="1090316" y="3568402"/>
              <a:ext cx="47625" cy="180975"/>
            </a:xfrm>
            <a:custGeom>
              <a:avLst/>
              <a:gdLst>
                <a:gd name="connsiteX0" fmla="*/ 14577 w 47625"/>
                <a:gd name="connsiteY0" fmla="*/ 177329 h 180975"/>
                <a:gd name="connsiteX1" fmla="*/ 42962 w 47625"/>
                <a:gd name="connsiteY1" fmla="*/ 17404 h 180975"/>
                <a:gd name="connsiteX2" fmla="*/ 27150 w 47625"/>
                <a:gd name="connsiteY2" fmla="*/ 13022 h 180975"/>
                <a:gd name="connsiteX3" fmla="*/ 7148 w 47625"/>
                <a:gd name="connsiteY3" fmla="*/ 177233 h 180975"/>
                <a:gd name="connsiteX4" fmla="*/ 14577 w 47625"/>
                <a:gd name="connsiteY4" fmla="*/ 177329 h 180975"/>
                <a:gd name="connsiteX5" fmla="*/ 14577 w 47625"/>
                <a:gd name="connsiteY5" fmla="*/ 17732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80975">
                  <a:moveTo>
                    <a:pt x="14577" y="177329"/>
                  </a:moveTo>
                  <a:cubicBezTo>
                    <a:pt x="21340" y="123036"/>
                    <a:pt x="32770" y="70934"/>
                    <a:pt x="42962" y="17404"/>
                  </a:cubicBezTo>
                  <a:cubicBezTo>
                    <a:pt x="44867" y="7212"/>
                    <a:pt x="29722" y="2640"/>
                    <a:pt x="27150" y="13022"/>
                  </a:cubicBezTo>
                  <a:cubicBezTo>
                    <a:pt x="14006" y="65315"/>
                    <a:pt x="8957" y="123512"/>
                    <a:pt x="7148" y="177233"/>
                  </a:cubicBezTo>
                  <a:cubicBezTo>
                    <a:pt x="6957" y="182282"/>
                    <a:pt x="14006" y="181996"/>
                    <a:pt x="14577" y="177329"/>
                  </a:cubicBezTo>
                  <a:lnTo>
                    <a:pt x="14577" y="177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F7108415-67A3-4631-AAC2-2949FDBC8DEB}"/>
                </a:ext>
              </a:extLst>
            </p:cNvPr>
            <p:cNvSpPr/>
            <p:nvPr/>
          </p:nvSpPr>
          <p:spPr>
            <a:xfrm>
              <a:off x="531916" y="3951184"/>
              <a:ext cx="247650" cy="38100"/>
            </a:xfrm>
            <a:custGeom>
              <a:avLst/>
              <a:gdLst>
                <a:gd name="connsiteX0" fmla="*/ 242650 w 247650"/>
                <a:gd name="connsiteY0" fmla="*/ 24575 h 38100"/>
                <a:gd name="connsiteX1" fmla="*/ 130255 w 247650"/>
                <a:gd name="connsiteY1" fmla="*/ 15431 h 38100"/>
                <a:gd name="connsiteX2" fmla="*/ 17860 w 247650"/>
                <a:gd name="connsiteY2" fmla="*/ 7144 h 38100"/>
                <a:gd name="connsiteX3" fmla="*/ 17860 w 247650"/>
                <a:gd name="connsiteY3" fmla="*/ 29433 h 38100"/>
                <a:gd name="connsiteX4" fmla="*/ 130255 w 247650"/>
                <a:gd name="connsiteY4" fmla="*/ 30671 h 38100"/>
                <a:gd name="connsiteX5" fmla="*/ 242650 w 247650"/>
                <a:gd name="connsiteY5" fmla="*/ 31147 h 38100"/>
                <a:gd name="connsiteX6" fmla="*/ 242650 w 247650"/>
                <a:gd name="connsiteY6" fmla="*/ 24575 h 38100"/>
                <a:gd name="connsiteX7" fmla="*/ 242650 w 247650"/>
                <a:gd name="connsiteY7" fmla="*/ 24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38100">
                  <a:moveTo>
                    <a:pt x="242650" y="24575"/>
                  </a:moveTo>
                  <a:cubicBezTo>
                    <a:pt x="205502" y="20003"/>
                    <a:pt x="167593" y="19241"/>
                    <a:pt x="130255" y="15431"/>
                  </a:cubicBezTo>
                  <a:cubicBezTo>
                    <a:pt x="93012" y="11621"/>
                    <a:pt x="55293" y="7335"/>
                    <a:pt x="17860" y="7144"/>
                  </a:cubicBezTo>
                  <a:cubicBezTo>
                    <a:pt x="3382" y="7049"/>
                    <a:pt x="3763" y="28290"/>
                    <a:pt x="17860" y="29433"/>
                  </a:cubicBezTo>
                  <a:cubicBezTo>
                    <a:pt x="55103" y="32385"/>
                    <a:pt x="92917" y="31338"/>
                    <a:pt x="130255" y="30671"/>
                  </a:cubicBezTo>
                  <a:cubicBezTo>
                    <a:pt x="167688" y="30099"/>
                    <a:pt x="205312" y="32576"/>
                    <a:pt x="242650" y="31147"/>
                  </a:cubicBezTo>
                  <a:cubicBezTo>
                    <a:pt x="246936" y="30957"/>
                    <a:pt x="246746" y="25051"/>
                    <a:pt x="242650" y="24575"/>
                  </a:cubicBezTo>
                  <a:lnTo>
                    <a:pt x="242650" y="24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19223CB8-480E-472E-A7F6-FCCF66444877}"/>
                </a:ext>
              </a:extLst>
            </p:cNvPr>
            <p:cNvSpPr/>
            <p:nvPr/>
          </p:nvSpPr>
          <p:spPr>
            <a:xfrm>
              <a:off x="1036274" y="4318945"/>
              <a:ext cx="28575" cy="171450"/>
            </a:xfrm>
            <a:custGeom>
              <a:avLst/>
              <a:gdLst>
                <a:gd name="connsiteX0" fmla="*/ 9183 w 28575"/>
                <a:gd name="connsiteY0" fmla="*/ 10001 h 171450"/>
                <a:gd name="connsiteX1" fmla="*/ 11659 w 28575"/>
                <a:gd name="connsiteY1" fmla="*/ 164497 h 171450"/>
                <a:gd name="connsiteX2" fmla="*/ 29757 w 28575"/>
                <a:gd name="connsiteY2" fmla="*/ 162020 h 171450"/>
                <a:gd name="connsiteX3" fmla="*/ 14993 w 28575"/>
                <a:gd name="connsiteY3" fmla="*/ 10001 h 171450"/>
                <a:gd name="connsiteX4" fmla="*/ 9183 w 28575"/>
                <a:gd name="connsiteY4" fmla="*/ 10001 h 171450"/>
                <a:gd name="connsiteX5" fmla="*/ 9183 w 28575"/>
                <a:gd name="connsiteY5" fmla="*/ 1000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71450">
                  <a:moveTo>
                    <a:pt x="9183" y="10001"/>
                  </a:moveTo>
                  <a:cubicBezTo>
                    <a:pt x="5563" y="61246"/>
                    <a:pt x="6992" y="113348"/>
                    <a:pt x="11659" y="164497"/>
                  </a:cubicBezTo>
                  <a:cubicBezTo>
                    <a:pt x="12897" y="177736"/>
                    <a:pt x="31757" y="175450"/>
                    <a:pt x="29757" y="162020"/>
                  </a:cubicBezTo>
                  <a:cubicBezTo>
                    <a:pt x="22232" y="111347"/>
                    <a:pt x="18041" y="61055"/>
                    <a:pt x="14993" y="10001"/>
                  </a:cubicBezTo>
                  <a:cubicBezTo>
                    <a:pt x="14802" y="6191"/>
                    <a:pt x="9468" y="6191"/>
                    <a:pt x="9183" y="10001"/>
                  </a:cubicBezTo>
                  <a:lnTo>
                    <a:pt x="9183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56B7FCB4-AE3B-4FFA-85C1-A308F624761A}"/>
                </a:ext>
              </a:extLst>
            </p:cNvPr>
            <p:cNvSpPr/>
            <p:nvPr/>
          </p:nvSpPr>
          <p:spPr>
            <a:xfrm>
              <a:off x="1181500" y="4053428"/>
              <a:ext cx="190500" cy="85725"/>
            </a:xfrm>
            <a:custGeom>
              <a:avLst/>
              <a:gdLst>
                <a:gd name="connsiteX0" fmla="*/ 7689 w 190500"/>
                <a:gd name="connsiteY0" fmla="*/ 8913 h 85725"/>
                <a:gd name="connsiteX1" fmla="*/ 174282 w 190500"/>
                <a:gd name="connsiteY1" fmla="*/ 80065 h 85725"/>
                <a:gd name="connsiteX2" fmla="*/ 181521 w 190500"/>
                <a:gd name="connsiteY2" fmla="*/ 62920 h 85725"/>
                <a:gd name="connsiteX3" fmla="*/ 8166 w 190500"/>
                <a:gd name="connsiteY3" fmla="*/ 7199 h 85725"/>
                <a:gd name="connsiteX4" fmla="*/ 7689 w 190500"/>
                <a:gd name="connsiteY4" fmla="*/ 8913 h 85725"/>
                <a:gd name="connsiteX5" fmla="*/ 7689 w 190500"/>
                <a:gd name="connsiteY5" fmla="*/ 891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85725">
                  <a:moveTo>
                    <a:pt x="7689" y="8913"/>
                  </a:moveTo>
                  <a:cubicBezTo>
                    <a:pt x="63411" y="31392"/>
                    <a:pt x="117132" y="61586"/>
                    <a:pt x="174282" y="80065"/>
                  </a:cubicBezTo>
                  <a:cubicBezTo>
                    <a:pt x="184188" y="83303"/>
                    <a:pt x="191331" y="67111"/>
                    <a:pt x="181521" y="62920"/>
                  </a:cubicBezTo>
                  <a:cubicBezTo>
                    <a:pt x="125895" y="39393"/>
                    <a:pt x="65316" y="26820"/>
                    <a:pt x="8166" y="7199"/>
                  </a:cubicBezTo>
                  <a:cubicBezTo>
                    <a:pt x="7118" y="6818"/>
                    <a:pt x="6737" y="8532"/>
                    <a:pt x="7689" y="8913"/>
                  </a:cubicBezTo>
                  <a:lnTo>
                    <a:pt x="7689" y="8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C487B86C-4665-4075-A72B-7F53DF64F541}"/>
                </a:ext>
              </a:extLst>
            </p:cNvPr>
            <p:cNvSpPr/>
            <p:nvPr/>
          </p:nvSpPr>
          <p:spPr>
            <a:xfrm>
              <a:off x="652461" y="4187137"/>
              <a:ext cx="152400" cy="133350"/>
            </a:xfrm>
            <a:custGeom>
              <a:avLst/>
              <a:gdLst>
                <a:gd name="connsiteX0" fmla="*/ 143536 w 152400"/>
                <a:gd name="connsiteY0" fmla="*/ 7507 h 133350"/>
                <a:gd name="connsiteX1" fmla="*/ 12472 w 152400"/>
                <a:gd name="connsiteY1" fmla="*/ 107519 h 133350"/>
                <a:gd name="connsiteX2" fmla="*/ 26664 w 152400"/>
                <a:gd name="connsiteY2" fmla="*/ 125902 h 133350"/>
                <a:gd name="connsiteX3" fmla="*/ 146108 w 152400"/>
                <a:gd name="connsiteY3" fmla="*/ 10840 h 133350"/>
                <a:gd name="connsiteX4" fmla="*/ 143536 w 152400"/>
                <a:gd name="connsiteY4" fmla="*/ 7507 h 133350"/>
                <a:gd name="connsiteX5" fmla="*/ 143536 w 152400"/>
                <a:gd name="connsiteY5" fmla="*/ 75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133350">
                  <a:moveTo>
                    <a:pt x="143536" y="7507"/>
                  </a:moveTo>
                  <a:cubicBezTo>
                    <a:pt x="98864" y="39415"/>
                    <a:pt x="57049" y="75325"/>
                    <a:pt x="12472" y="107519"/>
                  </a:cubicBezTo>
                  <a:cubicBezTo>
                    <a:pt x="-1434" y="117616"/>
                    <a:pt x="14949" y="137809"/>
                    <a:pt x="26664" y="125902"/>
                  </a:cubicBezTo>
                  <a:cubicBezTo>
                    <a:pt x="65526" y="86469"/>
                    <a:pt x="107627" y="50369"/>
                    <a:pt x="146108" y="10840"/>
                  </a:cubicBezTo>
                  <a:cubicBezTo>
                    <a:pt x="147727" y="9221"/>
                    <a:pt x="145536" y="6078"/>
                    <a:pt x="143536" y="7507"/>
                  </a:cubicBezTo>
                  <a:lnTo>
                    <a:pt x="143536" y="75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1AE64BCB-5A78-47D5-B6BB-D529A6610C7C}"/>
                </a:ext>
              </a:extLst>
            </p:cNvPr>
            <p:cNvSpPr/>
            <p:nvPr/>
          </p:nvSpPr>
          <p:spPr>
            <a:xfrm>
              <a:off x="872813" y="3454455"/>
              <a:ext cx="57150" cy="190500"/>
            </a:xfrm>
            <a:custGeom>
              <a:avLst/>
              <a:gdLst>
                <a:gd name="connsiteX0" fmla="*/ 54820 w 57150"/>
                <a:gd name="connsiteY0" fmla="*/ 189454 h 190500"/>
                <a:gd name="connsiteX1" fmla="*/ 25959 w 57150"/>
                <a:gd name="connsiteY1" fmla="*/ 14098 h 190500"/>
                <a:gd name="connsiteX2" fmla="*/ 7290 w 57150"/>
                <a:gd name="connsiteY2" fmla="*/ 19242 h 190500"/>
                <a:gd name="connsiteX3" fmla="*/ 53106 w 57150"/>
                <a:gd name="connsiteY3" fmla="*/ 189930 h 190500"/>
                <a:gd name="connsiteX4" fmla="*/ 54820 w 57150"/>
                <a:gd name="connsiteY4" fmla="*/ 189454 h 190500"/>
                <a:gd name="connsiteX5" fmla="*/ 54820 w 57150"/>
                <a:gd name="connsiteY5" fmla="*/ 18945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54820" y="189454"/>
                  </a:moveTo>
                  <a:cubicBezTo>
                    <a:pt x="46819" y="131923"/>
                    <a:pt x="41199" y="70010"/>
                    <a:pt x="25959" y="14098"/>
                  </a:cubicBezTo>
                  <a:cubicBezTo>
                    <a:pt x="22626" y="1811"/>
                    <a:pt x="5385" y="7240"/>
                    <a:pt x="7290" y="19242"/>
                  </a:cubicBezTo>
                  <a:cubicBezTo>
                    <a:pt x="16434" y="76106"/>
                    <a:pt x="36818" y="134685"/>
                    <a:pt x="53106" y="189930"/>
                  </a:cubicBezTo>
                  <a:cubicBezTo>
                    <a:pt x="53391" y="190978"/>
                    <a:pt x="54915" y="190501"/>
                    <a:pt x="54820" y="189454"/>
                  </a:cubicBezTo>
                  <a:lnTo>
                    <a:pt x="54820" y="189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E87DE478-C420-4881-959C-7DE80BAF5ADD}"/>
                </a:ext>
              </a:extLst>
            </p:cNvPr>
            <p:cNvSpPr/>
            <p:nvPr/>
          </p:nvSpPr>
          <p:spPr>
            <a:xfrm>
              <a:off x="1380691" y="3718530"/>
              <a:ext cx="190500" cy="95250"/>
            </a:xfrm>
            <a:custGeom>
              <a:avLst/>
              <a:gdLst>
                <a:gd name="connsiteX0" fmla="*/ 9761 w 190500"/>
                <a:gd name="connsiteY0" fmla="*/ 96733 h 95250"/>
                <a:gd name="connsiteX1" fmla="*/ 94439 w 190500"/>
                <a:gd name="connsiteY1" fmla="*/ 61871 h 95250"/>
                <a:gd name="connsiteX2" fmla="*/ 178925 w 190500"/>
                <a:gd name="connsiteY2" fmla="*/ 24724 h 95250"/>
                <a:gd name="connsiteX3" fmla="*/ 169305 w 190500"/>
                <a:gd name="connsiteY3" fmla="*/ 8245 h 95250"/>
                <a:gd name="connsiteX4" fmla="*/ 90819 w 190500"/>
                <a:gd name="connsiteY4" fmla="*/ 54632 h 95250"/>
                <a:gd name="connsiteX5" fmla="*/ 8142 w 190500"/>
                <a:gd name="connsiteY5" fmla="*/ 93018 h 95250"/>
                <a:gd name="connsiteX6" fmla="*/ 9761 w 190500"/>
                <a:gd name="connsiteY6" fmla="*/ 96733 h 95250"/>
                <a:gd name="connsiteX7" fmla="*/ 9761 w 190500"/>
                <a:gd name="connsiteY7" fmla="*/ 96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95250">
                  <a:moveTo>
                    <a:pt x="9761" y="96733"/>
                  </a:moveTo>
                  <a:cubicBezTo>
                    <a:pt x="38336" y="85779"/>
                    <a:pt x="66340" y="73777"/>
                    <a:pt x="94439" y="61871"/>
                  </a:cubicBezTo>
                  <a:cubicBezTo>
                    <a:pt x="122918" y="49774"/>
                    <a:pt x="152351" y="40726"/>
                    <a:pt x="178925" y="24724"/>
                  </a:cubicBezTo>
                  <a:cubicBezTo>
                    <a:pt x="189498" y="18342"/>
                    <a:pt x="180259" y="2911"/>
                    <a:pt x="169305" y="8245"/>
                  </a:cubicBezTo>
                  <a:cubicBezTo>
                    <a:pt x="141968" y="21771"/>
                    <a:pt x="117775" y="40440"/>
                    <a:pt x="90819" y="54632"/>
                  </a:cubicBezTo>
                  <a:cubicBezTo>
                    <a:pt x="63959" y="68824"/>
                    <a:pt x="36050" y="81016"/>
                    <a:pt x="8142" y="93018"/>
                  </a:cubicBezTo>
                  <a:cubicBezTo>
                    <a:pt x="6047" y="93875"/>
                    <a:pt x="7571" y="97590"/>
                    <a:pt x="9761" y="96733"/>
                  </a:cubicBezTo>
                  <a:lnTo>
                    <a:pt x="9761" y="96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AA83411-D82A-4664-8D5F-0415F8A68D7C}"/>
                </a:ext>
              </a:extLst>
            </p:cNvPr>
            <p:cNvSpPr/>
            <p:nvPr/>
          </p:nvSpPr>
          <p:spPr>
            <a:xfrm>
              <a:off x="1436195" y="4236795"/>
              <a:ext cx="161925" cy="133350"/>
            </a:xfrm>
            <a:custGeom>
              <a:avLst/>
              <a:gdLst>
                <a:gd name="connsiteX0" fmla="*/ 7407 w 161925"/>
                <a:gd name="connsiteY0" fmla="*/ 8617 h 133350"/>
                <a:gd name="connsiteX1" fmla="*/ 74559 w 161925"/>
                <a:gd name="connsiteY1" fmla="*/ 64814 h 133350"/>
                <a:gd name="connsiteX2" fmla="*/ 136662 w 161925"/>
                <a:gd name="connsiteY2" fmla="*/ 126536 h 133350"/>
                <a:gd name="connsiteX3" fmla="*/ 151711 w 161925"/>
                <a:gd name="connsiteY3" fmla="*/ 111487 h 133350"/>
                <a:gd name="connsiteX4" fmla="*/ 75987 w 161925"/>
                <a:gd name="connsiteY4" fmla="*/ 56146 h 133350"/>
                <a:gd name="connsiteX5" fmla="*/ 8550 w 161925"/>
                <a:gd name="connsiteY5" fmla="*/ 7283 h 133350"/>
                <a:gd name="connsiteX6" fmla="*/ 7407 w 161925"/>
                <a:gd name="connsiteY6" fmla="*/ 8617 h 133350"/>
                <a:gd name="connsiteX7" fmla="*/ 7407 w 161925"/>
                <a:gd name="connsiteY7" fmla="*/ 861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33350">
                  <a:moveTo>
                    <a:pt x="7407" y="8617"/>
                  </a:moveTo>
                  <a:cubicBezTo>
                    <a:pt x="30077" y="27000"/>
                    <a:pt x="52175" y="46050"/>
                    <a:pt x="74559" y="64814"/>
                  </a:cubicBezTo>
                  <a:cubicBezTo>
                    <a:pt x="97419" y="83864"/>
                    <a:pt x="114849" y="107105"/>
                    <a:pt x="136662" y="126536"/>
                  </a:cubicBezTo>
                  <a:cubicBezTo>
                    <a:pt x="146853" y="135585"/>
                    <a:pt x="161998" y="120535"/>
                    <a:pt x="151711" y="111487"/>
                  </a:cubicBezTo>
                  <a:cubicBezTo>
                    <a:pt x="128661" y="91294"/>
                    <a:pt x="100371" y="75482"/>
                    <a:pt x="75987" y="56146"/>
                  </a:cubicBezTo>
                  <a:cubicBezTo>
                    <a:pt x="54080" y="38811"/>
                    <a:pt x="31410" y="23190"/>
                    <a:pt x="8550" y="7283"/>
                  </a:cubicBezTo>
                  <a:cubicBezTo>
                    <a:pt x="7693" y="6712"/>
                    <a:pt x="6645" y="8045"/>
                    <a:pt x="7407" y="8617"/>
                  </a:cubicBezTo>
                  <a:lnTo>
                    <a:pt x="7407" y="86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1D571875-7E4D-4329-9361-A90E32E14C75}"/>
                </a:ext>
              </a:extLst>
            </p:cNvPr>
            <p:cNvSpPr/>
            <p:nvPr/>
          </p:nvSpPr>
          <p:spPr>
            <a:xfrm>
              <a:off x="1173742" y="4506052"/>
              <a:ext cx="57150" cy="190500"/>
            </a:xfrm>
            <a:custGeom>
              <a:avLst/>
              <a:gdLst>
                <a:gd name="connsiteX0" fmla="*/ 7160 w 57150"/>
                <a:gd name="connsiteY0" fmla="*/ 10251 h 190500"/>
                <a:gd name="connsiteX1" fmla="*/ 32878 w 57150"/>
                <a:gd name="connsiteY1" fmla="*/ 179606 h 190500"/>
                <a:gd name="connsiteX2" fmla="*/ 52404 w 57150"/>
                <a:gd name="connsiteY2" fmla="*/ 171414 h 190500"/>
                <a:gd name="connsiteX3" fmla="*/ 13637 w 57150"/>
                <a:gd name="connsiteY3" fmla="*/ 10251 h 190500"/>
                <a:gd name="connsiteX4" fmla="*/ 7160 w 57150"/>
                <a:gd name="connsiteY4" fmla="*/ 10251 h 190500"/>
                <a:gd name="connsiteX5" fmla="*/ 7160 w 57150"/>
                <a:gd name="connsiteY5" fmla="*/ 1025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7160" y="10251"/>
                  </a:moveTo>
                  <a:cubicBezTo>
                    <a:pt x="12018" y="67306"/>
                    <a:pt x="23543" y="123218"/>
                    <a:pt x="32878" y="179606"/>
                  </a:cubicBezTo>
                  <a:cubicBezTo>
                    <a:pt x="35164" y="193608"/>
                    <a:pt x="59071" y="186750"/>
                    <a:pt x="52404" y="171414"/>
                  </a:cubicBezTo>
                  <a:cubicBezTo>
                    <a:pt x="30211" y="120170"/>
                    <a:pt x="20305" y="65401"/>
                    <a:pt x="13637" y="10251"/>
                  </a:cubicBezTo>
                  <a:cubicBezTo>
                    <a:pt x="13161" y="6156"/>
                    <a:pt x="6779" y="6060"/>
                    <a:pt x="7160" y="10251"/>
                  </a:cubicBezTo>
                  <a:lnTo>
                    <a:pt x="7160" y="10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3AF5DB6-CB2D-4A81-A4D6-FB00D199C2D5}"/>
                </a:ext>
              </a:extLst>
            </p:cNvPr>
            <p:cNvSpPr/>
            <p:nvPr/>
          </p:nvSpPr>
          <p:spPr>
            <a:xfrm>
              <a:off x="308504" y="4076237"/>
              <a:ext cx="200025" cy="47625"/>
            </a:xfrm>
            <a:custGeom>
              <a:avLst/>
              <a:gdLst>
                <a:gd name="connsiteX0" fmla="*/ 190599 w 200025"/>
                <a:gd name="connsiteY0" fmla="*/ 7155 h 47625"/>
                <a:gd name="connsiteX1" fmla="*/ 14482 w 200025"/>
                <a:gd name="connsiteY1" fmla="*/ 22680 h 47625"/>
                <a:gd name="connsiteX2" fmla="*/ 17244 w 200025"/>
                <a:gd name="connsiteY2" fmla="*/ 42969 h 47625"/>
                <a:gd name="connsiteX3" fmla="*/ 191361 w 200025"/>
                <a:gd name="connsiteY3" fmla="*/ 12774 h 47625"/>
                <a:gd name="connsiteX4" fmla="*/ 190599 w 200025"/>
                <a:gd name="connsiteY4" fmla="*/ 7155 h 47625"/>
                <a:gd name="connsiteX5" fmla="*/ 190599 w 200025"/>
                <a:gd name="connsiteY5" fmla="*/ 71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47625">
                  <a:moveTo>
                    <a:pt x="190599" y="7155"/>
                  </a:moveTo>
                  <a:cubicBezTo>
                    <a:pt x="133164" y="12203"/>
                    <a:pt x="70775" y="10584"/>
                    <a:pt x="14482" y="22680"/>
                  </a:cubicBezTo>
                  <a:cubicBezTo>
                    <a:pt x="3147" y="25157"/>
                    <a:pt x="5624" y="43540"/>
                    <a:pt x="17244" y="42969"/>
                  </a:cubicBezTo>
                  <a:cubicBezTo>
                    <a:pt x="74775" y="40206"/>
                    <a:pt x="134592" y="22585"/>
                    <a:pt x="191361" y="12774"/>
                  </a:cubicBezTo>
                  <a:cubicBezTo>
                    <a:pt x="194505" y="12298"/>
                    <a:pt x="193838" y="6869"/>
                    <a:pt x="190599" y="7155"/>
                  </a:cubicBezTo>
                  <a:lnTo>
                    <a:pt x="190599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B31D6B19-1585-45BE-959E-D2FFEB7A53B8}"/>
                </a:ext>
              </a:extLst>
            </p:cNvPr>
            <p:cNvSpPr/>
            <p:nvPr/>
          </p:nvSpPr>
          <p:spPr>
            <a:xfrm>
              <a:off x="456524" y="3577140"/>
              <a:ext cx="142875" cy="114300"/>
            </a:xfrm>
            <a:custGeom>
              <a:avLst/>
              <a:gdLst>
                <a:gd name="connsiteX0" fmla="*/ 142305 w 142875"/>
                <a:gd name="connsiteY0" fmla="*/ 108488 h 114300"/>
                <a:gd name="connsiteX1" fmla="*/ 25148 w 142875"/>
                <a:gd name="connsiteY1" fmla="*/ 10094 h 114300"/>
                <a:gd name="connsiteX2" fmla="*/ 10479 w 142875"/>
                <a:gd name="connsiteY2" fmla="*/ 24763 h 114300"/>
                <a:gd name="connsiteX3" fmla="*/ 138495 w 142875"/>
                <a:gd name="connsiteY3" fmla="*/ 115060 h 114300"/>
                <a:gd name="connsiteX4" fmla="*/ 142305 w 142875"/>
                <a:gd name="connsiteY4" fmla="*/ 108488 h 114300"/>
                <a:gd name="connsiteX5" fmla="*/ 142305 w 142875"/>
                <a:gd name="connsiteY5" fmla="*/ 108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114300">
                  <a:moveTo>
                    <a:pt x="142305" y="108488"/>
                  </a:moveTo>
                  <a:cubicBezTo>
                    <a:pt x="100205" y="78198"/>
                    <a:pt x="62200" y="46194"/>
                    <a:pt x="25148" y="10094"/>
                  </a:cubicBezTo>
                  <a:cubicBezTo>
                    <a:pt x="15528" y="665"/>
                    <a:pt x="383" y="16095"/>
                    <a:pt x="10479" y="24763"/>
                  </a:cubicBezTo>
                  <a:cubicBezTo>
                    <a:pt x="49246" y="58577"/>
                    <a:pt x="93633" y="90009"/>
                    <a:pt x="138495" y="115060"/>
                  </a:cubicBezTo>
                  <a:cubicBezTo>
                    <a:pt x="142782" y="117536"/>
                    <a:pt x="146211" y="111345"/>
                    <a:pt x="142305" y="108488"/>
                  </a:cubicBezTo>
                  <a:lnTo>
                    <a:pt x="142305" y="108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66F99E6B-B92B-4D15-A233-8FA50B39C3F2}"/>
                </a:ext>
              </a:extLst>
            </p:cNvPr>
            <p:cNvSpPr/>
            <p:nvPr/>
          </p:nvSpPr>
          <p:spPr>
            <a:xfrm>
              <a:off x="1187474" y="3219805"/>
              <a:ext cx="38100" cy="180975"/>
            </a:xfrm>
            <a:custGeom>
              <a:avLst/>
              <a:gdLst>
                <a:gd name="connsiteX0" fmla="*/ 12955 w 38100"/>
                <a:gd name="connsiteY0" fmla="*/ 171119 h 180975"/>
                <a:gd name="connsiteX1" fmla="*/ 34577 w 38100"/>
                <a:gd name="connsiteY1" fmla="*/ 16719 h 180975"/>
                <a:gd name="connsiteX2" fmla="*/ 14479 w 38100"/>
                <a:gd name="connsiteY2" fmla="*/ 16719 h 180975"/>
                <a:gd name="connsiteX3" fmla="*/ 7145 w 38100"/>
                <a:gd name="connsiteY3" fmla="*/ 171119 h 180975"/>
                <a:gd name="connsiteX4" fmla="*/ 12955 w 38100"/>
                <a:gd name="connsiteY4" fmla="*/ 171119 h 180975"/>
                <a:gd name="connsiteX5" fmla="*/ 12955 w 38100"/>
                <a:gd name="connsiteY5" fmla="*/ 1711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80975">
                  <a:moveTo>
                    <a:pt x="12955" y="171119"/>
                  </a:moveTo>
                  <a:cubicBezTo>
                    <a:pt x="19718" y="119874"/>
                    <a:pt x="31624" y="68344"/>
                    <a:pt x="34577" y="16719"/>
                  </a:cubicBezTo>
                  <a:cubicBezTo>
                    <a:pt x="35339" y="3574"/>
                    <a:pt x="16098" y="4336"/>
                    <a:pt x="14479" y="16719"/>
                  </a:cubicBezTo>
                  <a:cubicBezTo>
                    <a:pt x="7907" y="67487"/>
                    <a:pt x="10002" y="119970"/>
                    <a:pt x="7145" y="171119"/>
                  </a:cubicBezTo>
                  <a:cubicBezTo>
                    <a:pt x="7050" y="174834"/>
                    <a:pt x="12479" y="174643"/>
                    <a:pt x="12955" y="171119"/>
                  </a:cubicBezTo>
                  <a:lnTo>
                    <a:pt x="12955" y="1711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05DB852-1AE1-4A6E-AFA8-C11BA82803F3}"/>
                </a:ext>
              </a:extLst>
            </p:cNvPr>
            <p:cNvSpPr/>
            <p:nvPr/>
          </p:nvSpPr>
          <p:spPr>
            <a:xfrm>
              <a:off x="1005202" y="3433215"/>
              <a:ext cx="38100" cy="38100"/>
            </a:xfrm>
            <a:custGeom>
              <a:avLst/>
              <a:gdLst>
                <a:gd name="connsiteX0" fmla="*/ 19110 w 38100"/>
                <a:gd name="connsiteY0" fmla="*/ 31909 h 38100"/>
                <a:gd name="connsiteX1" fmla="*/ 19110 w 38100"/>
                <a:gd name="connsiteY1" fmla="*/ 7144 h 38100"/>
                <a:gd name="connsiteX2" fmla="*/ 19110 w 38100"/>
                <a:gd name="connsiteY2" fmla="*/ 31909 h 38100"/>
                <a:gd name="connsiteX3" fmla="*/ 19110 w 381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110" y="31909"/>
                  </a:moveTo>
                  <a:cubicBezTo>
                    <a:pt x="35016" y="31909"/>
                    <a:pt x="35016" y="7144"/>
                    <a:pt x="19110" y="7144"/>
                  </a:cubicBezTo>
                  <a:cubicBezTo>
                    <a:pt x="3203" y="7144"/>
                    <a:pt x="3108" y="31909"/>
                    <a:pt x="19110" y="31909"/>
                  </a:cubicBezTo>
                  <a:lnTo>
                    <a:pt x="19110" y="31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99B73A7D-EDB7-4271-A216-20307DF2346C}"/>
                </a:ext>
              </a:extLst>
            </p:cNvPr>
            <p:cNvSpPr/>
            <p:nvPr/>
          </p:nvSpPr>
          <p:spPr>
            <a:xfrm>
              <a:off x="1255828" y="3492270"/>
              <a:ext cx="28575" cy="28575"/>
            </a:xfrm>
            <a:custGeom>
              <a:avLst/>
              <a:gdLst>
                <a:gd name="connsiteX0" fmla="*/ 15752 w 28575"/>
                <a:gd name="connsiteY0" fmla="*/ 25051 h 28575"/>
                <a:gd name="connsiteX1" fmla="*/ 15752 w 28575"/>
                <a:gd name="connsiteY1" fmla="*/ 7144 h 28575"/>
                <a:gd name="connsiteX2" fmla="*/ 15752 w 28575"/>
                <a:gd name="connsiteY2" fmla="*/ 25051 h 28575"/>
                <a:gd name="connsiteX3" fmla="*/ 15752 w 28575"/>
                <a:gd name="connsiteY3" fmla="*/ 25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752" y="25051"/>
                  </a:moveTo>
                  <a:cubicBezTo>
                    <a:pt x="27277" y="25051"/>
                    <a:pt x="27277" y="7144"/>
                    <a:pt x="15752" y="7144"/>
                  </a:cubicBezTo>
                  <a:cubicBezTo>
                    <a:pt x="4322" y="7144"/>
                    <a:pt x="4227" y="25051"/>
                    <a:pt x="15752" y="25051"/>
                  </a:cubicBezTo>
                  <a:lnTo>
                    <a:pt x="15752" y="25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2D133242-D32D-450B-BDFB-3F5A01567C7A}"/>
                </a:ext>
              </a:extLst>
            </p:cNvPr>
            <p:cNvSpPr/>
            <p:nvPr/>
          </p:nvSpPr>
          <p:spPr>
            <a:xfrm>
              <a:off x="1428386" y="3899750"/>
              <a:ext cx="28575" cy="28575"/>
            </a:xfrm>
            <a:custGeom>
              <a:avLst/>
              <a:gdLst>
                <a:gd name="connsiteX0" fmla="*/ 16359 w 28575"/>
                <a:gd name="connsiteY0" fmla="*/ 26194 h 28575"/>
                <a:gd name="connsiteX1" fmla="*/ 16359 w 28575"/>
                <a:gd name="connsiteY1" fmla="*/ 7144 h 28575"/>
                <a:gd name="connsiteX2" fmla="*/ 16359 w 28575"/>
                <a:gd name="connsiteY2" fmla="*/ 26194 h 28575"/>
                <a:gd name="connsiteX3" fmla="*/ 16359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359" y="26194"/>
                  </a:moveTo>
                  <a:cubicBezTo>
                    <a:pt x="28646" y="26194"/>
                    <a:pt x="28646" y="7144"/>
                    <a:pt x="16359" y="7144"/>
                  </a:cubicBezTo>
                  <a:cubicBezTo>
                    <a:pt x="4072" y="7144"/>
                    <a:pt x="4072" y="26194"/>
                    <a:pt x="16359" y="26194"/>
                  </a:cubicBezTo>
                  <a:lnTo>
                    <a:pt x="16359" y="26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B7021371-3472-4CA0-BC2D-BCC04626B31C}"/>
                </a:ext>
              </a:extLst>
            </p:cNvPr>
            <p:cNvSpPr/>
            <p:nvPr/>
          </p:nvSpPr>
          <p:spPr>
            <a:xfrm>
              <a:off x="1415932" y="4369618"/>
              <a:ext cx="28575" cy="28575"/>
            </a:xfrm>
            <a:custGeom>
              <a:avLst/>
              <a:gdLst>
                <a:gd name="connsiteX0" fmla="*/ 16431 w 28575"/>
                <a:gd name="connsiteY0" fmla="*/ 26289 h 28575"/>
                <a:gd name="connsiteX1" fmla="*/ 16431 w 28575"/>
                <a:gd name="connsiteY1" fmla="*/ 7144 h 28575"/>
                <a:gd name="connsiteX2" fmla="*/ 16431 w 28575"/>
                <a:gd name="connsiteY2" fmla="*/ 26289 h 28575"/>
                <a:gd name="connsiteX3" fmla="*/ 16431 w 28575"/>
                <a:gd name="connsiteY3" fmla="*/ 26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431" y="26289"/>
                  </a:moveTo>
                  <a:cubicBezTo>
                    <a:pt x="28813" y="26289"/>
                    <a:pt x="28813" y="7144"/>
                    <a:pt x="16431" y="7144"/>
                  </a:cubicBezTo>
                  <a:cubicBezTo>
                    <a:pt x="4048" y="7144"/>
                    <a:pt x="4048" y="26289"/>
                    <a:pt x="16431" y="26289"/>
                  </a:cubicBezTo>
                  <a:lnTo>
                    <a:pt x="16431" y="26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B10B19F9-57AE-44D3-BB6F-F65BE8D9B305}"/>
                </a:ext>
              </a:extLst>
            </p:cNvPr>
            <p:cNvSpPr/>
            <p:nvPr/>
          </p:nvSpPr>
          <p:spPr>
            <a:xfrm>
              <a:off x="1170746" y="4378000"/>
              <a:ext cx="19050" cy="28575"/>
            </a:xfrm>
            <a:custGeom>
              <a:avLst/>
              <a:gdLst>
                <a:gd name="connsiteX0" fmla="*/ 14252 w 19050"/>
                <a:gd name="connsiteY0" fmla="*/ 21907 h 28575"/>
                <a:gd name="connsiteX1" fmla="*/ 14252 w 19050"/>
                <a:gd name="connsiteY1" fmla="*/ 7144 h 28575"/>
                <a:gd name="connsiteX2" fmla="*/ 14252 w 19050"/>
                <a:gd name="connsiteY2" fmla="*/ 21907 h 28575"/>
                <a:gd name="connsiteX3" fmla="*/ 14252 w 19050"/>
                <a:gd name="connsiteY3" fmla="*/ 21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252" y="21907"/>
                  </a:moveTo>
                  <a:cubicBezTo>
                    <a:pt x="23777" y="21907"/>
                    <a:pt x="23777" y="7144"/>
                    <a:pt x="14252" y="7144"/>
                  </a:cubicBezTo>
                  <a:cubicBezTo>
                    <a:pt x="4822" y="7144"/>
                    <a:pt x="4727" y="21907"/>
                    <a:pt x="14252" y="21907"/>
                  </a:cubicBezTo>
                  <a:lnTo>
                    <a:pt x="14252" y="21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89B1DDAE-E128-46DA-A2E6-43B814015074}"/>
                </a:ext>
              </a:extLst>
            </p:cNvPr>
            <p:cNvSpPr/>
            <p:nvPr/>
          </p:nvSpPr>
          <p:spPr>
            <a:xfrm>
              <a:off x="922013" y="4543733"/>
              <a:ext cx="28575" cy="28575"/>
            </a:xfrm>
            <a:custGeom>
              <a:avLst/>
              <a:gdLst>
                <a:gd name="connsiteX0" fmla="*/ 21907 w 28575"/>
                <a:gd name="connsiteY0" fmla="*/ 7241 h 28575"/>
                <a:gd name="connsiteX1" fmla="*/ 15716 w 28575"/>
                <a:gd name="connsiteY1" fmla="*/ 7145 h 28575"/>
                <a:gd name="connsiteX2" fmla="*/ 7144 w 28575"/>
                <a:gd name="connsiteY2" fmla="*/ 15718 h 28575"/>
                <a:gd name="connsiteX3" fmla="*/ 15716 w 28575"/>
                <a:gd name="connsiteY3" fmla="*/ 24290 h 28575"/>
                <a:gd name="connsiteX4" fmla="*/ 21907 w 28575"/>
                <a:gd name="connsiteY4" fmla="*/ 24195 h 28575"/>
                <a:gd name="connsiteX5" fmla="*/ 21907 w 28575"/>
                <a:gd name="connsiteY5" fmla="*/ 7241 h 28575"/>
                <a:gd name="connsiteX6" fmla="*/ 21907 w 28575"/>
                <a:gd name="connsiteY6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8575">
                  <a:moveTo>
                    <a:pt x="21907" y="7241"/>
                  </a:moveTo>
                  <a:cubicBezTo>
                    <a:pt x="19812" y="7241"/>
                    <a:pt x="17812" y="7145"/>
                    <a:pt x="15716" y="7145"/>
                  </a:cubicBezTo>
                  <a:cubicBezTo>
                    <a:pt x="11049" y="7050"/>
                    <a:pt x="7144" y="11146"/>
                    <a:pt x="7144" y="15718"/>
                  </a:cubicBezTo>
                  <a:cubicBezTo>
                    <a:pt x="7144" y="20290"/>
                    <a:pt x="11049" y="24386"/>
                    <a:pt x="15716" y="24290"/>
                  </a:cubicBezTo>
                  <a:cubicBezTo>
                    <a:pt x="17812" y="24290"/>
                    <a:pt x="19812" y="24195"/>
                    <a:pt x="21907" y="24195"/>
                  </a:cubicBezTo>
                  <a:cubicBezTo>
                    <a:pt x="32861" y="24100"/>
                    <a:pt x="32861" y="7336"/>
                    <a:pt x="21907" y="7241"/>
                  </a:cubicBezTo>
                  <a:lnTo>
                    <a:pt x="21907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430AC6A8-39A8-4634-A7C1-C45A00D1EB99}"/>
                </a:ext>
              </a:extLst>
            </p:cNvPr>
            <p:cNvSpPr/>
            <p:nvPr/>
          </p:nvSpPr>
          <p:spPr>
            <a:xfrm>
              <a:off x="593139" y="4158925"/>
              <a:ext cx="28575" cy="28575"/>
            </a:xfrm>
            <a:custGeom>
              <a:avLst/>
              <a:gdLst>
                <a:gd name="connsiteX0" fmla="*/ 16931 w 28575"/>
                <a:gd name="connsiteY0" fmla="*/ 27337 h 28575"/>
                <a:gd name="connsiteX1" fmla="*/ 16931 w 28575"/>
                <a:gd name="connsiteY1" fmla="*/ 7144 h 28575"/>
                <a:gd name="connsiteX2" fmla="*/ 16931 w 28575"/>
                <a:gd name="connsiteY2" fmla="*/ 27337 h 28575"/>
                <a:gd name="connsiteX3" fmla="*/ 16931 w 28575"/>
                <a:gd name="connsiteY3" fmla="*/ 27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931" y="27337"/>
                  </a:moveTo>
                  <a:cubicBezTo>
                    <a:pt x="29980" y="27337"/>
                    <a:pt x="29980" y="7144"/>
                    <a:pt x="16931" y="7144"/>
                  </a:cubicBezTo>
                  <a:cubicBezTo>
                    <a:pt x="3881" y="7049"/>
                    <a:pt x="3881" y="27337"/>
                    <a:pt x="16931" y="27337"/>
                  </a:cubicBezTo>
                  <a:lnTo>
                    <a:pt x="16931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3EDF8C5-243A-45A2-81ED-9D4C72C6B8F7}"/>
                </a:ext>
              </a:extLst>
            </p:cNvPr>
            <p:cNvSpPr/>
            <p:nvPr/>
          </p:nvSpPr>
          <p:spPr>
            <a:xfrm>
              <a:off x="566040" y="4465820"/>
              <a:ext cx="19050" cy="19050"/>
            </a:xfrm>
            <a:custGeom>
              <a:avLst/>
              <a:gdLst>
                <a:gd name="connsiteX0" fmla="*/ 13073 w 19050"/>
                <a:gd name="connsiteY0" fmla="*/ 19431 h 19050"/>
                <a:gd name="connsiteX1" fmla="*/ 13073 w 19050"/>
                <a:gd name="connsiteY1" fmla="*/ 7144 h 19050"/>
                <a:gd name="connsiteX2" fmla="*/ 13073 w 19050"/>
                <a:gd name="connsiteY2" fmla="*/ 19431 h 19050"/>
                <a:gd name="connsiteX3" fmla="*/ 13073 w 19050"/>
                <a:gd name="connsiteY3" fmla="*/ 1943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431"/>
                  </a:moveTo>
                  <a:cubicBezTo>
                    <a:pt x="20979" y="19431"/>
                    <a:pt x="20979" y="7144"/>
                    <a:pt x="13073" y="7144"/>
                  </a:cubicBezTo>
                  <a:cubicBezTo>
                    <a:pt x="5167" y="7144"/>
                    <a:pt x="5167" y="19431"/>
                    <a:pt x="13073" y="19431"/>
                  </a:cubicBezTo>
                  <a:lnTo>
                    <a:pt x="1307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75C2899-E7C4-4ABC-91B1-998D39A6420C}"/>
                </a:ext>
              </a:extLst>
            </p:cNvPr>
            <p:cNvSpPr/>
            <p:nvPr/>
          </p:nvSpPr>
          <p:spPr>
            <a:xfrm>
              <a:off x="383708" y="3813453"/>
              <a:ext cx="28575" cy="28575"/>
            </a:xfrm>
            <a:custGeom>
              <a:avLst/>
              <a:gdLst>
                <a:gd name="connsiteX0" fmla="*/ 16145 w 28575"/>
                <a:gd name="connsiteY0" fmla="*/ 25717 h 28575"/>
                <a:gd name="connsiteX1" fmla="*/ 16145 w 28575"/>
                <a:gd name="connsiteY1" fmla="*/ 7144 h 28575"/>
                <a:gd name="connsiteX2" fmla="*/ 16145 w 28575"/>
                <a:gd name="connsiteY2" fmla="*/ 25717 h 28575"/>
                <a:gd name="connsiteX3" fmla="*/ 16145 w 28575"/>
                <a:gd name="connsiteY3" fmla="*/ 25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45" y="25717"/>
                  </a:moveTo>
                  <a:cubicBezTo>
                    <a:pt x="28146" y="25717"/>
                    <a:pt x="28146" y="7144"/>
                    <a:pt x="16145" y="7144"/>
                  </a:cubicBezTo>
                  <a:cubicBezTo>
                    <a:pt x="4143" y="7144"/>
                    <a:pt x="4143" y="25717"/>
                    <a:pt x="16145" y="25717"/>
                  </a:cubicBezTo>
                  <a:lnTo>
                    <a:pt x="16145" y="25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442F1A1B-15AD-4764-83C4-BC2FC8C349C1}"/>
                </a:ext>
              </a:extLst>
            </p:cNvPr>
            <p:cNvSpPr/>
            <p:nvPr/>
          </p:nvSpPr>
          <p:spPr>
            <a:xfrm>
              <a:off x="649122" y="3479126"/>
              <a:ext cx="28575" cy="28575"/>
            </a:xfrm>
            <a:custGeom>
              <a:avLst/>
              <a:gdLst>
                <a:gd name="connsiteX0" fmla="*/ 16573 w 28575"/>
                <a:gd name="connsiteY0" fmla="*/ 26575 h 28575"/>
                <a:gd name="connsiteX1" fmla="*/ 16573 w 28575"/>
                <a:gd name="connsiteY1" fmla="*/ 7144 h 28575"/>
                <a:gd name="connsiteX2" fmla="*/ 16573 w 28575"/>
                <a:gd name="connsiteY2" fmla="*/ 26575 h 28575"/>
                <a:gd name="connsiteX3" fmla="*/ 16573 w 28575"/>
                <a:gd name="connsiteY3" fmla="*/ 26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575"/>
                  </a:moveTo>
                  <a:cubicBezTo>
                    <a:pt x="29146" y="26575"/>
                    <a:pt x="29146" y="7144"/>
                    <a:pt x="16573" y="7144"/>
                  </a:cubicBezTo>
                  <a:cubicBezTo>
                    <a:pt x="4001" y="7144"/>
                    <a:pt x="4001" y="26575"/>
                    <a:pt x="16573" y="26575"/>
                  </a:cubicBezTo>
                  <a:lnTo>
                    <a:pt x="16573" y="26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B0E6B9BE-656B-430B-8A4C-5771C1455D9F}"/>
                </a:ext>
              </a:extLst>
            </p:cNvPr>
            <p:cNvSpPr/>
            <p:nvPr/>
          </p:nvSpPr>
          <p:spPr>
            <a:xfrm>
              <a:off x="1500557" y="4032041"/>
              <a:ext cx="190500" cy="28575"/>
            </a:xfrm>
            <a:custGeom>
              <a:avLst/>
              <a:gdLst>
                <a:gd name="connsiteX0" fmla="*/ 9053 w 190500"/>
                <a:gd name="connsiteY0" fmla="*/ 12489 h 28575"/>
                <a:gd name="connsiteX1" fmla="*/ 88587 w 190500"/>
                <a:gd name="connsiteY1" fmla="*/ 22586 h 28575"/>
                <a:gd name="connsiteX2" fmla="*/ 179931 w 190500"/>
                <a:gd name="connsiteY2" fmla="*/ 28967 h 28575"/>
                <a:gd name="connsiteX3" fmla="*/ 179931 w 190500"/>
                <a:gd name="connsiteY3" fmla="*/ 10489 h 28575"/>
                <a:gd name="connsiteX4" fmla="*/ 94587 w 190500"/>
                <a:gd name="connsiteY4" fmla="*/ 13251 h 28575"/>
                <a:gd name="connsiteX5" fmla="*/ 9720 w 190500"/>
                <a:gd name="connsiteY5" fmla="*/ 7155 h 28575"/>
                <a:gd name="connsiteX6" fmla="*/ 9053 w 190500"/>
                <a:gd name="connsiteY6" fmla="*/ 12489 h 28575"/>
                <a:gd name="connsiteX7" fmla="*/ 9053 w 190500"/>
                <a:gd name="connsiteY7" fmla="*/ 124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8575">
                  <a:moveTo>
                    <a:pt x="9053" y="12489"/>
                  </a:moveTo>
                  <a:cubicBezTo>
                    <a:pt x="35532" y="16680"/>
                    <a:pt x="61917" y="19823"/>
                    <a:pt x="88587" y="22586"/>
                  </a:cubicBezTo>
                  <a:cubicBezTo>
                    <a:pt x="118686" y="25729"/>
                    <a:pt x="149737" y="32396"/>
                    <a:pt x="179931" y="28967"/>
                  </a:cubicBezTo>
                  <a:cubicBezTo>
                    <a:pt x="191647" y="27634"/>
                    <a:pt x="191933" y="11441"/>
                    <a:pt x="179931" y="10489"/>
                  </a:cubicBezTo>
                  <a:cubicBezTo>
                    <a:pt x="151642" y="8203"/>
                    <a:pt x="123067" y="13442"/>
                    <a:pt x="94587" y="13251"/>
                  </a:cubicBezTo>
                  <a:cubicBezTo>
                    <a:pt x="66203" y="13061"/>
                    <a:pt x="37818" y="10203"/>
                    <a:pt x="9720" y="7155"/>
                  </a:cubicBezTo>
                  <a:cubicBezTo>
                    <a:pt x="6767" y="6869"/>
                    <a:pt x="6100" y="12013"/>
                    <a:pt x="9053" y="12489"/>
                  </a:cubicBezTo>
                  <a:lnTo>
                    <a:pt x="9053" y="12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477B9964-8C5D-422A-8BCB-E1E28C68BD36}"/>
                </a:ext>
              </a:extLst>
            </p:cNvPr>
            <p:cNvSpPr/>
            <p:nvPr/>
          </p:nvSpPr>
          <p:spPr>
            <a:xfrm>
              <a:off x="1484119" y="4110062"/>
              <a:ext cx="19050" cy="19050"/>
            </a:xfrm>
            <a:custGeom>
              <a:avLst/>
              <a:gdLst>
                <a:gd name="connsiteX0" fmla="*/ 12823 w 19050"/>
                <a:gd name="connsiteY0" fmla="*/ 18859 h 19050"/>
                <a:gd name="connsiteX1" fmla="*/ 12823 w 19050"/>
                <a:gd name="connsiteY1" fmla="*/ 7144 h 19050"/>
                <a:gd name="connsiteX2" fmla="*/ 12823 w 19050"/>
                <a:gd name="connsiteY2" fmla="*/ 18859 h 19050"/>
                <a:gd name="connsiteX3" fmla="*/ 12823 w 19050"/>
                <a:gd name="connsiteY3" fmla="*/ 18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23" y="18859"/>
                  </a:moveTo>
                  <a:cubicBezTo>
                    <a:pt x="20348" y="18859"/>
                    <a:pt x="20348" y="7144"/>
                    <a:pt x="12823" y="7144"/>
                  </a:cubicBezTo>
                  <a:cubicBezTo>
                    <a:pt x="5298" y="7144"/>
                    <a:pt x="5203" y="18859"/>
                    <a:pt x="12823" y="18859"/>
                  </a:cubicBezTo>
                  <a:lnTo>
                    <a:pt x="12823" y="18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A52E2ECC-3AAB-4F00-B307-4AA407FF6F4C}"/>
                </a:ext>
              </a:extLst>
            </p:cNvPr>
            <p:cNvSpPr/>
            <p:nvPr/>
          </p:nvSpPr>
          <p:spPr>
            <a:xfrm>
              <a:off x="401519" y="4417719"/>
              <a:ext cx="19050" cy="19050"/>
            </a:xfrm>
            <a:custGeom>
              <a:avLst/>
              <a:gdLst>
                <a:gd name="connsiteX0" fmla="*/ 13287 w 19050"/>
                <a:gd name="connsiteY0" fmla="*/ 19907 h 19050"/>
                <a:gd name="connsiteX1" fmla="*/ 13287 w 19050"/>
                <a:gd name="connsiteY1" fmla="*/ 7144 h 19050"/>
                <a:gd name="connsiteX2" fmla="*/ 13287 w 19050"/>
                <a:gd name="connsiteY2" fmla="*/ 19907 h 19050"/>
                <a:gd name="connsiteX3" fmla="*/ 13287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287" y="19907"/>
                  </a:moveTo>
                  <a:cubicBezTo>
                    <a:pt x="21479" y="19907"/>
                    <a:pt x="21479" y="7144"/>
                    <a:pt x="13287" y="7144"/>
                  </a:cubicBezTo>
                  <a:cubicBezTo>
                    <a:pt x="5096" y="7144"/>
                    <a:pt x="5096" y="19907"/>
                    <a:pt x="13287" y="19907"/>
                  </a:cubicBezTo>
                  <a:lnTo>
                    <a:pt x="13287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9A1F4F05-2E29-4DEA-8B8A-1F1EFD320155}"/>
                </a:ext>
              </a:extLst>
            </p:cNvPr>
            <p:cNvSpPr/>
            <p:nvPr/>
          </p:nvSpPr>
          <p:spPr>
            <a:xfrm>
              <a:off x="834264" y="4680038"/>
              <a:ext cx="19050" cy="19050"/>
            </a:xfrm>
            <a:custGeom>
              <a:avLst/>
              <a:gdLst>
                <a:gd name="connsiteX0" fmla="*/ 13359 w 19050"/>
                <a:gd name="connsiteY0" fmla="*/ 20003 h 19050"/>
                <a:gd name="connsiteX1" fmla="*/ 13359 w 19050"/>
                <a:gd name="connsiteY1" fmla="*/ 7144 h 19050"/>
                <a:gd name="connsiteX2" fmla="*/ 13359 w 19050"/>
                <a:gd name="connsiteY2" fmla="*/ 20003 h 19050"/>
                <a:gd name="connsiteX3" fmla="*/ 13359 w 19050"/>
                <a:gd name="connsiteY3" fmla="*/ 2000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3"/>
                  </a:moveTo>
                  <a:cubicBezTo>
                    <a:pt x="21646" y="20003"/>
                    <a:pt x="21646" y="7144"/>
                    <a:pt x="13359" y="7144"/>
                  </a:cubicBezTo>
                  <a:cubicBezTo>
                    <a:pt x="5072" y="7144"/>
                    <a:pt x="5072" y="20003"/>
                    <a:pt x="13359" y="20003"/>
                  </a:cubicBezTo>
                  <a:lnTo>
                    <a:pt x="13359" y="20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4469C206-E59B-4102-8EC8-7239E83BF1C5}"/>
                </a:ext>
              </a:extLst>
            </p:cNvPr>
            <p:cNvSpPr/>
            <p:nvPr/>
          </p:nvSpPr>
          <p:spPr>
            <a:xfrm>
              <a:off x="1710421" y="3821931"/>
              <a:ext cx="28575" cy="28575"/>
            </a:xfrm>
            <a:custGeom>
              <a:avLst/>
              <a:gdLst>
                <a:gd name="connsiteX0" fmla="*/ 16073 w 28575"/>
                <a:gd name="connsiteY0" fmla="*/ 25622 h 28575"/>
                <a:gd name="connsiteX1" fmla="*/ 16073 w 28575"/>
                <a:gd name="connsiteY1" fmla="*/ 7144 h 28575"/>
                <a:gd name="connsiteX2" fmla="*/ 16073 w 28575"/>
                <a:gd name="connsiteY2" fmla="*/ 25622 h 28575"/>
                <a:gd name="connsiteX3" fmla="*/ 16073 w 28575"/>
                <a:gd name="connsiteY3" fmla="*/ 25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073" y="25622"/>
                  </a:moveTo>
                  <a:cubicBezTo>
                    <a:pt x="27980" y="25622"/>
                    <a:pt x="27980" y="7144"/>
                    <a:pt x="16073" y="7144"/>
                  </a:cubicBezTo>
                  <a:cubicBezTo>
                    <a:pt x="4167" y="7144"/>
                    <a:pt x="4167" y="25622"/>
                    <a:pt x="16073" y="25622"/>
                  </a:cubicBezTo>
                  <a:lnTo>
                    <a:pt x="16073" y="25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D0ADB89-C465-4F69-A4A0-D2DB016E55F9}"/>
                </a:ext>
              </a:extLst>
            </p:cNvPr>
            <p:cNvSpPr/>
            <p:nvPr/>
          </p:nvSpPr>
          <p:spPr>
            <a:xfrm>
              <a:off x="1713171" y="3494842"/>
              <a:ext cx="19050" cy="19050"/>
            </a:xfrm>
            <a:custGeom>
              <a:avLst/>
              <a:gdLst>
                <a:gd name="connsiteX0" fmla="*/ 13323 w 19050"/>
                <a:gd name="connsiteY0" fmla="*/ 19907 h 19050"/>
                <a:gd name="connsiteX1" fmla="*/ 13323 w 19050"/>
                <a:gd name="connsiteY1" fmla="*/ 7144 h 19050"/>
                <a:gd name="connsiteX2" fmla="*/ 13323 w 19050"/>
                <a:gd name="connsiteY2" fmla="*/ 19907 h 19050"/>
                <a:gd name="connsiteX3" fmla="*/ 13323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23" y="19907"/>
                  </a:moveTo>
                  <a:cubicBezTo>
                    <a:pt x="21515" y="19907"/>
                    <a:pt x="21515" y="7144"/>
                    <a:pt x="13323" y="7144"/>
                  </a:cubicBezTo>
                  <a:cubicBezTo>
                    <a:pt x="5132" y="7144"/>
                    <a:pt x="5036" y="19907"/>
                    <a:pt x="13323" y="19907"/>
                  </a:cubicBezTo>
                  <a:lnTo>
                    <a:pt x="13323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75964E2F-E730-40B0-BD9F-AD51C9F70D7D}"/>
                </a:ext>
              </a:extLst>
            </p:cNvPr>
            <p:cNvSpPr/>
            <p:nvPr/>
          </p:nvSpPr>
          <p:spPr>
            <a:xfrm>
              <a:off x="1267961" y="3028212"/>
              <a:ext cx="19050" cy="19050"/>
            </a:xfrm>
            <a:custGeom>
              <a:avLst/>
              <a:gdLst>
                <a:gd name="connsiteX0" fmla="*/ 12573 w 19050"/>
                <a:gd name="connsiteY0" fmla="*/ 18288 h 19050"/>
                <a:gd name="connsiteX1" fmla="*/ 12573 w 19050"/>
                <a:gd name="connsiteY1" fmla="*/ 7144 h 19050"/>
                <a:gd name="connsiteX2" fmla="*/ 12573 w 19050"/>
                <a:gd name="connsiteY2" fmla="*/ 18288 h 19050"/>
                <a:gd name="connsiteX3" fmla="*/ 12573 w 19050"/>
                <a:gd name="connsiteY3" fmla="*/ 18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573" y="18288"/>
                  </a:moveTo>
                  <a:cubicBezTo>
                    <a:pt x="19717" y="18288"/>
                    <a:pt x="19717" y="7144"/>
                    <a:pt x="12573" y="7144"/>
                  </a:cubicBezTo>
                  <a:cubicBezTo>
                    <a:pt x="5334" y="7144"/>
                    <a:pt x="5334" y="18288"/>
                    <a:pt x="12573" y="18288"/>
                  </a:cubicBezTo>
                  <a:lnTo>
                    <a:pt x="12573" y="18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C5FD6DF-98D0-4811-ABD3-58D19FF5D34F}"/>
                </a:ext>
              </a:extLst>
            </p:cNvPr>
            <p:cNvSpPr/>
            <p:nvPr/>
          </p:nvSpPr>
          <p:spPr>
            <a:xfrm>
              <a:off x="690413" y="3080219"/>
              <a:ext cx="19050" cy="19050"/>
            </a:xfrm>
            <a:custGeom>
              <a:avLst/>
              <a:gdLst>
                <a:gd name="connsiteX0" fmla="*/ 13002 w 19050"/>
                <a:gd name="connsiteY0" fmla="*/ 19145 h 19050"/>
                <a:gd name="connsiteX1" fmla="*/ 13002 w 19050"/>
                <a:gd name="connsiteY1" fmla="*/ 7144 h 19050"/>
                <a:gd name="connsiteX2" fmla="*/ 13002 w 19050"/>
                <a:gd name="connsiteY2" fmla="*/ 19145 h 19050"/>
                <a:gd name="connsiteX3" fmla="*/ 13002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02" y="19145"/>
                  </a:moveTo>
                  <a:cubicBezTo>
                    <a:pt x="20717" y="19145"/>
                    <a:pt x="20717" y="7144"/>
                    <a:pt x="13002" y="7144"/>
                  </a:cubicBezTo>
                  <a:cubicBezTo>
                    <a:pt x="5191" y="7144"/>
                    <a:pt x="5191" y="19145"/>
                    <a:pt x="13002" y="19145"/>
                  </a:cubicBezTo>
                  <a:lnTo>
                    <a:pt x="13002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6F3AA3C-7D54-44B7-8C51-EEF6E38CFAB9}"/>
                </a:ext>
              </a:extLst>
            </p:cNvPr>
            <p:cNvSpPr/>
            <p:nvPr/>
          </p:nvSpPr>
          <p:spPr>
            <a:xfrm>
              <a:off x="124628" y="4016241"/>
              <a:ext cx="28575" cy="28575"/>
            </a:xfrm>
            <a:custGeom>
              <a:avLst/>
              <a:gdLst>
                <a:gd name="connsiteX0" fmla="*/ 14716 w 28575"/>
                <a:gd name="connsiteY0" fmla="*/ 22765 h 28575"/>
                <a:gd name="connsiteX1" fmla="*/ 14716 w 28575"/>
                <a:gd name="connsiteY1" fmla="*/ 7144 h 28575"/>
                <a:gd name="connsiteX2" fmla="*/ 14716 w 28575"/>
                <a:gd name="connsiteY2" fmla="*/ 22765 h 28575"/>
                <a:gd name="connsiteX3" fmla="*/ 14716 w 28575"/>
                <a:gd name="connsiteY3" fmla="*/ 2276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716" y="22765"/>
                  </a:moveTo>
                  <a:cubicBezTo>
                    <a:pt x="24813" y="22765"/>
                    <a:pt x="24813" y="7144"/>
                    <a:pt x="14716" y="7144"/>
                  </a:cubicBezTo>
                  <a:cubicBezTo>
                    <a:pt x="4620" y="7144"/>
                    <a:pt x="4620" y="22765"/>
                    <a:pt x="14716" y="22765"/>
                  </a:cubicBezTo>
                  <a:lnTo>
                    <a:pt x="14716" y="22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BF849464-749C-4F78-8F8C-B4293D5DAC23}"/>
                </a:ext>
              </a:extLst>
            </p:cNvPr>
            <p:cNvSpPr/>
            <p:nvPr/>
          </p:nvSpPr>
          <p:spPr>
            <a:xfrm>
              <a:off x="1351352" y="4875681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8A182ACB-EFFA-4355-8F1C-3AAC69F86BFE}"/>
                </a:ext>
              </a:extLst>
            </p:cNvPr>
            <p:cNvSpPr/>
            <p:nvPr/>
          </p:nvSpPr>
          <p:spPr>
            <a:xfrm>
              <a:off x="1894111" y="4415624"/>
              <a:ext cx="28575" cy="28575"/>
            </a:xfrm>
            <a:custGeom>
              <a:avLst/>
              <a:gdLst>
                <a:gd name="connsiteX0" fmla="*/ 15359 w 28575"/>
                <a:gd name="connsiteY0" fmla="*/ 24098 h 28575"/>
                <a:gd name="connsiteX1" fmla="*/ 15359 w 28575"/>
                <a:gd name="connsiteY1" fmla="*/ 7144 h 28575"/>
                <a:gd name="connsiteX2" fmla="*/ 15359 w 28575"/>
                <a:gd name="connsiteY2" fmla="*/ 24098 h 28575"/>
                <a:gd name="connsiteX3" fmla="*/ 15359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098"/>
                  </a:moveTo>
                  <a:cubicBezTo>
                    <a:pt x="26313" y="24098"/>
                    <a:pt x="26313" y="7144"/>
                    <a:pt x="15359" y="7144"/>
                  </a:cubicBezTo>
                  <a:cubicBezTo>
                    <a:pt x="4405" y="7144"/>
                    <a:pt x="4405" y="24098"/>
                    <a:pt x="15359" y="24098"/>
                  </a:cubicBezTo>
                  <a:lnTo>
                    <a:pt x="15359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25F09C5F-424D-4145-B372-83190A0FDD21}"/>
                </a:ext>
              </a:extLst>
            </p:cNvPr>
            <p:cNvSpPr/>
            <p:nvPr/>
          </p:nvSpPr>
          <p:spPr>
            <a:xfrm>
              <a:off x="1973597" y="3977950"/>
              <a:ext cx="28575" cy="28575"/>
            </a:xfrm>
            <a:custGeom>
              <a:avLst/>
              <a:gdLst>
                <a:gd name="connsiteX0" fmla="*/ 15216 w 28575"/>
                <a:gd name="connsiteY0" fmla="*/ 23813 h 28575"/>
                <a:gd name="connsiteX1" fmla="*/ 15216 w 28575"/>
                <a:gd name="connsiteY1" fmla="*/ 7144 h 28575"/>
                <a:gd name="connsiteX2" fmla="*/ 15216 w 28575"/>
                <a:gd name="connsiteY2" fmla="*/ 23813 h 28575"/>
                <a:gd name="connsiteX3" fmla="*/ 15216 w 28575"/>
                <a:gd name="connsiteY3" fmla="*/ 238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216" y="23813"/>
                  </a:moveTo>
                  <a:cubicBezTo>
                    <a:pt x="25979" y="23813"/>
                    <a:pt x="25979" y="7144"/>
                    <a:pt x="15216" y="7144"/>
                  </a:cubicBezTo>
                  <a:cubicBezTo>
                    <a:pt x="4453" y="7049"/>
                    <a:pt x="4453" y="23813"/>
                    <a:pt x="15216" y="23813"/>
                  </a:cubicBezTo>
                  <a:lnTo>
                    <a:pt x="15216" y="23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EB8E27D3-28CF-4E2C-8EE9-C3DE1FC46F27}"/>
                </a:ext>
              </a:extLst>
            </p:cNvPr>
            <p:cNvSpPr/>
            <p:nvPr/>
          </p:nvSpPr>
          <p:spPr>
            <a:xfrm>
              <a:off x="1712493" y="4672799"/>
              <a:ext cx="19050" cy="19050"/>
            </a:xfrm>
            <a:custGeom>
              <a:avLst/>
              <a:gdLst>
                <a:gd name="connsiteX0" fmla="*/ 14002 w 19050"/>
                <a:gd name="connsiteY0" fmla="*/ 21336 h 19050"/>
                <a:gd name="connsiteX1" fmla="*/ 14002 w 19050"/>
                <a:gd name="connsiteY1" fmla="*/ 7144 h 19050"/>
                <a:gd name="connsiteX2" fmla="*/ 14002 w 19050"/>
                <a:gd name="connsiteY2" fmla="*/ 21336 h 19050"/>
                <a:gd name="connsiteX3" fmla="*/ 14002 w 19050"/>
                <a:gd name="connsiteY3" fmla="*/ 21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4002" y="21336"/>
                  </a:moveTo>
                  <a:cubicBezTo>
                    <a:pt x="23146" y="21336"/>
                    <a:pt x="23146" y="7144"/>
                    <a:pt x="14002" y="7144"/>
                  </a:cubicBezTo>
                  <a:cubicBezTo>
                    <a:pt x="4858" y="7144"/>
                    <a:pt x="4858" y="21336"/>
                    <a:pt x="14002" y="21336"/>
                  </a:cubicBezTo>
                  <a:lnTo>
                    <a:pt x="14002" y="2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DAB1C99-4F86-4E98-AD27-40DA1DE76D8A}"/>
                </a:ext>
              </a:extLst>
            </p:cNvPr>
            <p:cNvSpPr/>
            <p:nvPr/>
          </p:nvSpPr>
          <p:spPr>
            <a:xfrm>
              <a:off x="1577857" y="3277577"/>
              <a:ext cx="28575" cy="28575"/>
            </a:xfrm>
            <a:custGeom>
              <a:avLst/>
              <a:gdLst>
                <a:gd name="connsiteX0" fmla="*/ 17574 w 28575"/>
                <a:gd name="connsiteY0" fmla="*/ 28861 h 28575"/>
                <a:gd name="connsiteX1" fmla="*/ 17574 w 28575"/>
                <a:gd name="connsiteY1" fmla="*/ 7144 h 28575"/>
                <a:gd name="connsiteX2" fmla="*/ 17574 w 28575"/>
                <a:gd name="connsiteY2" fmla="*/ 28861 h 28575"/>
                <a:gd name="connsiteX3" fmla="*/ 17574 w 28575"/>
                <a:gd name="connsiteY3" fmla="*/ 2886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574" y="28861"/>
                  </a:moveTo>
                  <a:cubicBezTo>
                    <a:pt x="31480" y="28861"/>
                    <a:pt x="31575" y="7144"/>
                    <a:pt x="17574" y="7144"/>
                  </a:cubicBezTo>
                  <a:cubicBezTo>
                    <a:pt x="3667" y="7239"/>
                    <a:pt x="3667" y="28861"/>
                    <a:pt x="17574" y="28861"/>
                  </a:cubicBezTo>
                  <a:lnTo>
                    <a:pt x="17574" y="28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4FEFE93A-5BDB-40A1-BC63-1586DA9F6DE7}"/>
              </a:ext>
            </a:extLst>
          </p:cNvPr>
          <p:cNvGrpSpPr/>
          <p:nvPr userDrawn="1"/>
        </p:nvGrpSpPr>
        <p:grpSpPr>
          <a:xfrm>
            <a:off x="810320" y="792048"/>
            <a:ext cx="1750871" cy="3893252"/>
            <a:chOff x="1471605" y="2395852"/>
            <a:chExt cx="2164809" cy="4813688"/>
          </a:xfrm>
          <a:gradFill>
            <a:gsLst>
              <a:gs pos="30000">
                <a:srgbClr val="F8ED6D">
                  <a:alpha val="15000"/>
                </a:srgbClr>
              </a:gs>
              <a:gs pos="8000">
                <a:srgbClr val="F8ED6D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278BE61-3056-4B5A-A244-9134A87E3813}"/>
                </a:ext>
              </a:extLst>
            </p:cNvPr>
            <p:cNvSpPr/>
            <p:nvPr/>
          </p:nvSpPr>
          <p:spPr>
            <a:xfrm>
              <a:off x="2407689" y="3361440"/>
              <a:ext cx="1228725" cy="3848100"/>
            </a:xfrm>
            <a:custGeom>
              <a:avLst/>
              <a:gdLst>
                <a:gd name="connsiteX0" fmla="*/ 1221995 w 1228725"/>
                <a:gd name="connsiteY0" fmla="*/ 3843109 h 3848100"/>
                <a:gd name="connsiteX1" fmla="*/ 872332 w 1228725"/>
                <a:gd name="connsiteY1" fmla="*/ 2308536 h 3848100"/>
                <a:gd name="connsiteX2" fmla="*/ 369508 w 1228725"/>
                <a:gd name="connsiteY2" fmla="*/ 823112 h 3848100"/>
                <a:gd name="connsiteX3" fmla="*/ 26512 w 1228725"/>
                <a:gd name="connsiteY3" fmla="*/ 12058 h 3848100"/>
                <a:gd name="connsiteX4" fmla="*/ 7843 w 1228725"/>
                <a:gd name="connsiteY4" fmla="*/ 19964 h 3848100"/>
                <a:gd name="connsiteX5" fmla="*/ 312643 w 1228725"/>
                <a:gd name="connsiteY5" fmla="*/ 747293 h 3848100"/>
                <a:gd name="connsiteX6" fmla="*/ 588202 w 1228725"/>
                <a:gd name="connsiteY6" fmla="*/ 1482813 h 3848100"/>
                <a:gd name="connsiteX7" fmla="*/ 1037305 w 1228725"/>
                <a:gd name="connsiteY7" fmla="*/ 2973095 h 3848100"/>
                <a:gd name="connsiteX8" fmla="*/ 1220852 w 1228725"/>
                <a:gd name="connsiteY8" fmla="*/ 3843490 h 3848100"/>
                <a:gd name="connsiteX9" fmla="*/ 1221995 w 1228725"/>
                <a:gd name="connsiteY9" fmla="*/ 3843109 h 3848100"/>
                <a:gd name="connsiteX10" fmla="*/ 1221995 w 1228725"/>
                <a:gd name="connsiteY10" fmla="*/ 3843109 h 384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8725" h="3848100">
                  <a:moveTo>
                    <a:pt x="1221995" y="3843109"/>
                  </a:moveTo>
                  <a:cubicBezTo>
                    <a:pt x="1132936" y="3326092"/>
                    <a:pt x="1014826" y="2813361"/>
                    <a:pt x="872332" y="2308536"/>
                  </a:cubicBezTo>
                  <a:cubicBezTo>
                    <a:pt x="730219" y="1804949"/>
                    <a:pt x="561055" y="1309935"/>
                    <a:pt x="369508" y="823112"/>
                  </a:cubicBezTo>
                  <a:cubicBezTo>
                    <a:pt x="262161" y="550316"/>
                    <a:pt x="152337" y="276949"/>
                    <a:pt x="26512" y="12058"/>
                  </a:cubicBezTo>
                  <a:cubicBezTo>
                    <a:pt x="21655" y="1771"/>
                    <a:pt x="3366" y="9201"/>
                    <a:pt x="7843" y="19964"/>
                  </a:cubicBezTo>
                  <a:cubicBezTo>
                    <a:pt x="108904" y="262661"/>
                    <a:pt x="215203" y="503072"/>
                    <a:pt x="312643" y="747293"/>
                  </a:cubicBezTo>
                  <a:cubicBezTo>
                    <a:pt x="409608" y="990466"/>
                    <a:pt x="501429" y="1235735"/>
                    <a:pt x="588202" y="1482813"/>
                  </a:cubicBezTo>
                  <a:cubicBezTo>
                    <a:pt x="760128" y="1972494"/>
                    <a:pt x="913385" y="2469032"/>
                    <a:pt x="1037305" y="2973095"/>
                  </a:cubicBezTo>
                  <a:cubicBezTo>
                    <a:pt x="1108076" y="3261036"/>
                    <a:pt x="1168560" y="3551548"/>
                    <a:pt x="1220852" y="3843490"/>
                  </a:cubicBezTo>
                  <a:cubicBezTo>
                    <a:pt x="1220947" y="3844252"/>
                    <a:pt x="1222090" y="3843871"/>
                    <a:pt x="1221995" y="3843109"/>
                  </a:cubicBezTo>
                  <a:lnTo>
                    <a:pt x="1221995" y="3843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ED75A85-0D00-4EBD-A56F-17515DB20A21}"/>
                </a:ext>
              </a:extLst>
            </p:cNvPr>
            <p:cNvSpPr/>
            <p:nvPr/>
          </p:nvSpPr>
          <p:spPr>
            <a:xfrm>
              <a:off x="2096625" y="2697866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166466F4-1784-4CC7-8502-DE074EF7FE7B}"/>
                </a:ext>
              </a:extLst>
            </p:cNvPr>
            <p:cNvSpPr/>
            <p:nvPr/>
          </p:nvSpPr>
          <p:spPr>
            <a:xfrm>
              <a:off x="2315194" y="2942750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B5F37F2F-1561-40E6-AB39-C6CA00D3B13E}"/>
                </a:ext>
              </a:extLst>
            </p:cNvPr>
            <p:cNvSpPr/>
            <p:nvPr/>
          </p:nvSpPr>
          <p:spPr>
            <a:xfrm>
              <a:off x="2394163" y="2807002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67214E4F-22DC-4E70-9739-827353E9463F}"/>
                </a:ext>
              </a:extLst>
            </p:cNvPr>
            <p:cNvSpPr/>
            <p:nvPr/>
          </p:nvSpPr>
          <p:spPr>
            <a:xfrm>
              <a:off x="2424445" y="2967493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F858A32B-05BF-4142-BB03-AE89ADAC7DD3}"/>
                </a:ext>
              </a:extLst>
            </p:cNvPr>
            <p:cNvSpPr/>
            <p:nvPr/>
          </p:nvSpPr>
          <p:spPr>
            <a:xfrm>
              <a:off x="2388870" y="3049010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8BC18F37-84B0-4642-AA1D-BB239E181ED0}"/>
                </a:ext>
              </a:extLst>
            </p:cNvPr>
            <p:cNvSpPr/>
            <p:nvPr/>
          </p:nvSpPr>
          <p:spPr>
            <a:xfrm>
              <a:off x="2455016" y="3293569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10D384BB-8748-4423-90B7-1E4964DBD857}"/>
                </a:ext>
              </a:extLst>
            </p:cNvPr>
            <p:cNvSpPr/>
            <p:nvPr/>
          </p:nvSpPr>
          <p:spPr>
            <a:xfrm>
              <a:off x="2404068" y="3303173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3DC2210E-D912-491B-B218-20E17F10969B}"/>
                </a:ext>
              </a:extLst>
            </p:cNvPr>
            <p:cNvSpPr/>
            <p:nvPr/>
          </p:nvSpPr>
          <p:spPr>
            <a:xfrm>
              <a:off x="2453202" y="3357085"/>
              <a:ext cx="209550" cy="247650"/>
            </a:xfrm>
            <a:custGeom>
              <a:avLst/>
              <a:gdLst>
                <a:gd name="connsiteX0" fmla="*/ 8146 w 209550"/>
                <a:gd name="connsiteY0" fmla="*/ 15556 h 247650"/>
                <a:gd name="connsiteX1" fmla="*/ 175786 w 209550"/>
                <a:gd name="connsiteY1" fmla="*/ 236631 h 247650"/>
                <a:gd name="connsiteX2" fmla="*/ 203408 w 209550"/>
                <a:gd name="connsiteY2" fmla="*/ 215390 h 247650"/>
                <a:gd name="connsiteX3" fmla="*/ 17004 w 209550"/>
                <a:gd name="connsiteY3" fmla="*/ 8793 h 247650"/>
                <a:gd name="connsiteX4" fmla="*/ 8146 w 209550"/>
                <a:gd name="connsiteY4" fmla="*/ 15556 h 247650"/>
                <a:gd name="connsiteX5" fmla="*/ 8146 w 209550"/>
                <a:gd name="connsiteY5" fmla="*/ 1555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56"/>
                  </a:moveTo>
                  <a:cubicBezTo>
                    <a:pt x="62914" y="90136"/>
                    <a:pt x="122731" y="160717"/>
                    <a:pt x="175786" y="236631"/>
                  </a:cubicBezTo>
                  <a:cubicBezTo>
                    <a:pt x="190454" y="257681"/>
                    <a:pt x="221125" y="233297"/>
                    <a:pt x="203408" y="215390"/>
                  </a:cubicBezTo>
                  <a:cubicBezTo>
                    <a:pt x="138067" y="149382"/>
                    <a:pt x="80821" y="76230"/>
                    <a:pt x="17004" y="8793"/>
                  </a:cubicBezTo>
                  <a:cubicBezTo>
                    <a:pt x="12718" y="4126"/>
                    <a:pt x="4240" y="10317"/>
                    <a:pt x="8146" y="15556"/>
                  </a:cubicBezTo>
                  <a:lnTo>
                    <a:pt x="8146" y="15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F56B81-22F1-4C2E-B414-78A303D1F763}"/>
                </a:ext>
              </a:extLst>
            </p:cNvPr>
            <p:cNvSpPr/>
            <p:nvPr/>
          </p:nvSpPr>
          <p:spPr>
            <a:xfrm>
              <a:off x="2389130" y="3389714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269702A-1488-408D-A4AC-BE0D381598F9}"/>
                </a:ext>
              </a:extLst>
            </p:cNvPr>
            <p:cNvSpPr/>
            <p:nvPr/>
          </p:nvSpPr>
          <p:spPr>
            <a:xfrm>
              <a:off x="2272369" y="3325620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F0806754-6696-467F-93A7-94E7DFB7117E}"/>
                </a:ext>
              </a:extLst>
            </p:cNvPr>
            <p:cNvSpPr/>
            <p:nvPr/>
          </p:nvSpPr>
          <p:spPr>
            <a:xfrm>
              <a:off x="2157019" y="3360852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BBDD9ABB-4B3E-40FB-9790-99D1E405F931}"/>
                </a:ext>
              </a:extLst>
            </p:cNvPr>
            <p:cNvSpPr/>
            <p:nvPr/>
          </p:nvSpPr>
          <p:spPr>
            <a:xfrm>
              <a:off x="1918810" y="3309391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DA3198-17F8-460E-9794-5625E8E2A7F7}"/>
                </a:ext>
              </a:extLst>
            </p:cNvPr>
            <p:cNvSpPr/>
            <p:nvPr/>
          </p:nvSpPr>
          <p:spPr>
            <a:xfrm>
              <a:off x="1993027" y="3291648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E06F1DA1-D1EE-421E-A5BF-E019016F60CB}"/>
                </a:ext>
              </a:extLst>
            </p:cNvPr>
            <p:cNvSpPr/>
            <p:nvPr/>
          </p:nvSpPr>
          <p:spPr>
            <a:xfrm>
              <a:off x="1867396" y="3108301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6D6A93BD-63F5-48D9-BF41-BE26A55778B5}"/>
                </a:ext>
              </a:extLst>
            </p:cNvPr>
            <p:cNvSpPr/>
            <p:nvPr/>
          </p:nvSpPr>
          <p:spPr>
            <a:xfrm>
              <a:off x="2105371" y="2999255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52D827A8-C5CB-44AC-A383-37C9C04148A8}"/>
                </a:ext>
              </a:extLst>
            </p:cNvPr>
            <p:cNvSpPr/>
            <p:nvPr/>
          </p:nvSpPr>
          <p:spPr>
            <a:xfrm>
              <a:off x="2364695" y="2637161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E349249F-16BA-4474-81E9-B5FD8303686A}"/>
                </a:ext>
              </a:extLst>
            </p:cNvPr>
            <p:cNvSpPr/>
            <p:nvPr/>
          </p:nvSpPr>
          <p:spPr>
            <a:xfrm>
              <a:off x="2524767" y="2678491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E7181A6-ABEB-4F9C-9B59-C9212973B3A0}"/>
                </a:ext>
              </a:extLst>
            </p:cNvPr>
            <p:cNvSpPr/>
            <p:nvPr/>
          </p:nvSpPr>
          <p:spPr>
            <a:xfrm>
              <a:off x="2706253" y="2871857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CE46DDB-4BF3-4691-BB98-93A3A54E70DC}"/>
                </a:ext>
              </a:extLst>
            </p:cNvPr>
            <p:cNvSpPr/>
            <p:nvPr/>
          </p:nvSpPr>
          <p:spPr>
            <a:xfrm>
              <a:off x="1935667" y="2715926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A540F1B6-5DD8-4B67-8F08-ADDC5E1D7205}"/>
                </a:ext>
              </a:extLst>
            </p:cNvPr>
            <p:cNvSpPr/>
            <p:nvPr/>
          </p:nvSpPr>
          <p:spPr>
            <a:xfrm>
              <a:off x="1767365" y="2871628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FB4FAEE9-78CD-400B-99F8-BFC0EE7E32F4}"/>
                </a:ext>
              </a:extLst>
            </p:cNvPr>
            <p:cNvSpPr/>
            <p:nvPr/>
          </p:nvSpPr>
          <p:spPr>
            <a:xfrm>
              <a:off x="1687561" y="3199774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C0AA0912-5EA0-4E60-A280-E9BA893DBCEE}"/>
                </a:ext>
              </a:extLst>
            </p:cNvPr>
            <p:cNvSpPr/>
            <p:nvPr/>
          </p:nvSpPr>
          <p:spPr>
            <a:xfrm>
              <a:off x="1699167" y="3430847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DC9DEFEE-E4B7-4CF8-A39D-CA8FB3C0612C}"/>
                </a:ext>
              </a:extLst>
            </p:cNvPr>
            <p:cNvSpPr/>
            <p:nvPr/>
          </p:nvSpPr>
          <p:spPr>
            <a:xfrm>
              <a:off x="1915422" y="3580727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508F97ED-90B7-439D-96B0-802AE58D57F5}"/>
                </a:ext>
              </a:extLst>
            </p:cNvPr>
            <p:cNvSpPr/>
            <p:nvPr/>
          </p:nvSpPr>
          <p:spPr>
            <a:xfrm>
              <a:off x="2385191" y="3768774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84CB72BB-7B1D-437A-9C71-8013A511168A}"/>
                </a:ext>
              </a:extLst>
            </p:cNvPr>
            <p:cNvSpPr/>
            <p:nvPr/>
          </p:nvSpPr>
          <p:spPr>
            <a:xfrm>
              <a:off x="2758821" y="3558109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19CEE37D-BD73-4CF7-91BE-F61D87316730}"/>
                </a:ext>
              </a:extLst>
            </p:cNvPr>
            <p:cNvSpPr/>
            <p:nvPr/>
          </p:nvSpPr>
          <p:spPr>
            <a:xfrm>
              <a:off x="2811954" y="3190762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1003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ED547B1F-44C7-43CF-8437-14D778105357}"/>
                </a:ext>
              </a:extLst>
            </p:cNvPr>
            <p:cNvSpPr/>
            <p:nvPr/>
          </p:nvSpPr>
          <p:spPr>
            <a:xfrm>
              <a:off x="2208281" y="2518439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1528349E-6FB7-46D9-ADDD-87C1C7537C07}"/>
                </a:ext>
              </a:extLst>
            </p:cNvPr>
            <p:cNvSpPr/>
            <p:nvPr/>
          </p:nvSpPr>
          <p:spPr>
            <a:xfrm>
              <a:off x="2492804" y="2639026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3D25E67-7CFC-4C63-9939-4488DFAE741C}"/>
                </a:ext>
              </a:extLst>
            </p:cNvPr>
            <p:cNvSpPr/>
            <p:nvPr/>
          </p:nvSpPr>
          <p:spPr>
            <a:xfrm>
              <a:off x="2797830" y="2677126"/>
              <a:ext cx="28575" cy="28575"/>
            </a:xfrm>
            <a:custGeom>
              <a:avLst/>
              <a:gdLst>
                <a:gd name="connsiteX0" fmla="*/ 14609 w 28575"/>
                <a:gd name="connsiteY0" fmla="*/ 22669 h 28575"/>
                <a:gd name="connsiteX1" fmla="*/ 14609 w 28575"/>
                <a:gd name="connsiteY1" fmla="*/ 7144 h 28575"/>
                <a:gd name="connsiteX2" fmla="*/ 14609 w 28575"/>
                <a:gd name="connsiteY2" fmla="*/ 22669 h 28575"/>
                <a:gd name="connsiteX3" fmla="*/ 14609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609" y="22669"/>
                  </a:moveTo>
                  <a:cubicBezTo>
                    <a:pt x="24610" y="22669"/>
                    <a:pt x="24610" y="7144"/>
                    <a:pt x="14609" y="7144"/>
                  </a:cubicBezTo>
                  <a:cubicBezTo>
                    <a:pt x="4703" y="7144"/>
                    <a:pt x="4608" y="22669"/>
                    <a:pt x="14609" y="22669"/>
                  </a:cubicBezTo>
                  <a:lnTo>
                    <a:pt x="14609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E065CFF2-464A-4326-8A08-AF92BF5118D9}"/>
                </a:ext>
              </a:extLst>
            </p:cNvPr>
            <p:cNvSpPr/>
            <p:nvPr/>
          </p:nvSpPr>
          <p:spPr>
            <a:xfrm>
              <a:off x="2955362" y="3053600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18C1768F-222E-484C-BEBE-065D4CD8CD81}"/>
                </a:ext>
              </a:extLst>
            </p:cNvPr>
            <p:cNvSpPr/>
            <p:nvPr/>
          </p:nvSpPr>
          <p:spPr>
            <a:xfrm>
              <a:off x="3030600" y="3355163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C650F3B9-9A6D-4B94-BB46-4D4598AD9CC2}"/>
                </a:ext>
              </a:extLst>
            </p:cNvPr>
            <p:cNvSpPr/>
            <p:nvPr/>
          </p:nvSpPr>
          <p:spPr>
            <a:xfrm>
              <a:off x="2710784" y="366410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239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8661B380-C280-4CEE-BD5B-DD6F8A0A8A33}"/>
                </a:ext>
              </a:extLst>
            </p:cNvPr>
            <p:cNvSpPr/>
            <p:nvPr/>
          </p:nvSpPr>
          <p:spPr>
            <a:xfrm>
              <a:off x="2573291" y="3957488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9A05A4F-9693-433D-9B79-297D3C7222AC}"/>
                </a:ext>
              </a:extLst>
            </p:cNvPr>
            <p:cNvSpPr/>
            <p:nvPr/>
          </p:nvSpPr>
          <p:spPr>
            <a:xfrm>
              <a:off x="2087658" y="3923472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69E85328-8A94-45DD-AC1A-C3D955C1A97F}"/>
                </a:ext>
              </a:extLst>
            </p:cNvPr>
            <p:cNvSpPr/>
            <p:nvPr/>
          </p:nvSpPr>
          <p:spPr>
            <a:xfrm>
              <a:off x="1726828" y="3679060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04612131-CD4D-49E7-8E27-FC0DE9CC263A}"/>
                </a:ext>
              </a:extLst>
            </p:cNvPr>
            <p:cNvSpPr/>
            <p:nvPr/>
          </p:nvSpPr>
          <p:spPr>
            <a:xfrm>
              <a:off x="1711207" y="3355401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71449CB4-C04F-4DF5-ADBD-2FEBA8FF5E44}"/>
                </a:ext>
              </a:extLst>
            </p:cNvPr>
            <p:cNvSpPr/>
            <p:nvPr/>
          </p:nvSpPr>
          <p:spPr>
            <a:xfrm>
              <a:off x="1471605" y="2965352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6A8A312-8B8B-4B94-B903-473B0BC85242}"/>
                </a:ext>
              </a:extLst>
            </p:cNvPr>
            <p:cNvSpPr/>
            <p:nvPr/>
          </p:nvSpPr>
          <p:spPr>
            <a:xfrm>
              <a:off x="1780239" y="3089367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9B6FE661-C710-4227-8611-EB2CBC23886C}"/>
                </a:ext>
              </a:extLst>
            </p:cNvPr>
            <p:cNvSpPr/>
            <p:nvPr/>
          </p:nvSpPr>
          <p:spPr>
            <a:xfrm>
              <a:off x="1759951" y="2651694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A2F62E04-1441-4771-B1B3-8B9EEF2A0337}"/>
                </a:ext>
              </a:extLst>
            </p:cNvPr>
            <p:cNvSpPr/>
            <p:nvPr/>
          </p:nvSpPr>
          <p:spPr>
            <a:xfrm>
              <a:off x="2038926" y="2472338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C7F2A2D-C852-4715-9776-4FCFF9FCA1EE}"/>
                </a:ext>
              </a:extLst>
            </p:cNvPr>
            <p:cNvSpPr/>
            <p:nvPr/>
          </p:nvSpPr>
          <p:spPr>
            <a:xfrm>
              <a:off x="2653443" y="2395852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F7DCBC5-E50D-4673-88C6-B30277878FEC}"/>
                </a:ext>
              </a:extLst>
            </p:cNvPr>
            <p:cNvSpPr/>
            <p:nvPr/>
          </p:nvSpPr>
          <p:spPr>
            <a:xfrm>
              <a:off x="3180390" y="3039171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452C636-1CAE-44F2-BBFD-4598889AB454}"/>
                </a:ext>
              </a:extLst>
            </p:cNvPr>
            <p:cNvSpPr/>
            <p:nvPr/>
          </p:nvSpPr>
          <p:spPr>
            <a:xfrm>
              <a:off x="3112286" y="3538852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D1B4D81C-DCFE-4503-BA35-18388A41E8A0}"/>
                </a:ext>
              </a:extLst>
            </p:cNvPr>
            <p:cNvSpPr/>
            <p:nvPr/>
          </p:nvSpPr>
          <p:spPr>
            <a:xfrm>
              <a:off x="2832347" y="3895182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6E40D217-4D62-4792-A5FB-BE8638F3AA6C}"/>
              </a:ext>
            </a:extLst>
          </p:cNvPr>
          <p:cNvGrpSpPr/>
          <p:nvPr userDrawn="1"/>
        </p:nvGrpSpPr>
        <p:grpSpPr>
          <a:xfrm>
            <a:off x="2183656" y="3831113"/>
            <a:ext cx="1136059" cy="908348"/>
            <a:chOff x="2993352" y="3425045"/>
            <a:chExt cx="1136059" cy="908348"/>
          </a:xfrm>
          <a:gradFill>
            <a:gsLst>
              <a:gs pos="23000">
                <a:srgbClr val="77EDBA">
                  <a:alpha val="15000"/>
                </a:srgbClr>
              </a:gs>
              <a:gs pos="0">
                <a:srgbClr val="77EDBA"/>
              </a:gs>
              <a:gs pos="100000">
                <a:schemeClr val="bg1">
                  <a:alpha val="3000"/>
                </a:schemeClr>
              </a:gs>
            </a:gsLst>
            <a:lin ang="5400000" scaled="0"/>
          </a:gra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84837D26-41B1-4A1F-9A96-A92815B8FA81}"/>
                </a:ext>
              </a:extLst>
            </p:cNvPr>
            <p:cNvSpPr/>
            <p:nvPr/>
          </p:nvSpPr>
          <p:spPr>
            <a:xfrm>
              <a:off x="3573070" y="3496233"/>
              <a:ext cx="556341" cy="837160"/>
            </a:xfrm>
            <a:custGeom>
              <a:avLst/>
              <a:gdLst>
                <a:gd name="connsiteX0" fmla="*/ 555622 w 556340"/>
                <a:gd name="connsiteY0" fmla="*/ 828105 h 837160"/>
                <a:gd name="connsiteX1" fmla="*/ 332503 w 556340"/>
                <a:gd name="connsiteY1" fmla="*/ 386053 h 837160"/>
                <a:gd name="connsiteX2" fmla="*/ 34093 w 556340"/>
                <a:gd name="connsiteY2" fmla="*/ 8430 h 837160"/>
                <a:gd name="connsiteX3" fmla="*/ 9243 w 556340"/>
                <a:gd name="connsiteY3" fmla="*/ 33280 h 837160"/>
                <a:gd name="connsiteX4" fmla="*/ 313641 w 556340"/>
                <a:gd name="connsiteY4" fmla="*/ 410902 h 837160"/>
                <a:gd name="connsiteX5" fmla="*/ 548946 w 556340"/>
                <a:gd name="connsiteY5" fmla="*/ 832079 h 837160"/>
                <a:gd name="connsiteX6" fmla="*/ 555622 w 556340"/>
                <a:gd name="connsiteY6" fmla="*/ 828105 h 837160"/>
                <a:gd name="connsiteX7" fmla="*/ 555622 w 556340"/>
                <a:gd name="connsiteY7" fmla="*/ 828105 h 8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340" h="837160">
                  <a:moveTo>
                    <a:pt x="555622" y="828105"/>
                  </a:moveTo>
                  <a:cubicBezTo>
                    <a:pt x="484994" y="679324"/>
                    <a:pt x="415689" y="528370"/>
                    <a:pt x="332503" y="386053"/>
                  </a:cubicBezTo>
                  <a:cubicBezTo>
                    <a:pt x="252178" y="248663"/>
                    <a:pt x="158766" y="109949"/>
                    <a:pt x="34093" y="8430"/>
                  </a:cubicBezTo>
                  <a:cubicBezTo>
                    <a:pt x="16873" y="-5611"/>
                    <a:pt x="-6653" y="16536"/>
                    <a:pt x="9243" y="33280"/>
                  </a:cubicBezTo>
                  <a:cubicBezTo>
                    <a:pt x="121571" y="151436"/>
                    <a:pt x="224838" y="273672"/>
                    <a:pt x="313641" y="410902"/>
                  </a:cubicBezTo>
                  <a:cubicBezTo>
                    <a:pt x="401225" y="546279"/>
                    <a:pt x="475933" y="688437"/>
                    <a:pt x="548946" y="832079"/>
                  </a:cubicBezTo>
                  <a:cubicBezTo>
                    <a:pt x="551172" y="836530"/>
                    <a:pt x="557742" y="832556"/>
                    <a:pt x="555622" y="828105"/>
                  </a:cubicBezTo>
                  <a:lnTo>
                    <a:pt x="555622" y="8281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5F33B90E-E062-4863-A236-DEF62E93DC50}"/>
                </a:ext>
              </a:extLst>
            </p:cNvPr>
            <p:cNvSpPr/>
            <p:nvPr/>
          </p:nvSpPr>
          <p:spPr>
            <a:xfrm>
              <a:off x="2993352" y="3742129"/>
              <a:ext cx="778877" cy="524550"/>
            </a:xfrm>
            <a:custGeom>
              <a:avLst/>
              <a:gdLst>
                <a:gd name="connsiteX0" fmla="*/ 775309 w 778876"/>
                <a:gd name="connsiteY0" fmla="*/ 512162 h 524549"/>
                <a:gd name="connsiteX1" fmla="*/ 428576 w 778876"/>
                <a:gd name="connsiteY1" fmla="*/ 221011 h 524549"/>
                <a:gd name="connsiteX2" fmla="*/ 28117 w 778876"/>
                <a:gd name="connsiteY2" fmla="*/ 4886 h 524549"/>
                <a:gd name="connsiteX3" fmla="*/ 13440 w 778876"/>
                <a:gd name="connsiteY3" fmla="*/ 39697 h 524549"/>
                <a:gd name="connsiteX4" fmla="*/ 412204 w 778876"/>
                <a:gd name="connsiteY4" fmla="*/ 237065 h 524549"/>
                <a:gd name="connsiteX5" fmla="*/ 767997 w 778876"/>
                <a:gd name="connsiteY5" fmla="*/ 519421 h 524549"/>
                <a:gd name="connsiteX6" fmla="*/ 775309 w 778876"/>
                <a:gd name="connsiteY6" fmla="*/ 512162 h 524549"/>
                <a:gd name="connsiteX7" fmla="*/ 775309 w 778876"/>
                <a:gd name="connsiteY7" fmla="*/ 512162 h 524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8876" h="524549">
                  <a:moveTo>
                    <a:pt x="775309" y="512162"/>
                  </a:moveTo>
                  <a:cubicBezTo>
                    <a:pt x="669498" y="404285"/>
                    <a:pt x="553196" y="306581"/>
                    <a:pt x="428576" y="221011"/>
                  </a:cubicBezTo>
                  <a:cubicBezTo>
                    <a:pt x="305333" y="136394"/>
                    <a:pt x="170752" y="52413"/>
                    <a:pt x="28117" y="4886"/>
                  </a:cubicBezTo>
                  <a:cubicBezTo>
                    <a:pt x="7929" y="-1844"/>
                    <a:pt x="-6324" y="30583"/>
                    <a:pt x="13440" y="39697"/>
                  </a:cubicBezTo>
                  <a:cubicBezTo>
                    <a:pt x="149081" y="102219"/>
                    <a:pt x="285040" y="157429"/>
                    <a:pt x="412204" y="237065"/>
                  </a:cubicBezTo>
                  <a:cubicBezTo>
                    <a:pt x="541063" y="317761"/>
                    <a:pt x="659855" y="412657"/>
                    <a:pt x="767997" y="519421"/>
                  </a:cubicBezTo>
                  <a:cubicBezTo>
                    <a:pt x="772765" y="524031"/>
                    <a:pt x="779971" y="516878"/>
                    <a:pt x="775309" y="512162"/>
                  </a:cubicBezTo>
                  <a:lnTo>
                    <a:pt x="775309" y="512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228CA6E1-0E58-4935-A30A-0AD70F6C0711}"/>
                </a:ext>
              </a:extLst>
            </p:cNvPr>
            <p:cNvSpPr/>
            <p:nvPr/>
          </p:nvSpPr>
          <p:spPr>
            <a:xfrm>
              <a:off x="3289334" y="3493563"/>
              <a:ext cx="249029" cy="180148"/>
            </a:xfrm>
            <a:custGeom>
              <a:avLst/>
              <a:gdLst>
                <a:gd name="connsiteX0" fmla="*/ 244392 w 249028"/>
                <a:gd name="connsiteY0" fmla="*/ 170107 h 180148"/>
                <a:gd name="connsiteX1" fmla="*/ 135773 w 249028"/>
                <a:gd name="connsiteY1" fmla="*/ 86179 h 180148"/>
                <a:gd name="connsiteX2" fmla="*/ 25300 w 249028"/>
                <a:gd name="connsiteY2" fmla="*/ 5430 h 180148"/>
                <a:gd name="connsiteX3" fmla="*/ 8345 w 249028"/>
                <a:gd name="connsiteY3" fmla="*/ 27419 h 180148"/>
                <a:gd name="connsiteX4" fmla="*/ 119242 w 249028"/>
                <a:gd name="connsiteY4" fmla="*/ 101014 h 180148"/>
                <a:gd name="connsiteX5" fmla="*/ 240683 w 249028"/>
                <a:gd name="connsiteY5" fmla="*/ 176571 h 180148"/>
                <a:gd name="connsiteX6" fmla="*/ 244392 w 249028"/>
                <a:gd name="connsiteY6" fmla="*/ 170107 h 180148"/>
                <a:gd name="connsiteX7" fmla="*/ 244392 w 249028"/>
                <a:gd name="connsiteY7" fmla="*/ 170107 h 1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028" h="180148">
                  <a:moveTo>
                    <a:pt x="244392" y="170107"/>
                  </a:moveTo>
                  <a:cubicBezTo>
                    <a:pt x="207250" y="143455"/>
                    <a:pt x="172015" y="113996"/>
                    <a:pt x="135773" y="86179"/>
                  </a:cubicBezTo>
                  <a:cubicBezTo>
                    <a:pt x="100750" y="59315"/>
                    <a:pt x="65144" y="24451"/>
                    <a:pt x="25300" y="5430"/>
                  </a:cubicBezTo>
                  <a:cubicBezTo>
                    <a:pt x="11630" y="-1087"/>
                    <a:pt x="-3736" y="15709"/>
                    <a:pt x="8345" y="27419"/>
                  </a:cubicBezTo>
                  <a:cubicBezTo>
                    <a:pt x="39235" y="57302"/>
                    <a:pt x="82894" y="78125"/>
                    <a:pt x="119242" y="101014"/>
                  </a:cubicBezTo>
                  <a:cubicBezTo>
                    <a:pt x="159510" y="126394"/>
                    <a:pt x="201156" y="149972"/>
                    <a:pt x="240683" y="176571"/>
                  </a:cubicBezTo>
                  <a:cubicBezTo>
                    <a:pt x="244657" y="179273"/>
                    <a:pt x="248260" y="172862"/>
                    <a:pt x="244392" y="170107"/>
                  </a:cubicBezTo>
                  <a:lnTo>
                    <a:pt x="244392" y="1701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585FC05-D7E3-4E55-823A-ADB6705AA337}"/>
                </a:ext>
              </a:extLst>
            </p:cNvPr>
            <p:cNvSpPr/>
            <p:nvPr/>
          </p:nvSpPr>
          <p:spPr>
            <a:xfrm>
              <a:off x="3754888" y="3425045"/>
              <a:ext cx="95373" cy="137761"/>
            </a:xfrm>
            <a:custGeom>
              <a:avLst/>
              <a:gdLst>
                <a:gd name="connsiteX0" fmla="*/ 94681 w 95372"/>
                <a:gd name="connsiteY0" fmla="*/ 129052 h 137760"/>
                <a:gd name="connsiteX1" fmla="*/ 25482 w 95372"/>
                <a:gd name="connsiteY1" fmla="*/ 7399 h 137760"/>
                <a:gd name="connsiteX2" fmla="*/ 8050 w 95372"/>
                <a:gd name="connsiteY2" fmla="*/ 24831 h 137760"/>
                <a:gd name="connsiteX3" fmla="*/ 87210 w 95372"/>
                <a:gd name="connsiteY3" fmla="*/ 131118 h 137760"/>
                <a:gd name="connsiteX4" fmla="*/ 94681 w 95372"/>
                <a:gd name="connsiteY4" fmla="*/ 129052 h 137760"/>
                <a:gd name="connsiteX5" fmla="*/ 94681 w 95372"/>
                <a:gd name="connsiteY5" fmla="*/ 129052 h 13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372" h="137760">
                  <a:moveTo>
                    <a:pt x="94681" y="129052"/>
                  </a:moveTo>
                  <a:cubicBezTo>
                    <a:pt x="81752" y="83909"/>
                    <a:pt x="59870" y="40090"/>
                    <a:pt x="25482" y="7399"/>
                  </a:cubicBezTo>
                  <a:cubicBezTo>
                    <a:pt x="13773" y="-3728"/>
                    <a:pt x="-4136" y="14975"/>
                    <a:pt x="8050" y="24831"/>
                  </a:cubicBezTo>
                  <a:cubicBezTo>
                    <a:pt x="43762" y="53813"/>
                    <a:pt x="72162" y="86982"/>
                    <a:pt x="87210" y="131118"/>
                  </a:cubicBezTo>
                  <a:cubicBezTo>
                    <a:pt x="88799" y="135781"/>
                    <a:pt x="96111" y="133873"/>
                    <a:pt x="94681" y="129052"/>
                  </a:cubicBezTo>
                  <a:lnTo>
                    <a:pt x="94681" y="12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" name="그래픽 14">
            <a:extLst>
              <a:ext uri="{FF2B5EF4-FFF2-40B4-BE49-F238E27FC236}">
                <a16:creationId xmlns:a16="http://schemas.microsoft.com/office/drawing/2014/main" id="{4AA93D2C-2083-4ED9-9832-9D6B6171313C}"/>
              </a:ext>
            </a:extLst>
          </p:cNvPr>
          <p:cNvGrpSpPr/>
          <p:nvPr userDrawn="1"/>
        </p:nvGrpSpPr>
        <p:grpSpPr>
          <a:xfrm rot="20755527">
            <a:off x="2491993" y="133644"/>
            <a:ext cx="1209006" cy="2262727"/>
            <a:chOff x="-82684" y="3035356"/>
            <a:chExt cx="2076450" cy="3886200"/>
          </a:xfrm>
          <a:gradFill>
            <a:gsLst>
              <a:gs pos="40000">
                <a:srgbClr val="F8ED6D">
                  <a:alpha val="15000"/>
                </a:srgbClr>
              </a:gs>
              <a:gs pos="8000">
                <a:srgbClr val="77EDBA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F9FB6EE8-D53F-464E-A372-E127318D3213}"/>
                </a:ext>
              </a:extLst>
            </p:cNvPr>
            <p:cNvSpPr/>
            <p:nvPr/>
          </p:nvSpPr>
          <p:spPr>
            <a:xfrm>
              <a:off x="-89841" y="4074185"/>
              <a:ext cx="1085850" cy="2847975"/>
            </a:xfrm>
            <a:custGeom>
              <a:avLst/>
              <a:gdLst>
                <a:gd name="connsiteX0" fmla="*/ 9157 w 1085850"/>
                <a:gd name="connsiteY0" fmla="*/ 2842608 h 2847975"/>
                <a:gd name="connsiteX1" fmla="*/ 326340 w 1085850"/>
                <a:gd name="connsiteY1" fmla="*/ 1709324 h 2847975"/>
                <a:gd name="connsiteX2" fmla="*/ 776015 w 1085850"/>
                <a:gd name="connsiteY2" fmla="*/ 618997 h 2847975"/>
                <a:gd name="connsiteX3" fmla="*/ 1083292 w 1085850"/>
                <a:gd name="connsiteY3" fmla="*/ 28733 h 2847975"/>
                <a:gd name="connsiteX4" fmla="*/ 1058431 w 1085850"/>
                <a:gd name="connsiteY4" fmla="*/ 14159 h 2847975"/>
                <a:gd name="connsiteX5" fmla="*/ 544653 w 1085850"/>
                <a:gd name="connsiteY5" fmla="*/ 1070387 h 2847975"/>
                <a:gd name="connsiteX6" fmla="*/ 161653 w 1085850"/>
                <a:gd name="connsiteY6" fmla="*/ 2188812 h 2847975"/>
                <a:gd name="connsiteX7" fmla="*/ 7157 w 1085850"/>
                <a:gd name="connsiteY7" fmla="*/ 2842037 h 2847975"/>
                <a:gd name="connsiteX8" fmla="*/ 9157 w 1085850"/>
                <a:gd name="connsiteY8" fmla="*/ 2842608 h 2847975"/>
                <a:gd name="connsiteX9" fmla="*/ 9157 w 1085850"/>
                <a:gd name="connsiteY9" fmla="*/ 2842608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2847975">
                  <a:moveTo>
                    <a:pt x="9157" y="2842608"/>
                  </a:moveTo>
                  <a:cubicBezTo>
                    <a:pt x="98121" y="2459894"/>
                    <a:pt x="198991" y="2081275"/>
                    <a:pt x="326340" y="1709324"/>
                  </a:cubicBezTo>
                  <a:cubicBezTo>
                    <a:pt x="453689" y="1337182"/>
                    <a:pt x="604851" y="973041"/>
                    <a:pt x="776015" y="618997"/>
                  </a:cubicBezTo>
                  <a:cubicBezTo>
                    <a:pt x="872599" y="419353"/>
                    <a:pt x="975659" y="222662"/>
                    <a:pt x="1083292" y="28733"/>
                  </a:cubicBezTo>
                  <a:cubicBezTo>
                    <a:pt x="1092340" y="12540"/>
                    <a:pt x="1067671" y="-1938"/>
                    <a:pt x="1058431" y="14159"/>
                  </a:cubicBezTo>
                  <a:cubicBezTo>
                    <a:pt x="863264" y="354011"/>
                    <a:pt x="693719" y="708056"/>
                    <a:pt x="544653" y="1070387"/>
                  </a:cubicBezTo>
                  <a:cubicBezTo>
                    <a:pt x="394634" y="1435004"/>
                    <a:pt x="266999" y="1808860"/>
                    <a:pt x="161653" y="2188812"/>
                  </a:cubicBezTo>
                  <a:cubicBezTo>
                    <a:pt x="101931" y="2404458"/>
                    <a:pt x="48305" y="2622105"/>
                    <a:pt x="7157" y="2842037"/>
                  </a:cubicBezTo>
                  <a:cubicBezTo>
                    <a:pt x="6967" y="2843370"/>
                    <a:pt x="8872" y="2843942"/>
                    <a:pt x="9157" y="2842608"/>
                  </a:cubicBezTo>
                  <a:lnTo>
                    <a:pt x="9157" y="2842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B0C38D7E-1B2B-4FF1-B4BE-69AFA0945A73}"/>
                </a:ext>
              </a:extLst>
            </p:cNvPr>
            <p:cNvSpPr/>
            <p:nvPr/>
          </p:nvSpPr>
          <p:spPr>
            <a:xfrm>
              <a:off x="1064445" y="3586573"/>
              <a:ext cx="314325" cy="381000"/>
            </a:xfrm>
            <a:custGeom>
              <a:avLst/>
              <a:gdLst>
                <a:gd name="connsiteX0" fmla="*/ 11873 w 314325"/>
                <a:gd name="connsiteY0" fmla="*/ 380233 h 381000"/>
                <a:gd name="connsiteX1" fmla="*/ 159035 w 314325"/>
                <a:gd name="connsiteY1" fmla="*/ 194305 h 381000"/>
                <a:gd name="connsiteX2" fmla="*/ 313435 w 314325"/>
                <a:gd name="connsiteY2" fmla="*/ 27903 h 381000"/>
                <a:gd name="connsiteX3" fmla="*/ 296099 w 314325"/>
                <a:gd name="connsiteY3" fmla="*/ 10567 h 381000"/>
                <a:gd name="connsiteX4" fmla="*/ 145414 w 314325"/>
                <a:gd name="connsiteY4" fmla="*/ 183827 h 381000"/>
                <a:gd name="connsiteX5" fmla="*/ 7587 w 314325"/>
                <a:gd name="connsiteY5" fmla="*/ 377756 h 381000"/>
                <a:gd name="connsiteX6" fmla="*/ 11873 w 314325"/>
                <a:gd name="connsiteY6" fmla="*/ 380233 h 381000"/>
                <a:gd name="connsiteX7" fmla="*/ 11873 w 314325"/>
                <a:gd name="connsiteY7" fmla="*/ 38023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381000">
                  <a:moveTo>
                    <a:pt x="11873" y="380233"/>
                  </a:moveTo>
                  <a:cubicBezTo>
                    <a:pt x="58927" y="315939"/>
                    <a:pt x="106076" y="253836"/>
                    <a:pt x="159035" y="194305"/>
                  </a:cubicBezTo>
                  <a:cubicBezTo>
                    <a:pt x="209231" y="137917"/>
                    <a:pt x="265143" y="85624"/>
                    <a:pt x="313435" y="27903"/>
                  </a:cubicBezTo>
                  <a:cubicBezTo>
                    <a:pt x="323436" y="15901"/>
                    <a:pt x="308101" y="90"/>
                    <a:pt x="296099" y="10567"/>
                  </a:cubicBezTo>
                  <a:cubicBezTo>
                    <a:pt x="239521" y="60288"/>
                    <a:pt x="190943" y="124105"/>
                    <a:pt x="145414" y="183827"/>
                  </a:cubicBezTo>
                  <a:cubicBezTo>
                    <a:pt x="97598" y="246502"/>
                    <a:pt x="50069" y="311367"/>
                    <a:pt x="7587" y="377756"/>
                  </a:cubicBezTo>
                  <a:cubicBezTo>
                    <a:pt x="5777" y="380518"/>
                    <a:pt x="9968" y="382804"/>
                    <a:pt x="11873" y="380233"/>
                  </a:cubicBezTo>
                  <a:lnTo>
                    <a:pt x="11873" y="38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62A1973A-A1C0-4CA1-9084-4FF017F7AF54}"/>
                </a:ext>
              </a:extLst>
            </p:cNvPr>
            <p:cNvSpPr/>
            <p:nvPr/>
          </p:nvSpPr>
          <p:spPr>
            <a:xfrm>
              <a:off x="1011350" y="3704856"/>
              <a:ext cx="28575" cy="228600"/>
            </a:xfrm>
            <a:custGeom>
              <a:avLst/>
              <a:gdLst>
                <a:gd name="connsiteX0" fmla="*/ 18200 w 28575"/>
                <a:gd name="connsiteY0" fmla="*/ 228421 h 228600"/>
                <a:gd name="connsiteX1" fmla="*/ 22772 w 28575"/>
                <a:gd name="connsiteY1" fmla="*/ 128790 h 228600"/>
                <a:gd name="connsiteX2" fmla="*/ 27534 w 28575"/>
                <a:gd name="connsiteY2" fmla="*/ 16966 h 228600"/>
                <a:gd name="connsiteX3" fmla="*/ 7151 w 28575"/>
                <a:gd name="connsiteY3" fmla="*/ 16966 h 228600"/>
                <a:gd name="connsiteX4" fmla="*/ 11913 w 28575"/>
                <a:gd name="connsiteY4" fmla="*/ 128790 h 228600"/>
                <a:gd name="connsiteX5" fmla="*/ 16485 w 28575"/>
                <a:gd name="connsiteY5" fmla="*/ 228421 h 228600"/>
                <a:gd name="connsiteX6" fmla="*/ 18200 w 28575"/>
                <a:gd name="connsiteY6" fmla="*/ 228421 h 228600"/>
                <a:gd name="connsiteX7" fmla="*/ 18200 w 28575"/>
                <a:gd name="connsiteY7" fmla="*/ 2284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28600">
                  <a:moveTo>
                    <a:pt x="18200" y="228421"/>
                  </a:moveTo>
                  <a:cubicBezTo>
                    <a:pt x="23153" y="195560"/>
                    <a:pt x="21629" y="161937"/>
                    <a:pt x="22772" y="128790"/>
                  </a:cubicBezTo>
                  <a:cubicBezTo>
                    <a:pt x="24105" y="91452"/>
                    <a:pt x="27725" y="54304"/>
                    <a:pt x="27534" y="16966"/>
                  </a:cubicBezTo>
                  <a:cubicBezTo>
                    <a:pt x="27439" y="3917"/>
                    <a:pt x="7246" y="3822"/>
                    <a:pt x="7151" y="16966"/>
                  </a:cubicBezTo>
                  <a:cubicBezTo>
                    <a:pt x="6960" y="54304"/>
                    <a:pt x="10580" y="91452"/>
                    <a:pt x="11913" y="128790"/>
                  </a:cubicBezTo>
                  <a:cubicBezTo>
                    <a:pt x="13057" y="161937"/>
                    <a:pt x="11532" y="195560"/>
                    <a:pt x="16485" y="228421"/>
                  </a:cubicBezTo>
                  <a:cubicBezTo>
                    <a:pt x="16676" y="229279"/>
                    <a:pt x="18105" y="229279"/>
                    <a:pt x="18200" y="228421"/>
                  </a:cubicBezTo>
                  <a:lnTo>
                    <a:pt x="18200" y="228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70587EF-737E-4704-AF4B-9B724692C99B}"/>
                </a:ext>
              </a:extLst>
            </p:cNvPr>
            <p:cNvSpPr/>
            <p:nvPr/>
          </p:nvSpPr>
          <p:spPr>
            <a:xfrm>
              <a:off x="703543" y="3648044"/>
              <a:ext cx="295275" cy="295275"/>
            </a:xfrm>
            <a:custGeom>
              <a:avLst/>
              <a:gdLst>
                <a:gd name="connsiteX0" fmla="*/ 294384 w 295275"/>
                <a:gd name="connsiteY0" fmla="*/ 295712 h 295275"/>
                <a:gd name="connsiteX1" fmla="*/ 167130 w 295275"/>
                <a:gd name="connsiteY1" fmla="*/ 155313 h 295275"/>
                <a:gd name="connsiteX2" fmla="*/ 27398 w 295275"/>
                <a:gd name="connsiteY2" fmla="*/ 10533 h 295275"/>
                <a:gd name="connsiteX3" fmla="*/ 10444 w 295275"/>
                <a:gd name="connsiteY3" fmla="*/ 27488 h 295275"/>
                <a:gd name="connsiteX4" fmla="*/ 153890 w 295275"/>
                <a:gd name="connsiteY4" fmla="*/ 168648 h 295275"/>
                <a:gd name="connsiteX5" fmla="*/ 293051 w 295275"/>
                <a:gd name="connsiteY5" fmla="*/ 297236 h 295275"/>
                <a:gd name="connsiteX6" fmla="*/ 294384 w 295275"/>
                <a:gd name="connsiteY6" fmla="*/ 295712 h 295275"/>
                <a:gd name="connsiteX7" fmla="*/ 294384 w 295275"/>
                <a:gd name="connsiteY7" fmla="*/ 2957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275" h="295275">
                  <a:moveTo>
                    <a:pt x="294384" y="295712"/>
                  </a:moveTo>
                  <a:cubicBezTo>
                    <a:pt x="258475" y="244562"/>
                    <a:pt x="209612" y="201033"/>
                    <a:pt x="167130" y="155313"/>
                  </a:cubicBezTo>
                  <a:cubicBezTo>
                    <a:pt x="121791" y="106450"/>
                    <a:pt x="77119" y="55015"/>
                    <a:pt x="27398" y="10533"/>
                  </a:cubicBezTo>
                  <a:cubicBezTo>
                    <a:pt x="15873" y="151"/>
                    <a:pt x="252" y="15867"/>
                    <a:pt x="10444" y="27488"/>
                  </a:cubicBezTo>
                  <a:cubicBezTo>
                    <a:pt x="54449" y="77684"/>
                    <a:pt x="105408" y="122833"/>
                    <a:pt x="153890" y="168648"/>
                  </a:cubicBezTo>
                  <a:cubicBezTo>
                    <a:pt x="199229" y="211511"/>
                    <a:pt x="242187" y="260755"/>
                    <a:pt x="293051" y="297236"/>
                  </a:cubicBezTo>
                  <a:cubicBezTo>
                    <a:pt x="293813" y="297902"/>
                    <a:pt x="295051" y="296664"/>
                    <a:pt x="294384" y="295712"/>
                  </a:cubicBezTo>
                  <a:lnTo>
                    <a:pt x="294384" y="295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8B4ADE9-8F8D-4954-95FB-E5EC13CB8438}"/>
                </a:ext>
              </a:extLst>
            </p:cNvPr>
            <p:cNvSpPr/>
            <p:nvPr/>
          </p:nvSpPr>
          <p:spPr>
            <a:xfrm>
              <a:off x="717985" y="3989247"/>
              <a:ext cx="228600" cy="85725"/>
            </a:xfrm>
            <a:custGeom>
              <a:avLst/>
              <a:gdLst>
                <a:gd name="connsiteX0" fmla="*/ 220792 w 228600"/>
                <a:gd name="connsiteY0" fmla="*/ 7276 h 85725"/>
                <a:gd name="connsiteX1" fmla="*/ 118780 w 228600"/>
                <a:gd name="connsiteY1" fmla="*/ 35375 h 85725"/>
                <a:gd name="connsiteX2" fmla="*/ 15148 w 228600"/>
                <a:gd name="connsiteY2" fmla="*/ 57949 h 85725"/>
                <a:gd name="connsiteX3" fmla="*/ 18196 w 228600"/>
                <a:gd name="connsiteY3" fmla="*/ 80524 h 85725"/>
                <a:gd name="connsiteX4" fmla="*/ 123352 w 228600"/>
                <a:gd name="connsiteY4" fmla="*/ 52330 h 85725"/>
                <a:gd name="connsiteX5" fmla="*/ 223745 w 228600"/>
                <a:gd name="connsiteY5" fmla="*/ 14611 h 85725"/>
                <a:gd name="connsiteX6" fmla="*/ 220792 w 228600"/>
                <a:gd name="connsiteY6" fmla="*/ 7276 h 85725"/>
                <a:gd name="connsiteX7" fmla="*/ 220792 w 228600"/>
                <a:gd name="connsiteY7" fmla="*/ 72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85725">
                  <a:moveTo>
                    <a:pt x="220792" y="7276"/>
                  </a:moveTo>
                  <a:cubicBezTo>
                    <a:pt x="186502" y="16611"/>
                    <a:pt x="153832" y="28327"/>
                    <a:pt x="118780" y="35375"/>
                  </a:cubicBezTo>
                  <a:cubicBezTo>
                    <a:pt x="84490" y="42233"/>
                    <a:pt x="48294" y="46996"/>
                    <a:pt x="15148" y="57949"/>
                  </a:cubicBezTo>
                  <a:cubicBezTo>
                    <a:pt x="3527" y="61759"/>
                    <a:pt x="4575" y="81857"/>
                    <a:pt x="18196" y="80524"/>
                  </a:cubicBezTo>
                  <a:cubicBezTo>
                    <a:pt x="53914" y="77094"/>
                    <a:pt x="89823" y="64807"/>
                    <a:pt x="123352" y="52330"/>
                  </a:cubicBezTo>
                  <a:cubicBezTo>
                    <a:pt x="156689" y="39947"/>
                    <a:pt x="191455" y="29374"/>
                    <a:pt x="223745" y="14611"/>
                  </a:cubicBezTo>
                  <a:cubicBezTo>
                    <a:pt x="228127" y="12706"/>
                    <a:pt x="225079" y="6133"/>
                    <a:pt x="220792" y="7276"/>
                  </a:cubicBezTo>
                  <a:lnTo>
                    <a:pt x="220792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5B16A22F-EA6D-40FC-9792-C0BD3F3F6139}"/>
                </a:ext>
              </a:extLst>
            </p:cNvPr>
            <p:cNvSpPr/>
            <p:nvPr/>
          </p:nvSpPr>
          <p:spPr>
            <a:xfrm>
              <a:off x="1053629" y="4086603"/>
              <a:ext cx="57150" cy="238125"/>
            </a:xfrm>
            <a:custGeom>
              <a:avLst/>
              <a:gdLst>
                <a:gd name="connsiteX0" fmla="*/ 7164 w 57150"/>
                <a:gd name="connsiteY0" fmla="*/ 9838 h 238125"/>
                <a:gd name="connsiteX1" fmla="*/ 31167 w 57150"/>
                <a:gd name="connsiteY1" fmla="*/ 231199 h 238125"/>
                <a:gd name="connsiteX2" fmla="*/ 53169 w 57150"/>
                <a:gd name="connsiteY2" fmla="*/ 225103 h 238125"/>
                <a:gd name="connsiteX3" fmla="*/ 12593 w 57150"/>
                <a:gd name="connsiteY3" fmla="*/ 9076 h 238125"/>
                <a:gd name="connsiteX4" fmla="*/ 7164 w 57150"/>
                <a:gd name="connsiteY4" fmla="*/ 9838 h 238125"/>
                <a:gd name="connsiteX5" fmla="*/ 7164 w 57150"/>
                <a:gd name="connsiteY5" fmla="*/ 983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38125">
                  <a:moveTo>
                    <a:pt x="7164" y="9838"/>
                  </a:moveTo>
                  <a:cubicBezTo>
                    <a:pt x="14212" y="83466"/>
                    <a:pt x="20308" y="158047"/>
                    <a:pt x="31167" y="231199"/>
                  </a:cubicBezTo>
                  <a:cubicBezTo>
                    <a:pt x="33357" y="245677"/>
                    <a:pt x="55265" y="239486"/>
                    <a:pt x="53169" y="225103"/>
                  </a:cubicBezTo>
                  <a:cubicBezTo>
                    <a:pt x="42596" y="152903"/>
                    <a:pt x="26975" y="80704"/>
                    <a:pt x="12593" y="9076"/>
                  </a:cubicBezTo>
                  <a:cubicBezTo>
                    <a:pt x="12021" y="6123"/>
                    <a:pt x="6783" y="6695"/>
                    <a:pt x="7164" y="9838"/>
                  </a:cubicBezTo>
                  <a:lnTo>
                    <a:pt x="7164" y="98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D0FA1C91-4748-4388-9635-264F1AB75850}"/>
                </a:ext>
              </a:extLst>
            </p:cNvPr>
            <p:cNvSpPr/>
            <p:nvPr/>
          </p:nvSpPr>
          <p:spPr>
            <a:xfrm>
              <a:off x="1081336" y="4044236"/>
              <a:ext cx="257175" cy="266700"/>
            </a:xfrm>
            <a:custGeom>
              <a:avLst/>
              <a:gdLst>
                <a:gd name="connsiteX0" fmla="*/ 7936 w 257175"/>
                <a:gd name="connsiteY0" fmla="*/ 12009 h 266700"/>
                <a:gd name="connsiteX1" fmla="*/ 123569 w 257175"/>
                <a:gd name="connsiteY1" fmla="*/ 128024 h 266700"/>
                <a:gd name="connsiteX2" fmla="*/ 227583 w 257175"/>
                <a:gd name="connsiteY2" fmla="*/ 255373 h 266700"/>
                <a:gd name="connsiteX3" fmla="*/ 250919 w 257175"/>
                <a:gd name="connsiteY3" fmla="*/ 237371 h 266700"/>
                <a:gd name="connsiteX4" fmla="*/ 135666 w 257175"/>
                <a:gd name="connsiteY4" fmla="*/ 115927 h 266700"/>
                <a:gd name="connsiteX5" fmla="*/ 11270 w 257175"/>
                <a:gd name="connsiteY5" fmla="*/ 7628 h 266700"/>
                <a:gd name="connsiteX6" fmla="*/ 7936 w 257175"/>
                <a:gd name="connsiteY6" fmla="*/ 12009 h 266700"/>
                <a:gd name="connsiteX7" fmla="*/ 7936 w 257175"/>
                <a:gd name="connsiteY7" fmla="*/ 12009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7175" h="266700">
                  <a:moveTo>
                    <a:pt x="7936" y="12009"/>
                  </a:moveTo>
                  <a:cubicBezTo>
                    <a:pt x="47274" y="49538"/>
                    <a:pt x="86041" y="88590"/>
                    <a:pt x="123569" y="128024"/>
                  </a:cubicBezTo>
                  <a:cubicBezTo>
                    <a:pt x="161669" y="168029"/>
                    <a:pt x="191673" y="213844"/>
                    <a:pt x="227583" y="255373"/>
                  </a:cubicBezTo>
                  <a:cubicBezTo>
                    <a:pt x="238441" y="267946"/>
                    <a:pt x="261110" y="250896"/>
                    <a:pt x="250919" y="237371"/>
                  </a:cubicBezTo>
                  <a:cubicBezTo>
                    <a:pt x="217772" y="193175"/>
                    <a:pt x="174528" y="155075"/>
                    <a:pt x="135666" y="115927"/>
                  </a:cubicBezTo>
                  <a:cubicBezTo>
                    <a:pt x="96518" y="76494"/>
                    <a:pt x="55275" y="41251"/>
                    <a:pt x="11270" y="7628"/>
                  </a:cubicBezTo>
                  <a:cubicBezTo>
                    <a:pt x="8793" y="5723"/>
                    <a:pt x="5650" y="9914"/>
                    <a:pt x="7936" y="12009"/>
                  </a:cubicBezTo>
                  <a:lnTo>
                    <a:pt x="7936" y="120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8A22F8BA-F200-4432-AAAD-F619AE675ABC}"/>
                </a:ext>
              </a:extLst>
            </p:cNvPr>
            <p:cNvSpPr/>
            <p:nvPr/>
          </p:nvSpPr>
          <p:spPr>
            <a:xfrm>
              <a:off x="1119609" y="3965198"/>
              <a:ext cx="238125" cy="47625"/>
            </a:xfrm>
            <a:custGeom>
              <a:avLst/>
              <a:gdLst>
                <a:gd name="connsiteX0" fmla="*/ 11287 w 238125"/>
                <a:gd name="connsiteY0" fmla="*/ 41136 h 47625"/>
                <a:gd name="connsiteX1" fmla="*/ 225409 w 238125"/>
                <a:gd name="connsiteY1" fmla="*/ 31707 h 47625"/>
                <a:gd name="connsiteX2" fmla="*/ 218646 w 238125"/>
                <a:gd name="connsiteY2" fmla="*/ 7323 h 47625"/>
                <a:gd name="connsiteX3" fmla="*/ 11287 w 238125"/>
                <a:gd name="connsiteY3" fmla="*/ 32564 h 47625"/>
                <a:gd name="connsiteX4" fmla="*/ 11287 w 238125"/>
                <a:gd name="connsiteY4" fmla="*/ 41136 h 47625"/>
                <a:gd name="connsiteX5" fmla="*/ 11287 w 238125"/>
                <a:gd name="connsiteY5" fmla="*/ 4113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47625">
                  <a:moveTo>
                    <a:pt x="11287" y="41136"/>
                  </a:moveTo>
                  <a:cubicBezTo>
                    <a:pt x="81201" y="43041"/>
                    <a:pt x="156448" y="44089"/>
                    <a:pt x="225409" y="31707"/>
                  </a:cubicBezTo>
                  <a:cubicBezTo>
                    <a:pt x="241602" y="28849"/>
                    <a:pt x="234553" y="4846"/>
                    <a:pt x="218646" y="7323"/>
                  </a:cubicBezTo>
                  <a:cubicBezTo>
                    <a:pt x="148828" y="18181"/>
                    <a:pt x="82344" y="30945"/>
                    <a:pt x="11287" y="32564"/>
                  </a:cubicBezTo>
                  <a:cubicBezTo>
                    <a:pt x="5763" y="32659"/>
                    <a:pt x="5763" y="41041"/>
                    <a:pt x="11287" y="41136"/>
                  </a:cubicBezTo>
                  <a:lnTo>
                    <a:pt x="11287" y="411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E8D1B6C6-E388-41DE-A665-CF245F37F717}"/>
                </a:ext>
              </a:extLst>
            </p:cNvPr>
            <p:cNvSpPr/>
            <p:nvPr/>
          </p:nvSpPr>
          <p:spPr>
            <a:xfrm>
              <a:off x="1105485" y="4145440"/>
              <a:ext cx="66675" cy="104775"/>
            </a:xfrm>
            <a:custGeom>
              <a:avLst/>
              <a:gdLst>
                <a:gd name="connsiteX0" fmla="*/ 7504 w 66675"/>
                <a:gd name="connsiteY0" fmla="*/ 11580 h 104775"/>
                <a:gd name="connsiteX1" fmla="*/ 45699 w 66675"/>
                <a:gd name="connsiteY1" fmla="*/ 94352 h 104775"/>
                <a:gd name="connsiteX2" fmla="*/ 61987 w 66675"/>
                <a:gd name="connsiteY2" fmla="*/ 87494 h 104775"/>
                <a:gd name="connsiteX3" fmla="*/ 12552 w 66675"/>
                <a:gd name="connsiteY3" fmla="*/ 8627 h 104775"/>
                <a:gd name="connsiteX4" fmla="*/ 7504 w 66675"/>
                <a:gd name="connsiteY4" fmla="*/ 11580 h 104775"/>
                <a:gd name="connsiteX5" fmla="*/ 7504 w 66675"/>
                <a:gd name="connsiteY5" fmla="*/ 1158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104775">
                  <a:moveTo>
                    <a:pt x="7504" y="11580"/>
                  </a:moveTo>
                  <a:cubicBezTo>
                    <a:pt x="20934" y="38916"/>
                    <a:pt x="34555" y="66063"/>
                    <a:pt x="45699" y="94352"/>
                  </a:cubicBezTo>
                  <a:cubicBezTo>
                    <a:pt x="50652" y="107020"/>
                    <a:pt x="69131" y="97495"/>
                    <a:pt x="61987" y="87494"/>
                  </a:cubicBezTo>
                  <a:cubicBezTo>
                    <a:pt x="43985" y="62157"/>
                    <a:pt x="28364" y="35392"/>
                    <a:pt x="12552" y="8627"/>
                  </a:cubicBezTo>
                  <a:cubicBezTo>
                    <a:pt x="10647" y="5293"/>
                    <a:pt x="5790" y="8151"/>
                    <a:pt x="7504" y="11580"/>
                  </a:cubicBezTo>
                  <a:lnTo>
                    <a:pt x="7504" y="11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14798F8A-52DB-4EB4-AC85-95C919213208}"/>
                </a:ext>
              </a:extLst>
            </p:cNvPr>
            <p:cNvSpPr/>
            <p:nvPr/>
          </p:nvSpPr>
          <p:spPr>
            <a:xfrm>
              <a:off x="988609" y="4146879"/>
              <a:ext cx="38100" cy="123825"/>
            </a:xfrm>
            <a:custGeom>
              <a:avLst/>
              <a:gdLst>
                <a:gd name="connsiteX0" fmla="*/ 29987 w 38100"/>
                <a:gd name="connsiteY0" fmla="*/ 8427 h 123825"/>
                <a:gd name="connsiteX1" fmla="*/ 7603 w 38100"/>
                <a:gd name="connsiteY1" fmla="*/ 114059 h 123825"/>
                <a:gd name="connsiteX2" fmla="*/ 26844 w 38100"/>
                <a:gd name="connsiteY2" fmla="*/ 116631 h 123825"/>
                <a:gd name="connsiteX3" fmla="*/ 33416 w 38100"/>
                <a:gd name="connsiteY3" fmla="*/ 8903 h 123825"/>
                <a:gd name="connsiteX4" fmla="*/ 29987 w 38100"/>
                <a:gd name="connsiteY4" fmla="*/ 8427 h 123825"/>
                <a:gd name="connsiteX5" fmla="*/ 29987 w 38100"/>
                <a:gd name="connsiteY5" fmla="*/ 84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23825">
                  <a:moveTo>
                    <a:pt x="29987" y="8427"/>
                  </a:moveTo>
                  <a:cubicBezTo>
                    <a:pt x="23891" y="44146"/>
                    <a:pt x="17700" y="79293"/>
                    <a:pt x="7603" y="114059"/>
                  </a:cubicBezTo>
                  <a:cubicBezTo>
                    <a:pt x="3603" y="127775"/>
                    <a:pt x="27034" y="131109"/>
                    <a:pt x="26844" y="116631"/>
                  </a:cubicBezTo>
                  <a:cubicBezTo>
                    <a:pt x="26368" y="80436"/>
                    <a:pt x="29797" y="44812"/>
                    <a:pt x="33416" y="8903"/>
                  </a:cubicBezTo>
                  <a:cubicBezTo>
                    <a:pt x="33607" y="6903"/>
                    <a:pt x="30273" y="6427"/>
                    <a:pt x="29987" y="8427"/>
                  </a:cubicBezTo>
                  <a:lnTo>
                    <a:pt x="29987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922C3924-C4EA-4FC9-BA9C-D17EC7178016}"/>
                </a:ext>
              </a:extLst>
            </p:cNvPr>
            <p:cNvSpPr/>
            <p:nvPr/>
          </p:nvSpPr>
          <p:spPr>
            <a:xfrm>
              <a:off x="806677" y="4045344"/>
              <a:ext cx="123825" cy="85725"/>
            </a:xfrm>
            <a:custGeom>
              <a:avLst/>
              <a:gdLst>
                <a:gd name="connsiteX0" fmla="*/ 117907 w 123825"/>
                <a:gd name="connsiteY0" fmla="*/ 7567 h 85725"/>
                <a:gd name="connsiteX1" fmla="*/ 65806 w 123825"/>
                <a:gd name="connsiteY1" fmla="*/ 40619 h 85725"/>
                <a:gd name="connsiteX2" fmla="*/ 10942 w 123825"/>
                <a:gd name="connsiteY2" fmla="*/ 69385 h 85725"/>
                <a:gd name="connsiteX3" fmla="*/ 17895 w 123825"/>
                <a:gd name="connsiteY3" fmla="*/ 85863 h 85725"/>
                <a:gd name="connsiteX4" fmla="*/ 71711 w 123825"/>
                <a:gd name="connsiteY4" fmla="*/ 50620 h 85725"/>
                <a:gd name="connsiteX5" fmla="*/ 121241 w 123825"/>
                <a:gd name="connsiteY5" fmla="*/ 11854 h 85725"/>
                <a:gd name="connsiteX6" fmla="*/ 117907 w 123825"/>
                <a:gd name="connsiteY6" fmla="*/ 7567 h 85725"/>
                <a:gd name="connsiteX7" fmla="*/ 117907 w 123825"/>
                <a:gd name="connsiteY7" fmla="*/ 75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85725">
                  <a:moveTo>
                    <a:pt x="117907" y="7567"/>
                  </a:moveTo>
                  <a:cubicBezTo>
                    <a:pt x="100572" y="18712"/>
                    <a:pt x="83998" y="30808"/>
                    <a:pt x="65806" y="40619"/>
                  </a:cubicBezTo>
                  <a:cubicBezTo>
                    <a:pt x="47994" y="50239"/>
                    <a:pt x="26944" y="57193"/>
                    <a:pt x="10942" y="69385"/>
                  </a:cubicBezTo>
                  <a:cubicBezTo>
                    <a:pt x="3607" y="74909"/>
                    <a:pt x="7417" y="89673"/>
                    <a:pt x="17895" y="85863"/>
                  </a:cubicBezTo>
                  <a:cubicBezTo>
                    <a:pt x="37612" y="78624"/>
                    <a:pt x="55042" y="63289"/>
                    <a:pt x="71711" y="50620"/>
                  </a:cubicBezTo>
                  <a:cubicBezTo>
                    <a:pt x="88380" y="37857"/>
                    <a:pt x="105620" y="25855"/>
                    <a:pt x="121241" y="11854"/>
                  </a:cubicBezTo>
                  <a:cubicBezTo>
                    <a:pt x="123432" y="9758"/>
                    <a:pt x="120479" y="5853"/>
                    <a:pt x="117907" y="7567"/>
                  </a:cubicBezTo>
                  <a:lnTo>
                    <a:pt x="117907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17F32F8D-F5F8-46AB-B2A7-9A07FAE3ED03}"/>
                </a:ext>
              </a:extLst>
            </p:cNvPr>
            <p:cNvSpPr/>
            <p:nvPr/>
          </p:nvSpPr>
          <p:spPr>
            <a:xfrm>
              <a:off x="812199" y="3903194"/>
              <a:ext cx="133350" cy="66675"/>
            </a:xfrm>
            <a:custGeom>
              <a:avLst/>
              <a:gdLst>
                <a:gd name="connsiteX0" fmla="*/ 133150 w 133350"/>
                <a:gd name="connsiteY0" fmla="*/ 57897 h 66675"/>
                <a:gd name="connsiteX1" fmla="*/ 20088 w 133350"/>
                <a:gd name="connsiteY1" fmla="*/ 7891 h 66675"/>
                <a:gd name="connsiteX2" fmla="*/ 14468 w 133350"/>
                <a:gd name="connsiteY2" fmla="*/ 28369 h 66675"/>
                <a:gd name="connsiteX3" fmla="*/ 131816 w 133350"/>
                <a:gd name="connsiteY3" fmla="*/ 61040 h 66675"/>
                <a:gd name="connsiteX4" fmla="*/ 133150 w 133350"/>
                <a:gd name="connsiteY4" fmla="*/ 57897 h 66675"/>
                <a:gd name="connsiteX5" fmla="*/ 133150 w 133350"/>
                <a:gd name="connsiteY5" fmla="*/ 578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66675">
                  <a:moveTo>
                    <a:pt x="133150" y="57897"/>
                  </a:moveTo>
                  <a:cubicBezTo>
                    <a:pt x="96669" y="39990"/>
                    <a:pt x="57902" y="22654"/>
                    <a:pt x="20088" y="7891"/>
                  </a:cubicBezTo>
                  <a:cubicBezTo>
                    <a:pt x="7515" y="2938"/>
                    <a:pt x="1324" y="24083"/>
                    <a:pt x="14468" y="28369"/>
                  </a:cubicBezTo>
                  <a:cubicBezTo>
                    <a:pt x="52378" y="40752"/>
                    <a:pt x="92954" y="51801"/>
                    <a:pt x="131816" y="61040"/>
                  </a:cubicBezTo>
                  <a:cubicBezTo>
                    <a:pt x="133626" y="61421"/>
                    <a:pt x="134864" y="58754"/>
                    <a:pt x="133150" y="57897"/>
                  </a:cubicBezTo>
                  <a:lnTo>
                    <a:pt x="133150" y="578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8693B6EF-C94F-4778-B9EB-ABFC2BD86092}"/>
                </a:ext>
              </a:extLst>
            </p:cNvPr>
            <p:cNvSpPr/>
            <p:nvPr/>
          </p:nvSpPr>
          <p:spPr>
            <a:xfrm>
              <a:off x="939768" y="3776283"/>
              <a:ext cx="57150" cy="114300"/>
            </a:xfrm>
            <a:custGeom>
              <a:avLst/>
              <a:gdLst>
                <a:gd name="connsiteX0" fmla="*/ 52158 w 57150"/>
                <a:gd name="connsiteY0" fmla="*/ 108513 h 114300"/>
                <a:gd name="connsiteX1" fmla="*/ 23774 w 57150"/>
                <a:gd name="connsiteY1" fmla="*/ 13072 h 114300"/>
                <a:gd name="connsiteX2" fmla="*/ 8534 w 57150"/>
                <a:gd name="connsiteY2" fmla="*/ 19549 h 114300"/>
                <a:gd name="connsiteX3" fmla="*/ 50634 w 57150"/>
                <a:gd name="connsiteY3" fmla="*/ 109275 h 114300"/>
                <a:gd name="connsiteX4" fmla="*/ 52158 w 57150"/>
                <a:gd name="connsiteY4" fmla="*/ 108513 h 114300"/>
                <a:gd name="connsiteX5" fmla="*/ 52158 w 57150"/>
                <a:gd name="connsiteY5" fmla="*/ 10851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52158" y="108513"/>
                  </a:moveTo>
                  <a:cubicBezTo>
                    <a:pt x="46253" y="75747"/>
                    <a:pt x="29489" y="46029"/>
                    <a:pt x="23774" y="13072"/>
                  </a:cubicBezTo>
                  <a:cubicBezTo>
                    <a:pt x="21774" y="1452"/>
                    <a:pt x="1771" y="8691"/>
                    <a:pt x="8534" y="19549"/>
                  </a:cubicBezTo>
                  <a:cubicBezTo>
                    <a:pt x="26155" y="47743"/>
                    <a:pt x="33204" y="80986"/>
                    <a:pt x="50634" y="109275"/>
                  </a:cubicBezTo>
                  <a:cubicBezTo>
                    <a:pt x="51015" y="110132"/>
                    <a:pt x="52254" y="109465"/>
                    <a:pt x="52158" y="108513"/>
                  </a:cubicBezTo>
                  <a:lnTo>
                    <a:pt x="52158" y="108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F6CDCF45-AAC7-4364-90FD-150D1F6B9102}"/>
                </a:ext>
              </a:extLst>
            </p:cNvPr>
            <p:cNvSpPr/>
            <p:nvPr/>
          </p:nvSpPr>
          <p:spPr>
            <a:xfrm>
              <a:off x="1052300" y="3791422"/>
              <a:ext cx="47625" cy="123825"/>
            </a:xfrm>
            <a:custGeom>
              <a:avLst/>
              <a:gdLst>
                <a:gd name="connsiteX0" fmla="*/ 11826 w 47625"/>
                <a:gd name="connsiteY0" fmla="*/ 119758 h 123825"/>
                <a:gd name="connsiteX1" fmla="*/ 43354 w 47625"/>
                <a:gd name="connsiteY1" fmla="*/ 17555 h 123825"/>
                <a:gd name="connsiteX2" fmla="*/ 26495 w 47625"/>
                <a:gd name="connsiteY2" fmla="*/ 15269 h 123825"/>
                <a:gd name="connsiteX3" fmla="*/ 17351 w 47625"/>
                <a:gd name="connsiteY3" fmla="*/ 73371 h 123825"/>
                <a:gd name="connsiteX4" fmla="*/ 7159 w 47625"/>
                <a:gd name="connsiteY4" fmla="*/ 118520 h 123825"/>
                <a:gd name="connsiteX5" fmla="*/ 11826 w 47625"/>
                <a:gd name="connsiteY5" fmla="*/ 119758 h 123825"/>
                <a:gd name="connsiteX6" fmla="*/ 11826 w 47625"/>
                <a:gd name="connsiteY6" fmla="*/ 1197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123825">
                  <a:moveTo>
                    <a:pt x="11826" y="119758"/>
                  </a:moveTo>
                  <a:cubicBezTo>
                    <a:pt x="27543" y="89278"/>
                    <a:pt x="34115" y="50511"/>
                    <a:pt x="43354" y="17555"/>
                  </a:cubicBezTo>
                  <a:cubicBezTo>
                    <a:pt x="46593" y="5934"/>
                    <a:pt x="27923" y="2505"/>
                    <a:pt x="26495" y="15269"/>
                  </a:cubicBezTo>
                  <a:cubicBezTo>
                    <a:pt x="24399" y="34890"/>
                    <a:pt x="21923" y="54131"/>
                    <a:pt x="17351" y="73371"/>
                  </a:cubicBezTo>
                  <a:cubicBezTo>
                    <a:pt x="13731" y="88421"/>
                    <a:pt x="8873" y="103184"/>
                    <a:pt x="7159" y="118520"/>
                  </a:cubicBezTo>
                  <a:cubicBezTo>
                    <a:pt x="6873" y="120996"/>
                    <a:pt x="10683" y="121853"/>
                    <a:pt x="11826" y="119758"/>
                  </a:cubicBezTo>
                  <a:lnTo>
                    <a:pt x="11826" y="1197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57ACB49E-FB61-4682-BB0A-B34809ED3182}"/>
                </a:ext>
              </a:extLst>
            </p:cNvPr>
            <p:cNvSpPr/>
            <p:nvPr/>
          </p:nvSpPr>
          <p:spPr>
            <a:xfrm>
              <a:off x="1116750" y="3909627"/>
              <a:ext cx="123825" cy="57150"/>
            </a:xfrm>
            <a:custGeom>
              <a:avLst/>
              <a:gdLst>
                <a:gd name="connsiteX0" fmla="*/ 11003 w 123825"/>
                <a:gd name="connsiteY0" fmla="*/ 53179 h 57150"/>
                <a:gd name="connsiteX1" fmla="*/ 65296 w 123825"/>
                <a:gd name="connsiteY1" fmla="*/ 37081 h 57150"/>
                <a:gd name="connsiteX2" fmla="*/ 114445 w 123825"/>
                <a:gd name="connsiteY2" fmla="*/ 22984 h 57150"/>
                <a:gd name="connsiteX3" fmla="*/ 107872 w 123825"/>
                <a:gd name="connsiteY3" fmla="*/ 7459 h 57150"/>
                <a:gd name="connsiteX4" fmla="*/ 55580 w 123825"/>
                <a:gd name="connsiteY4" fmla="*/ 30414 h 57150"/>
                <a:gd name="connsiteX5" fmla="*/ 8622 w 123825"/>
                <a:gd name="connsiteY5" fmla="*/ 47654 h 57150"/>
                <a:gd name="connsiteX6" fmla="*/ 11003 w 123825"/>
                <a:gd name="connsiteY6" fmla="*/ 53179 h 57150"/>
                <a:gd name="connsiteX7" fmla="*/ 11003 w 123825"/>
                <a:gd name="connsiteY7" fmla="*/ 5317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7150">
                  <a:moveTo>
                    <a:pt x="11003" y="53179"/>
                  </a:moveTo>
                  <a:cubicBezTo>
                    <a:pt x="29482" y="49559"/>
                    <a:pt x="47198" y="42415"/>
                    <a:pt x="65296" y="37081"/>
                  </a:cubicBezTo>
                  <a:cubicBezTo>
                    <a:pt x="81774" y="32224"/>
                    <a:pt x="98919" y="30414"/>
                    <a:pt x="114445" y="22984"/>
                  </a:cubicBezTo>
                  <a:cubicBezTo>
                    <a:pt x="123208" y="18793"/>
                    <a:pt x="117016" y="4887"/>
                    <a:pt x="107872" y="7459"/>
                  </a:cubicBezTo>
                  <a:cubicBezTo>
                    <a:pt x="89584" y="12602"/>
                    <a:pt x="73392" y="23651"/>
                    <a:pt x="55580" y="30414"/>
                  </a:cubicBezTo>
                  <a:cubicBezTo>
                    <a:pt x="39959" y="36319"/>
                    <a:pt x="23862" y="40796"/>
                    <a:pt x="8622" y="47654"/>
                  </a:cubicBezTo>
                  <a:cubicBezTo>
                    <a:pt x="5479" y="49178"/>
                    <a:pt x="7860" y="53845"/>
                    <a:pt x="11003" y="53179"/>
                  </a:cubicBezTo>
                  <a:lnTo>
                    <a:pt x="11003" y="531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301AED98-68F7-4AE9-8617-7EED6DAE6411}"/>
                </a:ext>
              </a:extLst>
            </p:cNvPr>
            <p:cNvSpPr/>
            <p:nvPr/>
          </p:nvSpPr>
          <p:spPr>
            <a:xfrm>
              <a:off x="1018124" y="4026837"/>
              <a:ext cx="19050" cy="76200"/>
            </a:xfrm>
            <a:custGeom>
              <a:avLst/>
              <a:gdLst>
                <a:gd name="connsiteX0" fmla="*/ 9045 w 19050"/>
                <a:gd name="connsiteY0" fmla="*/ 9787 h 76200"/>
                <a:gd name="connsiteX1" fmla="*/ 8664 w 19050"/>
                <a:gd name="connsiteY1" fmla="*/ 70080 h 76200"/>
                <a:gd name="connsiteX2" fmla="*/ 15046 w 19050"/>
                <a:gd name="connsiteY2" fmla="*/ 70080 h 76200"/>
                <a:gd name="connsiteX3" fmla="*/ 14665 w 19050"/>
                <a:gd name="connsiteY3" fmla="*/ 9787 h 76200"/>
                <a:gd name="connsiteX4" fmla="*/ 9045 w 19050"/>
                <a:gd name="connsiteY4" fmla="*/ 9787 h 76200"/>
                <a:gd name="connsiteX5" fmla="*/ 9045 w 19050"/>
                <a:gd name="connsiteY5" fmla="*/ 978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76200">
                  <a:moveTo>
                    <a:pt x="9045" y="9787"/>
                  </a:moveTo>
                  <a:cubicBezTo>
                    <a:pt x="7902" y="29313"/>
                    <a:pt x="5616" y="50744"/>
                    <a:pt x="8664" y="70080"/>
                  </a:cubicBezTo>
                  <a:cubicBezTo>
                    <a:pt x="9141" y="73223"/>
                    <a:pt x="14570" y="73223"/>
                    <a:pt x="15046" y="70080"/>
                  </a:cubicBezTo>
                  <a:cubicBezTo>
                    <a:pt x="18094" y="50744"/>
                    <a:pt x="15808" y="29218"/>
                    <a:pt x="14665" y="9787"/>
                  </a:cubicBezTo>
                  <a:cubicBezTo>
                    <a:pt x="14475" y="6263"/>
                    <a:pt x="9236" y="6263"/>
                    <a:pt x="9045" y="9787"/>
                  </a:cubicBezTo>
                  <a:lnTo>
                    <a:pt x="9045" y="9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8F4D1B80-CE47-486F-BCA7-0640CF1F1395}"/>
                </a:ext>
              </a:extLst>
            </p:cNvPr>
            <p:cNvSpPr/>
            <p:nvPr/>
          </p:nvSpPr>
          <p:spPr>
            <a:xfrm>
              <a:off x="952446" y="4006235"/>
              <a:ext cx="47625" cy="28575"/>
            </a:xfrm>
            <a:custGeom>
              <a:avLst/>
              <a:gdLst>
                <a:gd name="connsiteX0" fmla="*/ 47862 w 47625"/>
                <a:gd name="connsiteY0" fmla="*/ 7148 h 28575"/>
                <a:gd name="connsiteX1" fmla="*/ 8238 w 47625"/>
                <a:gd name="connsiteY1" fmla="*/ 24293 h 28575"/>
                <a:gd name="connsiteX2" fmla="*/ 12906 w 47625"/>
                <a:gd name="connsiteY2" fmla="*/ 28960 h 28575"/>
                <a:gd name="connsiteX3" fmla="*/ 48529 w 47625"/>
                <a:gd name="connsiteY3" fmla="*/ 9338 h 28575"/>
                <a:gd name="connsiteX4" fmla="*/ 47862 w 47625"/>
                <a:gd name="connsiteY4" fmla="*/ 7148 h 28575"/>
                <a:gd name="connsiteX5" fmla="*/ 47862 w 47625"/>
                <a:gd name="connsiteY5" fmla="*/ 714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47862" y="7148"/>
                  </a:moveTo>
                  <a:cubicBezTo>
                    <a:pt x="33099" y="7433"/>
                    <a:pt x="19192" y="14863"/>
                    <a:pt x="8238" y="24293"/>
                  </a:cubicBezTo>
                  <a:cubicBezTo>
                    <a:pt x="5000" y="27055"/>
                    <a:pt x="9667" y="31532"/>
                    <a:pt x="12906" y="28960"/>
                  </a:cubicBezTo>
                  <a:cubicBezTo>
                    <a:pt x="23859" y="20292"/>
                    <a:pt x="35861" y="15053"/>
                    <a:pt x="48529" y="9338"/>
                  </a:cubicBezTo>
                  <a:cubicBezTo>
                    <a:pt x="49482" y="8767"/>
                    <a:pt x="48910" y="7052"/>
                    <a:pt x="47862" y="7148"/>
                  </a:cubicBezTo>
                  <a:lnTo>
                    <a:pt x="47862" y="71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694B2C9-C7BB-4D4F-B6E3-982919C86631}"/>
                </a:ext>
              </a:extLst>
            </p:cNvPr>
            <p:cNvSpPr/>
            <p:nvPr/>
          </p:nvSpPr>
          <p:spPr>
            <a:xfrm>
              <a:off x="956364" y="3962854"/>
              <a:ext cx="47625" cy="19050"/>
            </a:xfrm>
            <a:custGeom>
              <a:avLst/>
              <a:gdLst>
                <a:gd name="connsiteX0" fmla="*/ 43849 w 47625"/>
                <a:gd name="connsiteY0" fmla="*/ 15572 h 19050"/>
                <a:gd name="connsiteX1" fmla="*/ 12322 w 47625"/>
                <a:gd name="connsiteY1" fmla="*/ 7571 h 19050"/>
                <a:gd name="connsiteX2" fmla="*/ 8797 w 47625"/>
                <a:gd name="connsiteY2" fmla="*/ 13667 h 19050"/>
                <a:gd name="connsiteX3" fmla="*/ 43945 w 47625"/>
                <a:gd name="connsiteY3" fmla="*/ 20811 h 19050"/>
                <a:gd name="connsiteX4" fmla="*/ 43849 w 47625"/>
                <a:gd name="connsiteY4" fmla="*/ 15572 h 19050"/>
                <a:gd name="connsiteX5" fmla="*/ 43849 w 47625"/>
                <a:gd name="connsiteY5" fmla="*/ 155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43849" y="15572"/>
                  </a:moveTo>
                  <a:cubicBezTo>
                    <a:pt x="32229" y="16239"/>
                    <a:pt x="22609" y="12620"/>
                    <a:pt x="12322" y="7571"/>
                  </a:cubicBezTo>
                  <a:cubicBezTo>
                    <a:pt x="8226" y="5571"/>
                    <a:pt x="5083" y="11096"/>
                    <a:pt x="8797" y="13667"/>
                  </a:cubicBezTo>
                  <a:cubicBezTo>
                    <a:pt x="18894" y="20621"/>
                    <a:pt x="31943" y="22145"/>
                    <a:pt x="43945" y="20811"/>
                  </a:cubicBezTo>
                  <a:cubicBezTo>
                    <a:pt x="47088" y="20335"/>
                    <a:pt x="47278" y="15382"/>
                    <a:pt x="43849" y="15572"/>
                  </a:cubicBezTo>
                  <a:lnTo>
                    <a:pt x="43849" y="15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0A68B099-7142-4FC7-8469-F20DD940B723}"/>
                </a:ext>
              </a:extLst>
            </p:cNvPr>
            <p:cNvSpPr/>
            <p:nvPr/>
          </p:nvSpPr>
          <p:spPr>
            <a:xfrm>
              <a:off x="1024795" y="3919604"/>
              <a:ext cx="28575" cy="57150"/>
            </a:xfrm>
            <a:custGeom>
              <a:avLst/>
              <a:gdLst>
                <a:gd name="connsiteX0" fmla="*/ 9803 w 28575"/>
                <a:gd name="connsiteY0" fmla="*/ 54441 h 57150"/>
                <a:gd name="connsiteX1" fmla="*/ 29806 w 28575"/>
                <a:gd name="connsiteY1" fmla="*/ 9959 h 57150"/>
                <a:gd name="connsiteX2" fmla="*/ 25615 w 28575"/>
                <a:gd name="connsiteY2" fmla="*/ 8245 h 57150"/>
                <a:gd name="connsiteX3" fmla="*/ 7231 w 28575"/>
                <a:gd name="connsiteY3" fmla="*/ 53393 h 57150"/>
                <a:gd name="connsiteX4" fmla="*/ 9803 w 28575"/>
                <a:gd name="connsiteY4" fmla="*/ 54441 h 57150"/>
                <a:gd name="connsiteX5" fmla="*/ 9803 w 28575"/>
                <a:gd name="connsiteY5" fmla="*/ 5444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57150">
                  <a:moveTo>
                    <a:pt x="9803" y="54441"/>
                  </a:moveTo>
                  <a:cubicBezTo>
                    <a:pt x="16852" y="39868"/>
                    <a:pt x="24376" y="25294"/>
                    <a:pt x="29806" y="9959"/>
                  </a:cubicBezTo>
                  <a:cubicBezTo>
                    <a:pt x="30663" y="7578"/>
                    <a:pt x="26853" y="5959"/>
                    <a:pt x="25615" y="8245"/>
                  </a:cubicBezTo>
                  <a:cubicBezTo>
                    <a:pt x="18280" y="22723"/>
                    <a:pt x="12946" y="38248"/>
                    <a:pt x="7231" y="53393"/>
                  </a:cubicBezTo>
                  <a:cubicBezTo>
                    <a:pt x="6660" y="54822"/>
                    <a:pt x="9041" y="55870"/>
                    <a:pt x="9803" y="54441"/>
                  </a:cubicBezTo>
                  <a:lnTo>
                    <a:pt x="9803" y="544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0B733019-191E-48C8-86C4-87EBFC5E8B11}"/>
                </a:ext>
              </a:extLst>
            </p:cNvPr>
            <p:cNvSpPr/>
            <p:nvPr/>
          </p:nvSpPr>
          <p:spPr>
            <a:xfrm>
              <a:off x="1035122" y="3984382"/>
              <a:ext cx="47625" cy="19050"/>
            </a:xfrm>
            <a:custGeom>
              <a:avLst/>
              <a:gdLst>
                <a:gd name="connsiteX0" fmla="*/ 9001 w 47625"/>
                <a:gd name="connsiteY0" fmla="*/ 13952 h 19050"/>
                <a:gd name="connsiteX1" fmla="*/ 47577 w 47625"/>
                <a:gd name="connsiteY1" fmla="*/ 14047 h 19050"/>
                <a:gd name="connsiteX2" fmla="*/ 47577 w 47625"/>
                <a:gd name="connsiteY2" fmla="*/ 8713 h 19050"/>
                <a:gd name="connsiteX3" fmla="*/ 9001 w 47625"/>
                <a:gd name="connsiteY3" fmla="*/ 8808 h 19050"/>
                <a:gd name="connsiteX4" fmla="*/ 9001 w 47625"/>
                <a:gd name="connsiteY4" fmla="*/ 13952 h 19050"/>
                <a:gd name="connsiteX5" fmla="*/ 9001 w 47625"/>
                <a:gd name="connsiteY5" fmla="*/ 139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01" y="13952"/>
                  </a:moveTo>
                  <a:cubicBezTo>
                    <a:pt x="21003" y="15952"/>
                    <a:pt x="35671" y="16524"/>
                    <a:pt x="47577" y="14047"/>
                  </a:cubicBezTo>
                  <a:cubicBezTo>
                    <a:pt x="50244" y="13476"/>
                    <a:pt x="50244" y="9189"/>
                    <a:pt x="47577" y="8713"/>
                  </a:cubicBezTo>
                  <a:cubicBezTo>
                    <a:pt x="35671" y="6332"/>
                    <a:pt x="21003" y="6903"/>
                    <a:pt x="9001" y="8808"/>
                  </a:cubicBezTo>
                  <a:cubicBezTo>
                    <a:pt x="6525" y="9285"/>
                    <a:pt x="6525" y="13571"/>
                    <a:pt x="9001" y="13952"/>
                  </a:cubicBezTo>
                  <a:lnTo>
                    <a:pt x="9001" y="13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2438FB80-2B61-41D1-B6DF-8FDF3BDFDE52}"/>
                </a:ext>
              </a:extLst>
            </p:cNvPr>
            <p:cNvSpPr/>
            <p:nvPr/>
          </p:nvSpPr>
          <p:spPr>
            <a:xfrm>
              <a:off x="1090316" y="3568402"/>
              <a:ext cx="47625" cy="180975"/>
            </a:xfrm>
            <a:custGeom>
              <a:avLst/>
              <a:gdLst>
                <a:gd name="connsiteX0" fmla="*/ 14577 w 47625"/>
                <a:gd name="connsiteY0" fmla="*/ 177329 h 180975"/>
                <a:gd name="connsiteX1" fmla="*/ 42962 w 47625"/>
                <a:gd name="connsiteY1" fmla="*/ 17404 h 180975"/>
                <a:gd name="connsiteX2" fmla="*/ 27150 w 47625"/>
                <a:gd name="connsiteY2" fmla="*/ 13022 h 180975"/>
                <a:gd name="connsiteX3" fmla="*/ 7148 w 47625"/>
                <a:gd name="connsiteY3" fmla="*/ 177233 h 180975"/>
                <a:gd name="connsiteX4" fmla="*/ 14577 w 47625"/>
                <a:gd name="connsiteY4" fmla="*/ 177329 h 180975"/>
                <a:gd name="connsiteX5" fmla="*/ 14577 w 47625"/>
                <a:gd name="connsiteY5" fmla="*/ 17732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80975">
                  <a:moveTo>
                    <a:pt x="14577" y="177329"/>
                  </a:moveTo>
                  <a:cubicBezTo>
                    <a:pt x="21340" y="123036"/>
                    <a:pt x="32770" y="70934"/>
                    <a:pt x="42962" y="17404"/>
                  </a:cubicBezTo>
                  <a:cubicBezTo>
                    <a:pt x="44867" y="7212"/>
                    <a:pt x="29722" y="2640"/>
                    <a:pt x="27150" y="13022"/>
                  </a:cubicBezTo>
                  <a:cubicBezTo>
                    <a:pt x="14006" y="65315"/>
                    <a:pt x="8957" y="123512"/>
                    <a:pt x="7148" y="177233"/>
                  </a:cubicBezTo>
                  <a:cubicBezTo>
                    <a:pt x="6957" y="182282"/>
                    <a:pt x="14006" y="181996"/>
                    <a:pt x="14577" y="177329"/>
                  </a:cubicBezTo>
                  <a:lnTo>
                    <a:pt x="14577" y="177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F0793B68-53CA-473A-A37A-7074E459A479}"/>
                </a:ext>
              </a:extLst>
            </p:cNvPr>
            <p:cNvSpPr/>
            <p:nvPr/>
          </p:nvSpPr>
          <p:spPr>
            <a:xfrm>
              <a:off x="531916" y="3951184"/>
              <a:ext cx="247650" cy="38100"/>
            </a:xfrm>
            <a:custGeom>
              <a:avLst/>
              <a:gdLst>
                <a:gd name="connsiteX0" fmla="*/ 242650 w 247650"/>
                <a:gd name="connsiteY0" fmla="*/ 24575 h 38100"/>
                <a:gd name="connsiteX1" fmla="*/ 130255 w 247650"/>
                <a:gd name="connsiteY1" fmla="*/ 15431 h 38100"/>
                <a:gd name="connsiteX2" fmla="*/ 17860 w 247650"/>
                <a:gd name="connsiteY2" fmla="*/ 7144 h 38100"/>
                <a:gd name="connsiteX3" fmla="*/ 17860 w 247650"/>
                <a:gd name="connsiteY3" fmla="*/ 29433 h 38100"/>
                <a:gd name="connsiteX4" fmla="*/ 130255 w 247650"/>
                <a:gd name="connsiteY4" fmla="*/ 30671 h 38100"/>
                <a:gd name="connsiteX5" fmla="*/ 242650 w 247650"/>
                <a:gd name="connsiteY5" fmla="*/ 31147 h 38100"/>
                <a:gd name="connsiteX6" fmla="*/ 242650 w 247650"/>
                <a:gd name="connsiteY6" fmla="*/ 24575 h 38100"/>
                <a:gd name="connsiteX7" fmla="*/ 242650 w 247650"/>
                <a:gd name="connsiteY7" fmla="*/ 24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38100">
                  <a:moveTo>
                    <a:pt x="242650" y="24575"/>
                  </a:moveTo>
                  <a:cubicBezTo>
                    <a:pt x="205502" y="20003"/>
                    <a:pt x="167593" y="19241"/>
                    <a:pt x="130255" y="15431"/>
                  </a:cubicBezTo>
                  <a:cubicBezTo>
                    <a:pt x="93012" y="11621"/>
                    <a:pt x="55293" y="7335"/>
                    <a:pt x="17860" y="7144"/>
                  </a:cubicBezTo>
                  <a:cubicBezTo>
                    <a:pt x="3382" y="7049"/>
                    <a:pt x="3763" y="28290"/>
                    <a:pt x="17860" y="29433"/>
                  </a:cubicBezTo>
                  <a:cubicBezTo>
                    <a:pt x="55103" y="32385"/>
                    <a:pt x="92917" y="31338"/>
                    <a:pt x="130255" y="30671"/>
                  </a:cubicBezTo>
                  <a:cubicBezTo>
                    <a:pt x="167688" y="30099"/>
                    <a:pt x="205312" y="32576"/>
                    <a:pt x="242650" y="31147"/>
                  </a:cubicBezTo>
                  <a:cubicBezTo>
                    <a:pt x="246936" y="30957"/>
                    <a:pt x="246746" y="25051"/>
                    <a:pt x="242650" y="24575"/>
                  </a:cubicBezTo>
                  <a:lnTo>
                    <a:pt x="242650" y="24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8C0BB228-5CBA-4E16-A7E3-6E55619FFA01}"/>
                </a:ext>
              </a:extLst>
            </p:cNvPr>
            <p:cNvSpPr/>
            <p:nvPr/>
          </p:nvSpPr>
          <p:spPr>
            <a:xfrm>
              <a:off x="1036274" y="4318945"/>
              <a:ext cx="28575" cy="171450"/>
            </a:xfrm>
            <a:custGeom>
              <a:avLst/>
              <a:gdLst>
                <a:gd name="connsiteX0" fmla="*/ 9183 w 28575"/>
                <a:gd name="connsiteY0" fmla="*/ 10001 h 171450"/>
                <a:gd name="connsiteX1" fmla="*/ 11659 w 28575"/>
                <a:gd name="connsiteY1" fmla="*/ 164497 h 171450"/>
                <a:gd name="connsiteX2" fmla="*/ 29757 w 28575"/>
                <a:gd name="connsiteY2" fmla="*/ 162020 h 171450"/>
                <a:gd name="connsiteX3" fmla="*/ 14993 w 28575"/>
                <a:gd name="connsiteY3" fmla="*/ 10001 h 171450"/>
                <a:gd name="connsiteX4" fmla="*/ 9183 w 28575"/>
                <a:gd name="connsiteY4" fmla="*/ 10001 h 171450"/>
                <a:gd name="connsiteX5" fmla="*/ 9183 w 28575"/>
                <a:gd name="connsiteY5" fmla="*/ 1000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71450">
                  <a:moveTo>
                    <a:pt x="9183" y="10001"/>
                  </a:moveTo>
                  <a:cubicBezTo>
                    <a:pt x="5563" y="61246"/>
                    <a:pt x="6992" y="113348"/>
                    <a:pt x="11659" y="164497"/>
                  </a:cubicBezTo>
                  <a:cubicBezTo>
                    <a:pt x="12897" y="177736"/>
                    <a:pt x="31757" y="175450"/>
                    <a:pt x="29757" y="162020"/>
                  </a:cubicBezTo>
                  <a:cubicBezTo>
                    <a:pt x="22232" y="111347"/>
                    <a:pt x="18041" y="61055"/>
                    <a:pt x="14993" y="10001"/>
                  </a:cubicBezTo>
                  <a:cubicBezTo>
                    <a:pt x="14802" y="6191"/>
                    <a:pt x="9468" y="6191"/>
                    <a:pt x="9183" y="10001"/>
                  </a:cubicBezTo>
                  <a:lnTo>
                    <a:pt x="9183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CA49F967-2E7F-4062-BC12-FA36C24403FB}"/>
                </a:ext>
              </a:extLst>
            </p:cNvPr>
            <p:cNvSpPr/>
            <p:nvPr/>
          </p:nvSpPr>
          <p:spPr>
            <a:xfrm>
              <a:off x="1181500" y="4053428"/>
              <a:ext cx="190500" cy="85725"/>
            </a:xfrm>
            <a:custGeom>
              <a:avLst/>
              <a:gdLst>
                <a:gd name="connsiteX0" fmla="*/ 7689 w 190500"/>
                <a:gd name="connsiteY0" fmla="*/ 8913 h 85725"/>
                <a:gd name="connsiteX1" fmla="*/ 174282 w 190500"/>
                <a:gd name="connsiteY1" fmla="*/ 80065 h 85725"/>
                <a:gd name="connsiteX2" fmla="*/ 181521 w 190500"/>
                <a:gd name="connsiteY2" fmla="*/ 62920 h 85725"/>
                <a:gd name="connsiteX3" fmla="*/ 8166 w 190500"/>
                <a:gd name="connsiteY3" fmla="*/ 7199 h 85725"/>
                <a:gd name="connsiteX4" fmla="*/ 7689 w 190500"/>
                <a:gd name="connsiteY4" fmla="*/ 8913 h 85725"/>
                <a:gd name="connsiteX5" fmla="*/ 7689 w 190500"/>
                <a:gd name="connsiteY5" fmla="*/ 891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85725">
                  <a:moveTo>
                    <a:pt x="7689" y="8913"/>
                  </a:moveTo>
                  <a:cubicBezTo>
                    <a:pt x="63411" y="31392"/>
                    <a:pt x="117132" y="61586"/>
                    <a:pt x="174282" y="80065"/>
                  </a:cubicBezTo>
                  <a:cubicBezTo>
                    <a:pt x="184188" y="83303"/>
                    <a:pt x="191331" y="67111"/>
                    <a:pt x="181521" y="62920"/>
                  </a:cubicBezTo>
                  <a:cubicBezTo>
                    <a:pt x="125895" y="39393"/>
                    <a:pt x="65316" y="26820"/>
                    <a:pt x="8166" y="7199"/>
                  </a:cubicBezTo>
                  <a:cubicBezTo>
                    <a:pt x="7118" y="6818"/>
                    <a:pt x="6737" y="8532"/>
                    <a:pt x="7689" y="8913"/>
                  </a:cubicBezTo>
                  <a:lnTo>
                    <a:pt x="7689" y="8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D925BA01-BC12-4446-A7D9-99B22ABFE0B9}"/>
                </a:ext>
              </a:extLst>
            </p:cNvPr>
            <p:cNvSpPr/>
            <p:nvPr/>
          </p:nvSpPr>
          <p:spPr>
            <a:xfrm>
              <a:off x="652461" y="4187137"/>
              <a:ext cx="152400" cy="133350"/>
            </a:xfrm>
            <a:custGeom>
              <a:avLst/>
              <a:gdLst>
                <a:gd name="connsiteX0" fmla="*/ 143536 w 152400"/>
                <a:gd name="connsiteY0" fmla="*/ 7507 h 133350"/>
                <a:gd name="connsiteX1" fmla="*/ 12472 w 152400"/>
                <a:gd name="connsiteY1" fmla="*/ 107519 h 133350"/>
                <a:gd name="connsiteX2" fmla="*/ 26664 w 152400"/>
                <a:gd name="connsiteY2" fmla="*/ 125902 h 133350"/>
                <a:gd name="connsiteX3" fmla="*/ 146108 w 152400"/>
                <a:gd name="connsiteY3" fmla="*/ 10840 h 133350"/>
                <a:gd name="connsiteX4" fmla="*/ 143536 w 152400"/>
                <a:gd name="connsiteY4" fmla="*/ 7507 h 133350"/>
                <a:gd name="connsiteX5" fmla="*/ 143536 w 152400"/>
                <a:gd name="connsiteY5" fmla="*/ 75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133350">
                  <a:moveTo>
                    <a:pt x="143536" y="7507"/>
                  </a:moveTo>
                  <a:cubicBezTo>
                    <a:pt x="98864" y="39415"/>
                    <a:pt x="57049" y="75325"/>
                    <a:pt x="12472" y="107519"/>
                  </a:cubicBezTo>
                  <a:cubicBezTo>
                    <a:pt x="-1434" y="117616"/>
                    <a:pt x="14949" y="137809"/>
                    <a:pt x="26664" y="125902"/>
                  </a:cubicBezTo>
                  <a:cubicBezTo>
                    <a:pt x="65526" y="86469"/>
                    <a:pt x="107627" y="50369"/>
                    <a:pt x="146108" y="10840"/>
                  </a:cubicBezTo>
                  <a:cubicBezTo>
                    <a:pt x="147727" y="9221"/>
                    <a:pt x="145536" y="6078"/>
                    <a:pt x="143536" y="7507"/>
                  </a:cubicBezTo>
                  <a:lnTo>
                    <a:pt x="143536" y="75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1AB46B78-3103-4E48-B74B-50C4472FF44A}"/>
                </a:ext>
              </a:extLst>
            </p:cNvPr>
            <p:cNvSpPr/>
            <p:nvPr/>
          </p:nvSpPr>
          <p:spPr>
            <a:xfrm>
              <a:off x="872813" y="3454455"/>
              <a:ext cx="57150" cy="190500"/>
            </a:xfrm>
            <a:custGeom>
              <a:avLst/>
              <a:gdLst>
                <a:gd name="connsiteX0" fmla="*/ 54820 w 57150"/>
                <a:gd name="connsiteY0" fmla="*/ 189454 h 190500"/>
                <a:gd name="connsiteX1" fmla="*/ 25959 w 57150"/>
                <a:gd name="connsiteY1" fmla="*/ 14098 h 190500"/>
                <a:gd name="connsiteX2" fmla="*/ 7290 w 57150"/>
                <a:gd name="connsiteY2" fmla="*/ 19242 h 190500"/>
                <a:gd name="connsiteX3" fmla="*/ 53106 w 57150"/>
                <a:gd name="connsiteY3" fmla="*/ 189930 h 190500"/>
                <a:gd name="connsiteX4" fmla="*/ 54820 w 57150"/>
                <a:gd name="connsiteY4" fmla="*/ 189454 h 190500"/>
                <a:gd name="connsiteX5" fmla="*/ 54820 w 57150"/>
                <a:gd name="connsiteY5" fmla="*/ 18945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54820" y="189454"/>
                  </a:moveTo>
                  <a:cubicBezTo>
                    <a:pt x="46819" y="131923"/>
                    <a:pt x="41199" y="70010"/>
                    <a:pt x="25959" y="14098"/>
                  </a:cubicBezTo>
                  <a:cubicBezTo>
                    <a:pt x="22626" y="1811"/>
                    <a:pt x="5385" y="7240"/>
                    <a:pt x="7290" y="19242"/>
                  </a:cubicBezTo>
                  <a:cubicBezTo>
                    <a:pt x="16434" y="76106"/>
                    <a:pt x="36818" y="134685"/>
                    <a:pt x="53106" y="189930"/>
                  </a:cubicBezTo>
                  <a:cubicBezTo>
                    <a:pt x="53391" y="190978"/>
                    <a:pt x="54915" y="190501"/>
                    <a:pt x="54820" y="189454"/>
                  </a:cubicBezTo>
                  <a:lnTo>
                    <a:pt x="54820" y="189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0C94313-93A1-470D-93DA-55D532160220}"/>
                </a:ext>
              </a:extLst>
            </p:cNvPr>
            <p:cNvSpPr/>
            <p:nvPr/>
          </p:nvSpPr>
          <p:spPr>
            <a:xfrm>
              <a:off x="1380691" y="3718530"/>
              <a:ext cx="190500" cy="95250"/>
            </a:xfrm>
            <a:custGeom>
              <a:avLst/>
              <a:gdLst>
                <a:gd name="connsiteX0" fmla="*/ 9761 w 190500"/>
                <a:gd name="connsiteY0" fmla="*/ 96733 h 95250"/>
                <a:gd name="connsiteX1" fmla="*/ 94439 w 190500"/>
                <a:gd name="connsiteY1" fmla="*/ 61871 h 95250"/>
                <a:gd name="connsiteX2" fmla="*/ 178925 w 190500"/>
                <a:gd name="connsiteY2" fmla="*/ 24724 h 95250"/>
                <a:gd name="connsiteX3" fmla="*/ 169305 w 190500"/>
                <a:gd name="connsiteY3" fmla="*/ 8245 h 95250"/>
                <a:gd name="connsiteX4" fmla="*/ 90819 w 190500"/>
                <a:gd name="connsiteY4" fmla="*/ 54632 h 95250"/>
                <a:gd name="connsiteX5" fmla="*/ 8142 w 190500"/>
                <a:gd name="connsiteY5" fmla="*/ 93018 h 95250"/>
                <a:gd name="connsiteX6" fmla="*/ 9761 w 190500"/>
                <a:gd name="connsiteY6" fmla="*/ 96733 h 95250"/>
                <a:gd name="connsiteX7" fmla="*/ 9761 w 190500"/>
                <a:gd name="connsiteY7" fmla="*/ 96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95250">
                  <a:moveTo>
                    <a:pt x="9761" y="96733"/>
                  </a:moveTo>
                  <a:cubicBezTo>
                    <a:pt x="38336" y="85779"/>
                    <a:pt x="66340" y="73777"/>
                    <a:pt x="94439" y="61871"/>
                  </a:cubicBezTo>
                  <a:cubicBezTo>
                    <a:pt x="122918" y="49774"/>
                    <a:pt x="152351" y="40726"/>
                    <a:pt x="178925" y="24724"/>
                  </a:cubicBezTo>
                  <a:cubicBezTo>
                    <a:pt x="189498" y="18342"/>
                    <a:pt x="180259" y="2911"/>
                    <a:pt x="169305" y="8245"/>
                  </a:cubicBezTo>
                  <a:cubicBezTo>
                    <a:pt x="141968" y="21771"/>
                    <a:pt x="117775" y="40440"/>
                    <a:pt x="90819" y="54632"/>
                  </a:cubicBezTo>
                  <a:cubicBezTo>
                    <a:pt x="63959" y="68824"/>
                    <a:pt x="36050" y="81016"/>
                    <a:pt x="8142" y="93018"/>
                  </a:cubicBezTo>
                  <a:cubicBezTo>
                    <a:pt x="6047" y="93875"/>
                    <a:pt x="7571" y="97590"/>
                    <a:pt x="9761" y="96733"/>
                  </a:cubicBezTo>
                  <a:lnTo>
                    <a:pt x="9761" y="96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9882FA72-C281-4D98-9064-31E112D36A0C}"/>
                </a:ext>
              </a:extLst>
            </p:cNvPr>
            <p:cNvSpPr/>
            <p:nvPr/>
          </p:nvSpPr>
          <p:spPr>
            <a:xfrm>
              <a:off x="1436195" y="4236795"/>
              <a:ext cx="161925" cy="133350"/>
            </a:xfrm>
            <a:custGeom>
              <a:avLst/>
              <a:gdLst>
                <a:gd name="connsiteX0" fmla="*/ 7407 w 161925"/>
                <a:gd name="connsiteY0" fmla="*/ 8617 h 133350"/>
                <a:gd name="connsiteX1" fmla="*/ 74559 w 161925"/>
                <a:gd name="connsiteY1" fmla="*/ 64814 h 133350"/>
                <a:gd name="connsiteX2" fmla="*/ 136662 w 161925"/>
                <a:gd name="connsiteY2" fmla="*/ 126536 h 133350"/>
                <a:gd name="connsiteX3" fmla="*/ 151711 w 161925"/>
                <a:gd name="connsiteY3" fmla="*/ 111487 h 133350"/>
                <a:gd name="connsiteX4" fmla="*/ 75987 w 161925"/>
                <a:gd name="connsiteY4" fmla="*/ 56146 h 133350"/>
                <a:gd name="connsiteX5" fmla="*/ 8550 w 161925"/>
                <a:gd name="connsiteY5" fmla="*/ 7283 h 133350"/>
                <a:gd name="connsiteX6" fmla="*/ 7407 w 161925"/>
                <a:gd name="connsiteY6" fmla="*/ 8617 h 133350"/>
                <a:gd name="connsiteX7" fmla="*/ 7407 w 161925"/>
                <a:gd name="connsiteY7" fmla="*/ 861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33350">
                  <a:moveTo>
                    <a:pt x="7407" y="8617"/>
                  </a:moveTo>
                  <a:cubicBezTo>
                    <a:pt x="30077" y="27000"/>
                    <a:pt x="52175" y="46050"/>
                    <a:pt x="74559" y="64814"/>
                  </a:cubicBezTo>
                  <a:cubicBezTo>
                    <a:pt x="97419" y="83864"/>
                    <a:pt x="114849" y="107105"/>
                    <a:pt x="136662" y="126536"/>
                  </a:cubicBezTo>
                  <a:cubicBezTo>
                    <a:pt x="146853" y="135585"/>
                    <a:pt x="161998" y="120535"/>
                    <a:pt x="151711" y="111487"/>
                  </a:cubicBezTo>
                  <a:cubicBezTo>
                    <a:pt x="128661" y="91294"/>
                    <a:pt x="100371" y="75482"/>
                    <a:pt x="75987" y="56146"/>
                  </a:cubicBezTo>
                  <a:cubicBezTo>
                    <a:pt x="54080" y="38811"/>
                    <a:pt x="31410" y="23190"/>
                    <a:pt x="8550" y="7283"/>
                  </a:cubicBezTo>
                  <a:cubicBezTo>
                    <a:pt x="7693" y="6712"/>
                    <a:pt x="6645" y="8045"/>
                    <a:pt x="7407" y="8617"/>
                  </a:cubicBezTo>
                  <a:lnTo>
                    <a:pt x="7407" y="86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66811DA8-2E12-48F7-BECC-44578EA801B3}"/>
                </a:ext>
              </a:extLst>
            </p:cNvPr>
            <p:cNvSpPr/>
            <p:nvPr/>
          </p:nvSpPr>
          <p:spPr>
            <a:xfrm>
              <a:off x="1173742" y="4506052"/>
              <a:ext cx="57150" cy="190500"/>
            </a:xfrm>
            <a:custGeom>
              <a:avLst/>
              <a:gdLst>
                <a:gd name="connsiteX0" fmla="*/ 7160 w 57150"/>
                <a:gd name="connsiteY0" fmla="*/ 10251 h 190500"/>
                <a:gd name="connsiteX1" fmla="*/ 32878 w 57150"/>
                <a:gd name="connsiteY1" fmla="*/ 179606 h 190500"/>
                <a:gd name="connsiteX2" fmla="*/ 52404 w 57150"/>
                <a:gd name="connsiteY2" fmla="*/ 171414 h 190500"/>
                <a:gd name="connsiteX3" fmla="*/ 13637 w 57150"/>
                <a:gd name="connsiteY3" fmla="*/ 10251 h 190500"/>
                <a:gd name="connsiteX4" fmla="*/ 7160 w 57150"/>
                <a:gd name="connsiteY4" fmla="*/ 10251 h 190500"/>
                <a:gd name="connsiteX5" fmla="*/ 7160 w 57150"/>
                <a:gd name="connsiteY5" fmla="*/ 1025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7160" y="10251"/>
                  </a:moveTo>
                  <a:cubicBezTo>
                    <a:pt x="12018" y="67306"/>
                    <a:pt x="23543" y="123218"/>
                    <a:pt x="32878" y="179606"/>
                  </a:cubicBezTo>
                  <a:cubicBezTo>
                    <a:pt x="35164" y="193608"/>
                    <a:pt x="59071" y="186750"/>
                    <a:pt x="52404" y="171414"/>
                  </a:cubicBezTo>
                  <a:cubicBezTo>
                    <a:pt x="30211" y="120170"/>
                    <a:pt x="20305" y="65401"/>
                    <a:pt x="13637" y="10251"/>
                  </a:cubicBezTo>
                  <a:cubicBezTo>
                    <a:pt x="13161" y="6156"/>
                    <a:pt x="6779" y="6060"/>
                    <a:pt x="7160" y="10251"/>
                  </a:cubicBezTo>
                  <a:lnTo>
                    <a:pt x="7160" y="10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7147834-B7FE-423C-9B9B-874C41427A4C}"/>
                </a:ext>
              </a:extLst>
            </p:cNvPr>
            <p:cNvSpPr/>
            <p:nvPr/>
          </p:nvSpPr>
          <p:spPr>
            <a:xfrm>
              <a:off x="308504" y="4076237"/>
              <a:ext cx="200025" cy="47625"/>
            </a:xfrm>
            <a:custGeom>
              <a:avLst/>
              <a:gdLst>
                <a:gd name="connsiteX0" fmla="*/ 190599 w 200025"/>
                <a:gd name="connsiteY0" fmla="*/ 7155 h 47625"/>
                <a:gd name="connsiteX1" fmla="*/ 14482 w 200025"/>
                <a:gd name="connsiteY1" fmla="*/ 22680 h 47625"/>
                <a:gd name="connsiteX2" fmla="*/ 17244 w 200025"/>
                <a:gd name="connsiteY2" fmla="*/ 42969 h 47625"/>
                <a:gd name="connsiteX3" fmla="*/ 191361 w 200025"/>
                <a:gd name="connsiteY3" fmla="*/ 12774 h 47625"/>
                <a:gd name="connsiteX4" fmla="*/ 190599 w 200025"/>
                <a:gd name="connsiteY4" fmla="*/ 7155 h 47625"/>
                <a:gd name="connsiteX5" fmla="*/ 190599 w 200025"/>
                <a:gd name="connsiteY5" fmla="*/ 71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47625">
                  <a:moveTo>
                    <a:pt x="190599" y="7155"/>
                  </a:moveTo>
                  <a:cubicBezTo>
                    <a:pt x="133164" y="12203"/>
                    <a:pt x="70775" y="10584"/>
                    <a:pt x="14482" y="22680"/>
                  </a:cubicBezTo>
                  <a:cubicBezTo>
                    <a:pt x="3147" y="25157"/>
                    <a:pt x="5624" y="43540"/>
                    <a:pt x="17244" y="42969"/>
                  </a:cubicBezTo>
                  <a:cubicBezTo>
                    <a:pt x="74775" y="40206"/>
                    <a:pt x="134592" y="22585"/>
                    <a:pt x="191361" y="12774"/>
                  </a:cubicBezTo>
                  <a:cubicBezTo>
                    <a:pt x="194505" y="12298"/>
                    <a:pt x="193838" y="6869"/>
                    <a:pt x="190599" y="7155"/>
                  </a:cubicBezTo>
                  <a:lnTo>
                    <a:pt x="190599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A15913C-3653-47C0-9E34-9D9AE507E45E}"/>
                </a:ext>
              </a:extLst>
            </p:cNvPr>
            <p:cNvSpPr/>
            <p:nvPr/>
          </p:nvSpPr>
          <p:spPr>
            <a:xfrm>
              <a:off x="456524" y="3577140"/>
              <a:ext cx="142875" cy="114300"/>
            </a:xfrm>
            <a:custGeom>
              <a:avLst/>
              <a:gdLst>
                <a:gd name="connsiteX0" fmla="*/ 142305 w 142875"/>
                <a:gd name="connsiteY0" fmla="*/ 108488 h 114300"/>
                <a:gd name="connsiteX1" fmla="*/ 25148 w 142875"/>
                <a:gd name="connsiteY1" fmla="*/ 10094 h 114300"/>
                <a:gd name="connsiteX2" fmla="*/ 10479 w 142875"/>
                <a:gd name="connsiteY2" fmla="*/ 24763 h 114300"/>
                <a:gd name="connsiteX3" fmla="*/ 138495 w 142875"/>
                <a:gd name="connsiteY3" fmla="*/ 115060 h 114300"/>
                <a:gd name="connsiteX4" fmla="*/ 142305 w 142875"/>
                <a:gd name="connsiteY4" fmla="*/ 108488 h 114300"/>
                <a:gd name="connsiteX5" fmla="*/ 142305 w 142875"/>
                <a:gd name="connsiteY5" fmla="*/ 108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114300">
                  <a:moveTo>
                    <a:pt x="142305" y="108488"/>
                  </a:moveTo>
                  <a:cubicBezTo>
                    <a:pt x="100205" y="78198"/>
                    <a:pt x="62200" y="46194"/>
                    <a:pt x="25148" y="10094"/>
                  </a:cubicBezTo>
                  <a:cubicBezTo>
                    <a:pt x="15528" y="665"/>
                    <a:pt x="383" y="16095"/>
                    <a:pt x="10479" y="24763"/>
                  </a:cubicBezTo>
                  <a:cubicBezTo>
                    <a:pt x="49246" y="58577"/>
                    <a:pt x="93633" y="90009"/>
                    <a:pt x="138495" y="115060"/>
                  </a:cubicBezTo>
                  <a:cubicBezTo>
                    <a:pt x="142782" y="117536"/>
                    <a:pt x="146211" y="111345"/>
                    <a:pt x="142305" y="108488"/>
                  </a:cubicBezTo>
                  <a:lnTo>
                    <a:pt x="142305" y="108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D813DA02-8550-40FF-9AEB-60BC4A57D9A5}"/>
                </a:ext>
              </a:extLst>
            </p:cNvPr>
            <p:cNvSpPr/>
            <p:nvPr/>
          </p:nvSpPr>
          <p:spPr>
            <a:xfrm>
              <a:off x="1187474" y="3219805"/>
              <a:ext cx="38100" cy="180975"/>
            </a:xfrm>
            <a:custGeom>
              <a:avLst/>
              <a:gdLst>
                <a:gd name="connsiteX0" fmla="*/ 12955 w 38100"/>
                <a:gd name="connsiteY0" fmla="*/ 171119 h 180975"/>
                <a:gd name="connsiteX1" fmla="*/ 34577 w 38100"/>
                <a:gd name="connsiteY1" fmla="*/ 16719 h 180975"/>
                <a:gd name="connsiteX2" fmla="*/ 14479 w 38100"/>
                <a:gd name="connsiteY2" fmla="*/ 16719 h 180975"/>
                <a:gd name="connsiteX3" fmla="*/ 7145 w 38100"/>
                <a:gd name="connsiteY3" fmla="*/ 171119 h 180975"/>
                <a:gd name="connsiteX4" fmla="*/ 12955 w 38100"/>
                <a:gd name="connsiteY4" fmla="*/ 171119 h 180975"/>
                <a:gd name="connsiteX5" fmla="*/ 12955 w 38100"/>
                <a:gd name="connsiteY5" fmla="*/ 1711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80975">
                  <a:moveTo>
                    <a:pt x="12955" y="171119"/>
                  </a:moveTo>
                  <a:cubicBezTo>
                    <a:pt x="19718" y="119874"/>
                    <a:pt x="31624" y="68344"/>
                    <a:pt x="34577" y="16719"/>
                  </a:cubicBezTo>
                  <a:cubicBezTo>
                    <a:pt x="35339" y="3574"/>
                    <a:pt x="16098" y="4336"/>
                    <a:pt x="14479" y="16719"/>
                  </a:cubicBezTo>
                  <a:cubicBezTo>
                    <a:pt x="7907" y="67487"/>
                    <a:pt x="10002" y="119970"/>
                    <a:pt x="7145" y="171119"/>
                  </a:cubicBezTo>
                  <a:cubicBezTo>
                    <a:pt x="7050" y="174834"/>
                    <a:pt x="12479" y="174643"/>
                    <a:pt x="12955" y="171119"/>
                  </a:cubicBezTo>
                  <a:lnTo>
                    <a:pt x="12955" y="1711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A9255AB-E610-4A55-800B-E46DA21A2F7C}"/>
                </a:ext>
              </a:extLst>
            </p:cNvPr>
            <p:cNvSpPr/>
            <p:nvPr/>
          </p:nvSpPr>
          <p:spPr>
            <a:xfrm>
              <a:off x="1005202" y="3433215"/>
              <a:ext cx="38100" cy="38100"/>
            </a:xfrm>
            <a:custGeom>
              <a:avLst/>
              <a:gdLst>
                <a:gd name="connsiteX0" fmla="*/ 19110 w 38100"/>
                <a:gd name="connsiteY0" fmla="*/ 31909 h 38100"/>
                <a:gd name="connsiteX1" fmla="*/ 19110 w 38100"/>
                <a:gd name="connsiteY1" fmla="*/ 7144 h 38100"/>
                <a:gd name="connsiteX2" fmla="*/ 19110 w 38100"/>
                <a:gd name="connsiteY2" fmla="*/ 31909 h 38100"/>
                <a:gd name="connsiteX3" fmla="*/ 19110 w 381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110" y="31909"/>
                  </a:moveTo>
                  <a:cubicBezTo>
                    <a:pt x="35016" y="31909"/>
                    <a:pt x="35016" y="7144"/>
                    <a:pt x="19110" y="7144"/>
                  </a:cubicBezTo>
                  <a:cubicBezTo>
                    <a:pt x="3203" y="7144"/>
                    <a:pt x="3108" y="31909"/>
                    <a:pt x="19110" y="31909"/>
                  </a:cubicBezTo>
                  <a:lnTo>
                    <a:pt x="19110" y="31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D4F630E-7C21-4C05-99FD-32C057BB2179}"/>
                </a:ext>
              </a:extLst>
            </p:cNvPr>
            <p:cNvSpPr/>
            <p:nvPr/>
          </p:nvSpPr>
          <p:spPr>
            <a:xfrm>
              <a:off x="1255828" y="3492270"/>
              <a:ext cx="28575" cy="28575"/>
            </a:xfrm>
            <a:custGeom>
              <a:avLst/>
              <a:gdLst>
                <a:gd name="connsiteX0" fmla="*/ 15752 w 28575"/>
                <a:gd name="connsiteY0" fmla="*/ 25051 h 28575"/>
                <a:gd name="connsiteX1" fmla="*/ 15752 w 28575"/>
                <a:gd name="connsiteY1" fmla="*/ 7144 h 28575"/>
                <a:gd name="connsiteX2" fmla="*/ 15752 w 28575"/>
                <a:gd name="connsiteY2" fmla="*/ 25051 h 28575"/>
                <a:gd name="connsiteX3" fmla="*/ 15752 w 28575"/>
                <a:gd name="connsiteY3" fmla="*/ 25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752" y="25051"/>
                  </a:moveTo>
                  <a:cubicBezTo>
                    <a:pt x="27277" y="25051"/>
                    <a:pt x="27277" y="7144"/>
                    <a:pt x="15752" y="7144"/>
                  </a:cubicBezTo>
                  <a:cubicBezTo>
                    <a:pt x="4322" y="7144"/>
                    <a:pt x="4227" y="25051"/>
                    <a:pt x="15752" y="25051"/>
                  </a:cubicBezTo>
                  <a:lnTo>
                    <a:pt x="15752" y="25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6A68339-BE06-4ACA-B187-B2020A46505E}"/>
                </a:ext>
              </a:extLst>
            </p:cNvPr>
            <p:cNvSpPr/>
            <p:nvPr/>
          </p:nvSpPr>
          <p:spPr>
            <a:xfrm>
              <a:off x="1428386" y="3899750"/>
              <a:ext cx="28575" cy="28575"/>
            </a:xfrm>
            <a:custGeom>
              <a:avLst/>
              <a:gdLst>
                <a:gd name="connsiteX0" fmla="*/ 16359 w 28575"/>
                <a:gd name="connsiteY0" fmla="*/ 26194 h 28575"/>
                <a:gd name="connsiteX1" fmla="*/ 16359 w 28575"/>
                <a:gd name="connsiteY1" fmla="*/ 7144 h 28575"/>
                <a:gd name="connsiteX2" fmla="*/ 16359 w 28575"/>
                <a:gd name="connsiteY2" fmla="*/ 26194 h 28575"/>
                <a:gd name="connsiteX3" fmla="*/ 16359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359" y="26194"/>
                  </a:moveTo>
                  <a:cubicBezTo>
                    <a:pt x="28646" y="26194"/>
                    <a:pt x="28646" y="7144"/>
                    <a:pt x="16359" y="7144"/>
                  </a:cubicBezTo>
                  <a:cubicBezTo>
                    <a:pt x="4072" y="7144"/>
                    <a:pt x="4072" y="26194"/>
                    <a:pt x="16359" y="26194"/>
                  </a:cubicBezTo>
                  <a:lnTo>
                    <a:pt x="16359" y="26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1C4D6B02-A4CE-490D-B0DF-EA2EB43C4A48}"/>
                </a:ext>
              </a:extLst>
            </p:cNvPr>
            <p:cNvSpPr/>
            <p:nvPr/>
          </p:nvSpPr>
          <p:spPr>
            <a:xfrm>
              <a:off x="1415932" y="4369618"/>
              <a:ext cx="28575" cy="28575"/>
            </a:xfrm>
            <a:custGeom>
              <a:avLst/>
              <a:gdLst>
                <a:gd name="connsiteX0" fmla="*/ 16431 w 28575"/>
                <a:gd name="connsiteY0" fmla="*/ 26289 h 28575"/>
                <a:gd name="connsiteX1" fmla="*/ 16431 w 28575"/>
                <a:gd name="connsiteY1" fmla="*/ 7144 h 28575"/>
                <a:gd name="connsiteX2" fmla="*/ 16431 w 28575"/>
                <a:gd name="connsiteY2" fmla="*/ 26289 h 28575"/>
                <a:gd name="connsiteX3" fmla="*/ 16431 w 28575"/>
                <a:gd name="connsiteY3" fmla="*/ 26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431" y="26289"/>
                  </a:moveTo>
                  <a:cubicBezTo>
                    <a:pt x="28813" y="26289"/>
                    <a:pt x="28813" y="7144"/>
                    <a:pt x="16431" y="7144"/>
                  </a:cubicBezTo>
                  <a:cubicBezTo>
                    <a:pt x="4048" y="7144"/>
                    <a:pt x="4048" y="26289"/>
                    <a:pt x="16431" y="26289"/>
                  </a:cubicBezTo>
                  <a:lnTo>
                    <a:pt x="16431" y="26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69BAE3B3-360E-4598-AF83-ABA61267E65D}"/>
                </a:ext>
              </a:extLst>
            </p:cNvPr>
            <p:cNvSpPr/>
            <p:nvPr/>
          </p:nvSpPr>
          <p:spPr>
            <a:xfrm>
              <a:off x="1170746" y="4378000"/>
              <a:ext cx="19050" cy="28575"/>
            </a:xfrm>
            <a:custGeom>
              <a:avLst/>
              <a:gdLst>
                <a:gd name="connsiteX0" fmla="*/ 14252 w 19050"/>
                <a:gd name="connsiteY0" fmla="*/ 21907 h 28575"/>
                <a:gd name="connsiteX1" fmla="*/ 14252 w 19050"/>
                <a:gd name="connsiteY1" fmla="*/ 7144 h 28575"/>
                <a:gd name="connsiteX2" fmla="*/ 14252 w 19050"/>
                <a:gd name="connsiteY2" fmla="*/ 21907 h 28575"/>
                <a:gd name="connsiteX3" fmla="*/ 14252 w 19050"/>
                <a:gd name="connsiteY3" fmla="*/ 21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252" y="21907"/>
                  </a:moveTo>
                  <a:cubicBezTo>
                    <a:pt x="23777" y="21907"/>
                    <a:pt x="23777" y="7144"/>
                    <a:pt x="14252" y="7144"/>
                  </a:cubicBezTo>
                  <a:cubicBezTo>
                    <a:pt x="4822" y="7144"/>
                    <a:pt x="4727" y="21907"/>
                    <a:pt x="14252" y="21907"/>
                  </a:cubicBezTo>
                  <a:lnTo>
                    <a:pt x="14252" y="21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3848CF71-B3EE-4BA3-8EE3-ACEFFC4703D6}"/>
                </a:ext>
              </a:extLst>
            </p:cNvPr>
            <p:cNvSpPr/>
            <p:nvPr/>
          </p:nvSpPr>
          <p:spPr>
            <a:xfrm>
              <a:off x="922013" y="4543733"/>
              <a:ext cx="28575" cy="28575"/>
            </a:xfrm>
            <a:custGeom>
              <a:avLst/>
              <a:gdLst>
                <a:gd name="connsiteX0" fmla="*/ 21907 w 28575"/>
                <a:gd name="connsiteY0" fmla="*/ 7241 h 28575"/>
                <a:gd name="connsiteX1" fmla="*/ 15716 w 28575"/>
                <a:gd name="connsiteY1" fmla="*/ 7145 h 28575"/>
                <a:gd name="connsiteX2" fmla="*/ 7144 w 28575"/>
                <a:gd name="connsiteY2" fmla="*/ 15718 h 28575"/>
                <a:gd name="connsiteX3" fmla="*/ 15716 w 28575"/>
                <a:gd name="connsiteY3" fmla="*/ 24290 h 28575"/>
                <a:gd name="connsiteX4" fmla="*/ 21907 w 28575"/>
                <a:gd name="connsiteY4" fmla="*/ 24195 h 28575"/>
                <a:gd name="connsiteX5" fmla="*/ 21907 w 28575"/>
                <a:gd name="connsiteY5" fmla="*/ 7241 h 28575"/>
                <a:gd name="connsiteX6" fmla="*/ 21907 w 28575"/>
                <a:gd name="connsiteY6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8575">
                  <a:moveTo>
                    <a:pt x="21907" y="7241"/>
                  </a:moveTo>
                  <a:cubicBezTo>
                    <a:pt x="19812" y="7241"/>
                    <a:pt x="17812" y="7145"/>
                    <a:pt x="15716" y="7145"/>
                  </a:cubicBezTo>
                  <a:cubicBezTo>
                    <a:pt x="11049" y="7050"/>
                    <a:pt x="7144" y="11146"/>
                    <a:pt x="7144" y="15718"/>
                  </a:cubicBezTo>
                  <a:cubicBezTo>
                    <a:pt x="7144" y="20290"/>
                    <a:pt x="11049" y="24386"/>
                    <a:pt x="15716" y="24290"/>
                  </a:cubicBezTo>
                  <a:cubicBezTo>
                    <a:pt x="17812" y="24290"/>
                    <a:pt x="19812" y="24195"/>
                    <a:pt x="21907" y="24195"/>
                  </a:cubicBezTo>
                  <a:cubicBezTo>
                    <a:pt x="32861" y="24100"/>
                    <a:pt x="32861" y="7336"/>
                    <a:pt x="21907" y="7241"/>
                  </a:cubicBezTo>
                  <a:lnTo>
                    <a:pt x="21907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D50B5B79-4618-418A-A213-8E272A145EE8}"/>
                </a:ext>
              </a:extLst>
            </p:cNvPr>
            <p:cNvSpPr/>
            <p:nvPr/>
          </p:nvSpPr>
          <p:spPr>
            <a:xfrm>
              <a:off x="593139" y="4158925"/>
              <a:ext cx="28575" cy="28575"/>
            </a:xfrm>
            <a:custGeom>
              <a:avLst/>
              <a:gdLst>
                <a:gd name="connsiteX0" fmla="*/ 16931 w 28575"/>
                <a:gd name="connsiteY0" fmla="*/ 27337 h 28575"/>
                <a:gd name="connsiteX1" fmla="*/ 16931 w 28575"/>
                <a:gd name="connsiteY1" fmla="*/ 7144 h 28575"/>
                <a:gd name="connsiteX2" fmla="*/ 16931 w 28575"/>
                <a:gd name="connsiteY2" fmla="*/ 27337 h 28575"/>
                <a:gd name="connsiteX3" fmla="*/ 16931 w 28575"/>
                <a:gd name="connsiteY3" fmla="*/ 27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931" y="27337"/>
                  </a:moveTo>
                  <a:cubicBezTo>
                    <a:pt x="29980" y="27337"/>
                    <a:pt x="29980" y="7144"/>
                    <a:pt x="16931" y="7144"/>
                  </a:cubicBezTo>
                  <a:cubicBezTo>
                    <a:pt x="3881" y="7049"/>
                    <a:pt x="3881" y="27337"/>
                    <a:pt x="16931" y="27337"/>
                  </a:cubicBezTo>
                  <a:lnTo>
                    <a:pt x="16931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6C085112-753C-4D30-9F20-C8CAAFB9B042}"/>
                </a:ext>
              </a:extLst>
            </p:cNvPr>
            <p:cNvSpPr/>
            <p:nvPr/>
          </p:nvSpPr>
          <p:spPr>
            <a:xfrm>
              <a:off x="566040" y="4465820"/>
              <a:ext cx="19050" cy="19050"/>
            </a:xfrm>
            <a:custGeom>
              <a:avLst/>
              <a:gdLst>
                <a:gd name="connsiteX0" fmla="*/ 13073 w 19050"/>
                <a:gd name="connsiteY0" fmla="*/ 19431 h 19050"/>
                <a:gd name="connsiteX1" fmla="*/ 13073 w 19050"/>
                <a:gd name="connsiteY1" fmla="*/ 7144 h 19050"/>
                <a:gd name="connsiteX2" fmla="*/ 13073 w 19050"/>
                <a:gd name="connsiteY2" fmla="*/ 19431 h 19050"/>
                <a:gd name="connsiteX3" fmla="*/ 13073 w 19050"/>
                <a:gd name="connsiteY3" fmla="*/ 1943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431"/>
                  </a:moveTo>
                  <a:cubicBezTo>
                    <a:pt x="20979" y="19431"/>
                    <a:pt x="20979" y="7144"/>
                    <a:pt x="13073" y="7144"/>
                  </a:cubicBezTo>
                  <a:cubicBezTo>
                    <a:pt x="5167" y="7144"/>
                    <a:pt x="5167" y="19431"/>
                    <a:pt x="13073" y="19431"/>
                  </a:cubicBezTo>
                  <a:lnTo>
                    <a:pt x="1307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20C2E048-53B5-400D-AFE2-3FB964A9705F}"/>
                </a:ext>
              </a:extLst>
            </p:cNvPr>
            <p:cNvSpPr/>
            <p:nvPr/>
          </p:nvSpPr>
          <p:spPr>
            <a:xfrm>
              <a:off x="383708" y="3813453"/>
              <a:ext cx="28575" cy="28575"/>
            </a:xfrm>
            <a:custGeom>
              <a:avLst/>
              <a:gdLst>
                <a:gd name="connsiteX0" fmla="*/ 16145 w 28575"/>
                <a:gd name="connsiteY0" fmla="*/ 25717 h 28575"/>
                <a:gd name="connsiteX1" fmla="*/ 16145 w 28575"/>
                <a:gd name="connsiteY1" fmla="*/ 7144 h 28575"/>
                <a:gd name="connsiteX2" fmla="*/ 16145 w 28575"/>
                <a:gd name="connsiteY2" fmla="*/ 25717 h 28575"/>
                <a:gd name="connsiteX3" fmla="*/ 16145 w 28575"/>
                <a:gd name="connsiteY3" fmla="*/ 25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45" y="25717"/>
                  </a:moveTo>
                  <a:cubicBezTo>
                    <a:pt x="28146" y="25717"/>
                    <a:pt x="28146" y="7144"/>
                    <a:pt x="16145" y="7144"/>
                  </a:cubicBezTo>
                  <a:cubicBezTo>
                    <a:pt x="4143" y="7144"/>
                    <a:pt x="4143" y="25717"/>
                    <a:pt x="16145" y="25717"/>
                  </a:cubicBezTo>
                  <a:lnTo>
                    <a:pt x="16145" y="25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8BD7DDB5-7A37-41A1-A26C-CA2FFF903C15}"/>
                </a:ext>
              </a:extLst>
            </p:cNvPr>
            <p:cNvSpPr/>
            <p:nvPr/>
          </p:nvSpPr>
          <p:spPr>
            <a:xfrm>
              <a:off x="649122" y="3479126"/>
              <a:ext cx="28575" cy="28575"/>
            </a:xfrm>
            <a:custGeom>
              <a:avLst/>
              <a:gdLst>
                <a:gd name="connsiteX0" fmla="*/ 16573 w 28575"/>
                <a:gd name="connsiteY0" fmla="*/ 26575 h 28575"/>
                <a:gd name="connsiteX1" fmla="*/ 16573 w 28575"/>
                <a:gd name="connsiteY1" fmla="*/ 7144 h 28575"/>
                <a:gd name="connsiteX2" fmla="*/ 16573 w 28575"/>
                <a:gd name="connsiteY2" fmla="*/ 26575 h 28575"/>
                <a:gd name="connsiteX3" fmla="*/ 16573 w 28575"/>
                <a:gd name="connsiteY3" fmla="*/ 26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575"/>
                  </a:moveTo>
                  <a:cubicBezTo>
                    <a:pt x="29146" y="26575"/>
                    <a:pt x="29146" y="7144"/>
                    <a:pt x="16573" y="7144"/>
                  </a:cubicBezTo>
                  <a:cubicBezTo>
                    <a:pt x="4001" y="7144"/>
                    <a:pt x="4001" y="26575"/>
                    <a:pt x="16573" y="26575"/>
                  </a:cubicBezTo>
                  <a:lnTo>
                    <a:pt x="16573" y="26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75D3D41-FA90-491F-82FD-8EF811115EB7}"/>
                </a:ext>
              </a:extLst>
            </p:cNvPr>
            <p:cNvSpPr/>
            <p:nvPr/>
          </p:nvSpPr>
          <p:spPr>
            <a:xfrm>
              <a:off x="1500557" y="4032041"/>
              <a:ext cx="190500" cy="28575"/>
            </a:xfrm>
            <a:custGeom>
              <a:avLst/>
              <a:gdLst>
                <a:gd name="connsiteX0" fmla="*/ 9053 w 190500"/>
                <a:gd name="connsiteY0" fmla="*/ 12489 h 28575"/>
                <a:gd name="connsiteX1" fmla="*/ 88587 w 190500"/>
                <a:gd name="connsiteY1" fmla="*/ 22586 h 28575"/>
                <a:gd name="connsiteX2" fmla="*/ 179931 w 190500"/>
                <a:gd name="connsiteY2" fmla="*/ 28967 h 28575"/>
                <a:gd name="connsiteX3" fmla="*/ 179931 w 190500"/>
                <a:gd name="connsiteY3" fmla="*/ 10489 h 28575"/>
                <a:gd name="connsiteX4" fmla="*/ 94587 w 190500"/>
                <a:gd name="connsiteY4" fmla="*/ 13251 h 28575"/>
                <a:gd name="connsiteX5" fmla="*/ 9720 w 190500"/>
                <a:gd name="connsiteY5" fmla="*/ 7155 h 28575"/>
                <a:gd name="connsiteX6" fmla="*/ 9053 w 190500"/>
                <a:gd name="connsiteY6" fmla="*/ 12489 h 28575"/>
                <a:gd name="connsiteX7" fmla="*/ 9053 w 190500"/>
                <a:gd name="connsiteY7" fmla="*/ 124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8575">
                  <a:moveTo>
                    <a:pt x="9053" y="12489"/>
                  </a:moveTo>
                  <a:cubicBezTo>
                    <a:pt x="35532" y="16680"/>
                    <a:pt x="61917" y="19823"/>
                    <a:pt x="88587" y="22586"/>
                  </a:cubicBezTo>
                  <a:cubicBezTo>
                    <a:pt x="118686" y="25729"/>
                    <a:pt x="149737" y="32396"/>
                    <a:pt x="179931" y="28967"/>
                  </a:cubicBezTo>
                  <a:cubicBezTo>
                    <a:pt x="191647" y="27634"/>
                    <a:pt x="191933" y="11441"/>
                    <a:pt x="179931" y="10489"/>
                  </a:cubicBezTo>
                  <a:cubicBezTo>
                    <a:pt x="151642" y="8203"/>
                    <a:pt x="123067" y="13442"/>
                    <a:pt x="94587" y="13251"/>
                  </a:cubicBezTo>
                  <a:cubicBezTo>
                    <a:pt x="66203" y="13061"/>
                    <a:pt x="37818" y="10203"/>
                    <a:pt x="9720" y="7155"/>
                  </a:cubicBezTo>
                  <a:cubicBezTo>
                    <a:pt x="6767" y="6869"/>
                    <a:pt x="6100" y="12013"/>
                    <a:pt x="9053" y="12489"/>
                  </a:cubicBezTo>
                  <a:lnTo>
                    <a:pt x="9053" y="12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49870BB4-851A-44DF-8AD1-57EFBCCFB33F}"/>
                </a:ext>
              </a:extLst>
            </p:cNvPr>
            <p:cNvSpPr/>
            <p:nvPr/>
          </p:nvSpPr>
          <p:spPr>
            <a:xfrm>
              <a:off x="1484119" y="4110062"/>
              <a:ext cx="19050" cy="19050"/>
            </a:xfrm>
            <a:custGeom>
              <a:avLst/>
              <a:gdLst>
                <a:gd name="connsiteX0" fmla="*/ 12823 w 19050"/>
                <a:gd name="connsiteY0" fmla="*/ 18859 h 19050"/>
                <a:gd name="connsiteX1" fmla="*/ 12823 w 19050"/>
                <a:gd name="connsiteY1" fmla="*/ 7144 h 19050"/>
                <a:gd name="connsiteX2" fmla="*/ 12823 w 19050"/>
                <a:gd name="connsiteY2" fmla="*/ 18859 h 19050"/>
                <a:gd name="connsiteX3" fmla="*/ 12823 w 19050"/>
                <a:gd name="connsiteY3" fmla="*/ 18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23" y="18859"/>
                  </a:moveTo>
                  <a:cubicBezTo>
                    <a:pt x="20348" y="18859"/>
                    <a:pt x="20348" y="7144"/>
                    <a:pt x="12823" y="7144"/>
                  </a:cubicBezTo>
                  <a:cubicBezTo>
                    <a:pt x="5298" y="7144"/>
                    <a:pt x="5203" y="18859"/>
                    <a:pt x="12823" y="18859"/>
                  </a:cubicBezTo>
                  <a:lnTo>
                    <a:pt x="12823" y="18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69EE74A3-6E4F-49DF-A8AC-FD0BA46EE457}"/>
                </a:ext>
              </a:extLst>
            </p:cNvPr>
            <p:cNvSpPr/>
            <p:nvPr/>
          </p:nvSpPr>
          <p:spPr>
            <a:xfrm>
              <a:off x="401519" y="4417719"/>
              <a:ext cx="19050" cy="19050"/>
            </a:xfrm>
            <a:custGeom>
              <a:avLst/>
              <a:gdLst>
                <a:gd name="connsiteX0" fmla="*/ 13287 w 19050"/>
                <a:gd name="connsiteY0" fmla="*/ 19907 h 19050"/>
                <a:gd name="connsiteX1" fmla="*/ 13287 w 19050"/>
                <a:gd name="connsiteY1" fmla="*/ 7144 h 19050"/>
                <a:gd name="connsiteX2" fmla="*/ 13287 w 19050"/>
                <a:gd name="connsiteY2" fmla="*/ 19907 h 19050"/>
                <a:gd name="connsiteX3" fmla="*/ 13287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287" y="19907"/>
                  </a:moveTo>
                  <a:cubicBezTo>
                    <a:pt x="21479" y="19907"/>
                    <a:pt x="21479" y="7144"/>
                    <a:pt x="13287" y="7144"/>
                  </a:cubicBezTo>
                  <a:cubicBezTo>
                    <a:pt x="5096" y="7144"/>
                    <a:pt x="5096" y="19907"/>
                    <a:pt x="13287" y="19907"/>
                  </a:cubicBezTo>
                  <a:lnTo>
                    <a:pt x="13287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764C44D9-85D7-496B-A3C2-D7791A1F8599}"/>
                </a:ext>
              </a:extLst>
            </p:cNvPr>
            <p:cNvSpPr/>
            <p:nvPr/>
          </p:nvSpPr>
          <p:spPr>
            <a:xfrm>
              <a:off x="834264" y="4680038"/>
              <a:ext cx="19050" cy="19050"/>
            </a:xfrm>
            <a:custGeom>
              <a:avLst/>
              <a:gdLst>
                <a:gd name="connsiteX0" fmla="*/ 13359 w 19050"/>
                <a:gd name="connsiteY0" fmla="*/ 20003 h 19050"/>
                <a:gd name="connsiteX1" fmla="*/ 13359 w 19050"/>
                <a:gd name="connsiteY1" fmla="*/ 7144 h 19050"/>
                <a:gd name="connsiteX2" fmla="*/ 13359 w 19050"/>
                <a:gd name="connsiteY2" fmla="*/ 20003 h 19050"/>
                <a:gd name="connsiteX3" fmla="*/ 13359 w 19050"/>
                <a:gd name="connsiteY3" fmla="*/ 2000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3"/>
                  </a:moveTo>
                  <a:cubicBezTo>
                    <a:pt x="21646" y="20003"/>
                    <a:pt x="21646" y="7144"/>
                    <a:pt x="13359" y="7144"/>
                  </a:cubicBezTo>
                  <a:cubicBezTo>
                    <a:pt x="5072" y="7144"/>
                    <a:pt x="5072" y="20003"/>
                    <a:pt x="13359" y="20003"/>
                  </a:cubicBezTo>
                  <a:lnTo>
                    <a:pt x="13359" y="20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51B73C87-7B06-4D43-9286-FBB24E6B840C}"/>
                </a:ext>
              </a:extLst>
            </p:cNvPr>
            <p:cNvSpPr/>
            <p:nvPr/>
          </p:nvSpPr>
          <p:spPr>
            <a:xfrm>
              <a:off x="1710421" y="3821931"/>
              <a:ext cx="28575" cy="28575"/>
            </a:xfrm>
            <a:custGeom>
              <a:avLst/>
              <a:gdLst>
                <a:gd name="connsiteX0" fmla="*/ 16073 w 28575"/>
                <a:gd name="connsiteY0" fmla="*/ 25622 h 28575"/>
                <a:gd name="connsiteX1" fmla="*/ 16073 w 28575"/>
                <a:gd name="connsiteY1" fmla="*/ 7144 h 28575"/>
                <a:gd name="connsiteX2" fmla="*/ 16073 w 28575"/>
                <a:gd name="connsiteY2" fmla="*/ 25622 h 28575"/>
                <a:gd name="connsiteX3" fmla="*/ 16073 w 28575"/>
                <a:gd name="connsiteY3" fmla="*/ 25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073" y="25622"/>
                  </a:moveTo>
                  <a:cubicBezTo>
                    <a:pt x="27980" y="25622"/>
                    <a:pt x="27980" y="7144"/>
                    <a:pt x="16073" y="7144"/>
                  </a:cubicBezTo>
                  <a:cubicBezTo>
                    <a:pt x="4167" y="7144"/>
                    <a:pt x="4167" y="25622"/>
                    <a:pt x="16073" y="25622"/>
                  </a:cubicBezTo>
                  <a:lnTo>
                    <a:pt x="16073" y="25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79E03426-DA17-491C-8CD1-D9139EFA78EF}"/>
                </a:ext>
              </a:extLst>
            </p:cNvPr>
            <p:cNvSpPr/>
            <p:nvPr/>
          </p:nvSpPr>
          <p:spPr>
            <a:xfrm>
              <a:off x="1713171" y="3494842"/>
              <a:ext cx="19050" cy="19050"/>
            </a:xfrm>
            <a:custGeom>
              <a:avLst/>
              <a:gdLst>
                <a:gd name="connsiteX0" fmla="*/ 13323 w 19050"/>
                <a:gd name="connsiteY0" fmla="*/ 19907 h 19050"/>
                <a:gd name="connsiteX1" fmla="*/ 13323 w 19050"/>
                <a:gd name="connsiteY1" fmla="*/ 7144 h 19050"/>
                <a:gd name="connsiteX2" fmla="*/ 13323 w 19050"/>
                <a:gd name="connsiteY2" fmla="*/ 19907 h 19050"/>
                <a:gd name="connsiteX3" fmla="*/ 13323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23" y="19907"/>
                  </a:moveTo>
                  <a:cubicBezTo>
                    <a:pt x="21515" y="19907"/>
                    <a:pt x="21515" y="7144"/>
                    <a:pt x="13323" y="7144"/>
                  </a:cubicBezTo>
                  <a:cubicBezTo>
                    <a:pt x="5132" y="7144"/>
                    <a:pt x="5036" y="19907"/>
                    <a:pt x="13323" y="19907"/>
                  </a:cubicBezTo>
                  <a:lnTo>
                    <a:pt x="13323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0AAD576C-B539-413F-9CCC-5CC629AD955D}"/>
                </a:ext>
              </a:extLst>
            </p:cNvPr>
            <p:cNvSpPr/>
            <p:nvPr/>
          </p:nvSpPr>
          <p:spPr>
            <a:xfrm>
              <a:off x="1267961" y="3028212"/>
              <a:ext cx="19050" cy="19050"/>
            </a:xfrm>
            <a:custGeom>
              <a:avLst/>
              <a:gdLst>
                <a:gd name="connsiteX0" fmla="*/ 12573 w 19050"/>
                <a:gd name="connsiteY0" fmla="*/ 18288 h 19050"/>
                <a:gd name="connsiteX1" fmla="*/ 12573 w 19050"/>
                <a:gd name="connsiteY1" fmla="*/ 7144 h 19050"/>
                <a:gd name="connsiteX2" fmla="*/ 12573 w 19050"/>
                <a:gd name="connsiteY2" fmla="*/ 18288 h 19050"/>
                <a:gd name="connsiteX3" fmla="*/ 12573 w 19050"/>
                <a:gd name="connsiteY3" fmla="*/ 18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573" y="18288"/>
                  </a:moveTo>
                  <a:cubicBezTo>
                    <a:pt x="19717" y="18288"/>
                    <a:pt x="19717" y="7144"/>
                    <a:pt x="12573" y="7144"/>
                  </a:cubicBezTo>
                  <a:cubicBezTo>
                    <a:pt x="5334" y="7144"/>
                    <a:pt x="5334" y="18288"/>
                    <a:pt x="12573" y="18288"/>
                  </a:cubicBezTo>
                  <a:lnTo>
                    <a:pt x="12573" y="18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89A17E0-685E-40EE-B95C-19B2ABAF20D3}"/>
                </a:ext>
              </a:extLst>
            </p:cNvPr>
            <p:cNvSpPr/>
            <p:nvPr/>
          </p:nvSpPr>
          <p:spPr>
            <a:xfrm>
              <a:off x="690413" y="3080219"/>
              <a:ext cx="19050" cy="19050"/>
            </a:xfrm>
            <a:custGeom>
              <a:avLst/>
              <a:gdLst>
                <a:gd name="connsiteX0" fmla="*/ 13002 w 19050"/>
                <a:gd name="connsiteY0" fmla="*/ 19145 h 19050"/>
                <a:gd name="connsiteX1" fmla="*/ 13002 w 19050"/>
                <a:gd name="connsiteY1" fmla="*/ 7144 h 19050"/>
                <a:gd name="connsiteX2" fmla="*/ 13002 w 19050"/>
                <a:gd name="connsiteY2" fmla="*/ 19145 h 19050"/>
                <a:gd name="connsiteX3" fmla="*/ 13002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02" y="19145"/>
                  </a:moveTo>
                  <a:cubicBezTo>
                    <a:pt x="20717" y="19145"/>
                    <a:pt x="20717" y="7144"/>
                    <a:pt x="13002" y="7144"/>
                  </a:cubicBezTo>
                  <a:cubicBezTo>
                    <a:pt x="5191" y="7144"/>
                    <a:pt x="5191" y="19145"/>
                    <a:pt x="13002" y="19145"/>
                  </a:cubicBezTo>
                  <a:lnTo>
                    <a:pt x="13002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691F1C2-7592-4735-B98E-56AE442AB5EF}"/>
                </a:ext>
              </a:extLst>
            </p:cNvPr>
            <p:cNvSpPr/>
            <p:nvPr/>
          </p:nvSpPr>
          <p:spPr>
            <a:xfrm>
              <a:off x="124628" y="4016241"/>
              <a:ext cx="28575" cy="28575"/>
            </a:xfrm>
            <a:custGeom>
              <a:avLst/>
              <a:gdLst>
                <a:gd name="connsiteX0" fmla="*/ 14716 w 28575"/>
                <a:gd name="connsiteY0" fmla="*/ 22765 h 28575"/>
                <a:gd name="connsiteX1" fmla="*/ 14716 w 28575"/>
                <a:gd name="connsiteY1" fmla="*/ 7144 h 28575"/>
                <a:gd name="connsiteX2" fmla="*/ 14716 w 28575"/>
                <a:gd name="connsiteY2" fmla="*/ 22765 h 28575"/>
                <a:gd name="connsiteX3" fmla="*/ 14716 w 28575"/>
                <a:gd name="connsiteY3" fmla="*/ 2276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716" y="22765"/>
                  </a:moveTo>
                  <a:cubicBezTo>
                    <a:pt x="24813" y="22765"/>
                    <a:pt x="24813" y="7144"/>
                    <a:pt x="14716" y="7144"/>
                  </a:cubicBezTo>
                  <a:cubicBezTo>
                    <a:pt x="4620" y="7144"/>
                    <a:pt x="4620" y="22765"/>
                    <a:pt x="14716" y="22765"/>
                  </a:cubicBezTo>
                  <a:lnTo>
                    <a:pt x="14716" y="22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416E363B-C9A1-454A-BC42-97933A2A8C5A}"/>
                </a:ext>
              </a:extLst>
            </p:cNvPr>
            <p:cNvSpPr/>
            <p:nvPr/>
          </p:nvSpPr>
          <p:spPr>
            <a:xfrm>
              <a:off x="1351352" y="4875681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7D0CA553-A296-435F-B19F-052B079EB531}"/>
                </a:ext>
              </a:extLst>
            </p:cNvPr>
            <p:cNvSpPr/>
            <p:nvPr/>
          </p:nvSpPr>
          <p:spPr>
            <a:xfrm>
              <a:off x="1894111" y="4415624"/>
              <a:ext cx="28575" cy="28575"/>
            </a:xfrm>
            <a:custGeom>
              <a:avLst/>
              <a:gdLst>
                <a:gd name="connsiteX0" fmla="*/ 15359 w 28575"/>
                <a:gd name="connsiteY0" fmla="*/ 24098 h 28575"/>
                <a:gd name="connsiteX1" fmla="*/ 15359 w 28575"/>
                <a:gd name="connsiteY1" fmla="*/ 7144 h 28575"/>
                <a:gd name="connsiteX2" fmla="*/ 15359 w 28575"/>
                <a:gd name="connsiteY2" fmla="*/ 24098 h 28575"/>
                <a:gd name="connsiteX3" fmla="*/ 15359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098"/>
                  </a:moveTo>
                  <a:cubicBezTo>
                    <a:pt x="26313" y="24098"/>
                    <a:pt x="26313" y="7144"/>
                    <a:pt x="15359" y="7144"/>
                  </a:cubicBezTo>
                  <a:cubicBezTo>
                    <a:pt x="4405" y="7144"/>
                    <a:pt x="4405" y="24098"/>
                    <a:pt x="15359" y="24098"/>
                  </a:cubicBezTo>
                  <a:lnTo>
                    <a:pt x="15359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383631C2-2E37-4FA3-86DB-8FABC9D018C6}"/>
                </a:ext>
              </a:extLst>
            </p:cNvPr>
            <p:cNvSpPr/>
            <p:nvPr/>
          </p:nvSpPr>
          <p:spPr>
            <a:xfrm>
              <a:off x="1973597" y="3977950"/>
              <a:ext cx="28575" cy="28575"/>
            </a:xfrm>
            <a:custGeom>
              <a:avLst/>
              <a:gdLst>
                <a:gd name="connsiteX0" fmla="*/ 15216 w 28575"/>
                <a:gd name="connsiteY0" fmla="*/ 23813 h 28575"/>
                <a:gd name="connsiteX1" fmla="*/ 15216 w 28575"/>
                <a:gd name="connsiteY1" fmla="*/ 7144 h 28575"/>
                <a:gd name="connsiteX2" fmla="*/ 15216 w 28575"/>
                <a:gd name="connsiteY2" fmla="*/ 23813 h 28575"/>
                <a:gd name="connsiteX3" fmla="*/ 15216 w 28575"/>
                <a:gd name="connsiteY3" fmla="*/ 238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216" y="23813"/>
                  </a:moveTo>
                  <a:cubicBezTo>
                    <a:pt x="25979" y="23813"/>
                    <a:pt x="25979" y="7144"/>
                    <a:pt x="15216" y="7144"/>
                  </a:cubicBezTo>
                  <a:cubicBezTo>
                    <a:pt x="4453" y="7049"/>
                    <a:pt x="4453" y="23813"/>
                    <a:pt x="15216" y="23813"/>
                  </a:cubicBezTo>
                  <a:lnTo>
                    <a:pt x="15216" y="23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EAF03B66-AE7B-4C91-9FB1-81AADDBA0ED4}"/>
                </a:ext>
              </a:extLst>
            </p:cNvPr>
            <p:cNvSpPr/>
            <p:nvPr/>
          </p:nvSpPr>
          <p:spPr>
            <a:xfrm>
              <a:off x="1712493" y="4672799"/>
              <a:ext cx="19050" cy="19050"/>
            </a:xfrm>
            <a:custGeom>
              <a:avLst/>
              <a:gdLst>
                <a:gd name="connsiteX0" fmla="*/ 14002 w 19050"/>
                <a:gd name="connsiteY0" fmla="*/ 21336 h 19050"/>
                <a:gd name="connsiteX1" fmla="*/ 14002 w 19050"/>
                <a:gd name="connsiteY1" fmla="*/ 7144 h 19050"/>
                <a:gd name="connsiteX2" fmla="*/ 14002 w 19050"/>
                <a:gd name="connsiteY2" fmla="*/ 21336 h 19050"/>
                <a:gd name="connsiteX3" fmla="*/ 14002 w 19050"/>
                <a:gd name="connsiteY3" fmla="*/ 21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4002" y="21336"/>
                  </a:moveTo>
                  <a:cubicBezTo>
                    <a:pt x="23146" y="21336"/>
                    <a:pt x="23146" y="7144"/>
                    <a:pt x="14002" y="7144"/>
                  </a:cubicBezTo>
                  <a:cubicBezTo>
                    <a:pt x="4858" y="7144"/>
                    <a:pt x="4858" y="21336"/>
                    <a:pt x="14002" y="21336"/>
                  </a:cubicBezTo>
                  <a:lnTo>
                    <a:pt x="14002" y="2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3D179A73-F39F-4620-A543-AE2B5B4360B6}"/>
                </a:ext>
              </a:extLst>
            </p:cNvPr>
            <p:cNvSpPr/>
            <p:nvPr/>
          </p:nvSpPr>
          <p:spPr>
            <a:xfrm>
              <a:off x="1577857" y="3277577"/>
              <a:ext cx="28575" cy="28575"/>
            </a:xfrm>
            <a:custGeom>
              <a:avLst/>
              <a:gdLst>
                <a:gd name="connsiteX0" fmla="*/ 17574 w 28575"/>
                <a:gd name="connsiteY0" fmla="*/ 28861 h 28575"/>
                <a:gd name="connsiteX1" fmla="*/ 17574 w 28575"/>
                <a:gd name="connsiteY1" fmla="*/ 7144 h 28575"/>
                <a:gd name="connsiteX2" fmla="*/ 17574 w 28575"/>
                <a:gd name="connsiteY2" fmla="*/ 28861 h 28575"/>
                <a:gd name="connsiteX3" fmla="*/ 17574 w 28575"/>
                <a:gd name="connsiteY3" fmla="*/ 2886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574" y="28861"/>
                  </a:moveTo>
                  <a:cubicBezTo>
                    <a:pt x="31480" y="28861"/>
                    <a:pt x="31575" y="7144"/>
                    <a:pt x="17574" y="7144"/>
                  </a:cubicBezTo>
                  <a:cubicBezTo>
                    <a:pt x="3667" y="7239"/>
                    <a:pt x="3667" y="28861"/>
                    <a:pt x="17574" y="28861"/>
                  </a:cubicBezTo>
                  <a:lnTo>
                    <a:pt x="17574" y="28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41384F-3F7D-49FC-AC95-19E004E0F2A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18474" y="4693565"/>
            <a:ext cx="583372" cy="10413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0A85F27-5897-4B7C-AA0B-CD8DD23B47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60199" y="5000937"/>
            <a:ext cx="250706" cy="73765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02B576-468F-43CD-B978-8772659851F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62406" y="4998654"/>
            <a:ext cx="236242" cy="62676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8FC7DAB-2CA4-43B5-9AEB-29C4F96522E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32345" y="4997891"/>
            <a:ext cx="197672" cy="68944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6F0FAF2-EBF7-42FE-99BE-3832AB3904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78558" y="4872538"/>
            <a:ext cx="308560" cy="81479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F780924-2986-4F31-985E-7875D655B8C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0377" y="3971882"/>
            <a:ext cx="925682" cy="202493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8E0BA52-456E-48A0-884F-AE3B8FE3561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66396" y="4734817"/>
            <a:ext cx="882291" cy="156691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A3A93C9-C0D6-4351-8269-88E55A7B0F2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075252" y="4995620"/>
            <a:ext cx="380880" cy="132584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6A8B2DC-C3EB-4FFF-8A4C-D9EDB769CEC1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973140" y="4497315"/>
            <a:ext cx="935325" cy="211171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F67A1B3-F92E-4277-895A-F8F4A63548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878719" y="4313396"/>
            <a:ext cx="462841" cy="160548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E885F90-620A-4C6A-947A-612ECDA9662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946575" y="4031372"/>
            <a:ext cx="568909" cy="225152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4D2178D-0AC5-451A-B86E-B9458EA8673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32892" y="4943209"/>
            <a:ext cx="250706" cy="73765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8FE9F69-C748-4080-A255-27AE5EDC9C4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228628" y="4822678"/>
            <a:ext cx="308560" cy="81479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B4F1E4C-23D8-4A6F-8666-E17EC8EF5B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2337600" y="4943209"/>
            <a:ext cx="378567" cy="67578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7248A75-412B-4505-999E-D6EFE74D90EE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003846" y="4391299"/>
            <a:ext cx="1161924" cy="199118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95647FB-5EDC-4D0B-96AB-E1B3AB0EE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r="1666"/>
          <a:stretch/>
        </p:blipFill>
        <p:spPr>
          <a:xfrm>
            <a:off x="8840207" y="4943192"/>
            <a:ext cx="3351793" cy="191480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C6C835B-B537-47B1-98D0-634E274AE3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7244"/>
          <a:stretch/>
        </p:blipFill>
        <p:spPr>
          <a:xfrm>
            <a:off x="30528" y="4979753"/>
            <a:ext cx="3150488" cy="187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64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5D7F5CB6-6606-4211-A2AC-07F358AEAC41}"/>
              </a:ext>
            </a:extLst>
          </p:cNvPr>
          <p:cNvGrpSpPr/>
          <p:nvPr userDrawn="1"/>
        </p:nvGrpSpPr>
        <p:grpSpPr>
          <a:xfrm>
            <a:off x="9168273" y="6079490"/>
            <a:ext cx="1152621" cy="868193"/>
            <a:chOff x="8194070" y="3235507"/>
            <a:chExt cx="1649362" cy="1242355"/>
          </a:xfrm>
          <a:gradFill>
            <a:gsLst>
              <a:gs pos="0">
                <a:srgbClr val="EAE16B">
                  <a:alpha val="57000"/>
                </a:srgbClr>
              </a:gs>
              <a:gs pos="20000">
                <a:srgbClr val="F2EDA4">
                  <a:alpha val="35000"/>
                </a:srgbClr>
              </a:gs>
              <a:gs pos="49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D6237A9A-94DD-4FCE-9A71-704E73508BAB}"/>
                </a:ext>
              </a:extLst>
            </p:cNvPr>
            <p:cNvSpPr/>
            <p:nvPr/>
          </p:nvSpPr>
          <p:spPr>
            <a:xfrm>
              <a:off x="8194070" y="3419192"/>
              <a:ext cx="671183" cy="1058670"/>
            </a:xfrm>
            <a:custGeom>
              <a:avLst/>
              <a:gdLst>
                <a:gd name="connsiteX0" fmla="*/ 17175 w 671182"/>
                <a:gd name="connsiteY0" fmla="*/ 1050896 h 1058669"/>
                <a:gd name="connsiteX1" fmla="*/ 305091 w 671182"/>
                <a:gd name="connsiteY1" fmla="*/ 516717 h 1058669"/>
                <a:gd name="connsiteX2" fmla="*/ 668499 w 671182"/>
                <a:gd name="connsiteY2" fmla="*/ 29937 h 1058669"/>
                <a:gd name="connsiteX3" fmla="*/ 642344 w 671182"/>
                <a:gd name="connsiteY3" fmla="*/ 9732 h 1058669"/>
                <a:gd name="connsiteX4" fmla="*/ 288416 w 671182"/>
                <a:gd name="connsiteY4" fmla="*/ 497620 h 1058669"/>
                <a:gd name="connsiteX5" fmla="*/ 5758 w 671182"/>
                <a:gd name="connsiteY5" fmla="*/ 1044253 h 1058669"/>
                <a:gd name="connsiteX6" fmla="*/ 17175 w 671182"/>
                <a:gd name="connsiteY6" fmla="*/ 1050896 h 1058669"/>
                <a:gd name="connsiteX7" fmla="*/ 17175 w 671182"/>
                <a:gd name="connsiteY7" fmla="*/ 1050896 h 105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1182" h="1058669">
                  <a:moveTo>
                    <a:pt x="17175" y="1050896"/>
                  </a:moveTo>
                  <a:cubicBezTo>
                    <a:pt x="100484" y="867116"/>
                    <a:pt x="195626" y="686381"/>
                    <a:pt x="305091" y="516717"/>
                  </a:cubicBezTo>
                  <a:cubicBezTo>
                    <a:pt x="415525" y="345739"/>
                    <a:pt x="548793" y="193857"/>
                    <a:pt x="668499" y="29937"/>
                  </a:cubicBezTo>
                  <a:cubicBezTo>
                    <a:pt x="679847" y="14437"/>
                    <a:pt x="655352" y="-3346"/>
                    <a:pt x="642344" y="9732"/>
                  </a:cubicBezTo>
                  <a:cubicBezTo>
                    <a:pt x="501534" y="151511"/>
                    <a:pt x="391999" y="327886"/>
                    <a:pt x="288416" y="497620"/>
                  </a:cubicBezTo>
                  <a:cubicBezTo>
                    <a:pt x="181096" y="673511"/>
                    <a:pt x="86023" y="854384"/>
                    <a:pt x="5758" y="1044253"/>
                  </a:cubicBezTo>
                  <a:cubicBezTo>
                    <a:pt x="2575" y="1051934"/>
                    <a:pt x="13646" y="1058715"/>
                    <a:pt x="17175" y="1050896"/>
                  </a:cubicBezTo>
                  <a:lnTo>
                    <a:pt x="17175" y="10508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D533128-B783-43B0-8BC2-2A3CD2FECB82}"/>
                </a:ext>
              </a:extLst>
            </p:cNvPr>
            <p:cNvSpPr/>
            <p:nvPr/>
          </p:nvSpPr>
          <p:spPr>
            <a:xfrm>
              <a:off x="8812440" y="3431988"/>
              <a:ext cx="1030992" cy="781893"/>
            </a:xfrm>
            <a:custGeom>
              <a:avLst/>
              <a:gdLst>
                <a:gd name="connsiteX0" fmla="*/ 11242 w 1030992"/>
                <a:gd name="connsiteY0" fmla="*/ 776200 h 781893"/>
                <a:gd name="connsiteX1" fmla="*/ 1019193 w 1030992"/>
                <a:gd name="connsiteY1" fmla="*/ 46479 h 781893"/>
                <a:gd name="connsiteX2" fmla="*/ 996912 w 1030992"/>
                <a:gd name="connsiteY2" fmla="*/ 8353 h 781893"/>
                <a:gd name="connsiteX3" fmla="*/ 6191 w 1030992"/>
                <a:gd name="connsiteY3" fmla="*/ 771149 h 781893"/>
                <a:gd name="connsiteX4" fmla="*/ 11242 w 1030992"/>
                <a:gd name="connsiteY4" fmla="*/ 776200 h 781893"/>
                <a:gd name="connsiteX5" fmla="*/ 11242 w 1030992"/>
                <a:gd name="connsiteY5" fmla="*/ 776200 h 78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0992" h="781893">
                  <a:moveTo>
                    <a:pt x="11242" y="776200"/>
                  </a:moveTo>
                  <a:cubicBezTo>
                    <a:pt x="313759" y="492089"/>
                    <a:pt x="644645" y="229705"/>
                    <a:pt x="1019193" y="46479"/>
                  </a:cubicBezTo>
                  <a:cubicBezTo>
                    <a:pt x="1044518" y="34094"/>
                    <a:pt x="1021614" y="-6316"/>
                    <a:pt x="996912" y="8353"/>
                  </a:cubicBezTo>
                  <a:cubicBezTo>
                    <a:pt x="637241" y="222993"/>
                    <a:pt x="293692" y="463789"/>
                    <a:pt x="6191" y="771149"/>
                  </a:cubicBezTo>
                  <a:cubicBezTo>
                    <a:pt x="3077" y="774540"/>
                    <a:pt x="7921" y="779383"/>
                    <a:pt x="11242" y="776200"/>
                  </a:cubicBezTo>
                  <a:lnTo>
                    <a:pt x="11242" y="7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629E65A9-305B-4700-8AAB-87587ABE632D}"/>
                </a:ext>
              </a:extLst>
            </p:cNvPr>
            <p:cNvSpPr/>
            <p:nvPr/>
          </p:nvSpPr>
          <p:spPr>
            <a:xfrm>
              <a:off x="8873727" y="3465762"/>
              <a:ext cx="304454" cy="193743"/>
            </a:xfrm>
            <a:custGeom>
              <a:avLst/>
              <a:gdLst>
                <a:gd name="connsiteX0" fmla="*/ 13821 w 304454"/>
                <a:gd name="connsiteY0" fmla="*/ 193025 h 193743"/>
                <a:gd name="connsiteX1" fmla="*/ 146673 w 304454"/>
                <a:gd name="connsiteY1" fmla="*/ 105702 h 193743"/>
                <a:gd name="connsiteX2" fmla="*/ 292465 w 304454"/>
                <a:gd name="connsiteY2" fmla="*/ 39968 h 193743"/>
                <a:gd name="connsiteX3" fmla="*/ 278073 w 304454"/>
                <a:gd name="connsiteY3" fmla="*/ 5786 h 193743"/>
                <a:gd name="connsiteX4" fmla="*/ 135671 w 304454"/>
                <a:gd name="connsiteY4" fmla="*/ 86881 h 193743"/>
                <a:gd name="connsiteX5" fmla="*/ 6901 w 304454"/>
                <a:gd name="connsiteY5" fmla="*/ 183961 h 193743"/>
                <a:gd name="connsiteX6" fmla="*/ 13821 w 304454"/>
                <a:gd name="connsiteY6" fmla="*/ 193025 h 193743"/>
                <a:gd name="connsiteX7" fmla="*/ 13821 w 304454"/>
                <a:gd name="connsiteY7" fmla="*/ 193025 h 1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193743">
                  <a:moveTo>
                    <a:pt x="13821" y="193025"/>
                  </a:moveTo>
                  <a:cubicBezTo>
                    <a:pt x="56444" y="161611"/>
                    <a:pt x="99137" y="129505"/>
                    <a:pt x="146673" y="105702"/>
                  </a:cubicBezTo>
                  <a:cubicBezTo>
                    <a:pt x="193864" y="82107"/>
                    <a:pt x="248527" y="69098"/>
                    <a:pt x="292465" y="39968"/>
                  </a:cubicBezTo>
                  <a:cubicBezTo>
                    <a:pt x="310041" y="28343"/>
                    <a:pt x="299177" y="804"/>
                    <a:pt x="278073" y="5786"/>
                  </a:cubicBezTo>
                  <a:cubicBezTo>
                    <a:pt x="225485" y="18172"/>
                    <a:pt x="178918" y="56021"/>
                    <a:pt x="135671" y="86881"/>
                  </a:cubicBezTo>
                  <a:cubicBezTo>
                    <a:pt x="91802" y="118226"/>
                    <a:pt x="47449" y="148326"/>
                    <a:pt x="6901" y="183961"/>
                  </a:cubicBezTo>
                  <a:cubicBezTo>
                    <a:pt x="2057" y="188251"/>
                    <a:pt x="8493" y="196900"/>
                    <a:pt x="13821" y="193025"/>
                  </a:cubicBezTo>
                  <a:lnTo>
                    <a:pt x="13821" y="19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245B0A1A-5C6E-45E7-ADE2-B4B4B660D024}"/>
                </a:ext>
              </a:extLst>
            </p:cNvPr>
            <p:cNvSpPr/>
            <p:nvPr/>
          </p:nvSpPr>
          <p:spPr>
            <a:xfrm>
              <a:off x="8586418" y="3235507"/>
              <a:ext cx="145308" cy="207582"/>
            </a:xfrm>
            <a:custGeom>
              <a:avLst/>
              <a:gdLst>
                <a:gd name="connsiteX0" fmla="*/ 19441 w 145307"/>
                <a:gd name="connsiteY0" fmla="*/ 203450 h 207582"/>
                <a:gd name="connsiteX1" fmla="*/ 138593 w 145307"/>
                <a:gd name="connsiteY1" fmla="*/ 37869 h 207582"/>
                <a:gd name="connsiteX2" fmla="*/ 111815 w 145307"/>
                <a:gd name="connsiteY2" fmla="*/ 11091 h 207582"/>
                <a:gd name="connsiteX3" fmla="*/ 5602 w 145307"/>
                <a:gd name="connsiteY3" fmla="*/ 197638 h 207582"/>
                <a:gd name="connsiteX4" fmla="*/ 19441 w 145307"/>
                <a:gd name="connsiteY4" fmla="*/ 203450 h 207582"/>
                <a:gd name="connsiteX5" fmla="*/ 19441 w 145307"/>
                <a:gd name="connsiteY5" fmla="*/ 203450 h 20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307" h="207582">
                  <a:moveTo>
                    <a:pt x="19441" y="203450"/>
                  </a:moveTo>
                  <a:cubicBezTo>
                    <a:pt x="48226" y="138131"/>
                    <a:pt x="89327" y="88450"/>
                    <a:pt x="138593" y="37869"/>
                  </a:cubicBezTo>
                  <a:cubicBezTo>
                    <a:pt x="155615" y="20363"/>
                    <a:pt x="128214" y="-6900"/>
                    <a:pt x="111815" y="11091"/>
                  </a:cubicBezTo>
                  <a:cubicBezTo>
                    <a:pt x="64209" y="63540"/>
                    <a:pt x="30097" y="131627"/>
                    <a:pt x="5602" y="197638"/>
                  </a:cubicBezTo>
                  <a:cubicBezTo>
                    <a:pt x="2696" y="205595"/>
                    <a:pt x="15981" y="211339"/>
                    <a:pt x="19441" y="203450"/>
                  </a:cubicBezTo>
                  <a:lnTo>
                    <a:pt x="19441" y="203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3" name="그림 개체 틀 4">
            <a:extLst>
              <a:ext uri="{FF2B5EF4-FFF2-40B4-BE49-F238E27FC236}">
                <a16:creationId xmlns:a16="http://schemas.microsoft.com/office/drawing/2014/main" id="{747BB54A-83ED-478D-844D-118A7B4DCC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92351" y="968381"/>
            <a:ext cx="760729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3219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그림 개체 틀 4">
            <a:extLst>
              <a:ext uri="{FF2B5EF4-FFF2-40B4-BE49-F238E27FC236}">
                <a16:creationId xmlns:a16="http://schemas.microsoft.com/office/drawing/2014/main" id="{EF7FF372-85FC-40F9-B82B-D3C293E217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62319" y="192677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5" name="그림 개체 틀 4">
            <a:extLst>
              <a:ext uri="{FF2B5EF4-FFF2-40B4-BE49-F238E27FC236}">
                <a16:creationId xmlns:a16="http://schemas.microsoft.com/office/drawing/2014/main" id="{6A9DBF37-02D1-423D-8925-2F2A0786F2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0684" y="192677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6" name="그림 개체 틀 4">
            <a:extLst>
              <a:ext uri="{FF2B5EF4-FFF2-40B4-BE49-F238E27FC236}">
                <a16:creationId xmlns:a16="http://schemas.microsoft.com/office/drawing/2014/main" id="{C415825B-B129-4745-B71C-1D1A159D3EA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39050" y="192677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38914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그림 개체 틀 4">
            <a:extLst>
              <a:ext uri="{FF2B5EF4-FFF2-40B4-BE49-F238E27FC236}">
                <a16:creationId xmlns:a16="http://schemas.microsoft.com/office/drawing/2014/main" id="{02562960-C7D4-4D97-8945-28411A4F3D1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93900" y="1620786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8" name="그림 개체 틀 4">
            <a:extLst>
              <a:ext uri="{FF2B5EF4-FFF2-40B4-BE49-F238E27FC236}">
                <a16:creationId xmlns:a16="http://schemas.microsoft.com/office/drawing/2014/main" id="{4375A14A-CD6A-4CDA-98DC-11FE9C463D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620786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9" name="그림 개체 틀 4">
            <a:extLst>
              <a:ext uri="{FF2B5EF4-FFF2-40B4-BE49-F238E27FC236}">
                <a16:creationId xmlns:a16="http://schemas.microsoft.com/office/drawing/2014/main" id="{7DE425EE-3A3F-4CB3-B457-F6B47F3066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93900" y="4053073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0" name="그림 개체 틀 4">
            <a:extLst>
              <a:ext uri="{FF2B5EF4-FFF2-40B4-BE49-F238E27FC236}">
                <a16:creationId xmlns:a16="http://schemas.microsoft.com/office/drawing/2014/main" id="{9E4F3A84-5D01-463B-8C26-3A80C265F6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4053073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3171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BC6CD63-97BC-4FE0-8E17-97D0B403AB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45626" y="1807660"/>
            <a:ext cx="3689426" cy="22987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D19BAF4-057E-4737-8C75-67A39F3385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6948" y="1807660"/>
            <a:ext cx="3689426" cy="22987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8600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D27DD61E-C7B7-44B5-942F-7957797A66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66551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0B7DCCE6-E648-4FAC-ADB0-41FE5989130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34665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7254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AC4819C-2959-4BCE-8585-826C406C83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90501" y="1152930"/>
            <a:ext cx="3573706" cy="4778584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4149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4113638A-8E83-4DEE-9755-FD39721672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80797" y="1322261"/>
            <a:ext cx="5862814" cy="35366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0166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Relationship Id="rId22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4045E"/>
            </a:gs>
            <a:gs pos="98000">
              <a:srgbClr val="12013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그래픽 8">
            <a:extLst>
              <a:ext uri="{FF2B5EF4-FFF2-40B4-BE49-F238E27FC236}">
                <a16:creationId xmlns:a16="http://schemas.microsoft.com/office/drawing/2014/main" id="{9DCF8FEA-9DD0-4A42-80E0-887240637DA9}"/>
              </a:ext>
            </a:extLst>
          </p:cNvPr>
          <p:cNvSpPr/>
          <p:nvPr userDrawn="1"/>
        </p:nvSpPr>
        <p:spPr>
          <a:xfrm>
            <a:off x="947646" y="5741284"/>
            <a:ext cx="4879965" cy="1116714"/>
          </a:xfrm>
          <a:custGeom>
            <a:avLst/>
            <a:gdLst>
              <a:gd name="connsiteX0" fmla="*/ 10570962 w 10572173"/>
              <a:gd name="connsiteY0" fmla="*/ 2417395 h 2419299"/>
              <a:gd name="connsiteX1" fmla="*/ 10570962 w 10572173"/>
              <a:gd name="connsiteY1" fmla="*/ 1456777 h 2419299"/>
              <a:gd name="connsiteX2" fmla="*/ 10004706 w 10572173"/>
              <a:gd name="connsiteY2" fmla="*/ 1456777 h 2419299"/>
              <a:gd name="connsiteX3" fmla="*/ 10004706 w 10572173"/>
              <a:gd name="connsiteY3" fmla="*/ 537500 h 2419299"/>
              <a:gd name="connsiteX4" fmla="*/ 9273777 w 10572173"/>
              <a:gd name="connsiteY4" fmla="*/ 537500 h 2419299"/>
              <a:gd name="connsiteX5" fmla="*/ 9273777 w 10572173"/>
              <a:gd name="connsiteY5" fmla="*/ 1052367 h 2419299"/>
              <a:gd name="connsiteX6" fmla="*/ 8969545 w 10572173"/>
              <a:gd name="connsiteY6" fmla="*/ 1052367 h 2419299"/>
              <a:gd name="connsiteX7" fmla="*/ 8969545 w 10572173"/>
              <a:gd name="connsiteY7" fmla="*/ 828278 h 2419299"/>
              <a:gd name="connsiteX8" fmla="*/ 8773461 w 10572173"/>
              <a:gd name="connsiteY8" fmla="*/ 828278 h 2419299"/>
              <a:gd name="connsiteX9" fmla="*/ 8773461 w 10572173"/>
              <a:gd name="connsiteY9" fmla="*/ 444886 h 2419299"/>
              <a:gd name="connsiteX10" fmla="*/ 8718031 w 10572173"/>
              <a:gd name="connsiteY10" fmla="*/ 444886 h 2419299"/>
              <a:gd name="connsiteX11" fmla="*/ 8718031 w 10572173"/>
              <a:gd name="connsiteY11" fmla="*/ 828278 h 2419299"/>
              <a:gd name="connsiteX12" fmla="*/ 8547698 w 10572173"/>
              <a:gd name="connsiteY12" fmla="*/ 828278 h 2419299"/>
              <a:gd name="connsiteX13" fmla="*/ 8547698 w 10572173"/>
              <a:gd name="connsiteY13" fmla="*/ 1530972 h 2419299"/>
              <a:gd name="connsiteX14" fmla="*/ 7993222 w 10572173"/>
              <a:gd name="connsiteY14" fmla="*/ 1632537 h 2419299"/>
              <a:gd name="connsiteX15" fmla="*/ 7993222 w 10572173"/>
              <a:gd name="connsiteY15" fmla="*/ 1264387 h 2419299"/>
              <a:gd name="connsiteX16" fmla="*/ 7956096 w 10572173"/>
              <a:gd name="connsiteY16" fmla="*/ 1264387 h 2419299"/>
              <a:gd name="connsiteX17" fmla="*/ 7956096 w 10572173"/>
              <a:gd name="connsiteY17" fmla="*/ 326057 h 2419299"/>
              <a:gd name="connsiteX18" fmla="*/ 7770750 w 10572173"/>
              <a:gd name="connsiteY18" fmla="*/ 326057 h 2419299"/>
              <a:gd name="connsiteX19" fmla="*/ 7770750 w 10572173"/>
              <a:gd name="connsiteY19" fmla="*/ 260176 h 2419299"/>
              <a:gd name="connsiteX20" fmla="*/ 7532746 w 10572173"/>
              <a:gd name="connsiteY20" fmla="*/ 260176 h 2419299"/>
              <a:gd name="connsiteX21" fmla="*/ 7532746 w 10572173"/>
              <a:gd name="connsiteY21" fmla="*/ 4330 h 2419299"/>
              <a:gd name="connsiteX22" fmla="*/ 7483032 w 10572173"/>
              <a:gd name="connsiteY22" fmla="*/ 4330 h 2419299"/>
              <a:gd name="connsiteX23" fmla="*/ 7483032 w 10572173"/>
              <a:gd name="connsiteY23" fmla="*/ 260176 h 2419299"/>
              <a:gd name="connsiteX24" fmla="*/ 7390706 w 10572173"/>
              <a:gd name="connsiteY24" fmla="*/ 260176 h 2419299"/>
              <a:gd name="connsiteX25" fmla="*/ 7390706 w 10572173"/>
              <a:gd name="connsiteY25" fmla="*/ 326057 h 2419299"/>
              <a:gd name="connsiteX26" fmla="*/ 7253863 w 10572173"/>
              <a:gd name="connsiteY26" fmla="*/ 326057 h 2419299"/>
              <a:gd name="connsiteX27" fmla="*/ 7253863 w 10572173"/>
              <a:gd name="connsiteY27" fmla="*/ 537500 h 2419299"/>
              <a:gd name="connsiteX28" fmla="*/ 7135611 w 10572173"/>
              <a:gd name="connsiteY28" fmla="*/ 537500 h 2419299"/>
              <a:gd name="connsiteX29" fmla="*/ 7135611 w 10572173"/>
              <a:gd name="connsiteY29" fmla="*/ 1209246 h 2419299"/>
              <a:gd name="connsiteX30" fmla="*/ 6246879 w 10572173"/>
              <a:gd name="connsiteY30" fmla="*/ 1209246 h 2419299"/>
              <a:gd name="connsiteX31" fmla="*/ 6246879 w 10572173"/>
              <a:gd name="connsiteY31" fmla="*/ 326057 h 2419299"/>
              <a:gd name="connsiteX32" fmla="*/ 5544647 w 10572173"/>
              <a:gd name="connsiteY32" fmla="*/ 326057 h 2419299"/>
              <a:gd name="connsiteX33" fmla="*/ 5544647 w 10572173"/>
              <a:gd name="connsiteY33" fmla="*/ 820714 h 2419299"/>
              <a:gd name="connsiteX34" fmla="*/ 5252367 w 10572173"/>
              <a:gd name="connsiteY34" fmla="*/ 820714 h 2419299"/>
              <a:gd name="connsiteX35" fmla="*/ 5252367 w 10572173"/>
              <a:gd name="connsiteY35" fmla="*/ 605460 h 2419299"/>
              <a:gd name="connsiteX36" fmla="*/ 5063962 w 10572173"/>
              <a:gd name="connsiteY36" fmla="*/ 605460 h 2419299"/>
              <a:gd name="connsiteX37" fmla="*/ 5063962 w 10572173"/>
              <a:gd name="connsiteY37" fmla="*/ 237138 h 2419299"/>
              <a:gd name="connsiteX38" fmla="*/ 5010726 w 10572173"/>
              <a:gd name="connsiteY38" fmla="*/ 237138 h 2419299"/>
              <a:gd name="connsiteX39" fmla="*/ 5010726 w 10572173"/>
              <a:gd name="connsiteY39" fmla="*/ 605460 h 2419299"/>
              <a:gd name="connsiteX40" fmla="*/ 4847033 w 10572173"/>
              <a:gd name="connsiteY40" fmla="*/ 605460 h 2419299"/>
              <a:gd name="connsiteX41" fmla="*/ 4847033 w 10572173"/>
              <a:gd name="connsiteY41" fmla="*/ 1280555 h 2419299"/>
              <a:gd name="connsiteX42" fmla="*/ 4104094 w 10572173"/>
              <a:gd name="connsiteY42" fmla="*/ 1497599 h 2419299"/>
              <a:gd name="connsiteX43" fmla="*/ 3976142 w 10572173"/>
              <a:gd name="connsiteY43" fmla="*/ 1620873 h 2419299"/>
              <a:gd name="connsiteX44" fmla="*/ 3972447 w 10572173"/>
              <a:gd name="connsiteY44" fmla="*/ 1619314 h 2419299"/>
              <a:gd name="connsiteX45" fmla="*/ 3972447 w 10572173"/>
              <a:gd name="connsiteY45" fmla="*/ 1264445 h 2419299"/>
              <a:gd name="connsiteX46" fmla="*/ 3623178 w 10572173"/>
              <a:gd name="connsiteY46" fmla="*/ 1264445 h 2419299"/>
              <a:gd name="connsiteX47" fmla="*/ 3623178 w 10572173"/>
              <a:gd name="connsiteY47" fmla="*/ 326057 h 2419299"/>
              <a:gd name="connsiteX48" fmla="*/ 3437833 w 10572173"/>
              <a:gd name="connsiteY48" fmla="*/ 326057 h 2419299"/>
              <a:gd name="connsiteX49" fmla="*/ 3437833 w 10572173"/>
              <a:gd name="connsiteY49" fmla="*/ 260176 h 2419299"/>
              <a:gd name="connsiteX50" fmla="*/ 3199829 w 10572173"/>
              <a:gd name="connsiteY50" fmla="*/ 260176 h 2419299"/>
              <a:gd name="connsiteX51" fmla="*/ 3199829 w 10572173"/>
              <a:gd name="connsiteY51" fmla="*/ 4330 h 2419299"/>
              <a:gd name="connsiteX52" fmla="*/ 3150115 w 10572173"/>
              <a:gd name="connsiteY52" fmla="*/ 4330 h 2419299"/>
              <a:gd name="connsiteX53" fmla="*/ 3150115 w 10572173"/>
              <a:gd name="connsiteY53" fmla="*/ 260176 h 2419299"/>
              <a:gd name="connsiteX54" fmla="*/ 3057789 w 10572173"/>
              <a:gd name="connsiteY54" fmla="*/ 260176 h 2419299"/>
              <a:gd name="connsiteX55" fmla="*/ 3057789 w 10572173"/>
              <a:gd name="connsiteY55" fmla="*/ 326057 h 2419299"/>
              <a:gd name="connsiteX56" fmla="*/ 2920946 w 10572173"/>
              <a:gd name="connsiteY56" fmla="*/ 326057 h 2419299"/>
              <a:gd name="connsiteX57" fmla="*/ 2920946 w 10572173"/>
              <a:gd name="connsiteY57" fmla="*/ 1209246 h 2419299"/>
              <a:gd name="connsiteX58" fmla="*/ 1913962 w 10572173"/>
              <a:gd name="connsiteY58" fmla="*/ 1209246 h 2419299"/>
              <a:gd name="connsiteX59" fmla="*/ 1913962 w 10572173"/>
              <a:gd name="connsiteY59" fmla="*/ 326057 h 2419299"/>
              <a:gd name="connsiteX60" fmla="*/ 1211729 w 10572173"/>
              <a:gd name="connsiteY60" fmla="*/ 326057 h 2419299"/>
              <a:gd name="connsiteX61" fmla="*/ 1211729 w 10572173"/>
              <a:gd name="connsiteY61" fmla="*/ 820714 h 2419299"/>
              <a:gd name="connsiteX62" fmla="*/ 919450 w 10572173"/>
              <a:gd name="connsiteY62" fmla="*/ 820714 h 2419299"/>
              <a:gd name="connsiteX63" fmla="*/ 919450 w 10572173"/>
              <a:gd name="connsiteY63" fmla="*/ 605460 h 2419299"/>
              <a:gd name="connsiteX64" fmla="*/ 731045 w 10572173"/>
              <a:gd name="connsiteY64" fmla="*/ 605460 h 2419299"/>
              <a:gd name="connsiteX65" fmla="*/ 731045 w 10572173"/>
              <a:gd name="connsiteY65" fmla="*/ 237138 h 2419299"/>
              <a:gd name="connsiteX66" fmla="*/ 677809 w 10572173"/>
              <a:gd name="connsiteY66" fmla="*/ 237138 h 2419299"/>
              <a:gd name="connsiteX67" fmla="*/ 677809 w 10572173"/>
              <a:gd name="connsiteY67" fmla="*/ 605460 h 2419299"/>
              <a:gd name="connsiteX68" fmla="*/ 514116 w 10572173"/>
              <a:gd name="connsiteY68" fmla="*/ 605460 h 2419299"/>
              <a:gd name="connsiteX69" fmla="*/ 514116 w 10572173"/>
              <a:gd name="connsiteY69" fmla="*/ 1280555 h 2419299"/>
              <a:gd name="connsiteX70" fmla="*/ 4330 w 10572173"/>
              <a:gd name="connsiteY70" fmla="*/ 1283326 h 2419299"/>
              <a:gd name="connsiteX71" fmla="*/ 4330 w 10572173"/>
              <a:gd name="connsiteY71" fmla="*/ 2417452 h 2419299"/>
              <a:gd name="connsiteX72" fmla="*/ 10570962 w 10572173"/>
              <a:gd name="connsiteY72" fmla="*/ 2417452 h 2419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0572173" h="2419299">
                <a:moveTo>
                  <a:pt x="10570962" y="2417395"/>
                </a:moveTo>
                <a:lnTo>
                  <a:pt x="10570962" y="1456777"/>
                </a:lnTo>
                <a:lnTo>
                  <a:pt x="10004706" y="1456777"/>
                </a:lnTo>
                <a:lnTo>
                  <a:pt x="10004706" y="537500"/>
                </a:lnTo>
                <a:lnTo>
                  <a:pt x="9273777" y="537500"/>
                </a:lnTo>
                <a:lnTo>
                  <a:pt x="9273777" y="1052367"/>
                </a:lnTo>
                <a:lnTo>
                  <a:pt x="8969545" y="1052367"/>
                </a:lnTo>
                <a:lnTo>
                  <a:pt x="8969545" y="828278"/>
                </a:lnTo>
                <a:lnTo>
                  <a:pt x="8773461" y="828278"/>
                </a:lnTo>
                <a:lnTo>
                  <a:pt x="8773461" y="444886"/>
                </a:lnTo>
                <a:lnTo>
                  <a:pt x="8718031" y="444886"/>
                </a:lnTo>
                <a:lnTo>
                  <a:pt x="8718031" y="828278"/>
                </a:lnTo>
                <a:lnTo>
                  <a:pt x="8547698" y="828278"/>
                </a:lnTo>
                <a:lnTo>
                  <a:pt x="8547698" y="1530972"/>
                </a:lnTo>
                <a:cubicBezTo>
                  <a:pt x="8352018" y="1531896"/>
                  <a:pt x="8158416" y="1564866"/>
                  <a:pt x="7993222" y="1632537"/>
                </a:cubicBezTo>
                <a:lnTo>
                  <a:pt x="7993222" y="1264387"/>
                </a:lnTo>
                <a:lnTo>
                  <a:pt x="7956096" y="1264387"/>
                </a:lnTo>
                <a:lnTo>
                  <a:pt x="7956096" y="326057"/>
                </a:lnTo>
                <a:lnTo>
                  <a:pt x="7770750" y="326057"/>
                </a:lnTo>
                <a:lnTo>
                  <a:pt x="7770750" y="260176"/>
                </a:lnTo>
                <a:lnTo>
                  <a:pt x="7532746" y="260176"/>
                </a:lnTo>
                <a:lnTo>
                  <a:pt x="7532746" y="4330"/>
                </a:lnTo>
                <a:lnTo>
                  <a:pt x="7483032" y="4330"/>
                </a:lnTo>
                <a:lnTo>
                  <a:pt x="7483032" y="260176"/>
                </a:lnTo>
                <a:lnTo>
                  <a:pt x="7390706" y="260176"/>
                </a:lnTo>
                <a:lnTo>
                  <a:pt x="7390706" y="326057"/>
                </a:lnTo>
                <a:lnTo>
                  <a:pt x="7253863" y="326057"/>
                </a:lnTo>
                <a:lnTo>
                  <a:pt x="7253863" y="537500"/>
                </a:lnTo>
                <a:lnTo>
                  <a:pt x="7135611" y="537500"/>
                </a:lnTo>
                <a:lnTo>
                  <a:pt x="7135611" y="1209246"/>
                </a:lnTo>
                <a:lnTo>
                  <a:pt x="6246879" y="1209246"/>
                </a:lnTo>
                <a:lnTo>
                  <a:pt x="6246879" y="326057"/>
                </a:lnTo>
                <a:lnTo>
                  <a:pt x="5544647" y="326057"/>
                </a:lnTo>
                <a:lnTo>
                  <a:pt x="5544647" y="820714"/>
                </a:lnTo>
                <a:lnTo>
                  <a:pt x="5252367" y="820714"/>
                </a:lnTo>
                <a:lnTo>
                  <a:pt x="5252367" y="605460"/>
                </a:lnTo>
                <a:lnTo>
                  <a:pt x="5063962" y="605460"/>
                </a:lnTo>
                <a:lnTo>
                  <a:pt x="5063962" y="237138"/>
                </a:lnTo>
                <a:lnTo>
                  <a:pt x="5010726" y="237138"/>
                </a:lnTo>
                <a:lnTo>
                  <a:pt x="5010726" y="605460"/>
                </a:lnTo>
                <a:lnTo>
                  <a:pt x="4847033" y="605460"/>
                </a:lnTo>
                <a:lnTo>
                  <a:pt x="4847033" y="1280555"/>
                </a:lnTo>
                <a:cubicBezTo>
                  <a:pt x="4567226" y="1281883"/>
                  <a:pt x="4291518" y="1351113"/>
                  <a:pt x="4104094" y="1497599"/>
                </a:cubicBezTo>
                <a:cubicBezTo>
                  <a:pt x="4055997" y="1535187"/>
                  <a:pt x="4014308" y="1576933"/>
                  <a:pt x="3976142" y="1620873"/>
                </a:cubicBezTo>
                <a:cubicBezTo>
                  <a:pt x="3974872" y="1620354"/>
                  <a:pt x="3973659" y="1619834"/>
                  <a:pt x="3972447" y="1619314"/>
                </a:cubicBezTo>
                <a:lnTo>
                  <a:pt x="3972447" y="1264445"/>
                </a:lnTo>
                <a:lnTo>
                  <a:pt x="3623178" y="1264445"/>
                </a:lnTo>
                <a:lnTo>
                  <a:pt x="3623178" y="326057"/>
                </a:lnTo>
                <a:lnTo>
                  <a:pt x="3437833" y="326057"/>
                </a:lnTo>
                <a:lnTo>
                  <a:pt x="3437833" y="260176"/>
                </a:lnTo>
                <a:lnTo>
                  <a:pt x="3199829" y="260176"/>
                </a:lnTo>
                <a:lnTo>
                  <a:pt x="3199829" y="4330"/>
                </a:lnTo>
                <a:lnTo>
                  <a:pt x="3150115" y="4330"/>
                </a:lnTo>
                <a:lnTo>
                  <a:pt x="3150115" y="260176"/>
                </a:lnTo>
                <a:lnTo>
                  <a:pt x="3057789" y="260176"/>
                </a:lnTo>
                <a:lnTo>
                  <a:pt x="3057789" y="326057"/>
                </a:lnTo>
                <a:lnTo>
                  <a:pt x="2920946" y="326057"/>
                </a:lnTo>
                <a:lnTo>
                  <a:pt x="2920946" y="1209246"/>
                </a:lnTo>
                <a:lnTo>
                  <a:pt x="1913962" y="1209246"/>
                </a:lnTo>
                <a:lnTo>
                  <a:pt x="1913962" y="326057"/>
                </a:lnTo>
                <a:lnTo>
                  <a:pt x="1211729" y="326057"/>
                </a:lnTo>
                <a:lnTo>
                  <a:pt x="1211729" y="820714"/>
                </a:lnTo>
                <a:lnTo>
                  <a:pt x="919450" y="820714"/>
                </a:lnTo>
                <a:lnTo>
                  <a:pt x="919450" y="605460"/>
                </a:lnTo>
                <a:lnTo>
                  <a:pt x="731045" y="605460"/>
                </a:lnTo>
                <a:lnTo>
                  <a:pt x="731045" y="237138"/>
                </a:lnTo>
                <a:lnTo>
                  <a:pt x="677809" y="237138"/>
                </a:lnTo>
                <a:lnTo>
                  <a:pt x="677809" y="605460"/>
                </a:lnTo>
                <a:lnTo>
                  <a:pt x="514116" y="605460"/>
                </a:lnTo>
                <a:lnTo>
                  <a:pt x="514116" y="1280555"/>
                </a:lnTo>
                <a:cubicBezTo>
                  <a:pt x="485304" y="1280670"/>
                  <a:pt x="456549" y="1281709"/>
                  <a:pt x="4330" y="1283326"/>
                </a:cubicBezTo>
                <a:lnTo>
                  <a:pt x="4330" y="2417452"/>
                </a:lnTo>
                <a:lnTo>
                  <a:pt x="10570962" y="2417452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98000">
                <a:schemeClr val="bg1">
                  <a:alpha val="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51" name="그래픽 350">
            <a:extLst>
              <a:ext uri="{FF2B5EF4-FFF2-40B4-BE49-F238E27FC236}">
                <a16:creationId xmlns:a16="http://schemas.microsoft.com/office/drawing/2014/main" id="{4C9C1CC2-4534-45B2-9E88-D476CA1DF0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72176" y="5811429"/>
            <a:ext cx="1821238" cy="857939"/>
          </a:xfrm>
          <a:prstGeom prst="rect">
            <a:avLst/>
          </a:prstGeom>
        </p:spPr>
      </p:pic>
      <p:sp>
        <p:nvSpPr>
          <p:cNvPr id="352" name="그래픽 8">
            <a:extLst>
              <a:ext uri="{FF2B5EF4-FFF2-40B4-BE49-F238E27FC236}">
                <a16:creationId xmlns:a16="http://schemas.microsoft.com/office/drawing/2014/main" id="{2AB629C0-E85E-4CEE-BD7C-CC0D0F147EED}"/>
              </a:ext>
            </a:extLst>
          </p:cNvPr>
          <p:cNvSpPr/>
          <p:nvPr userDrawn="1"/>
        </p:nvSpPr>
        <p:spPr>
          <a:xfrm>
            <a:off x="7460342" y="5844744"/>
            <a:ext cx="4427849" cy="1013254"/>
          </a:xfrm>
          <a:custGeom>
            <a:avLst/>
            <a:gdLst>
              <a:gd name="connsiteX0" fmla="*/ 10570962 w 10572173"/>
              <a:gd name="connsiteY0" fmla="*/ 2417395 h 2419299"/>
              <a:gd name="connsiteX1" fmla="*/ 10570962 w 10572173"/>
              <a:gd name="connsiteY1" fmla="*/ 1456777 h 2419299"/>
              <a:gd name="connsiteX2" fmla="*/ 10004706 w 10572173"/>
              <a:gd name="connsiteY2" fmla="*/ 1456777 h 2419299"/>
              <a:gd name="connsiteX3" fmla="*/ 10004706 w 10572173"/>
              <a:gd name="connsiteY3" fmla="*/ 537500 h 2419299"/>
              <a:gd name="connsiteX4" fmla="*/ 9273777 w 10572173"/>
              <a:gd name="connsiteY4" fmla="*/ 537500 h 2419299"/>
              <a:gd name="connsiteX5" fmla="*/ 9273777 w 10572173"/>
              <a:gd name="connsiteY5" fmla="*/ 1052367 h 2419299"/>
              <a:gd name="connsiteX6" fmla="*/ 8969545 w 10572173"/>
              <a:gd name="connsiteY6" fmla="*/ 1052367 h 2419299"/>
              <a:gd name="connsiteX7" fmla="*/ 8969545 w 10572173"/>
              <a:gd name="connsiteY7" fmla="*/ 828278 h 2419299"/>
              <a:gd name="connsiteX8" fmla="*/ 8773461 w 10572173"/>
              <a:gd name="connsiteY8" fmla="*/ 828278 h 2419299"/>
              <a:gd name="connsiteX9" fmla="*/ 8773461 w 10572173"/>
              <a:gd name="connsiteY9" fmla="*/ 444886 h 2419299"/>
              <a:gd name="connsiteX10" fmla="*/ 8718031 w 10572173"/>
              <a:gd name="connsiteY10" fmla="*/ 444886 h 2419299"/>
              <a:gd name="connsiteX11" fmla="*/ 8718031 w 10572173"/>
              <a:gd name="connsiteY11" fmla="*/ 828278 h 2419299"/>
              <a:gd name="connsiteX12" fmla="*/ 8547698 w 10572173"/>
              <a:gd name="connsiteY12" fmla="*/ 828278 h 2419299"/>
              <a:gd name="connsiteX13" fmla="*/ 8547698 w 10572173"/>
              <a:gd name="connsiteY13" fmla="*/ 1530972 h 2419299"/>
              <a:gd name="connsiteX14" fmla="*/ 7993222 w 10572173"/>
              <a:gd name="connsiteY14" fmla="*/ 1632537 h 2419299"/>
              <a:gd name="connsiteX15" fmla="*/ 7993222 w 10572173"/>
              <a:gd name="connsiteY15" fmla="*/ 1264387 h 2419299"/>
              <a:gd name="connsiteX16" fmla="*/ 7956096 w 10572173"/>
              <a:gd name="connsiteY16" fmla="*/ 1264387 h 2419299"/>
              <a:gd name="connsiteX17" fmla="*/ 7956096 w 10572173"/>
              <a:gd name="connsiteY17" fmla="*/ 326057 h 2419299"/>
              <a:gd name="connsiteX18" fmla="*/ 7770750 w 10572173"/>
              <a:gd name="connsiteY18" fmla="*/ 326057 h 2419299"/>
              <a:gd name="connsiteX19" fmla="*/ 7770750 w 10572173"/>
              <a:gd name="connsiteY19" fmla="*/ 260176 h 2419299"/>
              <a:gd name="connsiteX20" fmla="*/ 7532746 w 10572173"/>
              <a:gd name="connsiteY20" fmla="*/ 260176 h 2419299"/>
              <a:gd name="connsiteX21" fmla="*/ 7532746 w 10572173"/>
              <a:gd name="connsiteY21" fmla="*/ 4330 h 2419299"/>
              <a:gd name="connsiteX22" fmla="*/ 7483032 w 10572173"/>
              <a:gd name="connsiteY22" fmla="*/ 4330 h 2419299"/>
              <a:gd name="connsiteX23" fmla="*/ 7483032 w 10572173"/>
              <a:gd name="connsiteY23" fmla="*/ 260176 h 2419299"/>
              <a:gd name="connsiteX24" fmla="*/ 7390706 w 10572173"/>
              <a:gd name="connsiteY24" fmla="*/ 260176 h 2419299"/>
              <a:gd name="connsiteX25" fmla="*/ 7390706 w 10572173"/>
              <a:gd name="connsiteY25" fmla="*/ 326057 h 2419299"/>
              <a:gd name="connsiteX26" fmla="*/ 7253863 w 10572173"/>
              <a:gd name="connsiteY26" fmla="*/ 326057 h 2419299"/>
              <a:gd name="connsiteX27" fmla="*/ 7253863 w 10572173"/>
              <a:gd name="connsiteY27" fmla="*/ 537500 h 2419299"/>
              <a:gd name="connsiteX28" fmla="*/ 7135611 w 10572173"/>
              <a:gd name="connsiteY28" fmla="*/ 537500 h 2419299"/>
              <a:gd name="connsiteX29" fmla="*/ 7135611 w 10572173"/>
              <a:gd name="connsiteY29" fmla="*/ 1209246 h 2419299"/>
              <a:gd name="connsiteX30" fmla="*/ 6246879 w 10572173"/>
              <a:gd name="connsiteY30" fmla="*/ 1209246 h 2419299"/>
              <a:gd name="connsiteX31" fmla="*/ 6246879 w 10572173"/>
              <a:gd name="connsiteY31" fmla="*/ 326057 h 2419299"/>
              <a:gd name="connsiteX32" fmla="*/ 5544647 w 10572173"/>
              <a:gd name="connsiteY32" fmla="*/ 326057 h 2419299"/>
              <a:gd name="connsiteX33" fmla="*/ 5544647 w 10572173"/>
              <a:gd name="connsiteY33" fmla="*/ 820714 h 2419299"/>
              <a:gd name="connsiteX34" fmla="*/ 5252367 w 10572173"/>
              <a:gd name="connsiteY34" fmla="*/ 820714 h 2419299"/>
              <a:gd name="connsiteX35" fmla="*/ 5252367 w 10572173"/>
              <a:gd name="connsiteY35" fmla="*/ 605460 h 2419299"/>
              <a:gd name="connsiteX36" fmla="*/ 5063962 w 10572173"/>
              <a:gd name="connsiteY36" fmla="*/ 605460 h 2419299"/>
              <a:gd name="connsiteX37" fmla="*/ 5063962 w 10572173"/>
              <a:gd name="connsiteY37" fmla="*/ 237138 h 2419299"/>
              <a:gd name="connsiteX38" fmla="*/ 5010726 w 10572173"/>
              <a:gd name="connsiteY38" fmla="*/ 237138 h 2419299"/>
              <a:gd name="connsiteX39" fmla="*/ 5010726 w 10572173"/>
              <a:gd name="connsiteY39" fmla="*/ 605460 h 2419299"/>
              <a:gd name="connsiteX40" fmla="*/ 4847033 w 10572173"/>
              <a:gd name="connsiteY40" fmla="*/ 605460 h 2419299"/>
              <a:gd name="connsiteX41" fmla="*/ 4847033 w 10572173"/>
              <a:gd name="connsiteY41" fmla="*/ 1280555 h 2419299"/>
              <a:gd name="connsiteX42" fmla="*/ 4104094 w 10572173"/>
              <a:gd name="connsiteY42" fmla="*/ 1497599 h 2419299"/>
              <a:gd name="connsiteX43" fmla="*/ 3976142 w 10572173"/>
              <a:gd name="connsiteY43" fmla="*/ 1620873 h 2419299"/>
              <a:gd name="connsiteX44" fmla="*/ 3972447 w 10572173"/>
              <a:gd name="connsiteY44" fmla="*/ 1619314 h 2419299"/>
              <a:gd name="connsiteX45" fmla="*/ 3972447 w 10572173"/>
              <a:gd name="connsiteY45" fmla="*/ 1264445 h 2419299"/>
              <a:gd name="connsiteX46" fmla="*/ 3623178 w 10572173"/>
              <a:gd name="connsiteY46" fmla="*/ 1264445 h 2419299"/>
              <a:gd name="connsiteX47" fmla="*/ 3623178 w 10572173"/>
              <a:gd name="connsiteY47" fmla="*/ 326057 h 2419299"/>
              <a:gd name="connsiteX48" fmla="*/ 3437833 w 10572173"/>
              <a:gd name="connsiteY48" fmla="*/ 326057 h 2419299"/>
              <a:gd name="connsiteX49" fmla="*/ 3437833 w 10572173"/>
              <a:gd name="connsiteY49" fmla="*/ 260176 h 2419299"/>
              <a:gd name="connsiteX50" fmla="*/ 3199829 w 10572173"/>
              <a:gd name="connsiteY50" fmla="*/ 260176 h 2419299"/>
              <a:gd name="connsiteX51" fmla="*/ 3199829 w 10572173"/>
              <a:gd name="connsiteY51" fmla="*/ 4330 h 2419299"/>
              <a:gd name="connsiteX52" fmla="*/ 3150115 w 10572173"/>
              <a:gd name="connsiteY52" fmla="*/ 4330 h 2419299"/>
              <a:gd name="connsiteX53" fmla="*/ 3150115 w 10572173"/>
              <a:gd name="connsiteY53" fmla="*/ 260176 h 2419299"/>
              <a:gd name="connsiteX54" fmla="*/ 3057789 w 10572173"/>
              <a:gd name="connsiteY54" fmla="*/ 260176 h 2419299"/>
              <a:gd name="connsiteX55" fmla="*/ 3057789 w 10572173"/>
              <a:gd name="connsiteY55" fmla="*/ 326057 h 2419299"/>
              <a:gd name="connsiteX56" fmla="*/ 2920946 w 10572173"/>
              <a:gd name="connsiteY56" fmla="*/ 326057 h 2419299"/>
              <a:gd name="connsiteX57" fmla="*/ 2920946 w 10572173"/>
              <a:gd name="connsiteY57" fmla="*/ 1209246 h 2419299"/>
              <a:gd name="connsiteX58" fmla="*/ 1913962 w 10572173"/>
              <a:gd name="connsiteY58" fmla="*/ 1209246 h 2419299"/>
              <a:gd name="connsiteX59" fmla="*/ 1913962 w 10572173"/>
              <a:gd name="connsiteY59" fmla="*/ 326057 h 2419299"/>
              <a:gd name="connsiteX60" fmla="*/ 1211729 w 10572173"/>
              <a:gd name="connsiteY60" fmla="*/ 326057 h 2419299"/>
              <a:gd name="connsiteX61" fmla="*/ 1211729 w 10572173"/>
              <a:gd name="connsiteY61" fmla="*/ 820714 h 2419299"/>
              <a:gd name="connsiteX62" fmla="*/ 919450 w 10572173"/>
              <a:gd name="connsiteY62" fmla="*/ 820714 h 2419299"/>
              <a:gd name="connsiteX63" fmla="*/ 919450 w 10572173"/>
              <a:gd name="connsiteY63" fmla="*/ 605460 h 2419299"/>
              <a:gd name="connsiteX64" fmla="*/ 731045 w 10572173"/>
              <a:gd name="connsiteY64" fmla="*/ 605460 h 2419299"/>
              <a:gd name="connsiteX65" fmla="*/ 731045 w 10572173"/>
              <a:gd name="connsiteY65" fmla="*/ 237138 h 2419299"/>
              <a:gd name="connsiteX66" fmla="*/ 677809 w 10572173"/>
              <a:gd name="connsiteY66" fmla="*/ 237138 h 2419299"/>
              <a:gd name="connsiteX67" fmla="*/ 677809 w 10572173"/>
              <a:gd name="connsiteY67" fmla="*/ 605460 h 2419299"/>
              <a:gd name="connsiteX68" fmla="*/ 514116 w 10572173"/>
              <a:gd name="connsiteY68" fmla="*/ 605460 h 2419299"/>
              <a:gd name="connsiteX69" fmla="*/ 514116 w 10572173"/>
              <a:gd name="connsiteY69" fmla="*/ 1280555 h 2419299"/>
              <a:gd name="connsiteX70" fmla="*/ 4330 w 10572173"/>
              <a:gd name="connsiteY70" fmla="*/ 1283326 h 2419299"/>
              <a:gd name="connsiteX71" fmla="*/ 4330 w 10572173"/>
              <a:gd name="connsiteY71" fmla="*/ 2417452 h 2419299"/>
              <a:gd name="connsiteX72" fmla="*/ 10570962 w 10572173"/>
              <a:gd name="connsiteY72" fmla="*/ 2417452 h 2419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0572173" h="2419299">
                <a:moveTo>
                  <a:pt x="10570962" y="2417395"/>
                </a:moveTo>
                <a:lnTo>
                  <a:pt x="10570962" y="1456777"/>
                </a:lnTo>
                <a:lnTo>
                  <a:pt x="10004706" y="1456777"/>
                </a:lnTo>
                <a:lnTo>
                  <a:pt x="10004706" y="537500"/>
                </a:lnTo>
                <a:lnTo>
                  <a:pt x="9273777" y="537500"/>
                </a:lnTo>
                <a:lnTo>
                  <a:pt x="9273777" y="1052367"/>
                </a:lnTo>
                <a:lnTo>
                  <a:pt x="8969545" y="1052367"/>
                </a:lnTo>
                <a:lnTo>
                  <a:pt x="8969545" y="828278"/>
                </a:lnTo>
                <a:lnTo>
                  <a:pt x="8773461" y="828278"/>
                </a:lnTo>
                <a:lnTo>
                  <a:pt x="8773461" y="444886"/>
                </a:lnTo>
                <a:lnTo>
                  <a:pt x="8718031" y="444886"/>
                </a:lnTo>
                <a:lnTo>
                  <a:pt x="8718031" y="828278"/>
                </a:lnTo>
                <a:lnTo>
                  <a:pt x="8547698" y="828278"/>
                </a:lnTo>
                <a:lnTo>
                  <a:pt x="8547698" y="1530972"/>
                </a:lnTo>
                <a:cubicBezTo>
                  <a:pt x="8352018" y="1531896"/>
                  <a:pt x="8158416" y="1564866"/>
                  <a:pt x="7993222" y="1632537"/>
                </a:cubicBezTo>
                <a:lnTo>
                  <a:pt x="7993222" y="1264387"/>
                </a:lnTo>
                <a:lnTo>
                  <a:pt x="7956096" y="1264387"/>
                </a:lnTo>
                <a:lnTo>
                  <a:pt x="7956096" y="326057"/>
                </a:lnTo>
                <a:lnTo>
                  <a:pt x="7770750" y="326057"/>
                </a:lnTo>
                <a:lnTo>
                  <a:pt x="7770750" y="260176"/>
                </a:lnTo>
                <a:lnTo>
                  <a:pt x="7532746" y="260176"/>
                </a:lnTo>
                <a:lnTo>
                  <a:pt x="7532746" y="4330"/>
                </a:lnTo>
                <a:lnTo>
                  <a:pt x="7483032" y="4330"/>
                </a:lnTo>
                <a:lnTo>
                  <a:pt x="7483032" y="260176"/>
                </a:lnTo>
                <a:lnTo>
                  <a:pt x="7390706" y="260176"/>
                </a:lnTo>
                <a:lnTo>
                  <a:pt x="7390706" y="326057"/>
                </a:lnTo>
                <a:lnTo>
                  <a:pt x="7253863" y="326057"/>
                </a:lnTo>
                <a:lnTo>
                  <a:pt x="7253863" y="537500"/>
                </a:lnTo>
                <a:lnTo>
                  <a:pt x="7135611" y="537500"/>
                </a:lnTo>
                <a:lnTo>
                  <a:pt x="7135611" y="1209246"/>
                </a:lnTo>
                <a:lnTo>
                  <a:pt x="6246879" y="1209246"/>
                </a:lnTo>
                <a:lnTo>
                  <a:pt x="6246879" y="326057"/>
                </a:lnTo>
                <a:lnTo>
                  <a:pt x="5544647" y="326057"/>
                </a:lnTo>
                <a:lnTo>
                  <a:pt x="5544647" y="820714"/>
                </a:lnTo>
                <a:lnTo>
                  <a:pt x="5252367" y="820714"/>
                </a:lnTo>
                <a:lnTo>
                  <a:pt x="5252367" y="605460"/>
                </a:lnTo>
                <a:lnTo>
                  <a:pt x="5063962" y="605460"/>
                </a:lnTo>
                <a:lnTo>
                  <a:pt x="5063962" y="237138"/>
                </a:lnTo>
                <a:lnTo>
                  <a:pt x="5010726" y="237138"/>
                </a:lnTo>
                <a:lnTo>
                  <a:pt x="5010726" y="605460"/>
                </a:lnTo>
                <a:lnTo>
                  <a:pt x="4847033" y="605460"/>
                </a:lnTo>
                <a:lnTo>
                  <a:pt x="4847033" y="1280555"/>
                </a:lnTo>
                <a:cubicBezTo>
                  <a:pt x="4567226" y="1281883"/>
                  <a:pt x="4291518" y="1351113"/>
                  <a:pt x="4104094" y="1497599"/>
                </a:cubicBezTo>
                <a:cubicBezTo>
                  <a:pt x="4055997" y="1535187"/>
                  <a:pt x="4014308" y="1576933"/>
                  <a:pt x="3976142" y="1620873"/>
                </a:cubicBezTo>
                <a:cubicBezTo>
                  <a:pt x="3974872" y="1620354"/>
                  <a:pt x="3973659" y="1619834"/>
                  <a:pt x="3972447" y="1619314"/>
                </a:cubicBezTo>
                <a:lnTo>
                  <a:pt x="3972447" y="1264445"/>
                </a:lnTo>
                <a:lnTo>
                  <a:pt x="3623178" y="1264445"/>
                </a:lnTo>
                <a:lnTo>
                  <a:pt x="3623178" y="326057"/>
                </a:lnTo>
                <a:lnTo>
                  <a:pt x="3437833" y="326057"/>
                </a:lnTo>
                <a:lnTo>
                  <a:pt x="3437833" y="260176"/>
                </a:lnTo>
                <a:lnTo>
                  <a:pt x="3199829" y="260176"/>
                </a:lnTo>
                <a:lnTo>
                  <a:pt x="3199829" y="4330"/>
                </a:lnTo>
                <a:lnTo>
                  <a:pt x="3150115" y="4330"/>
                </a:lnTo>
                <a:lnTo>
                  <a:pt x="3150115" y="260176"/>
                </a:lnTo>
                <a:lnTo>
                  <a:pt x="3057789" y="260176"/>
                </a:lnTo>
                <a:lnTo>
                  <a:pt x="3057789" y="326057"/>
                </a:lnTo>
                <a:lnTo>
                  <a:pt x="2920946" y="326057"/>
                </a:lnTo>
                <a:lnTo>
                  <a:pt x="2920946" y="1209246"/>
                </a:lnTo>
                <a:lnTo>
                  <a:pt x="1913962" y="1209246"/>
                </a:lnTo>
                <a:lnTo>
                  <a:pt x="1913962" y="326057"/>
                </a:lnTo>
                <a:lnTo>
                  <a:pt x="1211729" y="326057"/>
                </a:lnTo>
                <a:lnTo>
                  <a:pt x="1211729" y="820714"/>
                </a:lnTo>
                <a:lnTo>
                  <a:pt x="919450" y="820714"/>
                </a:lnTo>
                <a:lnTo>
                  <a:pt x="919450" y="605460"/>
                </a:lnTo>
                <a:lnTo>
                  <a:pt x="731045" y="605460"/>
                </a:lnTo>
                <a:lnTo>
                  <a:pt x="731045" y="237138"/>
                </a:lnTo>
                <a:lnTo>
                  <a:pt x="677809" y="237138"/>
                </a:lnTo>
                <a:lnTo>
                  <a:pt x="677809" y="605460"/>
                </a:lnTo>
                <a:lnTo>
                  <a:pt x="514116" y="605460"/>
                </a:lnTo>
                <a:lnTo>
                  <a:pt x="514116" y="1280555"/>
                </a:lnTo>
                <a:cubicBezTo>
                  <a:pt x="485304" y="1280670"/>
                  <a:pt x="456549" y="1281709"/>
                  <a:pt x="4330" y="1283326"/>
                </a:cubicBezTo>
                <a:lnTo>
                  <a:pt x="4330" y="2417452"/>
                </a:lnTo>
                <a:lnTo>
                  <a:pt x="10570962" y="2417452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98000">
                <a:schemeClr val="bg1">
                  <a:alpha val="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3" name="그래픽 2">
            <a:extLst>
              <a:ext uri="{FF2B5EF4-FFF2-40B4-BE49-F238E27FC236}">
                <a16:creationId xmlns:a16="http://schemas.microsoft.com/office/drawing/2014/main" id="{CE103983-D91B-4594-BD95-8E471045A28C}"/>
              </a:ext>
            </a:extLst>
          </p:cNvPr>
          <p:cNvSpPr/>
          <p:nvPr userDrawn="1"/>
        </p:nvSpPr>
        <p:spPr>
          <a:xfrm>
            <a:off x="-7140" y="-7143"/>
            <a:ext cx="2924738" cy="1547750"/>
          </a:xfrm>
          <a:custGeom>
            <a:avLst/>
            <a:gdLst>
              <a:gd name="connsiteX0" fmla="*/ 2635184 w 7667625"/>
              <a:gd name="connsiteY0" fmla="*/ 7144 h 4057650"/>
              <a:gd name="connsiteX1" fmla="*/ 2669379 w 7667625"/>
              <a:gd name="connsiteY1" fmla="*/ 272796 h 4057650"/>
              <a:gd name="connsiteX2" fmla="*/ 2875214 w 7667625"/>
              <a:gd name="connsiteY2" fmla="*/ 741902 h 4057650"/>
              <a:gd name="connsiteX3" fmla="*/ 3236878 w 7667625"/>
              <a:gd name="connsiteY3" fmla="*/ 1008793 h 4057650"/>
              <a:gd name="connsiteX4" fmla="*/ 3604639 w 7667625"/>
              <a:gd name="connsiteY4" fmla="*/ 853440 h 4057650"/>
              <a:gd name="connsiteX5" fmla="*/ 3733988 w 7667625"/>
              <a:gd name="connsiteY5" fmla="*/ 967264 h 4057650"/>
              <a:gd name="connsiteX6" fmla="*/ 3992116 w 7667625"/>
              <a:gd name="connsiteY6" fmla="*/ 1331786 h 4057650"/>
              <a:gd name="connsiteX7" fmla="*/ 3988877 w 7667625"/>
              <a:gd name="connsiteY7" fmla="*/ 1772126 h 4057650"/>
              <a:gd name="connsiteX8" fmla="*/ 4391309 w 7667625"/>
              <a:gd name="connsiteY8" fmla="*/ 2185511 h 4057650"/>
              <a:gd name="connsiteX9" fmla="*/ 4880989 w 7667625"/>
              <a:gd name="connsiteY9" fmla="*/ 2693575 h 4057650"/>
              <a:gd name="connsiteX10" fmla="*/ 5522307 w 7667625"/>
              <a:gd name="connsiteY10" fmla="*/ 3168110 h 4057650"/>
              <a:gd name="connsiteX11" fmla="*/ 4069173 w 7667625"/>
              <a:gd name="connsiteY11" fmla="*/ 2841212 h 4057650"/>
              <a:gd name="connsiteX12" fmla="*/ 7667623 w 7667625"/>
              <a:gd name="connsiteY12" fmla="*/ 4059746 h 4057650"/>
              <a:gd name="connsiteX13" fmla="*/ 5455442 w 7667625"/>
              <a:gd name="connsiteY13" fmla="*/ 3792665 h 4057650"/>
              <a:gd name="connsiteX14" fmla="*/ 4714016 w 7667625"/>
              <a:gd name="connsiteY14" fmla="*/ 3659220 h 4057650"/>
              <a:gd name="connsiteX15" fmla="*/ 2974655 w 7667625"/>
              <a:gd name="connsiteY15" fmla="*/ 2838355 h 4057650"/>
              <a:gd name="connsiteX16" fmla="*/ 2358483 w 7667625"/>
              <a:gd name="connsiteY16" fmla="*/ 2640902 h 4057650"/>
              <a:gd name="connsiteX17" fmla="*/ 681416 w 7667625"/>
              <a:gd name="connsiteY17" fmla="*/ 1542002 h 4057650"/>
              <a:gd name="connsiteX18" fmla="*/ 196308 w 7667625"/>
              <a:gd name="connsiteY18" fmla="*/ 1145762 h 4057650"/>
              <a:gd name="connsiteX19" fmla="*/ 13047 w 7667625"/>
              <a:gd name="connsiteY19" fmla="*/ 800290 h 4057650"/>
              <a:gd name="connsiteX20" fmla="*/ 13047 w 7667625"/>
              <a:gd name="connsiteY20" fmla="*/ 7144 h 4057650"/>
              <a:gd name="connsiteX21" fmla="*/ 2635184 w 7667625"/>
              <a:gd name="connsiteY21" fmla="*/ 7144 h 405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667625" h="4057650">
                <a:moveTo>
                  <a:pt x="2635184" y="7144"/>
                </a:moveTo>
                <a:cubicBezTo>
                  <a:pt x="2710051" y="60674"/>
                  <a:pt x="2729006" y="208121"/>
                  <a:pt x="2669379" y="272796"/>
                </a:cubicBezTo>
                <a:cubicBezTo>
                  <a:pt x="2835876" y="288512"/>
                  <a:pt x="2961034" y="573691"/>
                  <a:pt x="2875214" y="741902"/>
                </a:cubicBezTo>
                <a:cubicBezTo>
                  <a:pt x="3016946" y="720281"/>
                  <a:pt x="3174966" y="836962"/>
                  <a:pt x="3236878" y="1008793"/>
                </a:cubicBezTo>
                <a:cubicBezTo>
                  <a:pt x="3338986" y="900684"/>
                  <a:pt x="3470146" y="786479"/>
                  <a:pt x="3604639" y="853440"/>
                </a:cubicBezTo>
                <a:cubicBezTo>
                  <a:pt x="3653216" y="877634"/>
                  <a:pt x="3694269" y="922973"/>
                  <a:pt x="3733988" y="967264"/>
                </a:cubicBezTo>
                <a:cubicBezTo>
                  <a:pt x="3831429" y="1075944"/>
                  <a:pt x="3931441" y="1188434"/>
                  <a:pt x="3992116" y="1331786"/>
                </a:cubicBezTo>
                <a:cubicBezTo>
                  <a:pt x="4052885" y="1475137"/>
                  <a:pt x="4065363" y="1658588"/>
                  <a:pt x="3988877" y="1772126"/>
                </a:cubicBezTo>
                <a:cubicBezTo>
                  <a:pt x="4166138" y="1791653"/>
                  <a:pt x="4337397" y="1967579"/>
                  <a:pt x="4391309" y="2185511"/>
                </a:cubicBezTo>
                <a:cubicBezTo>
                  <a:pt x="4599525" y="2205228"/>
                  <a:pt x="4718397" y="2510790"/>
                  <a:pt x="4880989" y="2693575"/>
                </a:cubicBezTo>
                <a:cubicBezTo>
                  <a:pt x="5067869" y="2903791"/>
                  <a:pt x="5333998" y="2959894"/>
                  <a:pt x="5522307" y="3168110"/>
                </a:cubicBezTo>
                <a:cubicBezTo>
                  <a:pt x="5037580" y="3065050"/>
                  <a:pt x="4553138" y="2956084"/>
                  <a:pt x="4069173" y="2841212"/>
                </a:cubicBezTo>
                <a:cubicBezTo>
                  <a:pt x="5188837" y="3599021"/>
                  <a:pt x="6444422" y="3835908"/>
                  <a:pt x="7667623" y="4059746"/>
                </a:cubicBezTo>
                <a:cubicBezTo>
                  <a:pt x="6930197" y="3970687"/>
                  <a:pt x="6192867" y="3881723"/>
                  <a:pt x="5455442" y="3792665"/>
                </a:cubicBezTo>
                <a:cubicBezTo>
                  <a:pt x="5207792" y="3762756"/>
                  <a:pt x="4959189" y="3732657"/>
                  <a:pt x="4714016" y="3659220"/>
                </a:cubicBezTo>
                <a:cubicBezTo>
                  <a:pt x="4117274" y="3480340"/>
                  <a:pt x="3566539" y="3053048"/>
                  <a:pt x="2974655" y="2838355"/>
                </a:cubicBezTo>
                <a:cubicBezTo>
                  <a:pt x="2770439" y="2764250"/>
                  <a:pt x="2562604" y="2716054"/>
                  <a:pt x="2358483" y="2640902"/>
                </a:cubicBezTo>
                <a:cubicBezTo>
                  <a:pt x="1759741" y="2420398"/>
                  <a:pt x="1215007" y="1977962"/>
                  <a:pt x="681416" y="1542002"/>
                </a:cubicBezTo>
                <a:cubicBezTo>
                  <a:pt x="519682" y="1409891"/>
                  <a:pt x="358042" y="1277779"/>
                  <a:pt x="196308" y="1145762"/>
                </a:cubicBezTo>
                <a:cubicBezTo>
                  <a:pt x="96010" y="1063847"/>
                  <a:pt x="-20576" y="933450"/>
                  <a:pt x="13047" y="800290"/>
                </a:cubicBezTo>
                <a:lnTo>
                  <a:pt x="13047" y="7144"/>
                </a:lnTo>
                <a:lnTo>
                  <a:pt x="2635184" y="7144"/>
                </a:lnTo>
                <a:close/>
              </a:path>
            </a:pathLst>
          </a:custGeom>
          <a:gradFill>
            <a:gsLst>
              <a:gs pos="1800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4" name="그래픽 4">
            <a:extLst>
              <a:ext uri="{FF2B5EF4-FFF2-40B4-BE49-F238E27FC236}">
                <a16:creationId xmlns:a16="http://schemas.microsoft.com/office/drawing/2014/main" id="{00ACA01C-E3F4-4B8F-97C5-FFE34356F50C}"/>
              </a:ext>
            </a:extLst>
          </p:cNvPr>
          <p:cNvSpPr/>
          <p:nvPr userDrawn="1"/>
        </p:nvSpPr>
        <p:spPr>
          <a:xfrm>
            <a:off x="10212798" y="297676"/>
            <a:ext cx="1979202" cy="709968"/>
          </a:xfrm>
          <a:custGeom>
            <a:avLst/>
            <a:gdLst>
              <a:gd name="connsiteX0" fmla="*/ 5622322 w 5629275"/>
              <a:gd name="connsiteY0" fmla="*/ 1916888 h 2019300"/>
              <a:gd name="connsiteX1" fmla="*/ 3835622 w 5629275"/>
              <a:gd name="connsiteY1" fmla="*/ 1954131 h 2019300"/>
              <a:gd name="connsiteX2" fmla="*/ 3414046 w 5629275"/>
              <a:gd name="connsiteY2" fmla="*/ 1918507 h 2019300"/>
              <a:gd name="connsiteX3" fmla="*/ 3165539 w 5629275"/>
              <a:gd name="connsiteY3" fmla="*/ 1974419 h 2019300"/>
              <a:gd name="connsiteX4" fmla="*/ 2771489 w 5629275"/>
              <a:gd name="connsiteY4" fmla="*/ 2013471 h 2019300"/>
              <a:gd name="connsiteX5" fmla="*/ 429863 w 5629275"/>
              <a:gd name="connsiteY5" fmla="*/ 1882979 h 2019300"/>
              <a:gd name="connsiteX6" fmla="*/ 7144 w 5629275"/>
              <a:gd name="connsiteY6" fmla="*/ 1727055 h 2019300"/>
              <a:gd name="connsiteX7" fmla="*/ 701516 w 5629275"/>
              <a:gd name="connsiteY7" fmla="*/ 1582846 h 2019300"/>
              <a:gd name="connsiteX8" fmla="*/ 813435 w 5629275"/>
              <a:gd name="connsiteY8" fmla="*/ 1572178 h 2019300"/>
              <a:gd name="connsiteX9" fmla="*/ 928116 w 5629275"/>
              <a:gd name="connsiteY9" fmla="*/ 1495978 h 2019300"/>
              <a:gd name="connsiteX10" fmla="*/ 1013746 w 5629275"/>
              <a:gd name="connsiteY10" fmla="*/ 1512647 h 2019300"/>
              <a:gd name="connsiteX11" fmla="*/ 1177862 w 5629275"/>
              <a:gd name="connsiteY11" fmla="*/ 1368248 h 2019300"/>
              <a:gd name="connsiteX12" fmla="*/ 1275302 w 5629275"/>
              <a:gd name="connsiteY12" fmla="*/ 1366438 h 2019300"/>
              <a:gd name="connsiteX13" fmla="*/ 1681067 w 5629275"/>
              <a:gd name="connsiteY13" fmla="*/ 1240327 h 2019300"/>
              <a:gd name="connsiteX14" fmla="*/ 1773936 w 5629275"/>
              <a:gd name="connsiteY14" fmla="*/ 818274 h 2019300"/>
              <a:gd name="connsiteX15" fmla="*/ 1857185 w 5629275"/>
              <a:gd name="connsiteY15" fmla="*/ 760267 h 2019300"/>
              <a:gd name="connsiteX16" fmla="*/ 1956435 w 5629275"/>
              <a:gd name="connsiteY16" fmla="*/ 777603 h 2019300"/>
              <a:gd name="connsiteX17" fmla="*/ 2225135 w 5629275"/>
              <a:gd name="connsiteY17" fmla="*/ 873996 h 2019300"/>
              <a:gd name="connsiteX18" fmla="*/ 2667762 w 5629275"/>
              <a:gd name="connsiteY18" fmla="*/ 465659 h 2019300"/>
              <a:gd name="connsiteX19" fmla="*/ 2765012 w 5629275"/>
              <a:gd name="connsiteY19" fmla="*/ 449466 h 2019300"/>
              <a:gd name="connsiteX20" fmla="*/ 2810542 w 5629275"/>
              <a:gd name="connsiteY20" fmla="*/ 391078 h 2019300"/>
              <a:gd name="connsiteX21" fmla="*/ 2990279 w 5629275"/>
              <a:gd name="connsiteY21" fmla="*/ 351549 h 2019300"/>
              <a:gd name="connsiteX22" fmla="*/ 3076004 w 5629275"/>
              <a:gd name="connsiteY22" fmla="*/ 512522 h 2019300"/>
              <a:gd name="connsiteX23" fmla="*/ 3264980 w 5629275"/>
              <a:gd name="connsiteY23" fmla="*/ 561099 h 2019300"/>
              <a:gd name="connsiteX24" fmla="*/ 3576447 w 5629275"/>
              <a:gd name="connsiteY24" fmla="*/ 219342 h 2019300"/>
              <a:gd name="connsiteX25" fmla="*/ 3779425 w 5629275"/>
              <a:gd name="connsiteY25" fmla="*/ 171717 h 2019300"/>
              <a:gd name="connsiteX26" fmla="*/ 3940016 w 5629275"/>
              <a:gd name="connsiteY26" fmla="*/ 83611 h 2019300"/>
              <a:gd name="connsiteX27" fmla="*/ 4021074 w 5629275"/>
              <a:gd name="connsiteY27" fmla="*/ 249918 h 2019300"/>
              <a:gd name="connsiteX28" fmla="*/ 4215956 w 5629275"/>
              <a:gd name="connsiteY28" fmla="*/ 250394 h 2019300"/>
              <a:gd name="connsiteX29" fmla="*/ 4279773 w 5629275"/>
              <a:gd name="connsiteY29" fmla="*/ 405651 h 2019300"/>
              <a:gd name="connsiteX30" fmla="*/ 4496372 w 5629275"/>
              <a:gd name="connsiteY30" fmla="*/ 365742 h 2019300"/>
              <a:gd name="connsiteX31" fmla="*/ 4651820 w 5629275"/>
              <a:gd name="connsiteY31" fmla="*/ 189243 h 2019300"/>
              <a:gd name="connsiteX32" fmla="*/ 5004530 w 5629275"/>
              <a:gd name="connsiteY32" fmla="*/ 113805 h 2019300"/>
              <a:gd name="connsiteX33" fmla="*/ 5622131 w 5629275"/>
              <a:gd name="connsiteY33" fmla="*/ 49226 h 2019300"/>
              <a:gd name="connsiteX34" fmla="*/ 5622131 w 5629275"/>
              <a:gd name="connsiteY34" fmla="*/ 1916888 h 201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29275" h="2019300">
                <a:moveTo>
                  <a:pt x="5622322" y="1916888"/>
                </a:moveTo>
                <a:cubicBezTo>
                  <a:pt x="5031486" y="1981753"/>
                  <a:pt x="4431411" y="2046428"/>
                  <a:pt x="3835622" y="1954131"/>
                </a:cubicBezTo>
                <a:cubicBezTo>
                  <a:pt x="3695319" y="1932414"/>
                  <a:pt x="3553016" y="1901934"/>
                  <a:pt x="3414046" y="1918507"/>
                </a:cubicBezTo>
                <a:cubicBezTo>
                  <a:pt x="3328988" y="1928604"/>
                  <a:pt x="3248501" y="1956131"/>
                  <a:pt x="3165539" y="1974419"/>
                </a:cubicBezTo>
                <a:cubicBezTo>
                  <a:pt x="3037523" y="2002708"/>
                  <a:pt x="2904173" y="2009185"/>
                  <a:pt x="2771489" y="2013471"/>
                </a:cubicBezTo>
                <a:cubicBezTo>
                  <a:pt x="1992916" y="2038999"/>
                  <a:pt x="1207770" y="1995184"/>
                  <a:pt x="429863" y="1882979"/>
                </a:cubicBezTo>
                <a:cubicBezTo>
                  <a:pt x="278892" y="1861262"/>
                  <a:pt x="116681" y="1831449"/>
                  <a:pt x="7144" y="1727055"/>
                </a:cubicBezTo>
                <a:cubicBezTo>
                  <a:pt x="248507" y="1758963"/>
                  <a:pt x="459391" y="1578370"/>
                  <a:pt x="701516" y="1582846"/>
                </a:cubicBezTo>
                <a:cubicBezTo>
                  <a:pt x="739712" y="1583513"/>
                  <a:pt x="780383" y="1588466"/>
                  <a:pt x="813435" y="1572178"/>
                </a:cubicBezTo>
                <a:cubicBezTo>
                  <a:pt x="855821" y="1551318"/>
                  <a:pt x="879443" y="1498359"/>
                  <a:pt x="928116" y="1495978"/>
                </a:cubicBezTo>
                <a:cubicBezTo>
                  <a:pt x="956977" y="1494550"/>
                  <a:pt x="984790" y="1512647"/>
                  <a:pt x="1013746" y="1512647"/>
                </a:cubicBezTo>
                <a:cubicBezTo>
                  <a:pt x="1093375" y="1512742"/>
                  <a:pt x="1104233" y="1393204"/>
                  <a:pt x="1177862" y="1368248"/>
                </a:cubicBezTo>
                <a:cubicBezTo>
                  <a:pt x="1208151" y="1357961"/>
                  <a:pt x="1242536" y="1366343"/>
                  <a:pt x="1275302" y="1366438"/>
                </a:cubicBezTo>
                <a:cubicBezTo>
                  <a:pt x="1423797" y="1366629"/>
                  <a:pt x="1537240" y="1197560"/>
                  <a:pt x="1681067" y="1240327"/>
                </a:cubicBezTo>
                <a:cubicBezTo>
                  <a:pt x="1644587" y="1092594"/>
                  <a:pt x="1679448" y="934003"/>
                  <a:pt x="1773936" y="818274"/>
                </a:cubicBezTo>
                <a:cubicBezTo>
                  <a:pt x="1795463" y="791985"/>
                  <a:pt x="1822037" y="766554"/>
                  <a:pt x="1857185" y="760267"/>
                </a:cubicBezTo>
                <a:cubicBezTo>
                  <a:pt x="1890046" y="754362"/>
                  <a:pt x="1924241" y="766077"/>
                  <a:pt x="1956435" y="777603"/>
                </a:cubicBezTo>
                <a:cubicBezTo>
                  <a:pt x="2045970" y="809702"/>
                  <a:pt x="2135600" y="841896"/>
                  <a:pt x="2225135" y="873996"/>
                </a:cubicBezTo>
                <a:cubicBezTo>
                  <a:pt x="2315718" y="686544"/>
                  <a:pt x="2445449" y="473279"/>
                  <a:pt x="2667762" y="465659"/>
                </a:cubicBezTo>
                <a:cubicBezTo>
                  <a:pt x="2701385" y="464516"/>
                  <a:pt x="2738342" y="467754"/>
                  <a:pt x="2765012" y="449466"/>
                </a:cubicBezTo>
                <a:cubicBezTo>
                  <a:pt x="2785872" y="435179"/>
                  <a:pt x="2795492" y="410795"/>
                  <a:pt x="2810542" y="391078"/>
                </a:cubicBezTo>
                <a:cubicBezTo>
                  <a:pt x="2848832" y="340596"/>
                  <a:pt x="2928271" y="323165"/>
                  <a:pt x="2990279" y="351549"/>
                </a:cubicBezTo>
                <a:cubicBezTo>
                  <a:pt x="3052286" y="379934"/>
                  <a:pt x="3090196" y="450990"/>
                  <a:pt x="3076004" y="512522"/>
                </a:cubicBezTo>
                <a:cubicBezTo>
                  <a:pt x="3134487" y="474231"/>
                  <a:pt x="3230118" y="498711"/>
                  <a:pt x="3264980" y="561099"/>
                </a:cubicBezTo>
                <a:cubicBezTo>
                  <a:pt x="3368802" y="447180"/>
                  <a:pt x="3472624" y="333261"/>
                  <a:pt x="3576447" y="219342"/>
                </a:cubicBezTo>
                <a:cubicBezTo>
                  <a:pt x="3628644" y="162097"/>
                  <a:pt x="3730943" y="106662"/>
                  <a:pt x="3779425" y="171717"/>
                </a:cubicBezTo>
                <a:cubicBezTo>
                  <a:pt x="3790474" y="105519"/>
                  <a:pt x="3871055" y="61323"/>
                  <a:pt x="3940016" y="83611"/>
                </a:cubicBezTo>
                <a:cubicBezTo>
                  <a:pt x="4008978" y="105900"/>
                  <a:pt x="4049649" y="189434"/>
                  <a:pt x="4021074" y="249918"/>
                </a:cubicBezTo>
                <a:cubicBezTo>
                  <a:pt x="4084320" y="233916"/>
                  <a:pt x="4154615" y="223248"/>
                  <a:pt x="4215956" y="250394"/>
                </a:cubicBezTo>
                <a:cubicBezTo>
                  <a:pt x="4277392" y="277445"/>
                  <a:pt x="4318254" y="356598"/>
                  <a:pt x="4279773" y="405651"/>
                </a:cubicBezTo>
                <a:lnTo>
                  <a:pt x="4496372" y="365742"/>
                </a:lnTo>
                <a:lnTo>
                  <a:pt x="4651820" y="189243"/>
                </a:lnTo>
                <a:cubicBezTo>
                  <a:pt x="4651820" y="189243"/>
                  <a:pt x="4863370" y="61323"/>
                  <a:pt x="5004530" y="113805"/>
                </a:cubicBezTo>
                <a:cubicBezTo>
                  <a:pt x="5189696" y="182671"/>
                  <a:pt x="5382673" y="-94792"/>
                  <a:pt x="5622131" y="49226"/>
                </a:cubicBezTo>
                <a:lnTo>
                  <a:pt x="5622131" y="1916888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81000">
                <a:schemeClr val="bg1">
                  <a:alpha val="0"/>
                </a:schemeClr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5" name="그래픽 6">
            <a:extLst>
              <a:ext uri="{FF2B5EF4-FFF2-40B4-BE49-F238E27FC236}">
                <a16:creationId xmlns:a16="http://schemas.microsoft.com/office/drawing/2014/main" id="{B90B5645-EB47-47DD-BC4D-8F5C7618EDC8}"/>
              </a:ext>
            </a:extLst>
          </p:cNvPr>
          <p:cNvSpPr/>
          <p:nvPr userDrawn="1"/>
        </p:nvSpPr>
        <p:spPr>
          <a:xfrm>
            <a:off x="10910019" y="2047289"/>
            <a:ext cx="1281981" cy="591291"/>
          </a:xfrm>
          <a:custGeom>
            <a:avLst/>
            <a:gdLst>
              <a:gd name="connsiteX0" fmla="*/ 1820238 w 1821237"/>
              <a:gd name="connsiteY0" fmla="*/ 593179 h 840014"/>
              <a:gd name="connsiteX1" fmla="*/ 1315686 w 1821237"/>
              <a:gd name="connsiteY1" fmla="*/ 693872 h 840014"/>
              <a:gd name="connsiteX2" fmla="*/ 1170241 w 1821237"/>
              <a:gd name="connsiteY2" fmla="*/ 703756 h 840014"/>
              <a:gd name="connsiteX3" fmla="*/ 1089389 w 1821237"/>
              <a:gd name="connsiteY3" fmla="*/ 733591 h 840014"/>
              <a:gd name="connsiteX4" fmla="*/ 958028 w 1821237"/>
              <a:gd name="connsiteY4" fmla="*/ 765418 h 840014"/>
              <a:gd name="connsiteX5" fmla="*/ 154475 w 1821237"/>
              <a:gd name="connsiteY5" fmla="*/ 841454 h 840014"/>
              <a:gd name="connsiteX6" fmla="*/ 1028 w 1821237"/>
              <a:gd name="connsiteY6" fmla="*/ 813864 h 840014"/>
              <a:gd name="connsiteX7" fmla="*/ 227687 w 1821237"/>
              <a:gd name="connsiteY7" fmla="*/ 734243 h 840014"/>
              <a:gd name="connsiteX8" fmla="*/ 265017 w 1821237"/>
              <a:gd name="connsiteY8" fmla="*/ 725336 h 840014"/>
              <a:gd name="connsiteX9" fmla="*/ 299124 w 1821237"/>
              <a:gd name="connsiteY9" fmla="*/ 695827 h 840014"/>
              <a:gd name="connsiteX10" fmla="*/ 329249 w 1821237"/>
              <a:gd name="connsiteY10" fmla="*/ 696768 h 840014"/>
              <a:gd name="connsiteX11" fmla="*/ 375812 w 1821237"/>
              <a:gd name="connsiteY11" fmla="*/ 643543 h 840014"/>
              <a:gd name="connsiteX12" fmla="*/ 408797 w 1821237"/>
              <a:gd name="connsiteY12" fmla="*/ 638112 h 840014"/>
              <a:gd name="connsiteX13" fmla="*/ 538565 w 1821237"/>
              <a:gd name="connsiteY13" fmla="*/ 578515 h 840014"/>
              <a:gd name="connsiteX14" fmla="*/ 543308 w 1821237"/>
              <a:gd name="connsiteY14" fmla="*/ 442193 h 840014"/>
              <a:gd name="connsiteX15" fmla="*/ 567893 w 1821237"/>
              <a:gd name="connsiteY15" fmla="*/ 419926 h 840014"/>
              <a:gd name="connsiteX16" fmla="*/ 602688 w 1821237"/>
              <a:gd name="connsiteY16" fmla="*/ 420397 h 840014"/>
              <a:gd name="connsiteX17" fmla="*/ 700050 w 1821237"/>
              <a:gd name="connsiteY17" fmla="*/ 437088 h 840014"/>
              <a:gd name="connsiteX18" fmla="*/ 824423 w 1821237"/>
              <a:gd name="connsiteY18" fmla="*/ 287624 h 840014"/>
              <a:gd name="connsiteX19" fmla="*/ 856430 w 1821237"/>
              <a:gd name="connsiteY19" fmla="*/ 277739 h 840014"/>
              <a:gd name="connsiteX20" fmla="*/ 868198 w 1821237"/>
              <a:gd name="connsiteY20" fmla="*/ 257246 h 840014"/>
              <a:gd name="connsiteX21" fmla="*/ 926745 w 1821237"/>
              <a:gd name="connsiteY21" fmla="*/ 235956 h 840014"/>
              <a:gd name="connsiteX22" fmla="*/ 966103 w 1821237"/>
              <a:gd name="connsiteY22" fmla="*/ 281903 h 840014"/>
              <a:gd name="connsiteX23" fmla="*/ 1033376 w 1821237"/>
              <a:gd name="connsiteY23" fmla="*/ 287624 h 840014"/>
              <a:gd name="connsiteX24" fmla="*/ 1117450 w 1821237"/>
              <a:gd name="connsiteY24" fmla="*/ 165460 h 840014"/>
              <a:gd name="connsiteX25" fmla="*/ 1183384 w 1821237"/>
              <a:gd name="connsiteY25" fmla="*/ 140476 h 840014"/>
              <a:gd name="connsiteX26" fmla="*/ 1232337 w 1821237"/>
              <a:gd name="connsiteY26" fmla="*/ 104993 h 840014"/>
              <a:gd name="connsiteX27" fmla="*/ 1270463 w 1821237"/>
              <a:gd name="connsiteY27" fmla="*/ 152859 h 840014"/>
              <a:gd name="connsiteX28" fmla="*/ 1336687 w 1821237"/>
              <a:gd name="connsiteY28" fmla="*/ 143301 h 840014"/>
              <a:gd name="connsiteX29" fmla="*/ 1368223 w 1821237"/>
              <a:gd name="connsiteY29" fmla="*/ 188560 h 840014"/>
              <a:gd name="connsiteX30" fmla="*/ 1439263 w 1821237"/>
              <a:gd name="connsiteY30" fmla="*/ 165279 h 840014"/>
              <a:gd name="connsiteX31" fmla="*/ 1480829 w 1821237"/>
              <a:gd name="connsiteY31" fmla="*/ 102459 h 840014"/>
              <a:gd name="connsiteX32" fmla="*/ 1595824 w 1821237"/>
              <a:gd name="connsiteY32" fmla="*/ 61327 h 840014"/>
              <a:gd name="connsiteX33" fmla="*/ 1820238 w 1821237"/>
              <a:gd name="connsiteY33" fmla="*/ 30043 h 840014"/>
              <a:gd name="connsiteX34" fmla="*/ 1820238 w 1821237"/>
              <a:gd name="connsiteY34" fmla="*/ 593179 h 84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821237" h="840014">
                <a:moveTo>
                  <a:pt x="1820238" y="593179"/>
                </a:moveTo>
                <a:cubicBezTo>
                  <a:pt x="1719907" y="674754"/>
                  <a:pt x="1523879" y="692967"/>
                  <a:pt x="1315686" y="693872"/>
                </a:cubicBezTo>
                <a:cubicBezTo>
                  <a:pt x="1266661" y="694089"/>
                  <a:pt x="1216369" y="691663"/>
                  <a:pt x="1170241" y="703756"/>
                </a:cubicBezTo>
                <a:cubicBezTo>
                  <a:pt x="1141999" y="711143"/>
                  <a:pt x="1116436" y="723743"/>
                  <a:pt x="1089389" y="733591"/>
                </a:cubicBezTo>
                <a:cubicBezTo>
                  <a:pt x="1047715" y="748799"/>
                  <a:pt x="1002817" y="757452"/>
                  <a:pt x="958028" y="765418"/>
                </a:cubicBezTo>
                <a:cubicBezTo>
                  <a:pt x="695198" y="812198"/>
                  <a:pt x="425814" y="837688"/>
                  <a:pt x="154475" y="841454"/>
                </a:cubicBezTo>
                <a:cubicBezTo>
                  <a:pt x="101830" y="842178"/>
                  <a:pt x="44875" y="840983"/>
                  <a:pt x="1028" y="813864"/>
                </a:cubicBezTo>
                <a:cubicBezTo>
                  <a:pt x="85029" y="811800"/>
                  <a:pt x="145170" y="744924"/>
                  <a:pt x="227687" y="734243"/>
                </a:cubicBezTo>
                <a:cubicBezTo>
                  <a:pt x="240685" y="732578"/>
                  <a:pt x="254806" y="732071"/>
                  <a:pt x="265017" y="725336"/>
                </a:cubicBezTo>
                <a:cubicBezTo>
                  <a:pt x="278088" y="716719"/>
                  <a:pt x="282758" y="699013"/>
                  <a:pt x="299124" y="695827"/>
                </a:cubicBezTo>
                <a:cubicBezTo>
                  <a:pt x="308828" y="693944"/>
                  <a:pt x="319400" y="698217"/>
                  <a:pt x="329249" y="696768"/>
                </a:cubicBezTo>
                <a:cubicBezTo>
                  <a:pt x="356296" y="692822"/>
                  <a:pt x="352385" y="654985"/>
                  <a:pt x="375812" y="643543"/>
                </a:cubicBezTo>
                <a:cubicBezTo>
                  <a:pt x="385443" y="638836"/>
                  <a:pt x="397681" y="639742"/>
                  <a:pt x="408797" y="638112"/>
                </a:cubicBezTo>
                <a:cubicBezTo>
                  <a:pt x="459234" y="630762"/>
                  <a:pt x="487005" y="572359"/>
                  <a:pt x="538565" y="578515"/>
                </a:cubicBezTo>
                <a:cubicBezTo>
                  <a:pt x="516768" y="534233"/>
                  <a:pt x="518542" y="482999"/>
                  <a:pt x="543308" y="442193"/>
                </a:cubicBezTo>
                <a:cubicBezTo>
                  <a:pt x="548920" y="432924"/>
                  <a:pt x="556379" y="423655"/>
                  <a:pt x="567893" y="419926"/>
                </a:cubicBezTo>
                <a:cubicBezTo>
                  <a:pt x="578682" y="416450"/>
                  <a:pt x="591029" y="418405"/>
                  <a:pt x="602688" y="420397"/>
                </a:cubicBezTo>
                <a:cubicBezTo>
                  <a:pt x="635130" y="425973"/>
                  <a:pt x="667608" y="431512"/>
                  <a:pt x="700050" y="437088"/>
                </a:cubicBezTo>
                <a:cubicBezTo>
                  <a:pt x="718914" y="374087"/>
                  <a:pt x="749401" y="301057"/>
                  <a:pt x="824423" y="287624"/>
                </a:cubicBezTo>
                <a:cubicBezTo>
                  <a:pt x="835792" y="285596"/>
                  <a:pt x="848537" y="284763"/>
                  <a:pt x="856430" y="277739"/>
                </a:cubicBezTo>
                <a:cubicBezTo>
                  <a:pt x="862622" y="272235"/>
                  <a:pt x="864323" y="264161"/>
                  <a:pt x="868198" y="257246"/>
                </a:cubicBezTo>
                <a:cubicBezTo>
                  <a:pt x="878010" y="239613"/>
                  <a:pt x="903862" y="230199"/>
                  <a:pt x="926745" y="235956"/>
                </a:cubicBezTo>
                <a:cubicBezTo>
                  <a:pt x="949628" y="241713"/>
                  <a:pt x="967008" y="262025"/>
                  <a:pt x="966103" y="281903"/>
                </a:cubicBezTo>
                <a:cubicBezTo>
                  <a:pt x="983555" y="267022"/>
                  <a:pt x="1017554" y="269918"/>
                  <a:pt x="1033376" y="287624"/>
                </a:cubicBezTo>
                <a:cubicBezTo>
                  <a:pt x="1061401" y="246890"/>
                  <a:pt x="1089426" y="206193"/>
                  <a:pt x="1117450" y="165460"/>
                </a:cubicBezTo>
                <a:cubicBezTo>
                  <a:pt x="1131535" y="145002"/>
                  <a:pt x="1162746" y="122590"/>
                  <a:pt x="1183384" y="140476"/>
                </a:cubicBezTo>
                <a:cubicBezTo>
                  <a:pt x="1182950" y="119259"/>
                  <a:pt x="1207498" y="101445"/>
                  <a:pt x="1232337" y="104993"/>
                </a:cubicBezTo>
                <a:cubicBezTo>
                  <a:pt x="1257175" y="108541"/>
                  <a:pt x="1276293" y="132547"/>
                  <a:pt x="1270463" y="152859"/>
                </a:cubicBezTo>
                <a:cubicBezTo>
                  <a:pt x="1290920" y="144713"/>
                  <a:pt x="1314093" y="137906"/>
                  <a:pt x="1336687" y="143301"/>
                </a:cubicBezTo>
                <a:cubicBezTo>
                  <a:pt x="1359280" y="148695"/>
                  <a:pt x="1378180" y="171361"/>
                  <a:pt x="1368223" y="188560"/>
                </a:cubicBezTo>
                <a:lnTo>
                  <a:pt x="1439263" y="165279"/>
                </a:lnTo>
                <a:lnTo>
                  <a:pt x="1480829" y="102459"/>
                </a:lnTo>
                <a:cubicBezTo>
                  <a:pt x="1480829" y="102459"/>
                  <a:pt x="1550745" y="35438"/>
                  <a:pt x="1595824" y="61327"/>
                </a:cubicBezTo>
                <a:cubicBezTo>
                  <a:pt x="1671606" y="104884"/>
                  <a:pt x="1734390" y="-64132"/>
                  <a:pt x="1820238" y="30043"/>
                </a:cubicBezTo>
                <a:lnTo>
                  <a:pt x="1820238" y="593179"/>
                </a:ln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81000">
                <a:schemeClr val="bg1">
                  <a:alpha val="0"/>
                </a:schemeClr>
              </a:gs>
            </a:gsLst>
            <a:lin ang="2700000" scaled="0"/>
          </a:gradFill>
          <a:ln w="360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C1252415-A673-4A23-A68C-7ABB8C1040E6}"/>
              </a:ext>
            </a:extLst>
          </p:cNvPr>
          <p:cNvGrpSpPr/>
          <p:nvPr userDrawn="1"/>
        </p:nvGrpSpPr>
        <p:grpSpPr>
          <a:xfrm flipH="1">
            <a:off x="11098880" y="425380"/>
            <a:ext cx="1044642" cy="2012615"/>
            <a:chOff x="8866583" y="78997"/>
            <a:chExt cx="1840978" cy="3546841"/>
          </a:xfrm>
          <a:gradFill>
            <a:gsLst>
              <a:gs pos="26000">
                <a:srgbClr val="93F6FB">
                  <a:alpha val="59000"/>
                </a:srgbClr>
              </a:gs>
              <a:gs pos="0">
                <a:srgbClr val="32CC9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4468AB38-2B4F-40E4-8E4D-CE41B09ED7AC}"/>
                </a:ext>
              </a:extLst>
            </p:cNvPr>
            <p:cNvSpPr/>
            <p:nvPr/>
          </p:nvSpPr>
          <p:spPr>
            <a:xfrm>
              <a:off x="9802686" y="1044563"/>
              <a:ext cx="904875" cy="2581275"/>
            </a:xfrm>
            <a:custGeom>
              <a:avLst/>
              <a:gdLst>
                <a:gd name="connsiteX0" fmla="*/ 899270 w 904875"/>
                <a:gd name="connsiteY0" fmla="*/ 2581544 h 2581275"/>
                <a:gd name="connsiteX1" fmla="*/ 260237 w 904875"/>
                <a:gd name="connsiteY1" fmla="*/ 554719 h 2581275"/>
                <a:gd name="connsiteX2" fmla="*/ 26494 w 904875"/>
                <a:gd name="connsiteY2" fmla="*/ 12080 h 2581275"/>
                <a:gd name="connsiteX3" fmla="*/ 7825 w 904875"/>
                <a:gd name="connsiteY3" fmla="*/ 19986 h 2581275"/>
                <a:gd name="connsiteX4" fmla="*/ 213184 w 904875"/>
                <a:gd name="connsiteY4" fmla="*/ 505475 h 2581275"/>
                <a:gd name="connsiteX5" fmla="*/ 407875 w 904875"/>
                <a:gd name="connsiteY5" fmla="*/ 1001727 h 2581275"/>
                <a:gd name="connsiteX6" fmla="*/ 748679 w 904875"/>
                <a:gd name="connsiteY6" fmla="*/ 2007567 h 2581275"/>
                <a:gd name="connsiteX7" fmla="*/ 898031 w 904875"/>
                <a:gd name="connsiteY7" fmla="*/ 2581830 h 2581275"/>
                <a:gd name="connsiteX8" fmla="*/ 899270 w 904875"/>
                <a:gd name="connsiteY8" fmla="*/ 2581544 h 2581275"/>
                <a:gd name="connsiteX9" fmla="*/ 899270 w 904875"/>
                <a:gd name="connsiteY9" fmla="*/ 2581544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4875" h="2581275">
                  <a:moveTo>
                    <a:pt x="899270" y="2581544"/>
                  </a:moveTo>
                  <a:cubicBezTo>
                    <a:pt x="746012" y="1889267"/>
                    <a:pt x="526937" y="1211277"/>
                    <a:pt x="260237" y="554719"/>
                  </a:cubicBezTo>
                  <a:cubicBezTo>
                    <a:pt x="186323" y="372601"/>
                    <a:pt x="112981" y="188673"/>
                    <a:pt x="26494" y="12080"/>
                  </a:cubicBezTo>
                  <a:cubicBezTo>
                    <a:pt x="21445" y="1793"/>
                    <a:pt x="3443" y="9127"/>
                    <a:pt x="7825" y="19986"/>
                  </a:cubicBezTo>
                  <a:cubicBezTo>
                    <a:pt x="73452" y="182958"/>
                    <a:pt x="146509" y="342978"/>
                    <a:pt x="213184" y="505475"/>
                  </a:cubicBezTo>
                  <a:cubicBezTo>
                    <a:pt x="280621" y="669876"/>
                    <a:pt x="345391" y="835421"/>
                    <a:pt x="407875" y="1001727"/>
                  </a:cubicBezTo>
                  <a:cubicBezTo>
                    <a:pt x="532366" y="1333102"/>
                    <a:pt x="649333" y="1667715"/>
                    <a:pt x="748679" y="2007567"/>
                  </a:cubicBezTo>
                  <a:cubicBezTo>
                    <a:pt x="804210" y="2197401"/>
                    <a:pt x="853359" y="2389139"/>
                    <a:pt x="898031" y="2581830"/>
                  </a:cubicBezTo>
                  <a:cubicBezTo>
                    <a:pt x="898317" y="2582592"/>
                    <a:pt x="899460" y="2582306"/>
                    <a:pt x="899270" y="2581544"/>
                  </a:cubicBezTo>
                  <a:lnTo>
                    <a:pt x="899270" y="2581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AD302350-7812-4CB8-9B9E-EDE416A10109}"/>
                </a:ext>
              </a:extLst>
            </p:cNvPr>
            <p:cNvSpPr/>
            <p:nvPr/>
          </p:nvSpPr>
          <p:spPr>
            <a:xfrm>
              <a:off x="9491603" y="381011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A59DF185-5122-4735-9625-CCC27C40A193}"/>
                </a:ext>
              </a:extLst>
            </p:cNvPr>
            <p:cNvSpPr/>
            <p:nvPr/>
          </p:nvSpPr>
          <p:spPr>
            <a:xfrm>
              <a:off x="9710172" y="625895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AF1100B-DBEA-4B52-8437-8DCCD5BCCF51}"/>
                </a:ext>
              </a:extLst>
            </p:cNvPr>
            <p:cNvSpPr/>
            <p:nvPr/>
          </p:nvSpPr>
          <p:spPr>
            <a:xfrm>
              <a:off x="9789141" y="490147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EA89F2B4-911B-44AD-9E90-454DA7FA22E6}"/>
                </a:ext>
              </a:extLst>
            </p:cNvPr>
            <p:cNvSpPr/>
            <p:nvPr/>
          </p:nvSpPr>
          <p:spPr>
            <a:xfrm>
              <a:off x="9819423" y="650638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2C9220BC-ACAE-42B2-983A-86B832D24DC4}"/>
                </a:ext>
              </a:extLst>
            </p:cNvPr>
            <p:cNvSpPr/>
            <p:nvPr/>
          </p:nvSpPr>
          <p:spPr>
            <a:xfrm>
              <a:off x="9783848" y="732155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61FCBF56-9395-40CF-A331-6A8E0C362B6D}"/>
                </a:ext>
              </a:extLst>
            </p:cNvPr>
            <p:cNvSpPr/>
            <p:nvPr/>
          </p:nvSpPr>
          <p:spPr>
            <a:xfrm>
              <a:off x="9849994" y="976714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FBF2003-1426-4DEA-98D6-D53F5BE7EED6}"/>
                </a:ext>
              </a:extLst>
            </p:cNvPr>
            <p:cNvSpPr/>
            <p:nvPr/>
          </p:nvSpPr>
          <p:spPr>
            <a:xfrm>
              <a:off x="9799046" y="986318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C5A3F5D-833F-4F54-BBCB-5654433768C0}"/>
                </a:ext>
              </a:extLst>
            </p:cNvPr>
            <p:cNvSpPr/>
            <p:nvPr/>
          </p:nvSpPr>
          <p:spPr>
            <a:xfrm>
              <a:off x="9848180" y="1040190"/>
              <a:ext cx="209550" cy="247650"/>
            </a:xfrm>
            <a:custGeom>
              <a:avLst/>
              <a:gdLst>
                <a:gd name="connsiteX0" fmla="*/ 8146 w 209550"/>
                <a:gd name="connsiteY0" fmla="*/ 15596 h 247650"/>
                <a:gd name="connsiteX1" fmla="*/ 175786 w 209550"/>
                <a:gd name="connsiteY1" fmla="*/ 236672 h 247650"/>
                <a:gd name="connsiteX2" fmla="*/ 203408 w 209550"/>
                <a:gd name="connsiteY2" fmla="*/ 215335 h 247650"/>
                <a:gd name="connsiteX3" fmla="*/ 17004 w 209550"/>
                <a:gd name="connsiteY3" fmla="*/ 8738 h 247650"/>
                <a:gd name="connsiteX4" fmla="*/ 8146 w 209550"/>
                <a:gd name="connsiteY4" fmla="*/ 15596 h 247650"/>
                <a:gd name="connsiteX5" fmla="*/ 8146 w 209550"/>
                <a:gd name="connsiteY5" fmla="*/ 1559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96"/>
                  </a:moveTo>
                  <a:cubicBezTo>
                    <a:pt x="62914" y="90177"/>
                    <a:pt x="122731" y="160757"/>
                    <a:pt x="175786" y="236672"/>
                  </a:cubicBezTo>
                  <a:cubicBezTo>
                    <a:pt x="190454" y="257722"/>
                    <a:pt x="221125" y="233338"/>
                    <a:pt x="203408" y="215335"/>
                  </a:cubicBezTo>
                  <a:cubicBezTo>
                    <a:pt x="138067" y="149327"/>
                    <a:pt x="80821" y="76175"/>
                    <a:pt x="17004" y="8738"/>
                  </a:cubicBezTo>
                  <a:cubicBezTo>
                    <a:pt x="12718" y="4166"/>
                    <a:pt x="4240" y="10358"/>
                    <a:pt x="8146" y="15596"/>
                  </a:cubicBezTo>
                  <a:lnTo>
                    <a:pt x="8146" y="155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083410C2-5CAF-4950-8090-CDF03E8510A7}"/>
                </a:ext>
              </a:extLst>
            </p:cNvPr>
            <p:cNvSpPr/>
            <p:nvPr/>
          </p:nvSpPr>
          <p:spPr>
            <a:xfrm>
              <a:off x="9784108" y="1072859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FB0355C5-D3E4-401E-BCEB-3A69281505B0}"/>
                </a:ext>
              </a:extLst>
            </p:cNvPr>
            <p:cNvSpPr/>
            <p:nvPr/>
          </p:nvSpPr>
          <p:spPr>
            <a:xfrm>
              <a:off x="9667347" y="1008765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1E8DD3D2-6BFE-439A-82E1-99CF19F8BFDC}"/>
                </a:ext>
              </a:extLst>
            </p:cNvPr>
            <p:cNvSpPr/>
            <p:nvPr/>
          </p:nvSpPr>
          <p:spPr>
            <a:xfrm>
              <a:off x="9551997" y="1043997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E245B848-0461-4CC7-98A1-124FC4F578A9}"/>
                </a:ext>
              </a:extLst>
            </p:cNvPr>
            <p:cNvSpPr/>
            <p:nvPr/>
          </p:nvSpPr>
          <p:spPr>
            <a:xfrm>
              <a:off x="9313788" y="992536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49B4D358-2B87-4BC6-9FF6-A14EB0418B0A}"/>
                </a:ext>
              </a:extLst>
            </p:cNvPr>
            <p:cNvSpPr/>
            <p:nvPr/>
          </p:nvSpPr>
          <p:spPr>
            <a:xfrm>
              <a:off x="9388005" y="974793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882D59-9E2D-45E7-B21C-351B5BA96F57}"/>
                </a:ext>
              </a:extLst>
            </p:cNvPr>
            <p:cNvSpPr/>
            <p:nvPr/>
          </p:nvSpPr>
          <p:spPr>
            <a:xfrm>
              <a:off x="9262374" y="791446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04F196E9-2D58-48AC-8459-65CC23ABACF4}"/>
                </a:ext>
              </a:extLst>
            </p:cNvPr>
            <p:cNvSpPr/>
            <p:nvPr/>
          </p:nvSpPr>
          <p:spPr>
            <a:xfrm>
              <a:off x="9500349" y="682400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00AD1AD2-AE23-4912-9152-C77FE9C844E9}"/>
                </a:ext>
              </a:extLst>
            </p:cNvPr>
            <p:cNvSpPr/>
            <p:nvPr/>
          </p:nvSpPr>
          <p:spPr>
            <a:xfrm>
              <a:off x="9759673" y="320306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1CE4AC37-F957-4159-8115-A430A567F736}"/>
                </a:ext>
              </a:extLst>
            </p:cNvPr>
            <p:cNvSpPr/>
            <p:nvPr/>
          </p:nvSpPr>
          <p:spPr>
            <a:xfrm>
              <a:off x="9919745" y="361636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126BF1BE-1F9C-4708-9EB7-B6FD14648EE0}"/>
                </a:ext>
              </a:extLst>
            </p:cNvPr>
            <p:cNvSpPr/>
            <p:nvPr/>
          </p:nvSpPr>
          <p:spPr>
            <a:xfrm>
              <a:off x="10101231" y="555002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456EBE78-1CFD-4DFA-AB9C-198E48A188F1}"/>
                </a:ext>
              </a:extLst>
            </p:cNvPr>
            <p:cNvSpPr/>
            <p:nvPr/>
          </p:nvSpPr>
          <p:spPr>
            <a:xfrm>
              <a:off x="9330645" y="399071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536AB289-FB92-45A3-899D-DE80A603644F}"/>
                </a:ext>
              </a:extLst>
            </p:cNvPr>
            <p:cNvSpPr/>
            <p:nvPr/>
          </p:nvSpPr>
          <p:spPr>
            <a:xfrm>
              <a:off x="9162343" y="554773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B047AF56-1899-42B6-A9B8-E2105549DF8F}"/>
                </a:ext>
              </a:extLst>
            </p:cNvPr>
            <p:cNvSpPr/>
            <p:nvPr/>
          </p:nvSpPr>
          <p:spPr>
            <a:xfrm>
              <a:off x="9082539" y="882919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3389BB29-CB8A-4255-B0A7-AEA29DB82DB2}"/>
                </a:ext>
              </a:extLst>
            </p:cNvPr>
            <p:cNvSpPr/>
            <p:nvPr/>
          </p:nvSpPr>
          <p:spPr>
            <a:xfrm>
              <a:off x="9094145" y="1113992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0A5787C3-B375-401F-AEB1-D7208D2083E4}"/>
                </a:ext>
              </a:extLst>
            </p:cNvPr>
            <p:cNvSpPr/>
            <p:nvPr/>
          </p:nvSpPr>
          <p:spPr>
            <a:xfrm>
              <a:off x="9310400" y="1263872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A4B3FE1C-85D9-4DB0-8042-0E3EE699D3E2}"/>
                </a:ext>
              </a:extLst>
            </p:cNvPr>
            <p:cNvSpPr/>
            <p:nvPr/>
          </p:nvSpPr>
          <p:spPr>
            <a:xfrm>
              <a:off x="9780169" y="1451919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F50C3AC4-74A5-418D-B3C1-1B41DD93A51D}"/>
                </a:ext>
              </a:extLst>
            </p:cNvPr>
            <p:cNvSpPr/>
            <p:nvPr/>
          </p:nvSpPr>
          <p:spPr>
            <a:xfrm>
              <a:off x="10153799" y="1241254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5BB8839D-BC1C-445A-9DE8-5D6505487368}"/>
                </a:ext>
              </a:extLst>
            </p:cNvPr>
            <p:cNvSpPr/>
            <p:nvPr/>
          </p:nvSpPr>
          <p:spPr>
            <a:xfrm>
              <a:off x="10206932" y="873907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0907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68850CF9-B1FE-49C5-B41E-3685D1CE26EB}"/>
                </a:ext>
              </a:extLst>
            </p:cNvPr>
            <p:cNvSpPr/>
            <p:nvPr/>
          </p:nvSpPr>
          <p:spPr>
            <a:xfrm>
              <a:off x="9603259" y="201584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6F31B40-5D6C-4FDD-8B9D-78E0F0BCCF65}"/>
                </a:ext>
              </a:extLst>
            </p:cNvPr>
            <p:cNvSpPr/>
            <p:nvPr/>
          </p:nvSpPr>
          <p:spPr>
            <a:xfrm>
              <a:off x="9887782" y="322171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054FA9CE-D35E-44BA-B23C-7B1260462983}"/>
                </a:ext>
              </a:extLst>
            </p:cNvPr>
            <p:cNvSpPr/>
            <p:nvPr/>
          </p:nvSpPr>
          <p:spPr>
            <a:xfrm>
              <a:off x="10192844" y="360271"/>
              <a:ext cx="28575" cy="28575"/>
            </a:xfrm>
            <a:custGeom>
              <a:avLst/>
              <a:gdLst>
                <a:gd name="connsiteX0" fmla="*/ 14573 w 28575"/>
                <a:gd name="connsiteY0" fmla="*/ 22669 h 28575"/>
                <a:gd name="connsiteX1" fmla="*/ 14573 w 28575"/>
                <a:gd name="connsiteY1" fmla="*/ 7144 h 28575"/>
                <a:gd name="connsiteX2" fmla="*/ 14573 w 28575"/>
                <a:gd name="connsiteY2" fmla="*/ 22669 h 28575"/>
                <a:gd name="connsiteX3" fmla="*/ 14573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669"/>
                  </a:moveTo>
                  <a:cubicBezTo>
                    <a:pt x="24575" y="22669"/>
                    <a:pt x="24575" y="7144"/>
                    <a:pt x="14573" y="7144"/>
                  </a:cubicBezTo>
                  <a:cubicBezTo>
                    <a:pt x="4667" y="7144"/>
                    <a:pt x="4667" y="22669"/>
                    <a:pt x="14573" y="22669"/>
                  </a:cubicBezTo>
                  <a:lnTo>
                    <a:pt x="14573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DB58F52A-06B8-4847-9A08-976338787E9A}"/>
                </a:ext>
              </a:extLst>
            </p:cNvPr>
            <p:cNvSpPr/>
            <p:nvPr/>
          </p:nvSpPr>
          <p:spPr>
            <a:xfrm>
              <a:off x="10350340" y="736745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30A66F02-1945-4843-A5EF-708ADC77C3C3}"/>
                </a:ext>
              </a:extLst>
            </p:cNvPr>
            <p:cNvSpPr/>
            <p:nvPr/>
          </p:nvSpPr>
          <p:spPr>
            <a:xfrm>
              <a:off x="10425578" y="1038308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F276142D-6071-402B-AB7B-660BC582F9F5}"/>
                </a:ext>
              </a:extLst>
            </p:cNvPr>
            <p:cNvSpPr/>
            <p:nvPr/>
          </p:nvSpPr>
          <p:spPr>
            <a:xfrm>
              <a:off x="10105762" y="134734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144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BAD43D39-A8DD-4830-8261-BB69315D3B21}"/>
                </a:ext>
              </a:extLst>
            </p:cNvPr>
            <p:cNvSpPr/>
            <p:nvPr/>
          </p:nvSpPr>
          <p:spPr>
            <a:xfrm>
              <a:off x="9968269" y="1640633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52B0A916-0545-4CF8-86E1-5803C9900F82}"/>
                </a:ext>
              </a:extLst>
            </p:cNvPr>
            <p:cNvSpPr/>
            <p:nvPr/>
          </p:nvSpPr>
          <p:spPr>
            <a:xfrm>
              <a:off x="9482636" y="1606617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C200636F-AC6E-4391-A729-8644F7F7FE7F}"/>
                </a:ext>
              </a:extLst>
            </p:cNvPr>
            <p:cNvSpPr/>
            <p:nvPr/>
          </p:nvSpPr>
          <p:spPr>
            <a:xfrm>
              <a:off x="9121806" y="1362205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62D88DA0-32ED-4AE3-ADAF-86471130700B}"/>
                </a:ext>
              </a:extLst>
            </p:cNvPr>
            <p:cNvSpPr/>
            <p:nvPr/>
          </p:nvSpPr>
          <p:spPr>
            <a:xfrm>
              <a:off x="9106185" y="1038546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241B0331-E075-4E10-AE8D-889EBF3F547F}"/>
                </a:ext>
              </a:extLst>
            </p:cNvPr>
            <p:cNvSpPr/>
            <p:nvPr/>
          </p:nvSpPr>
          <p:spPr>
            <a:xfrm>
              <a:off x="8866583" y="648497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411B1461-524B-4896-8482-BB1B7561E482}"/>
                </a:ext>
              </a:extLst>
            </p:cNvPr>
            <p:cNvSpPr/>
            <p:nvPr/>
          </p:nvSpPr>
          <p:spPr>
            <a:xfrm>
              <a:off x="9175217" y="772512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ED61CFE-956B-4EFE-B311-474549FEBE69}"/>
                </a:ext>
              </a:extLst>
            </p:cNvPr>
            <p:cNvSpPr/>
            <p:nvPr/>
          </p:nvSpPr>
          <p:spPr>
            <a:xfrm>
              <a:off x="9154929" y="334839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60724A5F-A57A-4A55-A24F-71C10FEA27D8}"/>
                </a:ext>
              </a:extLst>
            </p:cNvPr>
            <p:cNvSpPr/>
            <p:nvPr/>
          </p:nvSpPr>
          <p:spPr>
            <a:xfrm>
              <a:off x="9433904" y="155483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75DFAEDA-EA4B-43B0-9563-3E5941263A89}"/>
                </a:ext>
              </a:extLst>
            </p:cNvPr>
            <p:cNvSpPr/>
            <p:nvPr/>
          </p:nvSpPr>
          <p:spPr>
            <a:xfrm>
              <a:off x="10048421" y="78997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9655BA47-3D1F-4FC5-A949-E2816F95A74A}"/>
                </a:ext>
              </a:extLst>
            </p:cNvPr>
            <p:cNvSpPr/>
            <p:nvPr/>
          </p:nvSpPr>
          <p:spPr>
            <a:xfrm>
              <a:off x="10575368" y="722316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CD5010F6-B190-4C8B-A790-E5B84D197BA4}"/>
                </a:ext>
              </a:extLst>
            </p:cNvPr>
            <p:cNvSpPr/>
            <p:nvPr/>
          </p:nvSpPr>
          <p:spPr>
            <a:xfrm>
              <a:off x="10507264" y="1221997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1631DBA0-F120-473F-84F4-4B939C3CCC4A}"/>
                </a:ext>
              </a:extLst>
            </p:cNvPr>
            <p:cNvSpPr/>
            <p:nvPr/>
          </p:nvSpPr>
          <p:spPr>
            <a:xfrm>
              <a:off x="10227325" y="1578327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402" name="그래픽 401">
            <a:extLst>
              <a:ext uri="{FF2B5EF4-FFF2-40B4-BE49-F238E27FC236}">
                <a16:creationId xmlns:a16="http://schemas.microsoft.com/office/drawing/2014/main" id="{A23EBC85-2402-4315-8860-D984B63A3B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23565" y="6192999"/>
            <a:ext cx="5268435" cy="664999"/>
          </a:xfrm>
          <a:prstGeom prst="rect">
            <a:avLst/>
          </a:prstGeom>
        </p:spPr>
      </p:pic>
      <p:pic>
        <p:nvPicPr>
          <p:cNvPr id="403" name="그래픽 402">
            <a:extLst>
              <a:ext uri="{FF2B5EF4-FFF2-40B4-BE49-F238E27FC236}">
                <a16:creationId xmlns:a16="http://schemas.microsoft.com/office/drawing/2014/main" id="{9D103AA0-C915-4C75-89E8-66C130C432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924113"/>
            <a:ext cx="5268435" cy="933886"/>
          </a:xfrm>
          <a:prstGeom prst="rect">
            <a:avLst/>
          </a:prstGeom>
        </p:spPr>
      </p:pic>
      <p:grpSp>
        <p:nvGrpSpPr>
          <p:cNvPr id="404" name="그룹 403">
            <a:extLst>
              <a:ext uri="{FF2B5EF4-FFF2-40B4-BE49-F238E27FC236}">
                <a16:creationId xmlns:a16="http://schemas.microsoft.com/office/drawing/2014/main" id="{19DBF04C-1A0D-46C6-98A9-A715E7F59CEA}"/>
              </a:ext>
            </a:extLst>
          </p:cNvPr>
          <p:cNvGrpSpPr/>
          <p:nvPr userDrawn="1"/>
        </p:nvGrpSpPr>
        <p:grpSpPr>
          <a:xfrm>
            <a:off x="9168273" y="6079490"/>
            <a:ext cx="1152621" cy="868193"/>
            <a:chOff x="8194070" y="3235507"/>
            <a:chExt cx="1649362" cy="1242355"/>
          </a:xfrm>
          <a:gradFill>
            <a:gsLst>
              <a:gs pos="0">
                <a:srgbClr val="EAE16B">
                  <a:alpha val="57000"/>
                </a:srgbClr>
              </a:gs>
              <a:gs pos="20000">
                <a:srgbClr val="F2EDA4">
                  <a:alpha val="35000"/>
                </a:srgbClr>
              </a:gs>
              <a:gs pos="49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92CFB15-AEE7-4004-85F2-92C1BC1DA97A}"/>
                </a:ext>
              </a:extLst>
            </p:cNvPr>
            <p:cNvSpPr/>
            <p:nvPr/>
          </p:nvSpPr>
          <p:spPr>
            <a:xfrm>
              <a:off x="8194070" y="3419192"/>
              <a:ext cx="671183" cy="1058670"/>
            </a:xfrm>
            <a:custGeom>
              <a:avLst/>
              <a:gdLst>
                <a:gd name="connsiteX0" fmla="*/ 17175 w 671182"/>
                <a:gd name="connsiteY0" fmla="*/ 1050896 h 1058669"/>
                <a:gd name="connsiteX1" fmla="*/ 305091 w 671182"/>
                <a:gd name="connsiteY1" fmla="*/ 516717 h 1058669"/>
                <a:gd name="connsiteX2" fmla="*/ 668499 w 671182"/>
                <a:gd name="connsiteY2" fmla="*/ 29937 h 1058669"/>
                <a:gd name="connsiteX3" fmla="*/ 642344 w 671182"/>
                <a:gd name="connsiteY3" fmla="*/ 9732 h 1058669"/>
                <a:gd name="connsiteX4" fmla="*/ 288416 w 671182"/>
                <a:gd name="connsiteY4" fmla="*/ 497620 h 1058669"/>
                <a:gd name="connsiteX5" fmla="*/ 5758 w 671182"/>
                <a:gd name="connsiteY5" fmla="*/ 1044253 h 1058669"/>
                <a:gd name="connsiteX6" fmla="*/ 17175 w 671182"/>
                <a:gd name="connsiteY6" fmla="*/ 1050896 h 1058669"/>
                <a:gd name="connsiteX7" fmla="*/ 17175 w 671182"/>
                <a:gd name="connsiteY7" fmla="*/ 1050896 h 105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1182" h="1058669">
                  <a:moveTo>
                    <a:pt x="17175" y="1050896"/>
                  </a:moveTo>
                  <a:cubicBezTo>
                    <a:pt x="100484" y="867116"/>
                    <a:pt x="195626" y="686381"/>
                    <a:pt x="305091" y="516717"/>
                  </a:cubicBezTo>
                  <a:cubicBezTo>
                    <a:pt x="415525" y="345739"/>
                    <a:pt x="548793" y="193857"/>
                    <a:pt x="668499" y="29937"/>
                  </a:cubicBezTo>
                  <a:cubicBezTo>
                    <a:pt x="679847" y="14437"/>
                    <a:pt x="655352" y="-3346"/>
                    <a:pt x="642344" y="9732"/>
                  </a:cubicBezTo>
                  <a:cubicBezTo>
                    <a:pt x="501534" y="151511"/>
                    <a:pt x="391999" y="327886"/>
                    <a:pt x="288416" y="497620"/>
                  </a:cubicBezTo>
                  <a:cubicBezTo>
                    <a:pt x="181096" y="673511"/>
                    <a:pt x="86023" y="854384"/>
                    <a:pt x="5758" y="1044253"/>
                  </a:cubicBezTo>
                  <a:cubicBezTo>
                    <a:pt x="2575" y="1051934"/>
                    <a:pt x="13646" y="1058715"/>
                    <a:pt x="17175" y="1050896"/>
                  </a:cubicBezTo>
                  <a:lnTo>
                    <a:pt x="17175" y="10508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1A374FAA-0366-42BC-AC89-3B0566B49ABB}"/>
                </a:ext>
              </a:extLst>
            </p:cNvPr>
            <p:cNvSpPr/>
            <p:nvPr/>
          </p:nvSpPr>
          <p:spPr>
            <a:xfrm>
              <a:off x="8812440" y="3431988"/>
              <a:ext cx="1030992" cy="781893"/>
            </a:xfrm>
            <a:custGeom>
              <a:avLst/>
              <a:gdLst>
                <a:gd name="connsiteX0" fmla="*/ 11242 w 1030992"/>
                <a:gd name="connsiteY0" fmla="*/ 776200 h 781893"/>
                <a:gd name="connsiteX1" fmla="*/ 1019193 w 1030992"/>
                <a:gd name="connsiteY1" fmla="*/ 46479 h 781893"/>
                <a:gd name="connsiteX2" fmla="*/ 996912 w 1030992"/>
                <a:gd name="connsiteY2" fmla="*/ 8353 h 781893"/>
                <a:gd name="connsiteX3" fmla="*/ 6191 w 1030992"/>
                <a:gd name="connsiteY3" fmla="*/ 771149 h 781893"/>
                <a:gd name="connsiteX4" fmla="*/ 11242 w 1030992"/>
                <a:gd name="connsiteY4" fmla="*/ 776200 h 781893"/>
                <a:gd name="connsiteX5" fmla="*/ 11242 w 1030992"/>
                <a:gd name="connsiteY5" fmla="*/ 776200 h 78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0992" h="781893">
                  <a:moveTo>
                    <a:pt x="11242" y="776200"/>
                  </a:moveTo>
                  <a:cubicBezTo>
                    <a:pt x="313759" y="492089"/>
                    <a:pt x="644645" y="229705"/>
                    <a:pt x="1019193" y="46479"/>
                  </a:cubicBezTo>
                  <a:cubicBezTo>
                    <a:pt x="1044518" y="34094"/>
                    <a:pt x="1021614" y="-6316"/>
                    <a:pt x="996912" y="8353"/>
                  </a:cubicBezTo>
                  <a:cubicBezTo>
                    <a:pt x="637241" y="222993"/>
                    <a:pt x="293692" y="463789"/>
                    <a:pt x="6191" y="771149"/>
                  </a:cubicBezTo>
                  <a:cubicBezTo>
                    <a:pt x="3077" y="774540"/>
                    <a:pt x="7921" y="779383"/>
                    <a:pt x="11242" y="776200"/>
                  </a:cubicBezTo>
                  <a:lnTo>
                    <a:pt x="11242" y="7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33F806D-333B-443E-B48A-C200CFEA7900}"/>
                </a:ext>
              </a:extLst>
            </p:cNvPr>
            <p:cNvSpPr/>
            <p:nvPr/>
          </p:nvSpPr>
          <p:spPr>
            <a:xfrm>
              <a:off x="8873727" y="3465762"/>
              <a:ext cx="304454" cy="193743"/>
            </a:xfrm>
            <a:custGeom>
              <a:avLst/>
              <a:gdLst>
                <a:gd name="connsiteX0" fmla="*/ 13821 w 304454"/>
                <a:gd name="connsiteY0" fmla="*/ 193025 h 193743"/>
                <a:gd name="connsiteX1" fmla="*/ 146673 w 304454"/>
                <a:gd name="connsiteY1" fmla="*/ 105702 h 193743"/>
                <a:gd name="connsiteX2" fmla="*/ 292465 w 304454"/>
                <a:gd name="connsiteY2" fmla="*/ 39968 h 193743"/>
                <a:gd name="connsiteX3" fmla="*/ 278073 w 304454"/>
                <a:gd name="connsiteY3" fmla="*/ 5786 h 193743"/>
                <a:gd name="connsiteX4" fmla="*/ 135671 w 304454"/>
                <a:gd name="connsiteY4" fmla="*/ 86881 h 193743"/>
                <a:gd name="connsiteX5" fmla="*/ 6901 w 304454"/>
                <a:gd name="connsiteY5" fmla="*/ 183961 h 193743"/>
                <a:gd name="connsiteX6" fmla="*/ 13821 w 304454"/>
                <a:gd name="connsiteY6" fmla="*/ 193025 h 193743"/>
                <a:gd name="connsiteX7" fmla="*/ 13821 w 304454"/>
                <a:gd name="connsiteY7" fmla="*/ 193025 h 1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193743">
                  <a:moveTo>
                    <a:pt x="13821" y="193025"/>
                  </a:moveTo>
                  <a:cubicBezTo>
                    <a:pt x="56444" y="161611"/>
                    <a:pt x="99137" y="129505"/>
                    <a:pt x="146673" y="105702"/>
                  </a:cubicBezTo>
                  <a:cubicBezTo>
                    <a:pt x="193864" y="82107"/>
                    <a:pt x="248527" y="69098"/>
                    <a:pt x="292465" y="39968"/>
                  </a:cubicBezTo>
                  <a:cubicBezTo>
                    <a:pt x="310041" y="28343"/>
                    <a:pt x="299177" y="804"/>
                    <a:pt x="278073" y="5786"/>
                  </a:cubicBezTo>
                  <a:cubicBezTo>
                    <a:pt x="225485" y="18172"/>
                    <a:pt x="178918" y="56021"/>
                    <a:pt x="135671" y="86881"/>
                  </a:cubicBezTo>
                  <a:cubicBezTo>
                    <a:pt x="91802" y="118226"/>
                    <a:pt x="47449" y="148326"/>
                    <a:pt x="6901" y="183961"/>
                  </a:cubicBezTo>
                  <a:cubicBezTo>
                    <a:pt x="2057" y="188251"/>
                    <a:pt x="8493" y="196900"/>
                    <a:pt x="13821" y="193025"/>
                  </a:cubicBezTo>
                  <a:lnTo>
                    <a:pt x="13821" y="193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1E95C797-05AC-4F7D-B2FF-BA0A14EACED1}"/>
                </a:ext>
              </a:extLst>
            </p:cNvPr>
            <p:cNvSpPr/>
            <p:nvPr/>
          </p:nvSpPr>
          <p:spPr>
            <a:xfrm>
              <a:off x="8586418" y="3235507"/>
              <a:ext cx="145308" cy="207582"/>
            </a:xfrm>
            <a:custGeom>
              <a:avLst/>
              <a:gdLst>
                <a:gd name="connsiteX0" fmla="*/ 19441 w 145307"/>
                <a:gd name="connsiteY0" fmla="*/ 203450 h 207582"/>
                <a:gd name="connsiteX1" fmla="*/ 138593 w 145307"/>
                <a:gd name="connsiteY1" fmla="*/ 37869 h 207582"/>
                <a:gd name="connsiteX2" fmla="*/ 111815 w 145307"/>
                <a:gd name="connsiteY2" fmla="*/ 11091 h 207582"/>
                <a:gd name="connsiteX3" fmla="*/ 5602 w 145307"/>
                <a:gd name="connsiteY3" fmla="*/ 197638 h 207582"/>
                <a:gd name="connsiteX4" fmla="*/ 19441 w 145307"/>
                <a:gd name="connsiteY4" fmla="*/ 203450 h 207582"/>
                <a:gd name="connsiteX5" fmla="*/ 19441 w 145307"/>
                <a:gd name="connsiteY5" fmla="*/ 203450 h 20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307" h="207582">
                  <a:moveTo>
                    <a:pt x="19441" y="203450"/>
                  </a:moveTo>
                  <a:cubicBezTo>
                    <a:pt x="48226" y="138131"/>
                    <a:pt x="89327" y="88450"/>
                    <a:pt x="138593" y="37869"/>
                  </a:cubicBezTo>
                  <a:cubicBezTo>
                    <a:pt x="155615" y="20363"/>
                    <a:pt x="128214" y="-6900"/>
                    <a:pt x="111815" y="11091"/>
                  </a:cubicBezTo>
                  <a:cubicBezTo>
                    <a:pt x="64209" y="63540"/>
                    <a:pt x="30097" y="131627"/>
                    <a:pt x="5602" y="197638"/>
                  </a:cubicBezTo>
                  <a:cubicBezTo>
                    <a:pt x="2696" y="205595"/>
                    <a:pt x="15981" y="211339"/>
                    <a:pt x="19441" y="203450"/>
                  </a:cubicBezTo>
                  <a:lnTo>
                    <a:pt x="19441" y="203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5D83FFB7-C1A4-4873-BB8F-5DC553027AC1}"/>
              </a:ext>
            </a:extLst>
          </p:cNvPr>
          <p:cNvGrpSpPr/>
          <p:nvPr userDrawn="1"/>
        </p:nvGrpSpPr>
        <p:grpSpPr>
          <a:xfrm flipH="1">
            <a:off x="1292968" y="21096"/>
            <a:ext cx="749077" cy="1443177"/>
            <a:chOff x="8866583" y="78997"/>
            <a:chExt cx="1840978" cy="3546841"/>
          </a:xfrm>
          <a:gradFill>
            <a:gsLst>
              <a:gs pos="26000">
                <a:srgbClr val="93F6FB">
                  <a:alpha val="59000"/>
                </a:srgbClr>
              </a:gs>
              <a:gs pos="0">
                <a:srgbClr val="3FEFF7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C0C1FA35-3B79-4056-AF2E-F677FABF710C}"/>
                </a:ext>
              </a:extLst>
            </p:cNvPr>
            <p:cNvSpPr/>
            <p:nvPr/>
          </p:nvSpPr>
          <p:spPr>
            <a:xfrm>
              <a:off x="9802686" y="1044563"/>
              <a:ext cx="904875" cy="2581275"/>
            </a:xfrm>
            <a:custGeom>
              <a:avLst/>
              <a:gdLst>
                <a:gd name="connsiteX0" fmla="*/ 899270 w 904875"/>
                <a:gd name="connsiteY0" fmla="*/ 2581544 h 2581275"/>
                <a:gd name="connsiteX1" fmla="*/ 260237 w 904875"/>
                <a:gd name="connsiteY1" fmla="*/ 554719 h 2581275"/>
                <a:gd name="connsiteX2" fmla="*/ 26494 w 904875"/>
                <a:gd name="connsiteY2" fmla="*/ 12080 h 2581275"/>
                <a:gd name="connsiteX3" fmla="*/ 7825 w 904875"/>
                <a:gd name="connsiteY3" fmla="*/ 19986 h 2581275"/>
                <a:gd name="connsiteX4" fmla="*/ 213184 w 904875"/>
                <a:gd name="connsiteY4" fmla="*/ 505475 h 2581275"/>
                <a:gd name="connsiteX5" fmla="*/ 407875 w 904875"/>
                <a:gd name="connsiteY5" fmla="*/ 1001727 h 2581275"/>
                <a:gd name="connsiteX6" fmla="*/ 748679 w 904875"/>
                <a:gd name="connsiteY6" fmla="*/ 2007567 h 2581275"/>
                <a:gd name="connsiteX7" fmla="*/ 898031 w 904875"/>
                <a:gd name="connsiteY7" fmla="*/ 2581830 h 2581275"/>
                <a:gd name="connsiteX8" fmla="*/ 899270 w 904875"/>
                <a:gd name="connsiteY8" fmla="*/ 2581544 h 2581275"/>
                <a:gd name="connsiteX9" fmla="*/ 899270 w 904875"/>
                <a:gd name="connsiteY9" fmla="*/ 2581544 h 258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4875" h="2581275">
                  <a:moveTo>
                    <a:pt x="899270" y="2581544"/>
                  </a:moveTo>
                  <a:cubicBezTo>
                    <a:pt x="746012" y="1889267"/>
                    <a:pt x="526937" y="1211277"/>
                    <a:pt x="260237" y="554719"/>
                  </a:cubicBezTo>
                  <a:cubicBezTo>
                    <a:pt x="186323" y="372601"/>
                    <a:pt x="112981" y="188673"/>
                    <a:pt x="26494" y="12080"/>
                  </a:cubicBezTo>
                  <a:cubicBezTo>
                    <a:pt x="21445" y="1793"/>
                    <a:pt x="3443" y="9127"/>
                    <a:pt x="7825" y="19986"/>
                  </a:cubicBezTo>
                  <a:cubicBezTo>
                    <a:pt x="73452" y="182958"/>
                    <a:pt x="146509" y="342978"/>
                    <a:pt x="213184" y="505475"/>
                  </a:cubicBezTo>
                  <a:cubicBezTo>
                    <a:pt x="280621" y="669876"/>
                    <a:pt x="345391" y="835421"/>
                    <a:pt x="407875" y="1001727"/>
                  </a:cubicBezTo>
                  <a:cubicBezTo>
                    <a:pt x="532366" y="1333102"/>
                    <a:pt x="649333" y="1667715"/>
                    <a:pt x="748679" y="2007567"/>
                  </a:cubicBezTo>
                  <a:cubicBezTo>
                    <a:pt x="804210" y="2197401"/>
                    <a:pt x="853359" y="2389139"/>
                    <a:pt x="898031" y="2581830"/>
                  </a:cubicBezTo>
                  <a:cubicBezTo>
                    <a:pt x="898317" y="2582592"/>
                    <a:pt x="899460" y="2582306"/>
                    <a:pt x="899270" y="2581544"/>
                  </a:cubicBezTo>
                  <a:lnTo>
                    <a:pt x="899270" y="2581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3C90695-B152-4671-BCA7-B2671411D58C}"/>
                </a:ext>
              </a:extLst>
            </p:cNvPr>
            <p:cNvSpPr/>
            <p:nvPr/>
          </p:nvSpPr>
          <p:spPr>
            <a:xfrm>
              <a:off x="9491603" y="381011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86911588-9AAE-46E1-95AC-3F715F8A0A52}"/>
                </a:ext>
              </a:extLst>
            </p:cNvPr>
            <p:cNvSpPr/>
            <p:nvPr/>
          </p:nvSpPr>
          <p:spPr>
            <a:xfrm>
              <a:off x="9710172" y="625895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AC8964E4-558E-434E-957A-33383BFC1987}"/>
                </a:ext>
              </a:extLst>
            </p:cNvPr>
            <p:cNvSpPr/>
            <p:nvPr/>
          </p:nvSpPr>
          <p:spPr>
            <a:xfrm>
              <a:off x="9789141" y="490147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606CF356-5912-4468-9813-602F625C3EAD}"/>
                </a:ext>
              </a:extLst>
            </p:cNvPr>
            <p:cNvSpPr/>
            <p:nvPr/>
          </p:nvSpPr>
          <p:spPr>
            <a:xfrm>
              <a:off x="9819423" y="650638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1EEE561B-CA28-4560-A9E1-F5CC0C10E44C}"/>
                </a:ext>
              </a:extLst>
            </p:cNvPr>
            <p:cNvSpPr/>
            <p:nvPr/>
          </p:nvSpPr>
          <p:spPr>
            <a:xfrm>
              <a:off x="9783848" y="732155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808EFD33-EA41-4497-8720-B749D7982D42}"/>
                </a:ext>
              </a:extLst>
            </p:cNvPr>
            <p:cNvSpPr/>
            <p:nvPr/>
          </p:nvSpPr>
          <p:spPr>
            <a:xfrm>
              <a:off x="9849994" y="976714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A13C5EB8-73AC-495F-82D7-410221188783}"/>
                </a:ext>
              </a:extLst>
            </p:cNvPr>
            <p:cNvSpPr/>
            <p:nvPr/>
          </p:nvSpPr>
          <p:spPr>
            <a:xfrm>
              <a:off x="9799046" y="986318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C94FAFE9-4FEC-43AE-9368-BD674223E881}"/>
                </a:ext>
              </a:extLst>
            </p:cNvPr>
            <p:cNvSpPr/>
            <p:nvPr/>
          </p:nvSpPr>
          <p:spPr>
            <a:xfrm>
              <a:off x="9848180" y="1040190"/>
              <a:ext cx="209550" cy="247650"/>
            </a:xfrm>
            <a:custGeom>
              <a:avLst/>
              <a:gdLst>
                <a:gd name="connsiteX0" fmla="*/ 8146 w 209550"/>
                <a:gd name="connsiteY0" fmla="*/ 15596 h 247650"/>
                <a:gd name="connsiteX1" fmla="*/ 175786 w 209550"/>
                <a:gd name="connsiteY1" fmla="*/ 236672 h 247650"/>
                <a:gd name="connsiteX2" fmla="*/ 203408 w 209550"/>
                <a:gd name="connsiteY2" fmla="*/ 215335 h 247650"/>
                <a:gd name="connsiteX3" fmla="*/ 17004 w 209550"/>
                <a:gd name="connsiteY3" fmla="*/ 8738 h 247650"/>
                <a:gd name="connsiteX4" fmla="*/ 8146 w 209550"/>
                <a:gd name="connsiteY4" fmla="*/ 15596 h 247650"/>
                <a:gd name="connsiteX5" fmla="*/ 8146 w 209550"/>
                <a:gd name="connsiteY5" fmla="*/ 1559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96"/>
                  </a:moveTo>
                  <a:cubicBezTo>
                    <a:pt x="62914" y="90177"/>
                    <a:pt x="122731" y="160757"/>
                    <a:pt x="175786" y="236672"/>
                  </a:cubicBezTo>
                  <a:cubicBezTo>
                    <a:pt x="190454" y="257722"/>
                    <a:pt x="221125" y="233338"/>
                    <a:pt x="203408" y="215335"/>
                  </a:cubicBezTo>
                  <a:cubicBezTo>
                    <a:pt x="138067" y="149327"/>
                    <a:pt x="80821" y="76175"/>
                    <a:pt x="17004" y="8738"/>
                  </a:cubicBezTo>
                  <a:cubicBezTo>
                    <a:pt x="12718" y="4166"/>
                    <a:pt x="4240" y="10358"/>
                    <a:pt x="8146" y="15596"/>
                  </a:cubicBezTo>
                  <a:lnTo>
                    <a:pt x="8146" y="155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9B788974-1C4C-4229-B39F-147223B19845}"/>
                </a:ext>
              </a:extLst>
            </p:cNvPr>
            <p:cNvSpPr/>
            <p:nvPr/>
          </p:nvSpPr>
          <p:spPr>
            <a:xfrm>
              <a:off x="9784108" y="1072859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2A135D14-D3BE-416D-B8AD-B039C7EEED18}"/>
                </a:ext>
              </a:extLst>
            </p:cNvPr>
            <p:cNvSpPr/>
            <p:nvPr/>
          </p:nvSpPr>
          <p:spPr>
            <a:xfrm>
              <a:off x="9667347" y="1008765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188123C3-167A-459A-A895-EE287958578F}"/>
                </a:ext>
              </a:extLst>
            </p:cNvPr>
            <p:cNvSpPr/>
            <p:nvPr/>
          </p:nvSpPr>
          <p:spPr>
            <a:xfrm>
              <a:off x="9551997" y="1043997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B952E4E1-F3C3-4D07-B53B-C01A7C1F5BEE}"/>
                </a:ext>
              </a:extLst>
            </p:cNvPr>
            <p:cNvSpPr/>
            <p:nvPr/>
          </p:nvSpPr>
          <p:spPr>
            <a:xfrm>
              <a:off x="9313788" y="992536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C87D566D-A870-45D0-9FAB-743DC6F29D3F}"/>
                </a:ext>
              </a:extLst>
            </p:cNvPr>
            <p:cNvSpPr/>
            <p:nvPr/>
          </p:nvSpPr>
          <p:spPr>
            <a:xfrm>
              <a:off x="9388005" y="974793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1002DB22-27B0-4A0E-B806-176C6CD31602}"/>
                </a:ext>
              </a:extLst>
            </p:cNvPr>
            <p:cNvSpPr/>
            <p:nvPr/>
          </p:nvSpPr>
          <p:spPr>
            <a:xfrm>
              <a:off x="9262374" y="791446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8575A511-4142-44B0-A5C5-E4DE9524C5C4}"/>
                </a:ext>
              </a:extLst>
            </p:cNvPr>
            <p:cNvSpPr/>
            <p:nvPr/>
          </p:nvSpPr>
          <p:spPr>
            <a:xfrm>
              <a:off x="9500349" y="682400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B2BEDD8A-BFB9-4F4E-B5DA-BBB9410B41C8}"/>
                </a:ext>
              </a:extLst>
            </p:cNvPr>
            <p:cNvSpPr/>
            <p:nvPr/>
          </p:nvSpPr>
          <p:spPr>
            <a:xfrm>
              <a:off x="9759673" y="320306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03E444FA-2462-40EF-8120-9209E64725DC}"/>
                </a:ext>
              </a:extLst>
            </p:cNvPr>
            <p:cNvSpPr/>
            <p:nvPr/>
          </p:nvSpPr>
          <p:spPr>
            <a:xfrm>
              <a:off x="9919745" y="361636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27F206CB-1D38-4912-BBFE-2B55212076E9}"/>
                </a:ext>
              </a:extLst>
            </p:cNvPr>
            <p:cNvSpPr/>
            <p:nvPr/>
          </p:nvSpPr>
          <p:spPr>
            <a:xfrm>
              <a:off x="10101231" y="555002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FBDA3FEF-CEBB-4224-B366-B618B56520ED}"/>
                </a:ext>
              </a:extLst>
            </p:cNvPr>
            <p:cNvSpPr/>
            <p:nvPr/>
          </p:nvSpPr>
          <p:spPr>
            <a:xfrm>
              <a:off x="9330645" y="399071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4F91ABBC-E5CC-4F5F-830D-24A3930805C7}"/>
                </a:ext>
              </a:extLst>
            </p:cNvPr>
            <p:cNvSpPr/>
            <p:nvPr/>
          </p:nvSpPr>
          <p:spPr>
            <a:xfrm>
              <a:off x="9162343" y="554773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70DC6DE-936F-42E3-9623-4B239512B218}"/>
                </a:ext>
              </a:extLst>
            </p:cNvPr>
            <p:cNvSpPr/>
            <p:nvPr/>
          </p:nvSpPr>
          <p:spPr>
            <a:xfrm>
              <a:off x="9082539" y="882919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604ED352-CE5F-4374-9981-202EFC6D89EF}"/>
                </a:ext>
              </a:extLst>
            </p:cNvPr>
            <p:cNvSpPr/>
            <p:nvPr/>
          </p:nvSpPr>
          <p:spPr>
            <a:xfrm>
              <a:off x="9094145" y="1113992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870BBDF1-354C-4453-A5A3-09EC9D0EAC69}"/>
                </a:ext>
              </a:extLst>
            </p:cNvPr>
            <p:cNvSpPr/>
            <p:nvPr/>
          </p:nvSpPr>
          <p:spPr>
            <a:xfrm>
              <a:off x="9310400" y="1263872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CEE6298F-5E26-4172-B63A-E9A83F9CA944}"/>
                </a:ext>
              </a:extLst>
            </p:cNvPr>
            <p:cNvSpPr/>
            <p:nvPr/>
          </p:nvSpPr>
          <p:spPr>
            <a:xfrm>
              <a:off x="9780169" y="1451919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66392A99-9CBA-4C7A-9EF3-862AD3B5D086}"/>
                </a:ext>
              </a:extLst>
            </p:cNvPr>
            <p:cNvSpPr/>
            <p:nvPr/>
          </p:nvSpPr>
          <p:spPr>
            <a:xfrm>
              <a:off x="10153799" y="1241254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DC3EF96-0C4F-4674-9DCD-EF0D68CA23D3}"/>
                </a:ext>
              </a:extLst>
            </p:cNvPr>
            <p:cNvSpPr/>
            <p:nvPr/>
          </p:nvSpPr>
          <p:spPr>
            <a:xfrm>
              <a:off x="10206932" y="873907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0907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68067B31-3DAB-45F8-BA16-8E8AF47CD6B6}"/>
                </a:ext>
              </a:extLst>
            </p:cNvPr>
            <p:cNvSpPr/>
            <p:nvPr/>
          </p:nvSpPr>
          <p:spPr>
            <a:xfrm>
              <a:off x="9603259" y="201584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A5DB1194-0606-4A36-8914-D7B7419BB8B8}"/>
                </a:ext>
              </a:extLst>
            </p:cNvPr>
            <p:cNvSpPr/>
            <p:nvPr/>
          </p:nvSpPr>
          <p:spPr>
            <a:xfrm>
              <a:off x="9887782" y="322171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AE8CCDC9-FC3A-4B88-BAA3-84784BC3EF01}"/>
                </a:ext>
              </a:extLst>
            </p:cNvPr>
            <p:cNvSpPr/>
            <p:nvPr/>
          </p:nvSpPr>
          <p:spPr>
            <a:xfrm>
              <a:off x="10192844" y="360271"/>
              <a:ext cx="28575" cy="28575"/>
            </a:xfrm>
            <a:custGeom>
              <a:avLst/>
              <a:gdLst>
                <a:gd name="connsiteX0" fmla="*/ 14573 w 28575"/>
                <a:gd name="connsiteY0" fmla="*/ 22669 h 28575"/>
                <a:gd name="connsiteX1" fmla="*/ 14573 w 28575"/>
                <a:gd name="connsiteY1" fmla="*/ 7144 h 28575"/>
                <a:gd name="connsiteX2" fmla="*/ 14573 w 28575"/>
                <a:gd name="connsiteY2" fmla="*/ 22669 h 28575"/>
                <a:gd name="connsiteX3" fmla="*/ 14573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669"/>
                  </a:moveTo>
                  <a:cubicBezTo>
                    <a:pt x="24575" y="22669"/>
                    <a:pt x="24575" y="7144"/>
                    <a:pt x="14573" y="7144"/>
                  </a:cubicBezTo>
                  <a:cubicBezTo>
                    <a:pt x="4667" y="7144"/>
                    <a:pt x="4667" y="22669"/>
                    <a:pt x="14573" y="22669"/>
                  </a:cubicBezTo>
                  <a:lnTo>
                    <a:pt x="14573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EB285F4F-3B4D-40C6-AF3B-92AF5C5BB9B8}"/>
                </a:ext>
              </a:extLst>
            </p:cNvPr>
            <p:cNvSpPr/>
            <p:nvPr/>
          </p:nvSpPr>
          <p:spPr>
            <a:xfrm>
              <a:off x="10350340" y="736745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6F2837B1-68B2-4561-B283-3A156BCBAD42}"/>
                </a:ext>
              </a:extLst>
            </p:cNvPr>
            <p:cNvSpPr/>
            <p:nvPr/>
          </p:nvSpPr>
          <p:spPr>
            <a:xfrm>
              <a:off x="10425578" y="1038308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E662E70F-2E1A-4845-A11F-5EA7757748C1}"/>
                </a:ext>
              </a:extLst>
            </p:cNvPr>
            <p:cNvSpPr/>
            <p:nvPr/>
          </p:nvSpPr>
          <p:spPr>
            <a:xfrm>
              <a:off x="10105762" y="134734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144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A27070D1-2A7A-4EBD-93D0-4740BA4FE16C}"/>
                </a:ext>
              </a:extLst>
            </p:cNvPr>
            <p:cNvSpPr/>
            <p:nvPr/>
          </p:nvSpPr>
          <p:spPr>
            <a:xfrm>
              <a:off x="9968269" y="1640633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F3F3E6F8-1A3E-4381-B5AB-3EA8602D0F4B}"/>
                </a:ext>
              </a:extLst>
            </p:cNvPr>
            <p:cNvSpPr/>
            <p:nvPr/>
          </p:nvSpPr>
          <p:spPr>
            <a:xfrm>
              <a:off x="9482636" y="1606617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BE714183-F7FA-4C5E-9FB5-BCCC06FEFFE8}"/>
                </a:ext>
              </a:extLst>
            </p:cNvPr>
            <p:cNvSpPr/>
            <p:nvPr/>
          </p:nvSpPr>
          <p:spPr>
            <a:xfrm>
              <a:off x="9121806" y="1362205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65D36D9C-38A9-4228-8022-2D9C8AED5B7F}"/>
                </a:ext>
              </a:extLst>
            </p:cNvPr>
            <p:cNvSpPr/>
            <p:nvPr/>
          </p:nvSpPr>
          <p:spPr>
            <a:xfrm>
              <a:off x="9106185" y="1038546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344D7D89-7401-439C-9705-AC386A41DD40}"/>
                </a:ext>
              </a:extLst>
            </p:cNvPr>
            <p:cNvSpPr/>
            <p:nvPr/>
          </p:nvSpPr>
          <p:spPr>
            <a:xfrm>
              <a:off x="8866583" y="648497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69347515-01D6-455B-BED5-98A8BE34C41D}"/>
                </a:ext>
              </a:extLst>
            </p:cNvPr>
            <p:cNvSpPr/>
            <p:nvPr/>
          </p:nvSpPr>
          <p:spPr>
            <a:xfrm>
              <a:off x="9175217" y="772512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A514F354-C2C2-4C94-B616-D30A06882AED}"/>
                </a:ext>
              </a:extLst>
            </p:cNvPr>
            <p:cNvSpPr/>
            <p:nvPr/>
          </p:nvSpPr>
          <p:spPr>
            <a:xfrm>
              <a:off x="9154929" y="334839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AA2853E-F8A6-44E5-918F-7587472E6191}"/>
                </a:ext>
              </a:extLst>
            </p:cNvPr>
            <p:cNvSpPr/>
            <p:nvPr/>
          </p:nvSpPr>
          <p:spPr>
            <a:xfrm>
              <a:off x="9433904" y="155483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D9C28C06-A7CB-467B-8D3D-9994EEE4642B}"/>
                </a:ext>
              </a:extLst>
            </p:cNvPr>
            <p:cNvSpPr/>
            <p:nvPr/>
          </p:nvSpPr>
          <p:spPr>
            <a:xfrm>
              <a:off x="10048421" y="78997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0AD7A03B-816A-4588-9AEB-4270C650BE81}"/>
                </a:ext>
              </a:extLst>
            </p:cNvPr>
            <p:cNvSpPr/>
            <p:nvPr/>
          </p:nvSpPr>
          <p:spPr>
            <a:xfrm>
              <a:off x="10575368" y="722316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14EE7234-48B4-4224-86CE-7052A27BCD50}"/>
                </a:ext>
              </a:extLst>
            </p:cNvPr>
            <p:cNvSpPr/>
            <p:nvPr/>
          </p:nvSpPr>
          <p:spPr>
            <a:xfrm>
              <a:off x="10507264" y="1221997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1EE122AF-86BF-4672-952C-020117BF1DF3}"/>
                </a:ext>
              </a:extLst>
            </p:cNvPr>
            <p:cNvSpPr/>
            <p:nvPr/>
          </p:nvSpPr>
          <p:spPr>
            <a:xfrm>
              <a:off x="10227325" y="1578327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5" name="그룹 454">
            <a:extLst>
              <a:ext uri="{FF2B5EF4-FFF2-40B4-BE49-F238E27FC236}">
                <a16:creationId xmlns:a16="http://schemas.microsoft.com/office/drawing/2014/main" id="{42ED0898-9CDB-486A-918B-9F13283E28EE}"/>
              </a:ext>
            </a:extLst>
          </p:cNvPr>
          <p:cNvGrpSpPr/>
          <p:nvPr userDrawn="1"/>
        </p:nvGrpSpPr>
        <p:grpSpPr>
          <a:xfrm rot="1317388">
            <a:off x="10790222" y="4971717"/>
            <a:ext cx="720486" cy="1834470"/>
            <a:chOff x="9964135" y="3028212"/>
            <a:chExt cx="1770713" cy="4508510"/>
          </a:xfrm>
          <a:gradFill>
            <a:gsLst>
              <a:gs pos="38000">
                <a:srgbClr val="ED619E">
                  <a:alpha val="23000"/>
                </a:srgbClr>
              </a:gs>
              <a:gs pos="0">
                <a:srgbClr val="E72C7E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AE9C471C-F0F3-45D9-A206-B4999793CF70}"/>
                </a:ext>
              </a:extLst>
            </p:cNvPr>
            <p:cNvSpPr/>
            <p:nvPr/>
          </p:nvSpPr>
          <p:spPr>
            <a:xfrm>
              <a:off x="9964135" y="3821972"/>
              <a:ext cx="1009650" cy="3714750"/>
            </a:xfrm>
            <a:custGeom>
              <a:avLst/>
              <a:gdLst>
                <a:gd name="connsiteX0" fmla="*/ 9243 w 1009650"/>
                <a:gd name="connsiteY0" fmla="*/ 3713089 h 3714750"/>
                <a:gd name="connsiteX1" fmla="*/ 630463 w 1009650"/>
                <a:gd name="connsiteY1" fmla="*/ 809298 h 3714750"/>
                <a:gd name="connsiteX2" fmla="*/ 1003272 w 1009650"/>
                <a:gd name="connsiteY2" fmla="*/ 29105 h 3714750"/>
                <a:gd name="connsiteX3" fmla="*/ 977935 w 1009650"/>
                <a:gd name="connsiteY3" fmla="*/ 14341 h 3714750"/>
                <a:gd name="connsiteX4" fmla="*/ 94777 w 1009650"/>
                <a:gd name="connsiteY4" fmla="*/ 2860221 h 3714750"/>
                <a:gd name="connsiteX5" fmla="*/ 7147 w 1009650"/>
                <a:gd name="connsiteY5" fmla="*/ 3713089 h 3714750"/>
                <a:gd name="connsiteX6" fmla="*/ 9243 w 1009650"/>
                <a:gd name="connsiteY6" fmla="*/ 3713089 h 3714750"/>
                <a:gd name="connsiteX7" fmla="*/ 9243 w 1009650"/>
                <a:gd name="connsiteY7" fmla="*/ 3713089 h 371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650" h="3714750">
                  <a:moveTo>
                    <a:pt x="9243" y="3713089"/>
                  </a:moveTo>
                  <a:cubicBezTo>
                    <a:pt x="110970" y="2723156"/>
                    <a:pt x="256702" y="1738176"/>
                    <a:pt x="630463" y="809298"/>
                  </a:cubicBezTo>
                  <a:cubicBezTo>
                    <a:pt x="738096" y="541836"/>
                    <a:pt x="863254" y="281136"/>
                    <a:pt x="1003272" y="29105"/>
                  </a:cubicBezTo>
                  <a:cubicBezTo>
                    <a:pt x="1012416" y="12627"/>
                    <a:pt x="987365" y="-2137"/>
                    <a:pt x="977935" y="14341"/>
                  </a:cubicBezTo>
                  <a:cubicBezTo>
                    <a:pt x="480063" y="886831"/>
                    <a:pt x="228032" y="1870764"/>
                    <a:pt x="94777" y="2860221"/>
                  </a:cubicBezTo>
                  <a:cubicBezTo>
                    <a:pt x="56677" y="3143399"/>
                    <a:pt x="26483" y="3427911"/>
                    <a:pt x="7147" y="3713089"/>
                  </a:cubicBezTo>
                  <a:cubicBezTo>
                    <a:pt x="7052" y="3714423"/>
                    <a:pt x="9052" y="3714423"/>
                    <a:pt x="9243" y="3713089"/>
                  </a:cubicBezTo>
                  <a:lnTo>
                    <a:pt x="9243" y="37130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338A2C02-E3B7-4071-A639-01A22DFE836C}"/>
                </a:ext>
              </a:extLst>
            </p:cNvPr>
            <p:cNvSpPr/>
            <p:nvPr/>
          </p:nvSpPr>
          <p:spPr>
            <a:xfrm>
              <a:off x="11015778" y="3451364"/>
              <a:ext cx="247650" cy="295275"/>
            </a:xfrm>
            <a:custGeom>
              <a:avLst/>
              <a:gdLst>
                <a:gd name="connsiteX0" fmla="*/ 12017 w 247650"/>
                <a:gd name="connsiteY0" fmla="*/ 294557 h 295275"/>
                <a:gd name="connsiteX1" fmla="*/ 243093 w 247650"/>
                <a:gd name="connsiteY1" fmla="*/ 28333 h 295275"/>
                <a:gd name="connsiteX2" fmla="*/ 225472 w 247650"/>
                <a:gd name="connsiteY2" fmla="*/ 10712 h 295275"/>
                <a:gd name="connsiteX3" fmla="*/ 7540 w 247650"/>
                <a:gd name="connsiteY3" fmla="*/ 291986 h 295275"/>
                <a:gd name="connsiteX4" fmla="*/ 12017 w 247650"/>
                <a:gd name="connsiteY4" fmla="*/ 294557 h 295275"/>
                <a:gd name="connsiteX5" fmla="*/ 12017 w 247650"/>
                <a:gd name="connsiteY5" fmla="*/ 29455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295275">
                  <a:moveTo>
                    <a:pt x="12017" y="294557"/>
                  </a:moveTo>
                  <a:cubicBezTo>
                    <a:pt x="83264" y="199117"/>
                    <a:pt x="164512" y="117202"/>
                    <a:pt x="243093" y="28333"/>
                  </a:cubicBezTo>
                  <a:cubicBezTo>
                    <a:pt x="253666" y="16427"/>
                    <a:pt x="237283" y="-242"/>
                    <a:pt x="225472" y="10712"/>
                  </a:cubicBezTo>
                  <a:cubicBezTo>
                    <a:pt x="140700" y="90341"/>
                    <a:pt x="69548" y="194164"/>
                    <a:pt x="7540" y="291986"/>
                  </a:cubicBezTo>
                  <a:cubicBezTo>
                    <a:pt x="5826" y="294843"/>
                    <a:pt x="10112" y="297129"/>
                    <a:pt x="12017" y="294557"/>
                  </a:cubicBezTo>
                  <a:lnTo>
                    <a:pt x="12017" y="294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EE3C0382-D391-4C14-B12B-E7C1619E8D09}"/>
                </a:ext>
              </a:extLst>
            </p:cNvPr>
            <p:cNvSpPr/>
            <p:nvPr/>
          </p:nvSpPr>
          <p:spPr>
            <a:xfrm>
              <a:off x="10973502" y="3541991"/>
              <a:ext cx="28575" cy="180975"/>
            </a:xfrm>
            <a:custGeom>
              <a:avLst/>
              <a:gdLst>
                <a:gd name="connsiteX0" fmla="*/ 18384 w 28575"/>
                <a:gd name="connsiteY0" fmla="*/ 178117 h 180975"/>
                <a:gd name="connsiteX1" fmla="*/ 22956 w 28575"/>
                <a:gd name="connsiteY1" fmla="*/ 103727 h 180975"/>
                <a:gd name="connsiteX2" fmla="*/ 27813 w 28575"/>
                <a:gd name="connsiteY2" fmla="*/ 17145 h 180975"/>
                <a:gd name="connsiteX3" fmla="*/ 7144 w 28575"/>
                <a:gd name="connsiteY3" fmla="*/ 17145 h 180975"/>
                <a:gd name="connsiteX4" fmla="*/ 12002 w 28575"/>
                <a:gd name="connsiteY4" fmla="*/ 103727 h 180975"/>
                <a:gd name="connsiteX5" fmla="*/ 16574 w 28575"/>
                <a:gd name="connsiteY5" fmla="*/ 178117 h 180975"/>
                <a:gd name="connsiteX6" fmla="*/ 18384 w 28575"/>
                <a:gd name="connsiteY6" fmla="*/ 178117 h 180975"/>
                <a:gd name="connsiteX7" fmla="*/ 18384 w 28575"/>
                <a:gd name="connsiteY7" fmla="*/ 1781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180975">
                  <a:moveTo>
                    <a:pt x="18384" y="178117"/>
                  </a:moveTo>
                  <a:cubicBezTo>
                    <a:pt x="22765" y="153543"/>
                    <a:pt x="21813" y="128588"/>
                    <a:pt x="22956" y="103727"/>
                  </a:cubicBezTo>
                  <a:cubicBezTo>
                    <a:pt x="24384" y="74866"/>
                    <a:pt x="27718" y="46196"/>
                    <a:pt x="27813" y="17145"/>
                  </a:cubicBezTo>
                  <a:cubicBezTo>
                    <a:pt x="27909" y="3810"/>
                    <a:pt x="7049" y="3810"/>
                    <a:pt x="7144" y="17145"/>
                  </a:cubicBezTo>
                  <a:cubicBezTo>
                    <a:pt x="7335" y="46101"/>
                    <a:pt x="10668" y="74771"/>
                    <a:pt x="12002" y="103727"/>
                  </a:cubicBezTo>
                  <a:cubicBezTo>
                    <a:pt x="13145" y="128588"/>
                    <a:pt x="12192" y="153543"/>
                    <a:pt x="16574" y="178117"/>
                  </a:cubicBezTo>
                  <a:cubicBezTo>
                    <a:pt x="16860" y="178975"/>
                    <a:pt x="18288" y="178975"/>
                    <a:pt x="18384" y="178117"/>
                  </a:cubicBezTo>
                  <a:lnTo>
                    <a:pt x="18384" y="178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1FDB7B7F-05EE-4FF2-8696-BD2C491139E2}"/>
                </a:ext>
              </a:extLst>
            </p:cNvPr>
            <p:cNvSpPr/>
            <p:nvPr/>
          </p:nvSpPr>
          <p:spPr>
            <a:xfrm>
              <a:off x="10738834" y="3498259"/>
              <a:ext cx="228600" cy="238125"/>
            </a:xfrm>
            <a:custGeom>
              <a:avLst/>
              <a:gdLst>
                <a:gd name="connsiteX0" fmla="*/ 229049 w 228600"/>
                <a:gd name="connsiteY0" fmla="*/ 229659 h 238125"/>
                <a:gd name="connsiteX1" fmla="*/ 136085 w 228600"/>
                <a:gd name="connsiteY1" fmla="*/ 123932 h 238125"/>
                <a:gd name="connsiteX2" fmla="*/ 27786 w 228600"/>
                <a:gd name="connsiteY2" fmla="*/ 10584 h 238125"/>
                <a:gd name="connsiteX3" fmla="*/ 10546 w 228600"/>
                <a:gd name="connsiteY3" fmla="*/ 27825 h 238125"/>
                <a:gd name="connsiteX4" fmla="*/ 122750 w 228600"/>
                <a:gd name="connsiteY4" fmla="*/ 137267 h 238125"/>
                <a:gd name="connsiteX5" fmla="*/ 227525 w 228600"/>
                <a:gd name="connsiteY5" fmla="*/ 231183 h 238125"/>
                <a:gd name="connsiteX6" fmla="*/ 229049 w 228600"/>
                <a:gd name="connsiteY6" fmla="*/ 229659 h 238125"/>
                <a:gd name="connsiteX7" fmla="*/ 229049 w 228600"/>
                <a:gd name="connsiteY7" fmla="*/ 22965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38125">
                  <a:moveTo>
                    <a:pt x="229049" y="229659"/>
                  </a:moveTo>
                  <a:cubicBezTo>
                    <a:pt x="202760" y="190988"/>
                    <a:pt x="167422" y="158412"/>
                    <a:pt x="136085" y="123932"/>
                  </a:cubicBezTo>
                  <a:cubicBezTo>
                    <a:pt x="101128" y="85451"/>
                    <a:pt x="66362" y="45446"/>
                    <a:pt x="27786" y="10584"/>
                  </a:cubicBezTo>
                  <a:cubicBezTo>
                    <a:pt x="16070" y="12"/>
                    <a:pt x="68" y="16109"/>
                    <a:pt x="10546" y="27825"/>
                  </a:cubicBezTo>
                  <a:cubicBezTo>
                    <a:pt x="45026" y="66782"/>
                    <a:pt x="84650" y="101929"/>
                    <a:pt x="122750" y="137267"/>
                  </a:cubicBezTo>
                  <a:cubicBezTo>
                    <a:pt x="156945" y="168985"/>
                    <a:pt x="189139" y="204513"/>
                    <a:pt x="227525" y="231183"/>
                  </a:cubicBezTo>
                  <a:cubicBezTo>
                    <a:pt x="228382" y="231850"/>
                    <a:pt x="229621" y="230612"/>
                    <a:pt x="229049" y="229659"/>
                  </a:cubicBezTo>
                  <a:lnTo>
                    <a:pt x="229049" y="2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3FBD6FA2-9C23-43C5-BB5F-8F9C26FB672D}"/>
                </a:ext>
              </a:extLst>
            </p:cNvPr>
            <p:cNvSpPr/>
            <p:nvPr/>
          </p:nvSpPr>
          <p:spPr>
            <a:xfrm>
              <a:off x="10750235" y="3759981"/>
              <a:ext cx="180975" cy="66675"/>
            </a:xfrm>
            <a:custGeom>
              <a:avLst/>
              <a:gdLst>
                <a:gd name="connsiteX0" fmla="*/ 172119 w 180975"/>
                <a:gd name="connsiteY0" fmla="*/ 7276 h 66675"/>
                <a:gd name="connsiteX1" fmla="*/ 94204 w 180975"/>
                <a:gd name="connsiteY1" fmla="*/ 27469 h 66675"/>
                <a:gd name="connsiteX2" fmla="*/ 15242 w 180975"/>
                <a:gd name="connsiteY2" fmla="*/ 43948 h 66675"/>
                <a:gd name="connsiteX3" fmla="*/ 18385 w 180975"/>
                <a:gd name="connsiteY3" fmla="*/ 66903 h 66675"/>
                <a:gd name="connsiteX4" fmla="*/ 99062 w 180975"/>
                <a:gd name="connsiteY4" fmla="*/ 44709 h 66675"/>
                <a:gd name="connsiteX5" fmla="*/ 175357 w 180975"/>
                <a:gd name="connsiteY5" fmla="*/ 14706 h 66675"/>
                <a:gd name="connsiteX6" fmla="*/ 172119 w 180975"/>
                <a:gd name="connsiteY6" fmla="*/ 7276 h 66675"/>
                <a:gd name="connsiteX7" fmla="*/ 172119 w 180975"/>
                <a:gd name="connsiteY7" fmla="*/ 72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66675">
                  <a:moveTo>
                    <a:pt x="172119" y="7276"/>
                  </a:moveTo>
                  <a:cubicBezTo>
                    <a:pt x="145734" y="14134"/>
                    <a:pt x="121065" y="22707"/>
                    <a:pt x="94204" y="27469"/>
                  </a:cubicBezTo>
                  <a:cubicBezTo>
                    <a:pt x="67915" y="32136"/>
                    <a:pt x="40388" y="35470"/>
                    <a:pt x="15242" y="43948"/>
                  </a:cubicBezTo>
                  <a:cubicBezTo>
                    <a:pt x="3526" y="47853"/>
                    <a:pt x="4479" y="68141"/>
                    <a:pt x="18385" y="66903"/>
                  </a:cubicBezTo>
                  <a:cubicBezTo>
                    <a:pt x="46103" y="64331"/>
                    <a:pt x="73249" y="54806"/>
                    <a:pt x="99062" y="44709"/>
                  </a:cubicBezTo>
                  <a:cubicBezTo>
                    <a:pt x="124398" y="34708"/>
                    <a:pt x="150687" y="26231"/>
                    <a:pt x="175357" y="14706"/>
                  </a:cubicBezTo>
                  <a:cubicBezTo>
                    <a:pt x="179548" y="12706"/>
                    <a:pt x="176500" y="6133"/>
                    <a:pt x="172119" y="7276"/>
                  </a:cubicBezTo>
                  <a:lnTo>
                    <a:pt x="172119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DF6A3508-552A-4702-97B0-44233A275BC9}"/>
                </a:ext>
              </a:extLst>
            </p:cNvPr>
            <p:cNvSpPr/>
            <p:nvPr/>
          </p:nvSpPr>
          <p:spPr>
            <a:xfrm>
              <a:off x="11007502" y="3834358"/>
              <a:ext cx="47625" cy="190500"/>
            </a:xfrm>
            <a:custGeom>
              <a:avLst/>
              <a:gdLst>
                <a:gd name="connsiteX0" fmla="*/ 7149 w 47625"/>
                <a:gd name="connsiteY0" fmla="*/ 9861 h 190500"/>
                <a:gd name="connsiteX1" fmla="*/ 22960 w 47625"/>
                <a:gd name="connsiteY1" fmla="*/ 175977 h 190500"/>
                <a:gd name="connsiteX2" fmla="*/ 45725 w 47625"/>
                <a:gd name="connsiteY2" fmla="*/ 172929 h 190500"/>
                <a:gd name="connsiteX3" fmla="*/ 12673 w 47625"/>
                <a:gd name="connsiteY3" fmla="*/ 9194 h 190500"/>
                <a:gd name="connsiteX4" fmla="*/ 7149 w 47625"/>
                <a:gd name="connsiteY4" fmla="*/ 9861 h 190500"/>
                <a:gd name="connsiteX5" fmla="*/ 7149 w 47625"/>
                <a:gd name="connsiteY5" fmla="*/ 986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0">
                  <a:moveTo>
                    <a:pt x="7149" y="9861"/>
                  </a:moveTo>
                  <a:cubicBezTo>
                    <a:pt x="11530" y="65296"/>
                    <a:pt x="18388" y="120541"/>
                    <a:pt x="22960" y="175977"/>
                  </a:cubicBezTo>
                  <a:cubicBezTo>
                    <a:pt x="24294" y="192741"/>
                    <a:pt x="49345" y="189502"/>
                    <a:pt x="45725" y="172929"/>
                  </a:cubicBezTo>
                  <a:cubicBezTo>
                    <a:pt x="34009" y="118446"/>
                    <a:pt x="24580" y="63582"/>
                    <a:pt x="12673" y="9194"/>
                  </a:cubicBezTo>
                  <a:cubicBezTo>
                    <a:pt x="12102" y="6051"/>
                    <a:pt x="6958" y="6718"/>
                    <a:pt x="7149" y="9861"/>
                  </a:cubicBezTo>
                  <a:lnTo>
                    <a:pt x="7149" y="9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59D7C5CD-8975-4C59-B4E9-2C17AE772059}"/>
                </a:ext>
              </a:extLst>
            </p:cNvPr>
            <p:cNvSpPr/>
            <p:nvPr/>
          </p:nvSpPr>
          <p:spPr>
            <a:xfrm>
              <a:off x="11028676" y="3802242"/>
              <a:ext cx="200025" cy="209550"/>
            </a:xfrm>
            <a:custGeom>
              <a:avLst/>
              <a:gdLst>
                <a:gd name="connsiteX0" fmla="*/ 7882 w 200025"/>
                <a:gd name="connsiteY0" fmla="*/ 11973 h 209550"/>
                <a:gd name="connsiteX1" fmla="*/ 94845 w 200025"/>
                <a:gd name="connsiteY1" fmla="*/ 101318 h 209550"/>
                <a:gd name="connsiteX2" fmla="*/ 172855 w 200025"/>
                <a:gd name="connsiteY2" fmla="*/ 199425 h 209550"/>
                <a:gd name="connsiteX3" fmla="*/ 194191 w 200025"/>
                <a:gd name="connsiteY3" fmla="*/ 178089 h 209550"/>
                <a:gd name="connsiteX4" fmla="*/ 102656 w 200025"/>
                <a:gd name="connsiteY4" fmla="*/ 84744 h 209550"/>
                <a:gd name="connsiteX5" fmla="*/ 11216 w 200025"/>
                <a:gd name="connsiteY5" fmla="*/ 7687 h 209550"/>
                <a:gd name="connsiteX6" fmla="*/ 7882 w 200025"/>
                <a:gd name="connsiteY6" fmla="*/ 11973 h 209550"/>
                <a:gd name="connsiteX7" fmla="*/ 7882 w 200025"/>
                <a:gd name="connsiteY7" fmla="*/ 1197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25" h="209550">
                  <a:moveTo>
                    <a:pt x="7882" y="11973"/>
                  </a:moveTo>
                  <a:cubicBezTo>
                    <a:pt x="35981" y="42644"/>
                    <a:pt x="66461" y="70933"/>
                    <a:pt x="94845" y="101318"/>
                  </a:cubicBezTo>
                  <a:cubicBezTo>
                    <a:pt x="123611" y="132083"/>
                    <a:pt x="146185" y="167135"/>
                    <a:pt x="172855" y="199425"/>
                  </a:cubicBezTo>
                  <a:cubicBezTo>
                    <a:pt x="185333" y="214570"/>
                    <a:pt x="206097" y="193043"/>
                    <a:pt x="194191" y="178089"/>
                  </a:cubicBezTo>
                  <a:cubicBezTo>
                    <a:pt x="167426" y="144275"/>
                    <a:pt x="133231" y="115034"/>
                    <a:pt x="102656" y="84744"/>
                  </a:cubicBezTo>
                  <a:cubicBezTo>
                    <a:pt x="74271" y="56550"/>
                    <a:pt x="44553" y="29880"/>
                    <a:pt x="11216" y="7687"/>
                  </a:cubicBezTo>
                  <a:cubicBezTo>
                    <a:pt x="8549" y="5687"/>
                    <a:pt x="5787" y="9687"/>
                    <a:pt x="7882" y="11973"/>
                  </a:cubicBezTo>
                  <a:lnTo>
                    <a:pt x="7882" y="11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B730C7DE-A752-410D-8E73-6BE14252A269}"/>
                </a:ext>
              </a:extLst>
            </p:cNvPr>
            <p:cNvSpPr/>
            <p:nvPr/>
          </p:nvSpPr>
          <p:spPr>
            <a:xfrm>
              <a:off x="11057406" y="3739421"/>
              <a:ext cx="190500" cy="38100"/>
            </a:xfrm>
            <a:custGeom>
              <a:avLst/>
              <a:gdLst>
                <a:gd name="connsiteX0" fmla="*/ 11442 w 190500"/>
                <a:gd name="connsiteY0" fmla="*/ 37361 h 38100"/>
                <a:gd name="connsiteX1" fmla="*/ 175177 w 190500"/>
                <a:gd name="connsiteY1" fmla="*/ 32217 h 38100"/>
                <a:gd name="connsiteX2" fmla="*/ 168319 w 190500"/>
                <a:gd name="connsiteY2" fmla="*/ 7357 h 38100"/>
                <a:gd name="connsiteX3" fmla="*/ 11347 w 190500"/>
                <a:gd name="connsiteY3" fmla="*/ 28598 h 38100"/>
                <a:gd name="connsiteX4" fmla="*/ 11442 w 190500"/>
                <a:gd name="connsiteY4" fmla="*/ 37361 h 38100"/>
                <a:gd name="connsiteX5" fmla="*/ 11442 w 190500"/>
                <a:gd name="connsiteY5" fmla="*/ 373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8100">
                  <a:moveTo>
                    <a:pt x="11442" y="37361"/>
                  </a:moveTo>
                  <a:cubicBezTo>
                    <a:pt x="64782" y="39170"/>
                    <a:pt x="122503" y="40790"/>
                    <a:pt x="175177" y="32217"/>
                  </a:cubicBezTo>
                  <a:cubicBezTo>
                    <a:pt x="191465" y="29550"/>
                    <a:pt x="184607" y="4595"/>
                    <a:pt x="168319" y="7357"/>
                  </a:cubicBezTo>
                  <a:cubicBezTo>
                    <a:pt x="115360" y="16310"/>
                    <a:pt x="65544" y="26788"/>
                    <a:pt x="11347" y="28598"/>
                  </a:cubicBezTo>
                  <a:cubicBezTo>
                    <a:pt x="5727" y="28788"/>
                    <a:pt x="5727" y="37170"/>
                    <a:pt x="11442" y="37361"/>
                  </a:cubicBezTo>
                  <a:lnTo>
                    <a:pt x="11442" y="37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B33007E2-56B1-4B3C-B1B6-CB6E3C25A106}"/>
                </a:ext>
              </a:extLst>
            </p:cNvPr>
            <p:cNvSpPr/>
            <p:nvPr/>
          </p:nvSpPr>
          <p:spPr>
            <a:xfrm>
              <a:off x="11046991" y="3879048"/>
              <a:ext cx="57150" cy="85725"/>
            </a:xfrm>
            <a:custGeom>
              <a:avLst/>
              <a:gdLst>
                <a:gd name="connsiteX0" fmla="*/ 7474 w 57150"/>
                <a:gd name="connsiteY0" fmla="*/ 11653 h 85725"/>
                <a:gd name="connsiteX1" fmla="*/ 35001 w 57150"/>
                <a:gd name="connsiteY1" fmla="*/ 74899 h 85725"/>
                <a:gd name="connsiteX2" fmla="*/ 50146 w 57150"/>
                <a:gd name="connsiteY2" fmla="*/ 66041 h 85725"/>
                <a:gd name="connsiteX3" fmla="*/ 12617 w 57150"/>
                <a:gd name="connsiteY3" fmla="*/ 8605 h 85725"/>
                <a:gd name="connsiteX4" fmla="*/ 7474 w 57150"/>
                <a:gd name="connsiteY4" fmla="*/ 11653 h 85725"/>
                <a:gd name="connsiteX5" fmla="*/ 7474 w 57150"/>
                <a:gd name="connsiteY5" fmla="*/ 1165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85725">
                  <a:moveTo>
                    <a:pt x="7474" y="11653"/>
                  </a:moveTo>
                  <a:cubicBezTo>
                    <a:pt x="17380" y="32417"/>
                    <a:pt x="27476" y="53087"/>
                    <a:pt x="35001" y="74899"/>
                  </a:cubicBezTo>
                  <a:cubicBezTo>
                    <a:pt x="39668" y="88424"/>
                    <a:pt x="59480" y="78137"/>
                    <a:pt x="50146" y="66041"/>
                  </a:cubicBezTo>
                  <a:cubicBezTo>
                    <a:pt x="36144" y="47943"/>
                    <a:pt x="24523" y="28226"/>
                    <a:pt x="12617" y="8605"/>
                  </a:cubicBezTo>
                  <a:cubicBezTo>
                    <a:pt x="10617" y="5271"/>
                    <a:pt x="5854" y="8224"/>
                    <a:pt x="7474" y="11653"/>
                  </a:cubicBezTo>
                  <a:lnTo>
                    <a:pt x="7474" y="11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1F658807-26E5-485D-8664-CC99E09B4CD9}"/>
                </a:ext>
              </a:extLst>
            </p:cNvPr>
            <p:cNvSpPr/>
            <p:nvPr/>
          </p:nvSpPr>
          <p:spPr>
            <a:xfrm>
              <a:off x="10956046" y="3880464"/>
              <a:ext cx="28575" cy="104775"/>
            </a:xfrm>
            <a:custGeom>
              <a:avLst/>
              <a:gdLst>
                <a:gd name="connsiteX0" fmla="*/ 26791 w 28575"/>
                <a:gd name="connsiteY0" fmla="*/ 8427 h 104775"/>
                <a:gd name="connsiteX1" fmla="*/ 7741 w 28575"/>
                <a:gd name="connsiteY1" fmla="*/ 88246 h 104775"/>
                <a:gd name="connsiteX2" fmla="*/ 27362 w 28575"/>
                <a:gd name="connsiteY2" fmla="*/ 90913 h 104775"/>
                <a:gd name="connsiteX3" fmla="*/ 30315 w 28575"/>
                <a:gd name="connsiteY3" fmla="*/ 8903 h 104775"/>
                <a:gd name="connsiteX4" fmla="*/ 26791 w 28575"/>
                <a:gd name="connsiteY4" fmla="*/ 8427 h 104775"/>
                <a:gd name="connsiteX5" fmla="*/ 26791 w 28575"/>
                <a:gd name="connsiteY5" fmla="*/ 842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04775">
                  <a:moveTo>
                    <a:pt x="26791" y="8427"/>
                  </a:moveTo>
                  <a:cubicBezTo>
                    <a:pt x="21838" y="35573"/>
                    <a:pt x="16789" y="62148"/>
                    <a:pt x="7741" y="88246"/>
                  </a:cubicBezTo>
                  <a:cubicBezTo>
                    <a:pt x="2978" y="102058"/>
                    <a:pt x="28315" y="105677"/>
                    <a:pt x="27362" y="90913"/>
                  </a:cubicBezTo>
                  <a:cubicBezTo>
                    <a:pt x="25648" y="63386"/>
                    <a:pt x="27838" y="36430"/>
                    <a:pt x="30315" y="8903"/>
                  </a:cubicBezTo>
                  <a:cubicBezTo>
                    <a:pt x="30505" y="6903"/>
                    <a:pt x="27172" y="6427"/>
                    <a:pt x="26791" y="8427"/>
                  </a:cubicBezTo>
                  <a:lnTo>
                    <a:pt x="26791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5D961351-8537-476C-8306-72EBD4AB8B03}"/>
                </a:ext>
              </a:extLst>
            </p:cNvPr>
            <p:cNvSpPr/>
            <p:nvPr/>
          </p:nvSpPr>
          <p:spPr>
            <a:xfrm>
              <a:off x="10817358" y="3802967"/>
              <a:ext cx="104775" cy="76200"/>
            </a:xfrm>
            <a:custGeom>
              <a:avLst/>
              <a:gdLst>
                <a:gd name="connsiteX0" fmla="*/ 94042 w 104775"/>
                <a:gd name="connsiteY0" fmla="*/ 7534 h 76200"/>
                <a:gd name="connsiteX1" fmla="*/ 51370 w 104775"/>
                <a:gd name="connsiteY1" fmla="*/ 33346 h 76200"/>
                <a:gd name="connsiteX2" fmla="*/ 9936 w 104775"/>
                <a:gd name="connsiteY2" fmla="*/ 54587 h 76200"/>
                <a:gd name="connsiteX3" fmla="*/ 18889 w 104775"/>
                <a:gd name="connsiteY3" fmla="*/ 69922 h 76200"/>
                <a:gd name="connsiteX4" fmla="*/ 56608 w 104775"/>
                <a:gd name="connsiteY4" fmla="*/ 44872 h 76200"/>
                <a:gd name="connsiteX5" fmla="*/ 97376 w 104775"/>
                <a:gd name="connsiteY5" fmla="*/ 11915 h 76200"/>
                <a:gd name="connsiteX6" fmla="*/ 94042 w 104775"/>
                <a:gd name="connsiteY6" fmla="*/ 7534 h 76200"/>
                <a:gd name="connsiteX7" fmla="*/ 94042 w 104775"/>
                <a:gd name="connsiteY7" fmla="*/ 753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76200">
                  <a:moveTo>
                    <a:pt x="94042" y="7534"/>
                  </a:moveTo>
                  <a:cubicBezTo>
                    <a:pt x="79754" y="16201"/>
                    <a:pt x="66324" y="25822"/>
                    <a:pt x="51370" y="33346"/>
                  </a:cubicBezTo>
                  <a:cubicBezTo>
                    <a:pt x="37749" y="40204"/>
                    <a:pt x="21652" y="44776"/>
                    <a:pt x="9936" y="54587"/>
                  </a:cubicBezTo>
                  <a:cubicBezTo>
                    <a:pt x="2887" y="60588"/>
                    <a:pt x="10412" y="72494"/>
                    <a:pt x="18889" y="69922"/>
                  </a:cubicBezTo>
                  <a:cubicBezTo>
                    <a:pt x="33082" y="65541"/>
                    <a:pt x="45083" y="54016"/>
                    <a:pt x="56608" y="44872"/>
                  </a:cubicBezTo>
                  <a:cubicBezTo>
                    <a:pt x="70229" y="34108"/>
                    <a:pt x="84707" y="23821"/>
                    <a:pt x="97376" y="11915"/>
                  </a:cubicBezTo>
                  <a:cubicBezTo>
                    <a:pt x="99662" y="9724"/>
                    <a:pt x="96709" y="5914"/>
                    <a:pt x="94042" y="7534"/>
                  </a:cubicBezTo>
                  <a:lnTo>
                    <a:pt x="94042" y="7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749A94D-9ACA-4D07-AAA6-855008622982}"/>
                </a:ext>
              </a:extLst>
            </p:cNvPr>
            <p:cNvSpPr/>
            <p:nvPr/>
          </p:nvSpPr>
          <p:spPr>
            <a:xfrm>
              <a:off x="10821904" y="3692679"/>
              <a:ext cx="104775" cy="57150"/>
            </a:xfrm>
            <a:custGeom>
              <a:avLst/>
              <a:gdLst>
                <a:gd name="connsiteX0" fmla="*/ 105878 w 104775"/>
                <a:gd name="connsiteY0" fmla="*/ 48194 h 57150"/>
                <a:gd name="connsiteX1" fmla="*/ 61206 w 104775"/>
                <a:gd name="connsiteY1" fmla="*/ 27620 h 57150"/>
                <a:gd name="connsiteX2" fmla="*/ 20344 w 104775"/>
                <a:gd name="connsiteY2" fmla="*/ 7903 h 57150"/>
                <a:gd name="connsiteX3" fmla="*/ 14629 w 104775"/>
                <a:gd name="connsiteY3" fmla="*/ 28763 h 57150"/>
                <a:gd name="connsiteX4" fmla="*/ 59682 w 104775"/>
                <a:gd name="connsiteY4" fmla="*/ 39621 h 57150"/>
                <a:gd name="connsiteX5" fmla="*/ 104545 w 104775"/>
                <a:gd name="connsiteY5" fmla="*/ 51337 h 57150"/>
                <a:gd name="connsiteX6" fmla="*/ 105878 w 104775"/>
                <a:gd name="connsiteY6" fmla="*/ 48194 h 57150"/>
                <a:gd name="connsiteX7" fmla="*/ 105878 w 104775"/>
                <a:gd name="connsiteY7" fmla="*/ 48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57150">
                  <a:moveTo>
                    <a:pt x="105878" y="48194"/>
                  </a:moveTo>
                  <a:cubicBezTo>
                    <a:pt x="91495" y="40478"/>
                    <a:pt x="76160" y="34382"/>
                    <a:pt x="61206" y="27620"/>
                  </a:cubicBezTo>
                  <a:cubicBezTo>
                    <a:pt x="47395" y="21428"/>
                    <a:pt x="34345" y="13523"/>
                    <a:pt x="20344" y="7903"/>
                  </a:cubicBezTo>
                  <a:cubicBezTo>
                    <a:pt x="7675" y="2855"/>
                    <a:pt x="1103" y="24476"/>
                    <a:pt x="14629" y="28763"/>
                  </a:cubicBezTo>
                  <a:cubicBezTo>
                    <a:pt x="29202" y="33335"/>
                    <a:pt x="44823" y="35621"/>
                    <a:pt x="59682" y="39621"/>
                  </a:cubicBezTo>
                  <a:cubicBezTo>
                    <a:pt x="74541" y="43622"/>
                    <a:pt x="89400" y="48384"/>
                    <a:pt x="104545" y="51337"/>
                  </a:cubicBezTo>
                  <a:cubicBezTo>
                    <a:pt x="106354" y="51718"/>
                    <a:pt x="107688" y="49146"/>
                    <a:pt x="105878" y="48194"/>
                  </a:cubicBezTo>
                  <a:lnTo>
                    <a:pt x="105878" y="48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B7430A0E-7D7B-40B8-9047-9C089303EA17}"/>
                </a:ext>
              </a:extLst>
            </p:cNvPr>
            <p:cNvSpPr/>
            <p:nvPr/>
          </p:nvSpPr>
          <p:spPr>
            <a:xfrm>
              <a:off x="10919215" y="3596933"/>
              <a:ext cx="47625" cy="85725"/>
            </a:xfrm>
            <a:custGeom>
              <a:avLst/>
              <a:gdLst>
                <a:gd name="connsiteX0" fmla="*/ 44000 w 47625"/>
                <a:gd name="connsiteY0" fmla="*/ 86408 h 85725"/>
                <a:gd name="connsiteX1" fmla="*/ 24474 w 47625"/>
                <a:gd name="connsiteY1" fmla="*/ 15257 h 85725"/>
                <a:gd name="connsiteX2" fmla="*/ 8662 w 47625"/>
                <a:gd name="connsiteY2" fmla="*/ 19543 h 85725"/>
                <a:gd name="connsiteX3" fmla="*/ 42286 w 47625"/>
                <a:gd name="connsiteY3" fmla="*/ 86789 h 85725"/>
                <a:gd name="connsiteX4" fmla="*/ 44000 w 47625"/>
                <a:gd name="connsiteY4" fmla="*/ 86408 h 85725"/>
                <a:gd name="connsiteX5" fmla="*/ 44000 w 47625"/>
                <a:gd name="connsiteY5" fmla="*/ 8640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85725">
                  <a:moveTo>
                    <a:pt x="44000" y="86408"/>
                  </a:moveTo>
                  <a:cubicBezTo>
                    <a:pt x="41143" y="61739"/>
                    <a:pt x="27141" y="40022"/>
                    <a:pt x="24474" y="15257"/>
                  </a:cubicBezTo>
                  <a:cubicBezTo>
                    <a:pt x="22855" y="-174"/>
                    <a:pt x="1328" y="9351"/>
                    <a:pt x="8662" y="19543"/>
                  </a:cubicBezTo>
                  <a:cubicBezTo>
                    <a:pt x="23521" y="40212"/>
                    <a:pt x="27808" y="66215"/>
                    <a:pt x="42286" y="86789"/>
                  </a:cubicBezTo>
                  <a:cubicBezTo>
                    <a:pt x="42857" y="87551"/>
                    <a:pt x="44191" y="87456"/>
                    <a:pt x="44000" y="86408"/>
                  </a:cubicBezTo>
                  <a:lnTo>
                    <a:pt x="44000" y="864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9228C0D3-4C7D-4CB2-B0A5-8675A4FF8F70}"/>
                </a:ext>
              </a:extLst>
            </p:cNvPr>
            <p:cNvSpPr/>
            <p:nvPr/>
          </p:nvSpPr>
          <p:spPr>
            <a:xfrm>
              <a:off x="11006648" y="3608258"/>
              <a:ext cx="38100" cy="95250"/>
            </a:xfrm>
            <a:custGeom>
              <a:avLst/>
              <a:gdLst>
                <a:gd name="connsiteX0" fmla="*/ 11908 w 38100"/>
                <a:gd name="connsiteY0" fmla="*/ 95277 h 95250"/>
                <a:gd name="connsiteX1" fmla="*/ 24481 w 38100"/>
                <a:gd name="connsiteY1" fmla="*/ 59082 h 95250"/>
                <a:gd name="connsiteX2" fmla="*/ 37435 w 38100"/>
                <a:gd name="connsiteY2" fmla="*/ 17743 h 95250"/>
                <a:gd name="connsiteX3" fmla="*/ 20290 w 38100"/>
                <a:gd name="connsiteY3" fmla="*/ 15457 h 95250"/>
                <a:gd name="connsiteX4" fmla="*/ 14385 w 38100"/>
                <a:gd name="connsiteY4" fmla="*/ 59367 h 95250"/>
                <a:gd name="connsiteX5" fmla="*/ 7146 w 38100"/>
                <a:gd name="connsiteY5" fmla="*/ 94038 h 95250"/>
                <a:gd name="connsiteX6" fmla="*/ 11908 w 38100"/>
                <a:gd name="connsiteY6" fmla="*/ 95277 h 95250"/>
                <a:gd name="connsiteX7" fmla="*/ 11908 w 38100"/>
                <a:gd name="connsiteY7" fmla="*/ 9527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95250">
                  <a:moveTo>
                    <a:pt x="11908" y="95277"/>
                  </a:moveTo>
                  <a:cubicBezTo>
                    <a:pt x="18480" y="84228"/>
                    <a:pt x="21147" y="71369"/>
                    <a:pt x="24481" y="59082"/>
                  </a:cubicBezTo>
                  <a:cubicBezTo>
                    <a:pt x="28291" y="45175"/>
                    <a:pt x="33149" y="31554"/>
                    <a:pt x="37435" y="17743"/>
                  </a:cubicBezTo>
                  <a:cubicBezTo>
                    <a:pt x="41055" y="6027"/>
                    <a:pt x="21338" y="2313"/>
                    <a:pt x="20290" y="15457"/>
                  </a:cubicBezTo>
                  <a:cubicBezTo>
                    <a:pt x="19147" y="30316"/>
                    <a:pt x="17718" y="44794"/>
                    <a:pt x="14385" y="59367"/>
                  </a:cubicBezTo>
                  <a:cubicBezTo>
                    <a:pt x="11718" y="70893"/>
                    <a:pt x="7717" y="82227"/>
                    <a:pt x="7146" y="94038"/>
                  </a:cubicBezTo>
                  <a:cubicBezTo>
                    <a:pt x="7050" y="96610"/>
                    <a:pt x="10670" y="97372"/>
                    <a:pt x="11908" y="95277"/>
                  </a:cubicBezTo>
                  <a:lnTo>
                    <a:pt x="11908" y="95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2D963870-1F4D-4910-A68B-5EBC0318FD7C}"/>
                </a:ext>
              </a:extLst>
            </p:cNvPr>
            <p:cNvSpPr/>
            <p:nvPr/>
          </p:nvSpPr>
          <p:spPr>
            <a:xfrm>
              <a:off x="11055516" y="3698324"/>
              <a:ext cx="95250" cy="47625"/>
            </a:xfrm>
            <a:custGeom>
              <a:avLst/>
              <a:gdLst>
                <a:gd name="connsiteX0" fmla="*/ 11045 w 95250"/>
                <a:gd name="connsiteY0" fmla="*/ 45026 h 47625"/>
                <a:gd name="connsiteX1" fmla="*/ 52479 w 95250"/>
                <a:gd name="connsiteY1" fmla="*/ 33215 h 47625"/>
                <a:gd name="connsiteX2" fmla="*/ 90674 w 95250"/>
                <a:gd name="connsiteY2" fmla="*/ 23213 h 47625"/>
                <a:gd name="connsiteX3" fmla="*/ 84007 w 95250"/>
                <a:gd name="connsiteY3" fmla="*/ 7402 h 47625"/>
                <a:gd name="connsiteX4" fmla="*/ 44478 w 95250"/>
                <a:gd name="connsiteY4" fmla="*/ 25880 h 47625"/>
                <a:gd name="connsiteX5" fmla="*/ 8664 w 95250"/>
                <a:gd name="connsiteY5" fmla="*/ 39501 h 47625"/>
                <a:gd name="connsiteX6" fmla="*/ 11045 w 95250"/>
                <a:gd name="connsiteY6" fmla="*/ 45026 h 47625"/>
                <a:gd name="connsiteX7" fmla="*/ 11045 w 95250"/>
                <a:gd name="connsiteY7" fmla="*/ 450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250" h="47625">
                  <a:moveTo>
                    <a:pt x="11045" y="45026"/>
                  </a:moveTo>
                  <a:cubicBezTo>
                    <a:pt x="25142" y="42835"/>
                    <a:pt x="38668" y="37025"/>
                    <a:pt x="52479" y="33215"/>
                  </a:cubicBezTo>
                  <a:cubicBezTo>
                    <a:pt x="65338" y="29595"/>
                    <a:pt x="78673" y="29309"/>
                    <a:pt x="90674" y="23213"/>
                  </a:cubicBezTo>
                  <a:cubicBezTo>
                    <a:pt x="99628" y="18641"/>
                    <a:pt x="93341" y="5116"/>
                    <a:pt x="84007" y="7402"/>
                  </a:cubicBezTo>
                  <a:cubicBezTo>
                    <a:pt x="69910" y="10926"/>
                    <a:pt x="58099" y="20546"/>
                    <a:pt x="44478" y="25880"/>
                  </a:cubicBezTo>
                  <a:cubicBezTo>
                    <a:pt x="32572" y="30548"/>
                    <a:pt x="20094" y="33786"/>
                    <a:pt x="8664" y="39501"/>
                  </a:cubicBezTo>
                  <a:cubicBezTo>
                    <a:pt x="5426" y="41120"/>
                    <a:pt x="7902" y="45502"/>
                    <a:pt x="11045" y="45026"/>
                  </a:cubicBezTo>
                  <a:lnTo>
                    <a:pt x="11045" y="450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8F48182D-438C-4285-BD6A-7E166A9657FC}"/>
                </a:ext>
              </a:extLst>
            </p:cNvPr>
            <p:cNvSpPr/>
            <p:nvPr/>
          </p:nvSpPr>
          <p:spPr>
            <a:xfrm>
              <a:off x="10980078" y="3788891"/>
              <a:ext cx="19050" cy="57150"/>
            </a:xfrm>
            <a:custGeom>
              <a:avLst/>
              <a:gdLst>
                <a:gd name="connsiteX0" fmla="*/ 9045 w 19050"/>
                <a:gd name="connsiteY0" fmla="*/ 9894 h 57150"/>
                <a:gd name="connsiteX1" fmla="*/ 8664 w 19050"/>
                <a:gd name="connsiteY1" fmla="*/ 55995 h 57150"/>
                <a:gd name="connsiteX2" fmla="*/ 15141 w 19050"/>
                <a:gd name="connsiteY2" fmla="*/ 55995 h 57150"/>
                <a:gd name="connsiteX3" fmla="*/ 14760 w 19050"/>
                <a:gd name="connsiteY3" fmla="*/ 9894 h 57150"/>
                <a:gd name="connsiteX4" fmla="*/ 9045 w 19050"/>
                <a:gd name="connsiteY4" fmla="*/ 9894 h 57150"/>
                <a:gd name="connsiteX5" fmla="*/ 9045 w 19050"/>
                <a:gd name="connsiteY5" fmla="*/ 98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57150">
                  <a:moveTo>
                    <a:pt x="9045" y="9894"/>
                  </a:moveTo>
                  <a:cubicBezTo>
                    <a:pt x="7902" y="24467"/>
                    <a:pt x="5616" y="41708"/>
                    <a:pt x="8664" y="55995"/>
                  </a:cubicBezTo>
                  <a:cubicBezTo>
                    <a:pt x="9331" y="59234"/>
                    <a:pt x="14475" y="59234"/>
                    <a:pt x="15141" y="55995"/>
                  </a:cubicBezTo>
                  <a:cubicBezTo>
                    <a:pt x="18189" y="41612"/>
                    <a:pt x="15808" y="24372"/>
                    <a:pt x="14760" y="9894"/>
                  </a:cubicBezTo>
                  <a:cubicBezTo>
                    <a:pt x="14475" y="6275"/>
                    <a:pt x="9331" y="6179"/>
                    <a:pt x="9045" y="9894"/>
                  </a:cubicBezTo>
                  <a:lnTo>
                    <a:pt x="9045" y="9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54A55252-1E29-4443-8392-641DB06EAE54}"/>
                </a:ext>
              </a:extLst>
            </p:cNvPr>
            <p:cNvSpPr/>
            <p:nvPr/>
          </p:nvSpPr>
          <p:spPr>
            <a:xfrm>
              <a:off x="10930364" y="3773506"/>
              <a:ext cx="38100" cy="28575"/>
            </a:xfrm>
            <a:custGeom>
              <a:avLst/>
              <a:gdLst>
                <a:gd name="connsiteX0" fmla="*/ 39042 w 38100"/>
                <a:gd name="connsiteY0" fmla="*/ 7181 h 28575"/>
                <a:gd name="connsiteX1" fmla="*/ 8277 w 38100"/>
                <a:gd name="connsiteY1" fmla="*/ 19944 h 28575"/>
                <a:gd name="connsiteX2" fmla="*/ 13039 w 38100"/>
                <a:gd name="connsiteY2" fmla="*/ 24707 h 28575"/>
                <a:gd name="connsiteX3" fmla="*/ 39709 w 38100"/>
                <a:gd name="connsiteY3" fmla="*/ 9467 h 28575"/>
                <a:gd name="connsiteX4" fmla="*/ 39042 w 38100"/>
                <a:gd name="connsiteY4" fmla="*/ 7181 h 28575"/>
                <a:gd name="connsiteX5" fmla="*/ 39042 w 38100"/>
                <a:gd name="connsiteY5" fmla="*/ 71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8575">
                  <a:moveTo>
                    <a:pt x="39042" y="7181"/>
                  </a:moveTo>
                  <a:cubicBezTo>
                    <a:pt x="27708" y="6609"/>
                    <a:pt x="16659" y="12705"/>
                    <a:pt x="8277" y="19944"/>
                  </a:cubicBezTo>
                  <a:cubicBezTo>
                    <a:pt x="4943" y="22802"/>
                    <a:pt x="9705" y="27279"/>
                    <a:pt x="13039" y="24707"/>
                  </a:cubicBezTo>
                  <a:cubicBezTo>
                    <a:pt x="21326" y="18230"/>
                    <a:pt x="30470" y="14420"/>
                    <a:pt x="39709" y="9467"/>
                  </a:cubicBezTo>
                  <a:cubicBezTo>
                    <a:pt x="40757" y="8800"/>
                    <a:pt x="40185" y="7276"/>
                    <a:pt x="39042" y="7181"/>
                  </a:cubicBezTo>
                  <a:lnTo>
                    <a:pt x="39042" y="71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17C38749-54C6-4D07-BD28-F405CB62E6EB}"/>
                </a:ext>
              </a:extLst>
            </p:cNvPr>
            <p:cNvSpPr/>
            <p:nvPr/>
          </p:nvSpPr>
          <p:spPr>
            <a:xfrm>
              <a:off x="10933424" y="3739874"/>
              <a:ext cx="38100" cy="19050"/>
            </a:xfrm>
            <a:custGeom>
              <a:avLst/>
              <a:gdLst>
                <a:gd name="connsiteX0" fmla="*/ 35983 w 38100"/>
                <a:gd name="connsiteY0" fmla="*/ 13858 h 19050"/>
                <a:gd name="connsiteX1" fmla="*/ 12456 w 38100"/>
                <a:gd name="connsiteY1" fmla="*/ 7571 h 19050"/>
                <a:gd name="connsiteX2" fmla="*/ 8837 w 38100"/>
                <a:gd name="connsiteY2" fmla="*/ 13762 h 19050"/>
                <a:gd name="connsiteX3" fmla="*/ 35983 w 38100"/>
                <a:gd name="connsiteY3" fmla="*/ 19001 h 19050"/>
                <a:gd name="connsiteX4" fmla="*/ 35983 w 38100"/>
                <a:gd name="connsiteY4" fmla="*/ 13858 h 19050"/>
                <a:gd name="connsiteX5" fmla="*/ 35983 w 38100"/>
                <a:gd name="connsiteY5" fmla="*/ 138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9050">
                  <a:moveTo>
                    <a:pt x="35983" y="13858"/>
                  </a:moveTo>
                  <a:cubicBezTo>
                    <a:pt x="27220" y="14239"/>
                    <a:pt x="20171" y="11286"/>
                    <a:pt x="12456" y="7571"/>
                  </a:cubicBezTo>
                  <a:cubicBezTo>
                    <a:pt x="8265" y="5571"/>
                    <a:pt x="5027" y="11095"/>
                    <a:pt x="8837" y="13762"/>
                  </a:cubicBezTo>
                  <a:cubicBezTo>
                    <a:pt x="16647" y="19192"/>
                    <a:pt x="26744" y="20144"/>
                    <a:pt x="35983" y="19001"/>
                  </a:cubicBezTo>
                  <a:cubicBezTo>
                    <a:pt x="39221" y="18715"/>
                    <a:pt x="39412" y="13762"/>
                    <a:pt x="35983" y="13858"/>
                  </a:cubicBezTo>
                  <a:lnTo>
                    <a:pt x="35983" y="13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CD27E029-68A9-494B-BB19-E60CE92442A2}"/>
                </a:ext>
              </a:extLst>
            </p:cNvPr>
            <p:cNvSpPr/>
            <p:nvPr/>
          </p:nvSpPr>
          <p:spPr>
            <a:xfrm>
              <a:off x="10985988" y="3707390"/>
              <a:ext cx="28575" cy="47625"/>
            </a:xfrm>
            <a:custGeom>
              <a:avLst/>
              <a:gdLst>
                <a:gd name="connsiteX0" fmla="*/ 9803 w 28575"/>
                <a:gd name="connsiteY0" fmla="*/ 43960 h 47625"/>
                <a:gd name="connsiteX1" fmla="*/ 25234 w 28575"/>
                <a:gd name="connsiteY1" fmla="*/ 10051 h 47625"/>
                <a:gd name="connsiteX2" fmla="*/ 21043 w 28575"/>
                <a:gd name="connsiteY2" fmla="*/ 8241 h 47625"/>
                <a:gd name="connsiteX3" fmla="*/ 7231 w 28575"/>
                <a:gd name="connsiteY3" fmla="*/ 42817 h 47625"/>
                <a:gd name="connsiteX4" fmla="*/ 9803 w 28575"/>
                <a:gd name="connsiteY4" fmla="*/ 43960 h 47625"/>
                <a:gd name="connsiteX5" fmla="*/ 9803 w 28575"/>
                <a:gd name="connsiteY5" fmla="*/ 4396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47625">
                  <a:moveTo>
                    <a:pt x="9803" y="43960"/>
                  </a:moveTo>
                  <a:cubicBezTo>
                    <a:pt x="15328" y="32911"/>
                    <a:pt x="21424" y="21862"/>
                    <a:pt x="25234" y="10051"/>
                  </a:cubicBezTo>
                  <a:cubicBezTo>
                    <a:pt x="26091" y="7574"/>
                    <a:pt x="22281" y="5955"/>
                    <a:pt x="21043" y="8241"/>
                  </a:cubicBezTo>
                  <a:cubicBezTo>
                    <a:pt x="15232" y="19195"/>
                    <a:pt x="11422" y="31196"/>
                    <a:pt x="7231" y="42817"/>
                  </a:cubicBezTo>
                  <a:cubicBezTo>
                    <a:pt x="6660" y="44341"/>
                    <a:pt x="9041" y="45389"/>
                    <a:pt x="9803" y="43960"/>
                  </a:cubicBezTo>
                  <a:lnTo>
                    <a:pt x="9803" y="43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89602E5C-86DE-42E5-8FB4-2E331EA9078A}"/>
                </a:ext>
              </a:extLst>
            </p:cNvPr>
            <p:cNvSpPr/>
            <p:nvPr/>
          </p:nvSpPr>
          <p:spPr>
            <a:xfrm>
              <a:off x="10993481" y="3756267"/>
              <a:ext cx="47625" cy="19050"/>
            </a:xfrm>
            <a:custGeom>
              <a:avLst/>
              <a:gdLst>
                <a:gd name="connsiteX0" fmla="*/ 9073 w 47625"/>
                <a:gd name="connsiteY0" fmla="*/ 13943 h 19050"/>
                <a:gd name="connsiteX1" fmla="*/ 38791 w 47625"/>
                <a:gd name="connsiteY1" fmla="*/ 14133 h 19050"/>
                <a:gd name="connsiteX2" fmla="*/ 38791 w 47625"/>
                <a:gd name="connsiteY2" fmla="*/ 8704 h 19050"/>
                <a:gd name="connsiteX3" fmla="*/ 9073 w 47625"/>
                <a:gd name="connsiteY3" fmla="*/ 8894 h 19050"/>
                <a:gd name="connsiteX4" fmla="*/ 9073 w 47625"/>
                <a:gd name="connsiteY4" fmla="*/ 13943 h 19050"/>
                <a:gd name="connsiteX5" fmla="*/ 9073 w 47625"/>
                <a:gd name="connsiteY5" fmla="*/ 139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73" y="13943"/>
                  </a:moveTo>
                  <a:cubicBezTo>
                    <a:pt x="17931" y="15943"/>
                    <a:pt x="30028" y="16514"/>
                    <a:pt x="38791" y="14133"/>
                  </a:cubicBezTo>
                  <a:cubicBezTo>
                    <a:pt x="41458" y="13371"/>
                    <a:pt x="41458" y="9371"/>
                    <a:pt x="38791" y="8704"/>
                  </a:cubicBezTo>
                  <a:cubicBezTo>
                    <a:pt x="30028" y="6323"/>
                    <a:pt x="17836" y="6894"/>
                    <a:pt x="9073" y="8894"/>
                  </a:cubicBezTo>
                  <a:cubicBezTo>
                    <a:pt x="6501" y="9371"/>
                    <a:pt x="6501" y="13371"/>
                    <a:pt x="9073" y="13943"/>
                  </a:cubicBezTo>
                  <a:lnTo>
                    <a:pt x="9073" y="139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8F41A520-2E9E-44B5-A6BE-DB456266028E}"/>
                </a:ext>
              </a:extLst>
            </p:cNvPr>
            <p:cNvSpPr/>
            <p:nvPr/>
          </p:nvSpPr>
          <p:spPr>
            <a:xfrm>
              <a:off x="11035129" y="3438704"/>
              <a:ext cx="38100" cy="142875"/>
            </a:xfrm>
            <a:custGeom>
              <a:avLst/>
              <a:gdLst>
                <a:gd name="connsiteX0" fmla="*/ 14669 w 38100"/>
                <a:gd name="connsiteY0" fmla="*/ 139672 h 142875"/>
                <a:gd name="connsiteX1" fmla="*/ 37433 w 38100"/>
                <a:gd name="connsiteY1" fmla="*/ 17562 h 142875"/>
                <a:gd name="connsiteX2" fmla="*/ 21336 w 38100"/>
                <a:gd name="connsiteY2" fmla="*/ 13085 h 142875"/>
                <a:gd name="connsiteX3" fmla="*/ 7144 w 38100"/>
                <a:gd name="connsiteY3" fmla="*/ 138624 h 142875"/>
                <a:gd name="connsiteX4" fmla="*/ 14669 w 38100"/>
                <a:gd name="connsiteY4" fmla="*/ 139672 h 142875"/>
                <a:gd name="connsiteX5" fmla="*/ 14669 w 38100"/>
                <a:gd name="connsiteY5" fmla="*/ 13967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42875">
                  <a:moveTo>
                    <a:pt x="14669" y="139672"/>
                  </a:moveTo>
                  <a:cubicBezTo>
                    <a:pt x="20479" y="98238"/>
                    <a:pt x="30004" y="58424"/>
                    <a:pt x="37433" y="17562"/>
                  </a:cubicBezTo>
                  <a:cubicBezTo>
                    <a:pt x="39338" y="7179"/>
                    <a:pt x="24098" y="2607"/>
                    <a:pt x="21336" y="13085"/>
                  </a:cubicBezTo>
                  <a:cubicBezTo>
                    <a:pt x="11049" y="52709"/>
                    <a:pt x="8001" y="97857"/>
                    <a:pt x="7144" y="138624"/>
                  </a:cubicBezTo>
                  <a:cubicBezTo>
                    <a:pt x="7144" y="142815"/>
                    <a:pt x="14097" y="143958"/>
                    <a:pt x="14669" y="139672"/>
                  </a:cubicBezTo>
                  <a:lnTo>
                    <a:pt x="14669" y="1396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06C88727-E6BD-46FA-AC82-4A3EB19B234E}"/>
                </a:ext>
              </a:extLst>
            </p:cNvPr>
            <p:cNvSpPr/>
            <p:nvPr/>
          </p:nvSpPr>
          <p:spPr>
            <a:xfrm>
              <a:off x="10608469" y="3729154"/>
              <a:ext cx="190500" cy="38100"/>
            </a:xfrm>
            <a:custGeom>
              <a:avLst/>
              <a:gdLst>
                <a:gd name="connsiteX0" fmla="*/ 189107 w 190500"/>
                <a:gd name="connsiteY0" fmla="*/ 22387 h 38100"/>
                <a:gd name="connsiteX1" fmla="*/ 18038 w 190500"/>
                <a:gd name="connsiteY1" fmla="*/ 7147 h 38100"/>
                <a:gd name="connsiteX2" fmla="*/ 18038 w 190500"/>
                <a:gd name="connsiteY2" fmla="*/ 29816 h 38100"/>
                <a:gd name="connsiteX3" fmla="*/ 189107 w 190500"/>
                <a:gd name="connsiteY3" fmla="*/ 29149 h 38100"/>
                <a:gd name="connsiteX4" fmla="*/ 189107 w 190500"/>
                <a:gd name="connsiteY4" fmla="*/ 22387 h 38100"/>
                <a:gd name="connsiteX5" fmla="*/ 189107 w 190500"/>
                <a:gd name="connsiteY5" fmla="*/ 2238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8100">
                  <a:moveTo>
                    <a:pt x="189107" y="22387"/>
                  </a:moveTo>
                  <a:cubicBezTo>
                    <a:pt x="132910" y="15719"/>
                    <a:pt x="74617" y="8194"/>
                    <a:pt x="18038" y="7147"/>
                  </a:cubicBezTo>
                  <a:cubicBezTo>
                    <a:pt x="3370" y="6861"/>
                    <a:pt x="3655" y="28864"/>
                    <a:pt x="18038" y="29816"/>
                  </a:cubicBezTo>
                  <a:cubicBezTo>
                    <a:pt x="74236" y="33531"/>
                    <a:pt x="132814" y="31054"/>
                    <a:pt x="189107" y="29149"/>
                  </a:cubicBezTo>
                  <a:cubicBezTo>
                    <a:pt x="193584" y="28959"/>
                    <a:pt x="193298" y="22863"/>
                    <a:pt x="189107" y="22387"/>
                  </a:cubicBezTo>
                  <a:lnTo>
                    <a:pt x="189107" y="22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4019BAC1-A480-422B-AC63-43254C79FB8C}"/>
                </a:ext>
              </a:extLst>
            </p:cNvPr>
            <p:cNvSpPr/>
            <p:nvPr/>
          </p:nvSpPr>
          <p:spPr>
            <a:xfrm>
              <a:off x="10993478" y="4011156"/>
              <a:ext cx="28575" cy="142875"/>
            </a:xfrm>
            <a:custGeom>
              <a:avLst/>
              <a:gdLst>
                <a:gd name="connsiteX0" fmla="*/ 9552 w 28575"/>
                <a:gd name="connsiteY0" fmla="*/ 10037 h 142875"/>
                <a:gd name="connsiteX1" fmla="*/ 9838 w 28575"/>
                <a:gd name="connsiteY1" fmla="*/ 127576 h 142875"/>
                <a:gd name="connsiteX2" fmla="*/ 28221 w 28575"/>
                <a:gd name="connsiteY2" fmla="*/ 125099 h 142875"/>
                <a:gd name="connsiteX3" fmla="*/ 15458 w 28575"/>
                <a:gd name="connsiteY3" fmla="*/ 10037 h 142875"/>
                <a:gd name="connsiteX4" fmla="*/ 9552 w 28575"/>
                <a:gd name="connsiteY4" fmla="*/ 10037 h 142875"/>
                <a:gd name="connsiteX5" fmla="*/ 9552 w 28575"/>
                <a:gd name="connsiteY5" fmla="*/ 1003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42875">
                  <a:moveTo>
                    <a:pt x="9552" y="10037"/>
                  </a:moveTo>
                  <a:cubicBezTo>
                    <a:pt x="5933" y="48899"/>
                    <a:pt x="6694" y="88714"/>
                    <a:pt x="9838" y="127576"/>
                  </a:cubicBezTo>
                  <a:cubicBezTo>
                    <a:pt x="10886" y="141006"/>
                    <a:pt x="30412" y="138720"/>
                    <a:pt x="28221" y="125099"/>
                  </a:cubicBezTo>
                  <a:cubicBezTo>
                    <a:pt x="22125" y="86809"/>
                    <a:pt x="18601" y="48709"/>
                    <a:pt x="15458" y="10037"/>
                  </a:cubicBezTo>
                  <a:cubicBezTo>
                    <a:pt x="15172" y="6132"/>
                    <a:pt x="9933" y="6227"/>
                    <a:pt x="9552" y="10037"/>
                  </a:cubicBezTo>
                  <a:lnTo>
                    <a:pt x="9552" y="100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19C25CB1-B539-437A-8516-58659DEFB4D4}"/>
                </a:ext>
              </a:extLst>
            </p:cNvPr>
            <p:cNvSpPr/>
            <p:nvPr/>
          </p:nvSpPr>
          <p:spPr>
            <a:xfrm>
              <a:off x="11105381" y="3809516"/>
              <a:ext cx="152400" cy="66675"/>
            </a:xfrm>
            <a:custGeom>
              <a:avLst/>
              <a:gdLst>
                <a:gd name="connsiteX0" fmla="*/ 7758 w 152400"/>
                <a:gd name="connsiteY0" fmla="*/ 8985 h 66675"/>
                <a:gd name="connsiteX1" fmla="*/ 133964 w 152400"/>
                <a:gd name="connsiteY1" fmla="*/ 65183 h 66675"/>
                <a:gd name="connsiteX2" fmla="*/ 141298 w 152400"/>
                <a:gd name="connsiteY2" fmla="*/ 47752 h 66675"/>
                <a:gd name="connsiteX3" fmla="*/ 8234 w 152400"/>
                <a:gd name="connsiteY3" fmla="*/ 7176 h 66675"/>
                <a:gd name="connsiteX4" fmla="*/ 7758 w 152400"/>
                <a:gd name="connsiteY4" fmla="*/ 8985 h 66675"/>
                <a:gd name="connsiteX5" fmla="*/ 7758 w 152400"/>
                <a:gd name="connsiteY5" fmla="*/ 89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66675">
                  <a:moveTo>
                    <a:pt x="7758" y="8985"/>
                  </a:moveTo>
                  <a:cubicBezTo>
                    <a:pt x="49763" y="26511"/>
                    <a:pt x="90435" y="51753"/>
                    <a:pt x="133964" y="65183"/>
                  </a:cubicBezTo>
                  <a:cubicBezTo>
                    <a:pt x="144061" y="68326"/>
                    <a:pt x="151300" y="52134"/>
                    <a:pt x="141298" y="47752"/>
                  </a:cubicBezTo>
                  <a:cubicBezTo>
                    <a:pt x="99293" y="29274"/>
                    <a:pt x="51859" y="21558"/>
                    <a:pt x="8234" y="7176"/>
                  </a:cubicBezTo>
                  <a:cubicBezTo>
                    <a:pt x="7091" y="6890"/>
                    <a:pt x="6710" y="8604"/>
                    <a:pt x="7758" y="8985"/>
                  </a:cubicBezTo>
                  <a:lnTo>
                    <a:pt x="7758" y="89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CFAC1C5A-92F7-4AB0-A723-8F22850F1019}"/>
                </a:ext>
              </a:extLst>
            </p:cNvPr>
            <p:cNvSpPr/>
            <p:nvPr/>
          </p:nvSpPr>
          <p:spPr>
            <a:xfrm>
              <a:off x="10699989" y="3911000"/>
              <a:ext cx="123825" cy="104775"/>
            </a:xfrm>
            <a:custGeom>
              <a:avLst/>
              <a:gdLst>
                <a:gd name="connsiteX0" fmla="*/ 113684 w 123825"/>
                <a:gd name="connsiteY0" fmla="*/ 7514 h 104775"/>
                <a:gd name="connsiteX1" fmla="*/ 64249 w 123825"/>
                <a:gd name="connsiteY1" fmla="*/ 46376 h 104775"/>
                <a:gd name="connsiteX2" fmla="*/ 12719 w 123825"/>
                <a:gd name="connsiteY2" fmla="*/ 81523 h 104775"/>
                <a:gd name="connsiteX3" fmla="*/ 27197 w 123825"/>
                <a:gd name="connsiteY3" fmla="*/ 100192 h 104775"/>
                <a:gd name="connsiteX4" fmla="*/ 70250 w 123825"/>
                <a:gd name="connsiteY4" fmla="*/ 53996 h 104775"/>
                <a:gd name="connsiteX5" fmla="*/ 116351 w 123825"/>
                <a:gd name="connsiteY5" fmla="*/ 10848 h 104775"/>
                <a:gd name="connsiteX6" fmla="*/ 113684 w 123825"/>
                <a:gd name="connsiteY6" fmla="*/ 7514 h 104775"/>
                <a:gd name="connsiteX7" fmla="*/ 113684 w 123825"/>
                <a:gd name="connsiteY7" fmla="*/ 751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04775">
                  <a:moveTo>
                    <a:pt x="113684" y="7514"/>
                  </a:moveTo>
                  <a:cubicBezTo>
                    <a:pt x="96253" y="19230"/>
                    <a:pt x="81299" y="34089"/>
                    <a:pt x="64249" y="46376"/>
                  </a:cubicBezTo>
                  <a:cubicBezTo>
                    <a:pt x="47390" y="58473"/>
                    <a:pt x="29864" y="69903"/>
                    <a:pt x="12719" y="81523"/>
                  </a:cubicBezTo>
                  <a:cubicBezTo>
                    <a:pt x="-1949" y="91429"/>
                    <a:pt x="15672" y="112575"/>
                    <a:pt x="27197" y="100192"/>
                  </a:cubicBezTo>
                  <a:cubicBezTo>
                    <a:pt x="41485" y="84857"/>
                    <a:pt x="55582" y="69046"/>
                    <a:pt x="70250" y="53996"/>
                  </a:cubicBezTo>
                  <a:cubicBezTo>
                    <a:pt x="85014" y="38946"/>
                    <a:pt x="102064" y="26373"/>
                    <a:pt x="116351" y="10848"/>
                  </a:cubicBezTo>
                  <a:cubicBezTo>
                    <a:pt x="117875" y="9133"/>
                    <a:pt x="115780" y="6085"/>
                    <a:pt x="113684" y="7514"/>
                  </a:cubicBezTo>
                  <a:lnTo>
                    <a:pt x="113684" y="75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03A13AEA-12A3-4902-887C-AC7047754F9F}"/>
                </a:ext>
              </a:extLst>
            </p:cNvPr>
            <p:cNvSpPr/>
            <p:nvPr/>
          </p:nvSpPr>
          <p:spPr>
            <a:xfrm>
              <a:off x="10868297" y="3351481"/>
              <a:ext cx="47625" cy="152400"/>
            </a:xfrm>
            <a:custGeom>
              <a:avLst/>
              <a:gdLst>
                <a:gd name="connsiteX0" fmla="*/ 46056 w 47625"/>
                <a:gd name="connsiteY0" fmla="*/ 148505 h 152400"/>
                <a:gd name="connsiteX1" fmla="*/ 26244 w 47625"/>
                <a:gd name="connsiteY1" fmla="*/ 14202 h 152400"/>
                <a:gd name="connsiteX2" fmla="*/ 7289 w 47625"/>
                <a:gd name="connsiteY2" fmla="*/ 19441 h 152400"/>
                <a:gd name="connsiteX3" fmla="*/ 44341 w 47625"/>
                <a:gd name="connsiteY3" fmla="*/ 148790 h 152400"/>
                <a:gd name="connsiteX4" fmla="*/ 46056 w 47625"/>
                <a:gd name="connsiteY4" fmla="*/ 148505 h 152400"/>
                <a:gd name="connsiteX5" fmla="*/ 46056 w 47625"/>
                <a:gd name="connsiteY5" fmla="*/ 1485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52400">
                  <a:moveTo>
                    <a:pt x="46056" y="148505"/>
                  </a:moveTo>
                  <a:cubicBezTo>
                    <a:pt x="41007" y="104404"/>
                    <a:pt x="37959" y="56874"/>
                    <a:pt x="26244" y="14202"/>
                  </a:cubicBezTo>
                  <a:cubicBezTo>
                    <a:pt x="22815" y="1724"/>
                    <a:pt x="5384" y="7249"/>
                    <a:pt x="7289" y="19441"/>
                  </a:cubicBezTo>
                  <a:cubicBezTo>
                    <a:pt x="14147" y="62589"/>
                    <a:pt x="30911" y="107166"/>
                    <a:pt x="44341" y="148790"/>
                  </a:cubicBezTo>
                  <a:cubicBezTo>
                    <a:pt x="44531" y="149648"/>
                    <a:pt x="46151" y="149552"/>
                    <a:pt x="46056" y="148505"/>
                  </a:cubicBezTo>
                  <a:lnTo>
                    <a:pt x="46056" y="148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6536BECF-1CFB-4590-A7FC-4134CEED4F7C}"/>
                </a:ext>
              </a:extLst>
            </p:cNvPr>
            <p:cNvSpPr/>
            <p:nvPr/>
          </p:nvSpPr>
          <p:spPr>
            <a:xfrm>
              <a:off x="11256606" y="3552570"/>
              <a:ext cx="142875" cy="76200"/>
            </a:xfrm>
            <a:custGeom>
              <a:avLst/>
              <a:gdLst>
                <a:gd name="connsiteX0" fmla="*/ 9790 w 142875"/>
                <a:gd name="connsiteY0" fmla="*/ 78194 h 76200"/>
                <a:gd name="connsiteX1" fmla="*/ 78275 w 142875"/>
                <a:gd name="connsiteY1" fmla="*/ 50571 h 76200"/>
                <a:gd name="connsiteX2" fmla="*/ 139616 w 142875"/>
                <a:gd name="connsiteY2" fmla="*/ 24949 h 76200"/>
                <a:gd name="connsiteX3" fmla="*/ 129805 w 142875"/>
                <a:gd name="connsiteY3" fmla="*/ 8280 h 76200"/>
                <a:gd name="connsiteX4" fmla="*/ 70750 w 142875"/>
                <a:gd name="connsiteY4" fmla="*/ 44761 h 76200"/>
                <a:gd name="connsiteX5" fmla="*/ 8075 w 142875"/>
                <a:gd name="connsiteY5" fmla="*/ 74384 h 76200"/>
                <a:gd name="connsiteX6" fmla="*/ 9790 w 142875"/>
                <a:gd name="connsiteY6" fmla="*/ 78194 h 76200"/>
                <a:gd name="connsiteX7" fmla="*/ 9790 w 142875"/>
                <a:gd name="connsiteY7" fmla="*/ 7819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76200">
                  <a:moveTo>
                    <a:pt x="9790" y="78194"/>
                  </a:moveTo>
                  <a:cubicBezTo>
                    <a:pt x="32840" y="69526"/>
                    <a:pt x="55319" y="59525"/>
                    <a:pt x="78275" y="50571"/>
                  </a:cubicBezTo>
                  <a:cubicBezTo>
                    <a:pt x="99134" y="42380"/>
                    <a:pt x="120470" y="36855"/>
                    <a:pt x="139616" y="24949"/>
                  </a:cubicBezTo>
                  <a:cubicBezTo>
                    <a:pt x="150379" y="18281"/>
                    <a:pt x="140949" y="2851"/>
                    <a:pt x="129805" y="8280"/>
                  </a:cubicBezTo>
                  <a:cubicBezTo>
                    <a:pt x="108755" y="18377"/>
                    <a:pt x="91229" y="33712"/>
                    <a:pt x="70750" y="44761"/>
                  </a:cubicBezTo>
                  <a:cubicBezTo>
                    <a:pt x="50462" y="55715"/>
                    <a:pt x="29316" y="65144"/>
                    <a:pt x="8075" y="74384"/>
                  </a:cubicBezTo>
                  <a:cubicBezTo>
                    <a:pt x="6075" y="75336"/>
                    <a:pt x="7599" y="79051"/>
                    <a:pt x="9790" y="78194"/>
                  </a:cubicBezTo>
                  <a:lnTo>
                    <a:pt x="9790" y="78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CD7D2F09-B701-40CE-9978-9517C40457DF}"/>
                </a:ext>
              </a:extLst>
            </p:cNvPr>
            <p:cNvSpPr/>
            <p:nvPr/>
          </p:nvSpPr>
          <p:spPr>
            <a:xfrm>
              <a:off x="11299183" y="3949078"/>
              <a:ext cx="123825" cy="104775"/>
            </a:xfrm>
            <a:custGeom>
              <a:avLst/>
              <a:gdLst>
                <a:gd name="connsiteX0" fmla="*/ 7409 w 123825"/>
                <a:gd name="connsiteY0" fmla="*/ 8679 h 104775"/>
                <a:gd name="connsiteX1" fmla="*/ 57986 w 123825"/>
                <a:gd name="connsiteY1" fmla="*/ 51922 h 104775"/>
                <a:gd name="connsiteX2" fmla="*/ 81228 w 123825"/>
                <a:gd name="connsiteY2" fmla="*/ 72973 h 104775"/>
                <a:gd name="connsiteX3" fmla="*/ 103992 w 123825"/>
                <a:gd name="connsiteY3" fmla="*/ 100119 h 104775"/>
                <a:gd name="connsiteX4" fmla="*/ 119232 w 123825"/>
                <a:gd name="connsiteY4" fmla="*/ 84879 h 104775"/>
                <a:gd name="connsiteX5" fmla="*/ 93896 w 123825"/>
                <a:gd name="connsiteY5" fmla="*/ 69258 h 104775"/>
                <a:gd name="connsiteX6" fmla="*/ 60368 w 123825"/>
                <a:gd name="connsiteY6" fmla="*/ 44017 h 104775"/>
                <a:gd name="connsiteX7" fmla="*/ 8457 w 123825"/>
                <a:gd name="connsiteY7" fmla="*/ 7250 h 104775"/>
                <a:gd name="connsiteX8" fmla="*/ 7409 w 123825"/>
                <a:gd name="connsiteY8" fmla="*/ 8679 h 104775"/>
                <a:gd name="connsiteX9" fmla="*/ 7409 w 123825"/>
                <a:gd name="connsiteY9" fmla="*/ 86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" h="104775">
                  <a:moveTo>
                    <a:pt x="7409" y="8679"/>
                  </a:moveTo>
                  <a:cubicBezTo>
                    <a:pt x="24458" y="22871"/>
                    <a:pt x="41032" y="37635"/>
                    <a:pt x="57986" y="51922"/>
                  </a:cubicBezTo>
                  <a:cubicBezTo>
                    <a:pt x="65987" y="58685"/>
                    <a:pt x="73893" y="65543"/>
                    <a:pt x="81228" y="72973"/>
                  </a:cubicBezTo>
                  <a:cubicBezTo>
                    <a:pt x="89800" y="81545"/>
                    <a:pt x="94944" y="92118"/>
                    <a:pt x="103992" y="100119"/>
                  </a:cubicBezTo>
                  <a:cubicBezTo>
                    <a:pt x="114374" y="109358"/>
                    <a:pt x="129710" y="94023"/>
                    <a:pt x="119232" y="84879"/>
                  </a:cubicBezTo>
                  <a:cubicBezTo>
                    <a:pt x="111327" y="77926"/>
                    <a:pt x="102849" y="74782"/>
                    <a:pt x="93896" y="69258"/>
                  </a:cubicBezTo>
                  <a:cubicBezTo>
                    <a:pt x="81990" y="61924"/>
                    <a:pt x="71321" y="52589"/>
                    <a:pt x="60368" y="44017"/>
                  </a:cubicBezTo>
                  <a:cubicBezTo>
                    <a:pt x="43508" y="30872"/>
                    <a:pt x="26078" y="19252"/>
                    <a:pt x="8457" y="7250"/>
                  </a:cubicBezTo>
                  <a:cubicBezTo>
                    <a:pt x="7694" y="6774"/>
                    <a:pt x="6647" y="8012"/>
                    <a:pt x="7409" y="8679"/>
                  </a:cubicBezTo>
                  <a:lnTo>
                    <a:pt x="7409" y="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055BFA93-C6C2-48FF-9156-26526D01288F}"/>
                </a:ext>
              </a:extLst>
            </p:cNvPr>
            <p:cNvSpPr/>
            <p:nvPr/>
          </p:nvSpPr>
          <p:spPr>
            <a:xfrm>
              <a:off x="11098842" y="4153435"/>
              <a:ext cx="47625" cy="152400"/>
            </a:xfrm>
            <a:custGeom>
              <a:avLst/>
              <a:gdLst>
                <a:gd name="connsiteX0" fmla="*/ 7153 w 47625"/>
                <a:gd name="connsiteY0" fmla="*/ 10252 h 152400"/>
                <a:gd name="connsiteX1" fmla="*/ 24489 w 47625"/>
                <a:gd name="connsiteY1" fmla="*/ 137030 h 152400"/>
                <a:gd name="connsiteX2" fmla="*/ 44777 w 47625"/>
                <a:gd name="connsiteY2" fmla="*/ 131505 h 152400"/>
                <a:gd name="connsiteX3" fmla="*/ 13725 w 47625"/>
                <a:gd name="connsiteY3" fmla="*/ 10252 h 152400"/>
                <a:gd name="connsiteX4" fmla="*/ 7153 w 47625"/>
                <a:gd name="connsiteY4" fmla="*/ 10252 h 152400"/>
                <a:gd name="connsiteX5" fmla="*/ 7153 w 47625"/>
                <a:gd name="connsiteY5" fmla="*/ 102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52400">
                  <a:moveTo>
                    <a:pt x="7153" y="10252"/>
                  </a:moveTo>
                  <a:cubicBezTo>
                    <a:pt x="10487" y="52924"/>
                    <a:pt x="19250" y="94644"/>
                    <a:pt x="24489" y="137030"/>
                  </a:cubicBezTo>
                  <a:cubicBezTo>
                    <a:pt x="26679" y="154842"/>
                    <a:pt x="52302" y="147317"/>
                    <a:pt x="44777" y="131505"/>
                  </a:cubicBezTo>
                  <a:cubicBezTo>
                    <a:pt x="26489" y="93405"/>
                    <a:pt x="19059" y="51876"/>
                    <a:pt x="13725" y="10252"/>
                  </a:cubicBezTo>
                  <a:cubicBezTo>
                    <a:pt x="13249" y="6252"/>
                    <a:pt x="6867" y="5966"/>
                    <a:pt x="7153" y="10252"/>
                  </a:cubicBezTo>
                  <a:lnTo>
                    <a:pt x="7153" y="102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FBDF1513-A758-46C2-8C5A-BEB17E5D2843}"/>
                </a:ext>
              </a:extLst>
            </p:cNvPr>
            <p:cNvSpPr/>
            <p:nvPr/>
          </p:nvSpPr>
          <p:spPr>
            <a:xfrm>
              <a:off x="10438624" y="3826491"/>
              <a:ext cx="152400" cy="38100"/>
            </a:xfrm>
            <a:custGeom>
              <a:avLst/>
              <a:gdLst>
                <a:gd name="connsiteX0" fmla="*/ 149402 w 152400"/>
                <a:gd name="connsiteY0" fmla="*/ 7155 h 38100"/>
                <a:gd name="connsiteX1" fmla="*/ 78345 w 152400"/>
                <a:gd name="connsiteY1" fmla="*/ 12489 h 38100"/>
                <a:gd name="connsiteX2" fmla="*/ 14623 w 152400"/>
                <a:gd name="connsiteY2" fmla="*/ 17251 h 38100"/>
                <a:gd name="connsiteX3" fmla="*/ 17385 w 152400"/>
                <a:gd name="connsiteY3" fmla="*/ 37825 h 38100"/>
                <a:gd name="connsiteX4" fmla="*/ 80155 w 152400"/>
                <a:gd name="connsiteY4" fmla="*/ 26014 h 38100"/>
                <a:gd name="connsiteX5" fmla="*/ 150164 w 152400"/>
                <a:gd name="connsiteY5" fmla="*/ 12870 h 38100"/>
                <a:gd name="connsiteX6" fmla="*/ 149402 w 152400"/>
                <a:gd name="connsiteY6" fmla="*/ 7155 h 38100"/>
                <a:gd name="connsiteX7" fmla="*/ 149402 w 152400"/>
                <a:gd name="connsiteY7" fmla="*/ 715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38100">
                  <a:moveTo>
                    <a:pt x="149402" y="7155"/>
                  </a:moveTo>
                  <a:cubicBezTo>
                    <a:pt x="125685" y="8965"/>
                    <a:pt x="102158" y="11727"/>
                    <a:pt x="78345" y="12489"/>
                  </a:cubicBezTo>
                  <a:cubicBezTo>
                    <a:pt x="56914" y="13060"/>
                    <a:pt x="35673" y="12298"/>
                    <a:pt x="14623" y="17251"/>
                  </a:cubicBezTo>
                  <a:cubicBezTo>
                    <a:pt x="3098" y="19918"/>
                    <a:pt x="5574" y="38206"/>
                    <a:pt x="17385" y="37825"/>
                  </a:cubicBezTo>
                  <a:cubicBezTo>
                    <a:pt x="39007" y="37254"/>
                    <a:pt x="59200" y="30872"/>
                    <a:pt x="80155" y="26014"/>
                  </a:cubicBezTo>
                  <a:cubicBezTo>
                    <a:pt x="103301" y="20585"/>
                    <a:pt x="126828" y="17251"/>
                    <a:pt x="150164" y="12870"/>
                  </a:cubicBezTo>
                  <a:cubicBezTo>
                    <a:pt x="153402" y="12203"/>
                    <a:pt x="152640" y="6869"/>
                    <a:pt x="149402" y="7155"/>
                  </a:cubicBezTo>
                  <a:lnTo>
                    <a:pt x="149402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054D90A4-45A8-4C23-BE9E-4285EB292852}"/>
                </a:ext>
              </a:extLst>
            </p:cNvPr>
            <p:cNvSpPr/>
            <p:nvPr/>
          </p:nvSpPr>
          <p:spPr>
            <a:xfrm>
              <a:off x="10551111" y="3444652"/>
              <a:ext cx="114300" cy="95250"/>
            </a:xfrm>
            <a:custGeom>
              <a:avLst/>
              <a:gdLst>
                <a:gd name="connsiteX0" fmla="*/ 113210 w 114300"/>
                <a:gd name="connsiteY0" fmla="*/ 86099 h 95250"/>
                <a:gd name="connsiteX1" fmla="*/ 25485 w 114300"/>
                <a:gd name="connsiteY1" fmla="*/ 10185 h 95250"/>
                <a:gd name="connsiteX2" fmla="*/ 10530 w 114300"/>
                <a:gd name="connsiteY2" fmla="*/ 25139 h 95250"/>
                <a:gd name="connsiteX3" fmla="*/ 109305 w 114300"/>
                <a:gd name="connsiteY3" fmla="*/ 92766 h 95250"/>
                <a:gd name="connsiteX4" fmla="*/ 113210 w 114300"/>
                <a:gd name="connsiteY4" fmla="*/ 86099 h 95250"/>
                <a:gd name="connsiteX5" fmla="*/ 113210 w 114300"/>
                <a:gd name="connsiteY5" fmla="*/ 8609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95250">
                  <a:moveTo>
                    <a:pt x="113210" y="86099"/>
                  </a:moveTo>
                  <a:cubicBezTo>
                    <a:pt x="81587" y="62382"/>
                    <a:pt x="53393" y="37902"/>
                    <a:pt x="25485" y="10185"/>
                  </a:cubicBezTo>
                  <a:cubicBezTo>
                    <a:pt x="15769" y="469"/>
                    <a:pt x="243" y="16376"/>
                    <a:pt x="10530" y="25139"/>
                  </a:cubicBezTo>
                  <a:cubicBezTo>
                    <a:pt x="40248" y="50475"/>
                    <a:pt x="74824" y="74383"/>
                    <a:pt x="109305" y="92766"/>
                  </a:cubicBezTo>
                  <a:cubicBezTo>
                    <a:pt x="113877" y="95243"/>
                    <a:pt x="117115" y="89052"/>
                    <a:pt x="113210" y="86099"/>
                  </a:cubicBezTo>
                  <a:lnTo>
                    <a:pt x="113210" y="86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66E13A81-D96E-406F-A6B6-29FCA504B777}"/>
                </a:ext>
              </a:extLst>
            </p:cNvPr>
            <p:cNvSpPr/>
            <p:nvPr/>
          </p:nvSpPr>
          <p:spPr>
            <a:xfrm>
              <a:off x="11109423" y="3172804"/>
              <a:ext cx="38100" cy="142875"/>
            </a:xfrm>
            <a:custGeom>
              <a:avLst/>
              <a:gdLst>
                <a:gd name="connsiteX0" fmla="*/ 12860 w 38100"/>
                <a:gd name="connsiteY0" fmla="*/ 135348 h 142875"/>
                <a:gd name="connsiteX1" fmla="*/ 31243 w 38100"/>
                <a:gd name="connsiteY1" fmla="*/ 17143 h 142875"/>
                <a:gd name="connsiteX2" fmla="*/ 11241 w 38100"/>
                <a:gd name="connsiteY2" fmla="*/ 14476 h 142875"/>
                <a:gd name="connsiteX3" fmla="*/ 7145 w 38100"/>
                <a:gd name="connsiteY3" fmla="*/ 134681 h 142875"/>
                <a:gd name="connsiteX4" fmla="*/ 12860 w 38100"/>
                <a:gd name="connsiteY4" fmla="*/ 135348 h 142875"/>
                <a:gd name="connsiteX5" fmla="*/ 12860 w 38100"/>
                <a:gd name="connsiteY5" fmla="*/ 135348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42875">
                  <a:moveTo>
                    <a:pt x="12860" y="135348"/>
                  </a:moveTo>
                  <a:cubicBezTo>
                    <a:pt x="18480" y="96295"/>
                    <a:pt x="29434" y="56481"/>
                    <a:pt x="31243" y="17143"/>
                  </a:cubicBezTo>
                  <a:cubicBezTo>
                    <a:pt x="31720" y="5903"/>
                    <a:pt x="12860" y="2950"/>
                    <a:pt x="11241" y="14476"/>
                  </a:cubicBezTo>
                  <a:cubicBezTo>
                    <a:pt x="5716" y="53814"/>
                    <a:pt x="8860" y="94962"/>
                    <a:pt x="7145" y="134681"/>
                  </a:cubicBezTo>
                  <a:cubicBezTo>
                    <a:pt x="7050" y="137729"/>
                    <a:pt x="12384" y="138586"/>
                    <a:pt x="12860" y="135348"/>
                  </a:cubicBezTo>
                  <a:lnTo>
                    <a:pt x="12860" y="1353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62AC7A5D-E6C1-497E-B075-91637EDCD662}"/>
                </a:ext>
              </a:extLst>
            </p:cNvPr>
            <p:cNvSpPr/>
            <p:nvPr/>
          </p:nvSpPr>
          <p:spPr>
            <a:xfrm>
              <a:off x="10968371" y="3334631"/>
              <a:ext cx="38100" cy="38100"/>
            </a:xfrm>
            <a:custGeom>
              <a:avLst/>
              <a:gdLst>
                <a:gd name="connsiteX0" fmla="*/ 19324 w 38100"/>
                <a:gd name="connsiteY0" fmla="*/ 32290 h 38100"/>
                <a:gd name="connsiteX1" fmla="*/ 19324 w 38100"/>
                <a:gd name="connsiteY1" fmla="*/ 7144 h 38100"/>
                <a:gd name="connsiteX2" fmla="*/ 19324 w 38100"/>
                <a:gd name="connsiteY2" fmla="*/ 32290 h 38100"/>
                <a:gd name="connsiteX3" fmla="*/ 19324 w 38100"/>
                <a:gd name="connsiteY3" fmla="*/ 3229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324" y="32290"/>
                  </a:moveTo>
                  <a:cubicBezTo>
                    <a:pt x="35516" y="32290"/>
                    <a:pt x="35516" y="7144"/>
                    <a:pt x="19324" y="7144"/>
                  </a:cubicBezTo>
                  <a:cubicBezTo>
                    <a:pt x="3131" y="7144"/>
                    <a:pt x="3036" y="32290"/>
                    <a:pt x="19324" y="32290"/>
                  </a:cubicBezTo>
                  <a:lnTo>
                    <a:pt x="19324" y="322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14F4E837-16E3-4932-8279-BCF3E5835E5B}"/>
                </a:ext>
              </a:extLst>
            </p:cNvPr>
            <p:cNvSpPr/>
            <p:nvPr/>
          </p:nvSpPr>
          <p:spPr>
            <a:xfrm>
              <a:off x="11159954" y="3380447"/>
              <a:ext cx="28575" cy="28575"/>
            </a:xfrm>
            <a:custGeom>
              <a:avLst/>
              <a:gdLst>
                <a:gd name="connsiteX0" fmla="*/ 15859 w 28575"/>
                <a:gd name="connsiteY0" fmla="*/ 25336 h 28575"/>
                <a:gd name="connsiteX1" fmla="*/ 15859 w 28575"/>
                <a:gd name="connsiteY1" fmla="*/ 7144 h 28575"/>
                <a:gd name="connsiteX2" fmla="*/ 15859 w 28575"/>
                <a:gd name="connsiteY2" fmla="*/ 25336 h 28575"/>
                <a:gd name="connsiteX3" fmla="*/ 15859 w 28575"/>
                <a:gd name="connsiteY3" fmla="*/ 25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59" y="25336"/>
                  </a:moveTo>
                  <a:cubicBezTo>
                    <a:pt x="27575" y="25336"/>
                    <a:pt x="27575" y="7144"/>
                    <a:pt x="15859" y="7144"/>
                  </a:cubicBezTo>
                  <a:cubicBezTo>
                    <a:pt x="4239" y="7239"/>
                    <a:pt x="4239" y="25336"/>
                    <a:pt x="15859" y="25336"/>
                  </a:cubicBezTo>
                  <a:lnTo>
                    <a:pt x="15859" y="25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A1FB3576-6FCF-4228-8351-9CE0CAD18522}"/>
                </a:ext>
              </a:extLst>
            </p:cNvPr>
            <p:cNvSpPr/>
            <p:nvPr/>
          </p:nvSpPr>
          <p:spPr>
            <a:xfrm>
              <a:off x="11291137" y="3690485"/>
              <a:ext cx="28575" cy="28575"/>
            </a:xfrm>
            <a:custGeom>
              <a:avLst/>
              <a:gdLst>
                <a:gd name="connsiteX0" fmla="*/ 16502 w 28575"/>
                <a:gd name="connsiteY0" fmla="*/ 26479 h 28575"/>
                <a:gd name="connsiteX1" fmla="*/ 16502 w 28575"/>
                <a:gd name="connsiteY1" fmla="*/ 7144 h 28575"/>
                <a:gd name="connsiteX2" fmla="*/ 16502 w 28575"/>
                <a:gd name="connsiteY2" fmla="*/ 26479 h 28575"/>
                <a:gd name="connsiteX3" fmla="*/ 16502 w 28575"/>
                <a:gd name="connsiteY3" fmla="*/ 26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02" y="26479"/>
                  </a:moveTo>
                  <a:cubicBezTo>
                    <a:pt x="28980" y="26479"/>
                    <a:pt x="28980" y="7144"/>
                    <a:pt x="16502" y="7144"/>
                  </a:cubicBezTo>
                  <a:cubicBezTo>
                    <a:pt x="4024" y="7144"/>
                    <a:pt x="4024" y="26479"/>
                    <a:pt x="16502" y="26479"/>
                  </a:cubicBezTo>
                  <a:lnTo>
                    <a:pt x="16502" y="26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C3E1008B-01F8-4049-BFB8-11F55BE70AA3}"/>
                </a:ext>
              </a:extLst>
            </p:cNvPr>
            <p:cNvSpPr/>
            <p:nvPr/>
          </p:nvSpPr>
          <p:spPr>
            <a:xfrm>
              <a:off x="11281636" y="4047959"/>
              <a:ext cx="28575" cy="28575"/>
            </a:xfrm>
            <a:custGeom>
              <a:avLst/>
              <a:gdLst>
                <a:gd name="connsiteX0" fmla="*/ 16573 w 28575"/>
                <a:gd name="connsiteY0" fmla="*/ 26670 h 28575"/>
                <a:gd name="connsiteX1" fmla="*/ 16573 w 28575"/>
                <a:gd name="connsiteY1" fmla="*/ 7144 h 28575"/>
                <a:gd name="connsiteX2" fmla="*/ 16573 w 28575"/>
                <a:gd name="connsiteY2" fmla="*/ 26670 h 28575"/>
                <a:gd name="connsiteX3" fmla="*/ 16573 w 28575"/>
                <a:gd name="connsiteY3" fmla="*/ 26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670"/>
                  </a:moveTo>
                  <a:cubicBezTo>
                    <a:pt x="29147" y="26670"/>
                    <a:pt x="29147" y="7144"/>
                    <a:pt x="16573" y="7144"/>
                  </a:cubicBezTo>
                  <a:cubicBezTo>
                    <a:pt x="4001" y="7144"/>
                    <a:pt x="4001" y="26670"/>
                    <a:pt x="16573" y="26670"/>
                  </a:cubicBezTo>
                  <a:lnTo>
                    <a:pt x="16573" y="266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0DD46CF5-D9C3-4309-93DE-5CBB2D8CB0A3}"/>
                </a:ext>
              </a:extLst>
            </p:cNvPr>
            <p:cNvSpPr/>
            <p:nvPr/>
          </p:nvSpPr>
          <p:spPr>
            <a:xfrm>
              <a:off x="11095565" y="4054912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C94A4081-7042-44C5-9955-9BF2AF1DB60D}"/>
                </a:ext>
              </a:extLst>
            </p:cNvPr>
            <p:cNvSpPr/>
            <p:nvPr/>
          </p:nvSpPr>
          <p:spPr>
            <a:xfrm>
              <a:off x="10906208" y="4180736"/>
              <a:ext cx="28575" cy="28575"/>
            </a:xfrm>
            <a:custGeom>
              <a:avLst/>
              <a:gdLst>
                <a:gd name="connsiteX0" fmla="*/ 20241 w 28575"/>
                <a:gd name="connsiteY0" fmla="*/ 7241 h 28575"/>
                <a:gd name="connsiteX1" fmla="*/ 15573 w 28575"/>
                <a:gd name="connsiteY1" fmla="*/ 7145 h 28575"/>
                <a:gd name="connsiteX2" fmla="*/ 15573 w 28575"/>
                <a:gd name="connsiteY2" fmla="*/ 24576 h 28575"/>
                <a:gd name="connsiteX3" fmla="*/ 20241 w 28575"/>
                <a:gd name="connsiteY3" fmla="*/ 24481 h 28575"/>
                <a:gd name="connsiteX4" fmla="*/ 20241 w 28575"/>
                <a:gd name="connsiteY4" fmla="*/ 7241 h 28575"/>
                <a:gd name="connsiteX5" fmla="*/ 20241 w 28575"/>
                <a:gd name="connsiteY5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0241" y="7241"/>
                  </a:moveTo>
                  <a:cubicBezTo>
                    <a:pt x="18717" y="7241"/>
                    <a:pt x="17097" y="7145"/>
                    <a:pt x="15573" y="7145"/>
                  </a:cubicBezTo>
                  <a:cubicBezTo>
                    <a:pt x="4334" y="6955"/>
                    <a:pt x="4334" y="24767"/>
                    <a:pt x="15573" y="24576"/>
                  </a:cubicBezTo>
                  <a:cubicBezTo>
                    <a:pt x="17097" y="24576"/>
                    <a:pt x="18717" y="24481"/>
                    <a:pt x="20241" y="24481"/>
                  </a:cubicBezTo>
                  <a:cubicBezTo>
                    <a:pt x="31385" y="24290"/>
                    <a:pt x="31385" y="7431"/>
                    <a:pt x="20241" y="7241"/>
                  </a:cubicBezTo>
                  <a:lnTo>
                    <a:pt x="20241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E13A58F4-7439-4C8C-A16B-5DFCA270AE5F}"/>
                </a:ext>
              </a:extLst>
            </p:cNvPr>
            <p:cNvSpPr/>
            <p:nvPr/>
          </p:nvSpPr>
          <p:spPr>
            <a:xfrm>
              <a:off x="10655344" y="3887462"/>
              <a:ext cx="28575" cy="28575"/>
            </a:xfrm>
            <a:custGeom>
              <a:avLst/>
              <a:gdLst>
                <a:gd name="connsiteX0" fmla="*/ 17074 w 28575"/>
                <a:gd name="connsiteY0" fmla="*/ 27718 h 28575"/>
                <a:gd name="connsiteX1" fmla="*/ 17074 w 28575"/>
                <a:gd name="connsiteY1" fmla="*/ 7144 h 28575"/>
                <a:gd name="connsiteX2" fmla="*/ 17074 w 28575"/>
                <a:gd name="connsiteY2" fmla="*/ 27718 h 28575"/>
                <a:gd name="connsiteX3" fmla="*/ 17074 w 28575"/>
                <a:gd name="connsiteY3" fmla="*/ 27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074" y="27718"/>
                  </a:moveTo>
                  <a:cubicBezTo>
                    <a:pt x="30313" y="27718"/>
                    <a:pt x="30313" y="7144"/>
                    <a:pt x="17074" y="7144"/>
                  </a:cubicBezTo>
                  <a:cubicBezTo>
                    <a:pt x="3834" y="7144"/>
                    <a:pt x="3834" y="27718"/>
                    <a:pt x="17074" y="27718"/>
                  </a:cubicBezTo>
                  <a:lnTo>
                    <a:pt x="17074" y="27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782C48AE-AC6B-424E-B054-77D447EB2D0D}"/>
                </a:ext>
              </a:extLst>
            </p:cNvPr>
            <p:cNvSpPr/>
            <p:nvPr/>
          </p:nvSpPr>
          <p:spPr>
            <a:xfrm>
              <a:off x="10635710" y="4122063"/>
              <a:ext cx="19050" cy="19050"/>
            </a:xfrm>
            <a:custGeom>
              <a:avLst/>
              <a:gdLst>
                <a:gd name="connsiteX0" fmla="*/ 13180 w 19050"/>
                <a:gd name="connsiteY0" fmla="*/ 19622 h 19050"/>
                <a:gd name="connsiteX1" fmla="*/ 13180 w 19050"/>
                <a:gd name="connsiteY1" fmla="*/ 7144 h 19050"/>
                <a:gd name="connsiteX2" fmla="*/ 13180 w 19050"/>
                <a:gd name="connsiteY2" fmla="*/ 19622 h 19050"/>
                <a:gd name="connsiteX3" fmla="*/ 13180 w 19050"/>
                <a:gd name="connsiteY3" fmla="*/ 1962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180" y="19622"/>
                  </a:moveTo>
                  <a:cubicBezTo>
                    <a:pt x="21181" y="19622"/>
                    <a:pt x="21276" y="7144"/>
                    <a:pt x="13180" y="7144"/>
                  </a:cubicBezTo>
                  <a:cubicBezTo>
                    <a:pt x="5179" y="7144"/>
                    <a:pt x="5084" y="19622"/>
                    <a:pt x="13180" y="19622"/>
                  </a:cubicBezTo>
                  <a:lnTo>
                    <a:pt x="13180" y="19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B1F5E78E-A8FE-4FBC-864A-2CA065171411}"/>
                </a:ext>
              </a:extLst>
            </p:cNvPr>
            <p:cNvSpPr/>
            <p:nvPr/>
          </p:nvSpPr>
          <p:spPr>
            <a:xfrm>
              <a:off x="10496205" y="3624763"/>
              <a:ext cx="28575" cy="28575"/>
            </a:xfrm>
            <a:custGeom>
              <a:avLst/>
              <a:gdLst>
                <a:gd name="connsiteX0" fmla="*/ 16288 w 28575"/>
                <a:gd name="connsiteY0" fmla="*/ 26099 h 28575"/>
                <a:gd name="connsiteX1" fmla="*/ 16288 w 28575"/>
                <a:gd name="connsiteY1" fmla="*/ 7144 h 28575"/>
                <a:gd name="connsiteX2" fmla="*/ 16288 w 28575"/>
                <a:gd name="connsiteY2" fmla="*/ 26099 h 28575"/>
                <a:gd name="connsiteX3" fmla="*/ 16288 w 28575"/>
                <a:gd name="connsiteY3" fmla="*/ 26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288" y="26099"/>
                  </a:moveTo>
                  <a:cubicBezTo>
                    <a:pt x="28480" y="26099"/>
                    <a:pt x="28480" y="7144"/>
                    <a:pt x="16288" y="7144"/>
                  </a:cubicBezTo>
                  <a:cubicBezTo>
                    <a:pt x="4096" y="7144"/>
                    <a:pt x="4096" y="26099"/>
                    <a:pt x="16288" y="26099"/>
                  </a:cubicBezTo>
                  <a:lnTo>
                    <a:pt x="16288" y="26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B9B21080-9404-4E73-8E67-233E7E3935CB}"/>
                </a:ext>
              </a:extLst>
            </p:cNvPr>
            <p:cNvSpPr/>
            <p:nvPr/>
          </p:nvSpPr>
          <p:spPr>
            <a:xfrm>
              <a:off x="10698087" y="3370255"/>
              <a:ext cx="28575" cy="28575"/>
            </a:xfrm>
            <a:custGeom>
              <a:avLst/>
              <a:gdLst>
                <a:gd name="connsiteX0" fmla="*/ 16716 w 28575"/>
                <a:gd name="connsiteY0" fmla="*/ 26956 h 28575"/>
                <a:gd name="connsiteX1" fmla="*/ 16716 w 28575"/>
                <a:gd name="connsiteY1" fmla="*/ 7144 h 28575"/>
                <a:gd name="connsiteX2" fmla="*/ 16716 w 28575"/>
                <a:gd name="connsiteY2" fmla="*/ 26956 h 28575"/>
                <a:gd name="connsiteX3" fmla="*/ 16716 w 28575"/>
                <a:gd name="connsiteY3" fmla="*/ 269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716" y="26956"/>
                  </a:moveTo>
                  <a:cubicBezTo>
                    <a:pt x="29480" y="26956"/>
                    <a:pt x="29480" y="7144"/>
                    <a:pt x="16716" y="7144"/>
                  </a:cubicBezTo>
                  <a:cubicBezTo>
                    <a:pt x="3953" y="7144"/>
                    <a:pt x="3953" y="26956"/>
                    <a:pt x="16716" y="26956"/>
                  </a:cubicBezTo>
                  <a:lnTo>
                    <a:pt x="16716" y="26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BE69098C-98C9-4969-AA76-54C31CE280CA}"/>
                </a:ext>
              </a:extLst>
            </p:cNvPr>
            <p:cNvSpPr/>
            <p:nvPr/>
          </p:nvSpPr>
          <p:spPr>
            <a:xfrm>
              <a:off x="11347704" y="3792868"/>
              <a:ext cx="152400" cy="28575"/>
            </a:xfrm>
            <a:custGeom>
              <a:avLst/>
              <a:gdLst>
                <a:gd name="connsiteX0" fmla="*/ 9084 w 152400"/>
                <a:gd name="connsiteY0" fmla="*/ 12584 h 28575"/>
                <a:gd name="connsiteX1" fmla="*/ 78521 w 152400"/>
                <a:gd name="connsiteY1" fmla="*/ 21919 h 28575"/>
                <a:gd name="connsiteX2" fmla="*/ 141767 w 152400"/>
                <a:gd name="connsiteY2" fmla="*/ 26396 h 28575"/>
                <a:gd name="connsiteX3" fmla="*/ 139291 w 152400"/>
                <a:gd name="connsiteY3" fmla="*/ 8013 h 28575"/>
                <a:gd name="connsiteX4" fmla="*/ 74426 w 152400"/>
                <a:gd name="connsiteY4" fmla="*/ 11156 h 28575"/>
                <a:gd name="connsiteX5" fmla="*/ 9846 w 152400"/>
                <a:gd name="connsiteY5" fmla="*/ 7155 h 28575"/>
                <a:gd name="connsiteX6" fmla="*/ 9084 w 152400"/>
                <a:gd name="connsiteY6" fmla="*/ 12584 h 28575"/>
                <a:gd name="connsiteX7" fmla="*/ 9084 w 152400"/>
                <a:gd name="connsiteY7" fmla="*/ 125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28575">
                  <a:moveTo>
                    <a:pt x="9084" y="12584"/>
                  </a:moveTo>
                  <a:cubicBezTo>
                    <a:pt x="32230" y="16394"/>
                    <a:pt x="55376" y="18871"/>
                    <a:pt x="78521" y="21919"/>
                  </a:cubicBezTo>
                  <a:cubicBezTo>
                    <a:pt x="99762" y="24681"/>
                    <a:pt x="120431" y="29348"/>
                    <a:pt x="141767" y="26396"/>
                  </a:cubicBezTo>
                  <a:cubicBezTo>
                    <a:pt x="153007" y="24872"/>
                    <a:pt x="148911" y="8965"/>
                    <a:pt x="139291" y="8013"/>
                  </a:cubicBezTo>
                  <a:cubicBezTo>
                    <a:pt x="117764" y="5822"/>
                    <a:pt x="96047" y="10965"/>
                    <a:pt x="74426" y="11156"/>
                  </a:cubicBezTo>
                  <a:cubicBezTo>
                    <a:pt x="52899" y="11346"/>
                    <a:pt x="31182" y="9346"/>
                    <a:pt x="9846" y="7155"/>
                  </a:cubicBezTo>
                  <a:cubicBezTo>
                    <a:pt x="6798" y="6869"/>
                    <a:pt x="6036" y="12013"/>
                    <a:pt x="9084" y="12584"/>
                  </a:cubicBezTo>
                  <a:lnTo>
                    <a:pt x="9084" y="12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53B0B671-A2C3-4A08-9EBA-28B20EF6A539}"/>
                </a:ext>
              </a:extLst>
            </p:cNvPr>
            <p:cNvSpPr/>
            <p:nvPr/>
          </p:nvSpPr>
          <p:spPr>
            <a:xfrm>
              <a:off x="11334429" y="3851363"/>
              <a:ext cx="19050" cy="19050"/>
            </a:xfrm>
            <a:custGeom>
              <a:avLst/>
              <a:gdLst>
                <a:gd name="connsiteX0" fmla="*/ 12930 w 19050"/>
                <a:gd name="connsiteY0" fmla="*/ 19050 h 19050"/>
                <a:gd name="connsiteX1" fmla="*/ 12930 w 19050"/>
                <a:gd name="connsiteY1" fmla="*/ 7144 h 19050"/>
                <a:gd name="connsiteX2" fmla="*/ 12930 w 19050"/>
                <a:gd name="connsiteY2" fmla="*/ 19050 h 19050"/>
                <a:gd name="connsiteX3" fmla="*/ 1293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050"/>
                  </a:moveTo>
                  <a:cubicBezTo>
                    <a:pt x="20550" y="19050"/>
                    <a:pt x="20645" y="7144"/>
                    <a:pt x="12930" y="7144"/>
                  </a:cubicBezTo>
                  <a:cubicBezTo>
                    <a:pt x="5215" y="7144"/>
                    <a:pt x="5215" y="19050"/>
                    <a:pt x="12930" y="19050"/>
                  </a:cubicBezTo>
                  <a:lnTo>
                    <a:pt x="12930" y="19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C32B8498-7536-4962-9875-AF16C841CFE6}"/>
                </a:ext>
              </a:extLst>
            </p:cNvPr>
            <p:cNvSpPr/>
            <p:nvPr/>
          </p:nvSpPr>
          <p:spPr>
            <a:xfrm>
              <a:off x="10510468" y="4085392"/>
              <a:ext cx="19050" cy="19050"/>
            </a:xfrm>
            <a:custGeom>
              <a:avLst/>
              <a:gdLst>
                <a:gd name="connsiteX0" fmla="*/ 13359 w 19050"/>
                <a:gd name="connsiteY0" fmla="*/ 20098 h 19050"/>
                <a:gd name="connsiteX1" fmla="*/ 13359 w 19050"/>
                <a:gd name="connsiteY1" fmla="*/ 7144 h 19050"/>
                <a:gd name="connsiteX2" fmla="*/ 13359 w 19050"/>
                <a:gd name="connsiteY2" fmla="*/ 20098 h 19050"/>
                <a:gd name="connsiteX3" fmla="*/ 13359 w 19050"/>
                <a:gd name="connsiteY3" fmla="*/ 2009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98"/>
                  </a:moveTo>
                  <a:cubicBezTo>
                    <a:pt x="21646" y="20098"/>
                    <a:pt x="21741" y="7144"/>
                    <a:pt x="13359" y="7144"/>
                  </a:cubicBezTo>
                  <a:cubicBezTo>
                    <a:pt x="5072" y="7144"/>
                    <a:pt x="5072" y="20098"/>
                    <a:pt x="13359" y="20098"/>
                  </a:cubicBezTo>
                  <a:lnTo>
                    <a:pt x="13359" y="20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5C231F8E-13E9-4812-9DEF-02E9C094F2A3}"/>
                </a:ext>
              </a:extLst>
            </p:cNvPr>
            <p:cNvSpPr/>
            <p:nvPr/>
          </p:nvSpPr>
          <p:spPr>
            <a:xfrm>
              <a:off x="10839771" y="4284941"/>
              <a:ext cx="19050" cy="19050"/>
            </a:xfrm>
            <a:custGeom>
              <a:avLst/>
              <a:gdLst>
                <a:gd name="connsiteX0" fmla="*/ 13430 w 19050"/>
                <a:gd name="connsiteY0" fmla="*/ 20288 h 19050"/>
                <a:gd name="connsiteX1" fmla="*/ 13430 w 19050"/>
                <a:gd name="connsiteY1" fmla="*/ 7144 h 19050"/>
                <a:gd name="connsiteX2" fmla="*/ 13430 w 19050"/>
                <a:gd name="connsiteY2" fmla="*/ 20288 h 19050"/>
                <a:gd name="connsiteX3" fmla="*/ 13430 w 19050"/>
                <a:gd name="connsiteY3" fmla="*/ 20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430" y="20288"/>
                  </a:moveTo>
                  <a:cubicBezTo>
                    <a:pt x="21812" y="20288"/>
                    <a:pt x="21908" y="7144"/>
                    <a:pt x="13430" y="7144"/>
                  </a:cubicBezTo>
                  <a:cubicBezTo>
                    <a:pt x="5048" y="7144"/>
                    <a:pt x="5048" y="20288"/>
                    <a:pt x="13430" y="20288"/>
                  </a:cubicBezTo>
                  <a:lnTo>
                    <a:pt x="13430" y="20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D822540F-1F40-4845-B113-678A77FB5F30}"/>
                </a:ext>
              </a:extLst>
            </p:cNvPr>
            <p:cNvSpPr/>
            <p:nvPr/>
          </p:nvSpPr>
          <p:spPr>
            <a:xfrm>
              <a:off x="11505771" y="3631240"/>
              <a:ext cx="28575" cy="28575"/>
            </a:xfrm>
            <a:custGeom>
              <a:avLst/>
              <a:gdLst>
                <a:gd name="connsiteX0" fmla="*/ 16181 w 28575"/>
                <a:gd name="connsiteY0" fmla="*/ 25908 h 28575"/>
                <a:gd name="connsiteX1" fmla="*/ 16181 w 28575"/>
                <a:gd name="connsiteY1" fmla="*/ 7144 h 28575"/>
                <a:gd name="connsiteX2" fmla="*/ 16181 w 28575"/>
                <a:gd name="connsiteY2" fmla="*/ 25908 h 28575"/>
                <a:gd name="connsiteX3" fmla="*/ 16181 w 28575"/>
                <a:gd name="connsiteY3" fmla="*/ 2590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81" y="25908"/>
                  </a:moveTo>
                  <a:cubicBezTo>
                    <a:pt x="28277" y="25908"/>
                    <a:pt x="28277" y="7144"/>
                    <a:pt x="16181" y="7144"/>
                  </a:cubicBezTo>
                  <a:cubicBezTo>
                    <a:pt x="4179" y="7239"/>
                    <a:pt x="4084" y="25908"/>
                    <a:pt x="16181" y="25908"/>
                  </a:cubicBezTo>
                  <a:lnTo>
                    <a:pt x="16181" y="259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221010F-6F7C-4BF1-BB45-739B7AA97D13}"/>
                </a:ext>
              </a:extLst>
            </p:cNvPr>
            <p:cNvSpPr/>
            <p:nvPr/>
          </p:nvSpPr>
          <p:spPr>
            <a:xfrm>
              <a:off x="11508593" y="3383114"/>
              <a:ext cx="19050" cy="19050"/>
            </a:xfrm>
            <a:custGeom>
              <a:avLst/>
              <a:gdLst>
                <a:gd name="connsiteX0" fmla="*/ 13359 w 19050"/>
                <a:gd name="connsiteY0" fmla="*/ 20098 h 19050"/>
                <a:gd name="connsiteX1" fmla="*/ 13359 w 19050"/>
                <a:gd name="connsiteY1" fmla="*/ 7144 h 19050"/>
                <a:gd name="connsiteX2" fmla="*/ 13359 w 19050"/>
                <a:gd name="connsiteY2" fmla="*/ 20098 h 19050"/>
                <a:gd name="connsiteX3" fmla="*/ 13359 w 19050"/>
                <a:gd name="connsiteY3" fmla="*/ 2009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98"/>
                  </a:moveTo>
                  <a:cubicBezTo>
                    <a:pt x="21646" y="20098"/>
                    <a:pt x="21741" y="7144"/>
                    <a:pt x="13359" y="7144"/>
                  </a:cubicBezTo>
                  <a:cubicBezTo>
                    <a:pt x="5072" y="7144"/>
                    <a:pt x="5072" y="20098"/>
                    <a:pt x="13359" y="20098"/>
                  </a:cubicBezTo>
                  <a:lnTo>
                    <a:pt x="13359" y="20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64D77CC7-E89A-4685-BDCD-95530FC87F3A}"/>
                </a:ext>
              </a:extLst>
            </p:cNvPr>
            <p:cNvSpPr/>
            <p:nvPr/>
          </p:nvSpPr>
          <p:spPr>
            <a:xfrm>
              <a:off x="11170027" y="3028212"/>
              <a:ext cx="19050" cy="19050"/>
            </a:xfrm>
            <a:custGeom>
              <a:avLst/>
              <a:gdLst>
                <a:gd name="connsiteX0" fmla="*/ 12644 w 19050"/>
                <a:gd name="connsiteY0" fmla="*/ 18479 h 19050"/>
                <a:gd name="connsiteX1" fmla="*/ 12644 w 19050"/>
                <a:gd name="connsiteY1" fmla="*/ 7144 h 19050"/>
                <a:gd name="connsiteX2" fmla="*/ 12644 w 19050"/>
                <a:gd name="connsiteY2" fmla="*/ 18479 h 19050"/>
                <a:gd name="connsiteX3" fmla="*/ 12644 w 19050"/>
                <a:gd name="connsiteY3" fmla="*/ 18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479"/>
                  </a:moveTo>
                  <a:cubicBezTo>
                    <a:pt x="19883" y="18479"/>
                    <a:pt x="19979" y="7144"/>
                    <a:pt x="12644" y="7144"/>
                  </a:cubicBezTo>
                  <a:cubicBezTo>
                    <a:pt x="5310" y="7144"/>
                    <a:pt x="5310" y="18479"/>
                    <a:pt x="12644" y="18479"/>
                  </a:cubicBezTo>
                  <a:lnTo>
                    <a:pt x="12644" y="18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55C49E8F-7DA1-48B9-AA92-50A8CE31D24A}"/>
                </a:ext>
              </a:extLst>
            </p:cNvPr>
            <p:cNvSpPr/>
            <p:nvPr/>
          </p:nvSpPr>
          <p:spPr>
            <a:xfrm>
              <a:off x="10730401" y="3067740"/>
              <a:ext cx="19050" cy="19050"/>
            </a:xfrm>
            <a:custGeom>
              <a:avLst/>
              <a:gdLst>
                <a:gd name="connsiteX0" fmla="*/ 13073 w 19050"/>
                <a:gd name="connsiteY0" fmla="*/ 19336 h 19050"/>
                <a:gd name="connsiteX1" fmla="*/ 13073 w 19050"/>
                <a:gd name="connsiteY1" fmla="*/ 7144 h 19050"/>
                <a:gd name="connsiteX2" fmla="*/ 13073 w 19050"/>
                <a:gd name="connsiteY2" fmla="*/ 19336 h 19050"/>
                <a:gd name="connsiteX3" fmla="*/ 13073 w 19050"/>
                <a:gd name="connsiteY3" fmla="*/ 19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336"/>
                  </a:moveTo>
                  <a:cubicBezTo>
                    <a:pt x="20884" y="19336"/>
                    <a:pt x="20979" y="7144"/>
                    <a:pt x="13073" y="7144"/>
                  </a:cubicBezTo>
                  <a:cubicBezTo>
                    <a:pt x="5167" y="7049"/>
                    <a:pt x="5167" y="19336"/>
                    <a:pt x="13073" y="19336"/>
                  </a:cubicBezTo>
                  <a:lnTo>
                    <a:pt x="13073" y="19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FF199C59-528E-44C0-9C18-A86A33729C46}"/>
                </a:ext>
              </a:extLst>
            </p:cNvPr>
            <p:cNvSpPr/>
            <p:nvPr/>
          </p:nvSpPr>
          <p:spPr>
            <a:xfrm>
              <a:off x="10299418" y="3779544"/>
              <a:ext cx="28575" cy="28575"/>
            </a:xfrm>
            <a:custGeom>
              <a:avLst/>
              <a:gdLst>
                <a:gd name="connsiteX0" fmla="*/ 14859 w 28575"/>
                <a:gd name="connsiteY0" fmla="*/ 23051 h 28575"/>
                <a:gd name="connsiteX1" fmla="*/ 14859 w 28575"/>
                <a:gd name="connsiteY1" fmla="*/ 7144 h 28575"/>
                <a:gd name="connsiteX2" fmla="*/ 14859 w 28575"/>
                <a:gd name="connsiteY2" fmla="*/ 23051 h 28575"/>
                <a:gd name="connsiteX3" fmla="*/ 14859 w 28575"/>
                <a:gd name="connsiteY3" fmla="*/ 23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051"/>
                  </a:moveTo>
                  <a:cubicBezTo>
                    <a:pt x="25146" y="23051"/>
                    <a:pt x="25146" y="7144"/>
                    <a:pt x="14859" y="7144"/>
                  </a:cubicBezTo>
                  <a:cubicBezTo>
                    <a:pt x="4572" y="7144"/>
                    <a:pt x="4572" y="23051"/>
                    <a:pt x="14859" y="23051"/>
                  </a:cubicBezTo>
                  <a:lnTo>
                    <a:pt x="14859" y="23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81CE56F6-324B-4788-BA75-3C0F0EA23E75}"/>
                </a:ext>
              </a:extLst>
            </p:cNvPr>
            <p:cNvSpPr/>
            <p:nvPr/>
          </p:nvSpPr>
          <p:spPr>
            <a:xfrm>
              <a:off x="11232963" y="4433531"/>
              <a:ext cx="28575" cy="28575"/>
            </a:xfrm>
            <a:custGeom>
              <a:avLst/>
              <a:gdLst>
                <a:gd name="connsiteX0" fmla="*/ 14573 w 28575"/>
                <a:gd name="connsiteY0" fmla="*/ 22479 h 28575"/>
                <a:gd name="connsiteX1" fmla="*/ 14573 w 28575"/>
                <a:gd name="connsiteY1" fmla="*/ 7144 h 28575"/>
                <a:gd name="connsiteX2" fmla="*/ 14573 w 28575"/>
                <a:gd name="connsiteY2" fmla="*/ 22479 h 28575"/>
                <a:gd name="connsiteX3" fmla="*/ 14573 w 28575"/>
                <a:gd name="connsiteY3" fmla="*/ 22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573" y="22479"/>
                  </a:moveTo>
                  <a:cubicBezTo>
                    <a:pt x="24479" y="22479"/>
                    <a:pt x="24479" y="7144"/>
                    <a:pt x="14573" y="7144"/>
                  </a:cubicBezTo>
                  <a:cubicBezTo>
                    <a:pt x="4667" y="7144"/>
                    <a:pt x="4667" y="22479"/>
                    <a:pt x="14573" y="22479"/>
                  </a:cubicBezTo>
                  <a:lnTo>
                    <a:pt x="14573" y="22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FD7BC285-D9E7-42C1-BFC4-13671EFAA876}"/>
                </a:ext>
              </a:extLst>
            </p:cNvPr>
            <p:cNvSpPr/>
            <p:nvPr/>
          </p:nvSpPr>
          <p:spPr>
            <a:xfrm>
              <a:off x="11645741" y="4083296"/>
              <a:ext cx="28575" cy="28575"/>
            </a:xfrm>
            <a:custGeom>
              <a:avLst/>
              <a:gdLst>
                <a:gd name="connsiteX0" fmla="*/ 15466 w 28575"/>
                <a:gd name="connsiteY0" fmla="*/ 24384 h 28575"/>
                <a:gd name="connsiteX1" fmla="*/ 15466 w 28575"/>
                <a:gd name="connsiteY1" fmla="*/ 7144 h 28575"/>
                <a:gd name="connsiteX2" fmla="*/ 15466 w 28575"/>
                <a:gd name="connsiteY2" fmla="*/ 24384 h 28575"/>
                <a:gd name="connsiteX3" fmla="*/ 15466 w 28575"/>
                <a:gd name="connsiteY3" fmla="*/ 24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466" y="24384"/>
                  </a:moveTo>
                  <a:cubicBezTo>
                    <a:pt x="26610" y="24384"/>
                    <a:pt x="26610" y="7144"/>
                    <a:pt x="15466" y="7144"/>
                  </a:cubicBezTo>
                  <a:cubicBezTo>
                    <a:pt x="4417" y="7144"/>
                    <a:pt x="4322" y="24384"/>
                    <a:pt x="15466" y="24384"/>
                  </a:cubicBezTo>
                  <a:lnTo>
                    <a:pt x="15466" y="243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0A6BC8A4-8925-47C5-9584-206FE2B9E4BE}"/>
                </a:ext>
              </a:extLst>
            </p:cNvPr>
            <p:cNvSpPr/>
            <p:nvPr/>
          </p:nvSpPr>
          <p:spPr>
            <a:xfrm>
              <a:off x="11706273" y="3750207"/>
              <a:ext cx="28575" cy="28575"/>
            </a:xfrm>
            <a:custGeom>
              <a:avLst/>
              <a:gdLst>
                <a:gd name="connsiteX0" fmla="*/ 15323 w 28575"/>
                <a:gd name="connsiteY0" fmla="*/ 24098 h 28575"/>
                <a:gd name="connsiteX1" fmla="*/ 15323 w 28575"/>
                <a:gd name="connsiteY1" fmla="*/ 7144 h 28575"/>
                <a:gd name="connsiteX2" fmla="*/ 15323 w 28575"/>
                <a:gd name="connsiteY2" fmla="*/ 24098 h 28575"/>
                <a:gd name="connsiteX3" fmla="*/ 15323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23" y="24098"/>
                  </a:moveTo>
                  <a:cubicBezTo>
                    <a:pt x="26277" y="24098"/>
                    <a:pt x="26277" y="7144"/>
                    <a:pt x="15323" y="7144"/>
                  </a:cubicBezTo>
                  <a:cubicBezTo>
                    <a:pt x="4465" y="7144"/>
                    <a:pt x="4370" y="24098"/>
                    <a:pt x="15323" y="24098"/>
                  </a:cubicBezTo>
                  <a:lnTo>
                    <a:pt x="15323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16033BD5-37D9-40CE-A465-62E5902F9F61}"/>
                </a:ext>
              </a:extLst>
            </p:cNvPr>
            <p:cNvSpPr/>
            <p:nvPr/>
          </p:nvSpPr>
          <p:spPr>
            <a:xfrm>
              <a:off x="11507879" y="4279321"/>
              <a:ext cx="19050" cy="28575"/>
            </a:xfrm>
            <a:custGeom>
              <a:avLst/>
              <a:gdLst>
                <a:gd name="connsiteX0" fmla="*/ 14073 w 19050"/>
                <a:gd name="connsiteY0" fmla="*/ 21622 h 28575"/>
                <a:gd name="connsiteX1" fmla="*/ 14073 w 19050"/>
                <a:gd name="connsiteY1" fmla="*/ 7144 h 28575"/>
                <a:gd name="connsiteX2" fmla="*/ 14073 w 19050"/>
                <a:gd name="connsiteY2" fmla="*/ 21622 h 28575"/>
                <a:gd name="connsiteX3" fmla="*/ 14073 w 19050"/>
                <a:gd name="connsiteY3" fmla="*/ 21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073" y="21622"/>
                  </a:moveTo>
                  <a:cubicBezTo>
                    <a:pt x="23408" y="21622"/>
                    <a:pt x="23408" y="7144"/>
                    <a:pt x="14073" y="7144"/>
                  </a:cubicBezTo>
                  <a:cubicBezTo>
                    <a:pt x="4834" y="7144"/>
                    <a:pt x="4834" y="21622"/>
                    <a:pt x="14073" y="21622"/>
                  </a:cubicBezTo>
                  <a:lnTo>
                    <a:pt x="14073" y="21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D8D85228-8E0E-4361-9578-11176EA26DBF}"/>
                </a:ext>
              </a:extLst>
            </p:cNvPr>
            <p:cNvSpPr/>
            <p:nvPr/>
          </p:nvSpPr>
          <p:spPr>
            <a:xfrm>
              <a:off x="11404533" y="3216712"/>
              <a:ext cx="28575" cy="28575"/>
            </a:xfrm>
            <a:custGeom>
              <a:avLst/>
              <a:gdLst>
                <a:gd name="connsiteX0" fmla="*/ 17788 w 28575"/>
                <a:gd name="connsiteY0" fmla="*/ 29146 h 28575"/>
                <a:gd name="connsiteX1" fmla="*/ 17788 w 28575"/>
                <a:gd name="connsiteY1" fmla="*/ 7144 h 28575"/>
                <a:gd name="connsiteX2" fmla="*/ 17788 w 28575"/>
                <a:gd name="connsiteY2" fmla="*/ 29146 h 28575"/>
                <a:gd name="connsiteX3" fmla="*/ 17788 w 28575"/>
                <a:gd name="connsiteY3" fmla="*/ 29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788" y="29146"/>
                  </a:moveTo>
                  <a:cubicBezTo>
                    <a:pt x="31980" y="29146"/>
                    <a:pt x="31980" y="7144"/>
                    <a:pt x="17788" y="7144"/>
                  </a:cubicBezTo>
                  <a:cubicBezTo>
                    <a:pt x="3596" y="7144"/>
                    <a:pt x="3596" y="29146"/>
                    <a:pt x="17788" y="29146"/>
                  </a:cubicBezTo>
                  <a:lnTo>
                    <a:pt x="17788" y="29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2" name="그래픽 14">
            <a:extLst>
              <a:ext uri="{FF2B5EF4-FFF2-40B4-BE49-F238E27FC236}">
                <a16:creationId xmlns:a16="http://schemas.microsoft.com/office/drawing/2014/main" id="{A82012CE-9DBC-48C3-A10D-DB7C2FDB22D0}"/>
              </a:ext>
            </a:extLst>
          </p:cNvPr>
          <p:cNvGrpSpPr/>
          <p:nvPr userDrawn="1"/>
        </p:nvGrpSpPr>
        <p:grpSpPr>
          <a:xfrm>
            <a:off x="330367" y="4955640"/>
            <a:ext cx="844888" cy="1581258"/>
            <a:chOff x="-82684" y="3035356"/>
            <a:chExt cx="2076450" cy="3886200"/>
          </a:xfrm>
          <a:gradFill>
            <a:gsLst>
              <a:gs pos="37000">
                <a:schemeClr val="bg1">
                  <a:alpha val="65000"/>
                </a:schemeClr>
              </a:gs>
              <a:gs pos="8000">
                <a:srgbClr val="77EDBA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004D1BA2-EC0D-46B5-9AA8-5DA31DB68089}"/>
                </a:ext>
              </a:extLst>
            </p:cNvPr>
            <p:cNvSpPr/>
            <p:nvPr/>
          </p:nvSpPr>
          <p:spPr>
            <a:xfrm>
              <a:off x="-89841" y="4074185"/>
              <a:ext cx="1085850" cy="2847975"/>
            </a:xfrm>
            <a:custGeom>
              <a:avLst/>
              <a:gdLst>
                <a:gd name="connsiteX0" fmla="*/ 9157 w 1085850"/>
                <a:gd name="connsiteY0" fmla="*/ 2842608 h 2847975"/>
                <a:gd name="connsiteX1" fmla="*/ 326340 w 1085850"/>
                <a:gd name="connsiteY1" fmla="*/ 1709324 h 2847975"/>
                <a:gd name="connsiteX2" fmla="*/ 776015 w 1085850"/>
                <a:gd name="connsiteY2" fmla="*/ 618997 h 2847975"/>
                <a:gd name="connsiteX3" fmla="*/ 1083292 w 1085850"/>
                <a:gd name="connsiteY3" fmla="*/ 28733 h 2847975"/>
                <a:gd name="connsiteX4" fmla="*/ 1058431 w 1085850"/>
                <a:gd name="connsiteY4" fmla="*/ 14159 h 2847975"/>
                <a:gd name="connsiteX5" fmla="*/ 544653 w 1085850"/>
                <a:gd name="connsiteY5" fmla="*/ 1070387 h 2847975"/>
                <a:gd name="connsiteX6" fmla="*/ 161653 w 1085850"/>
                <a:gd name="connsiteY6" fmla="*/ 2188812 h 2847975"/>
                <a:gd name="connsiteX7" fmla="*/ 7157 w 1085850"/>
                <a:gd name="connsiteY7" fmla="*/ 2842037 h 2847975"/>
                <a:gd name="connsiteX8" fmla="*/ 9157 w 1085850"/>
                <a:gd name="connsiteY8" fmla="*/ 2842608 h 2847975"/>
                <a:gd name="connsiteX9" fmla="*/ 9157 w 1085850"/>
                <a:gd name="connsiteY9" fmla="*/ 2842608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2847975">
                  <a:moveTo>
                    <a:pt x="9157" y="2842608"/>
                  </a:moveTo>
                  <a:cubicBezTo>
                    <a:pt x="98121" y="2459894"/>
                    <a:pt x="198991" y="2081275"/>
                    <a:pt x="326340" y="1709324"/>
                  </a:cubicBezTo>
                  <a:cubicBezTo>
                    <a:pt x="453689" y="1337182"/>
                    <a:pt x="604851" y="973041"/>
                    <a:pt x="776015" y="618997"/>
                  </a:cubicBezTo>
                  <a:cubicBezTo>
                    <a:pt x="872599" y="419353"/>
                    <a:pt x="975659" y="222662"/>
                    <a:pt x="1083292" y="28733"/>
                  </a:cubicBezTo>
                  <a:cubicBezTo>
                    <a:pt x="1092340" y="12540"/>
                    <a:pt x="1067671" y="-1938"/>
                    <a:pt x="1058431" y="14159"/>
                  </a:cubicBezTo>
                  <a:cubicBezTo>
                    <a:pt x="863264" y="354011"/>
                    <a:pt x="693719" y="708056"/>
                    <a:pt x="544653" y="1070387"/>
                  </a:cubicBezTo>
                  <a:cubicBezTo>
                    <a:pt x="394634" y="1435004"/>
                    <a:pt x="266999" y="1808860"/>
                    <a:pt x="161653" y="2188812"/>
                  </a:cubicBezTo>
                  <a:cubicBezTo>
                    <a:pt x="101931" y="2404458"/>
                    <a:pt x="48305" y="2622105"/>
                    <a:pt x="7157" y="2842037"/>
                  </a:cubicBezTo>
                  <a:cubicBezTo>
                    <a:pt x="6967" y="2843370"/>
                    <a:pt x="8872" y="2843942"/>
                    <a:pt x="9157" y="2842608"/>
                  </a:cubicBezTo>
                  <a:lnTo>
                    <a:pt x="9157" y="2842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FDA213A7-186E-4752-8825-B2A47EA39551}"/>
                </a:ext>
              </a:extLst>
            </p:cNvPr>
            <p:cNvSpPr/>
            <p:nvPr/>
          </p:nvSpPr>
          <p:spPr>
            <a:xfrm>
              <a:off x="1064445" y="3586573"/>
              <a:ext cx="314325" cy="381000"/>
            </a:xfrm>
            <a:custGeom>
              <a:avLst/>
              <a:gdLst>
                <a:gd name="connsiteX0" fmla="*/ 11873 w 314325"/>
                <a:gd name="connsiteY0" fmla="*/ 380233 h 381000"/>
                <a:gd name="connsiteX1" fmla="*/ 159035 w 314325"/>
                <a:gd name="connsiteY1" fmla="*/ 194305 h 381000"/>
                <a:gd name="connsiteX2" fmla="*/ 313435 w 314325"/>
                <a:gd name="connsiteY2" fmla="*/ 27903 h 381000"/>
                <a:gd name="connsiteX3" fmla="*/ 296099 w 314325"/>
                <a:gd name="connsiteY3" fmla="*/ 10567 h 381000"/>
                <a:gd name="connsiteX4" fmla="*/ 145414 w 314325"/>
                <a:gd name="connsiteY4" fmla="*/ 183827 h 381000"/>
                <a:gd name="connsiteX5" fmla="*/ 7587 w 314325"/>
                <a:gd name="connsiteY5" fmla="*/ 377756 h 381000"/>
                <a:gd name="connsiteX6" fmla="*/ 11873 w 314325"/>
                <a:gd name="connsiteY6" fmla="*/ 380233 h 381000"/>
                <a:gd name="connsiteX7" fmla="*/ 11873 w 314325"/>
                <a:gd name="connsiteY7" fmla="*/ 38023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381000">
                  <a:moveTo>
                    <a:pt x="11873" y="380233"/>
                  </a:moveTo>
                  <a:cubicBezTo>
                    <a:pt x="58927" y="315939"/>
                    <a:pt x="106076" y="253836"/>
                    <a:pt x="159035" y="194305"/>
                  </a:cubicBezTo>
                  <a:cubicBezTo>
                    <a:pt x="209231" y="137917"/>
                    <a:pt x="265143" y="85624"/>
                    <a:pt x="313435" y="27903"/>
                  </a:cubicBezTo>
                  <a:cubicBezTo>
                    <a:pt x="323436" y="15901"/>
                    <a:pt x="308101" y="90"/>
                    <a:pt x="296099" y="10567"/>
                  </a:cubicBezTo>
                  <a:cubicBezTo>
                    <a:pt x="239521" y="60288"/>
                    <a:pt x="190943" y="124105"/>
                    <a:pt x="145414" y="183827"/>
                  </a:cubicBezTo>
                  <a:cubicBezTo>
                    <a:pt x="97598" y="246502"/>
                    <a:pt x="50069" y="311367"/>
                    <a:pt x="7587" y="377756"/>
                  </a:cubicBezTo>
                  <a:cubicBezTo>
                    <a:pt x="5777" y="380518"/>
                    <a:pt x="9968" y="382804"/>
                    <a:pt x="11873" y="380233"/>
                  </a:cubicBezTo>
                  <a:lnTo>
                    <a:pt x="11873" y="38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F2BD4AC9-A326-47C6-8C42-7FF06732E038}"/>
                </a:ext>
              </a:extLst>
            </p:cNvPr>
            <p:cNvSpPr/>
            <p:nvPr/>
          </p:nvSpPr>
          <p:spPr>
            <a:xfrm>
              <a:off x="1011350" y="3704856"/>
              <a:ext cx="28575" cy="228600"/>
            </a:xfrm>
            <a:custGeom>
              <a:avLst/>
              <a:gdLst>
                <a:gd name="connsiteX0" fmla="*/ 18200 w 28575"/>
                <a:gd name="connsiteY0" fmla="*/ 228421 h 228600"/>
                <a:gd name="connsiteX1" fmla="*/ 22772 w 28575"/>
                <a:gd name="connsiteY1" fmla="*/ 128790 h 228600"/>
                <a:gd name="connsiteX2" fmla="*/ 27534 w 28575"/>
                <a:gd name="connsiteY2" fmla="*/ 16966 h 228600"/>
                <a:gd name="connsiteX3" fmla="*/ 7151 w 28575"/>
                <a:gd name="connsiteY3" fmla="*/ 16966 h 228600"/>
                <a:gd name="connsiteX4" fmla="*/ 11913 w 28575"/>
                <a:gd name="connsiteY4" fmla="*/ 128790 h 228600"/>
                <a:gd name="connsiteX5" fmla="*/ 16485 w 28575"/>
                <a:gd name="connsiteY5" fmla="*/ 228421 h 228600"/>
                <a:gd name="connsiteX6" fmla="*/ 18200 w 28575"/>
                <a:gd name="connsiteY6" fmla="*/ 228421 h 228600"/>
                <a:gd name="connsiteX7" fmla="*/ 18200 w 28575"/>
                <a:gd name="connsiteY7" fmla="*/ 2284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28600">
                  <a:moveTo>
                    <a:pt x="18200" y="228421"/>
                  </a:moveTo>
                  <a:cubicBezTo>
                    <a:pt x="23153" y="195560"/>
                    <a:pt x="21629" y="161937"/>
                    <a:pt x="22772" y="128790"/>
                  </a:cubicBezTo>
                  <a:cubicBezTo>
                    <a:pt x="24105" y="91452"/>
                    <a:pt x="27725" y="54304"/>
                    <a:pt x="27534" y="16966"/>
                  </a:cubicBezTo>
                  <a:cubicBezTo>
                    <a:pt x="27439" y="3917"/>
                    <a:pt x="7246" y="3822"/>
                    <a:pt x="7151" y="16966"/>
                  </a:cubicBezTo>
                  <a:cubicBezTo>
                    <a:pt x="6960" y="54304"/>
                    <a:pt x="10580" y="91452"/>
                    <a:pt x="11913" y="128790"/>
                  </a:cubicBezTo>
                  <a:cubicBezTo>
                    <a:pt x="13057" y="161937"/>
                    <a:pt x="11532" y="195560"/>
                    <a:pt x="16485" y="228421"/>
                  </a:cubicBezTo>
                  <a:cubicBezTo>
                    <a:pt x="16676" y="229279"/>
                    <a:pt x="18105" y="229279"/>
                    <a:pt x="18200" y="228421"/>
                  </a:cubicBezTo>
                  <a:lnTo>
                    <a:pt x="18200" y="228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718C07DA-3228-48B5-B75D-F1B140BD1011}"/>
                </a:ext>
              </a:extLst>
            </p:cNvPr>
            <p:cNvSpPr/>
            <p:nvPr/>
          </p:nvSpPr>
          <p:spPr>
            <a:xfrm>
              <a:off x="703543" y="3648044"/>
              <a:ext cx="295275" cy="295275"/>
            </a:xfrm>
            <a:custGeom>
              <a:avLst/>
              <a:gdLst>
                <a:gd name="connsiteX0" fmla="*/ 294384 w 295275"/>
                <a:gd name="connsiteY0" fmla="*/ 295712 h 295275"/>
                <a:gd name="connsiteX1" fmla="*/ 167130 w 295275"/>
                <a:gd name="connsiteY1" fmla="*/ 155313 h 295275"/>
                <a:gd name="connsiteX2" fmla="*/ 27398 w 295275"/>
                <a:gd name="connsiteY2" fmla="*/ 10533 h 295275"/>
                <a:gd name="connsiteX3" fmla="*/ 10444 w 295275"/>
                <a:gd name="connsiteY3" fmla="*/ 27488 h 295275"/>
                <a:gd name="connsiteX4" fmla="*/ 153890 w 295275"/>
                <a:gd name="connsiteY4" fmla="*/ 168648 h 295275"/>
                <a:gd name="connsiteX5" fmla="*/ 293051 w 295275"/>
                <a:gd name="connsiteY5" fmla="*/ 297236 h 295275"/>
                <a:gd name="connsiteX6" fmla="*/ 294384 w 295275"/>
                <a:gd name="connsiteY6" fmla="*/ 295712 h 295275"/>
                <a:gd name="connsiteX7" fmla="*/ 294384 w 295275"/>
                <a:gd name="connsiteY7" fmla="*/ 2957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275" h="295275">
                  <a:moveTo>
                    <a:pt x="294384" y="295712"/>
                  </a:moveTo>
                  <a:cubicBezTo>
                    <a:pt x="258475" y="244562"/>
                    <a:pt x="209612" y="201033"/>
                    <a:pt x="167130" y="155313"/>
                  </a:cubicBezTo>
                  <a:cubicBezTo>
                    <a:pt x="121791" y="106450"/>
                    <a:pt x="77119" y="55015"/>
                    <a:pt x="27398" y="10533"/>
                  </a:cubicBezTo>
                  <a:cubicBezTo>
                    <a:pt x="15873" y="151"/>
                    <a:pt x="252" y="15867"/>
                    <a:pt x="10444" y="27488"/>
                  </a:cubicBezTo>
                  <a:cubicBezTo>
                    <a:pt x="54449" y="77684"/>
                    <a:pt x="105408" y="122833"/>
                    <a:pt x="153890" y="168648"/>
                  </a:cubicBezTo>
                  <a:cubicBezTo>
                    <a:pt x="199229" y="211511"/>
                    <a:pt x="242187" y="260755"/>
                    <a:pt x="293051" y="297236"/>
                  </a:cubicBezTo>
                  <a:cubicBezTo>
                    <a:pt x="293813" y="297902"/>
                    <a:pt x="295051" y="296664"/>
                    <a:pt x="294384" y="295712"/>
                  </a:cubicBezTo>
                  <a:lnTo>
                    <a:pt x="294384" y="295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62B4022A-542D-4D20-AF99-0EFDD651356B}"/>
                </a:ext>
              </a:extLst>
            </p:cNvPr>
            <p:cNvSpPr/>
            <p:nvPr/>
          </p:nvSpPr>
          <p:spPr>
            <a:xfrm>
              <a:off x="717985" y="3989247"/>
              <a:ext cx="228600" cy="85725"/>
            </a:xfrm>
            <a:custGeom>
              <a:avLst/>
              <a:gdLst>
                <a:gd name="connsiteX0" fmla="*/ 220792 w 228600"/>
                <a:gd name="connsiteY0" fmla="*/ 7276 h 85725"/>
                <a:gd name="connsiteX1" fmla="*/ 118780 w 228600"/>
                <a:gd name="connsiteY1" fmla="*/ 35375 h 85725"/>
                <a:gd name="connsiteX2" fmla="*/ 15148 w 228600"/>
                <a:gd name="connsiteY2" fmla="*/ 57949 h 85725"/>
                <a:gd name="connsiteX3" fmla="*/ 18196 w 228600"/>
                <a:gd name="connsiteY3" fmla="*/ 80524 h 85725"/>
                <a:gd name="connsiteX4" fmla="*/ 123352 w 228600"/>
                <a:gd name="connsiteY4" fmla="*/ 52330 h 85725"/>
                <a:gd name="connsiteX5" fmla="*/ 223745 w 228600"/>
                <a:gd name="connsiteY5" fmla="*/ 14611 h 85725"/>
                <a:gd name="connsiteX6" fmla="*/ 220792 w 228600"/>
                <a:gd name="connsiteY6" fmla="*/ 7276 h 85725"/>
                <a:gd name="connsiteX7" fmla="*/ 220792 w 228600"/>
                <a:gd name="connsiteY7" fmla="*/ 72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85725">
                  <a:moveTo>
                    <a:pt x="220792" y="7276"/>
                  </a:moveTo>
                  <a:cubicBezTo>
                    <a:pt x="186502" y="16611"/>
                    <a:pt x="153832" y="28327"/>
                    <a:pt x="118780" y="35375"/>
                  </a:cubicBezTo>
                  <a:cubicBezTo>
                    <a:pt x="84490" y="42233"/>
                    <a:pt x="48294" y="46996"/>
                    <a:pt x="15148" y="57949"/>
                  </a:cubicBezTo>
                  <a:cubicBezTo>
                    <a:pt x="3527" y="61759"/>
                    <a:pt x="4575" y="81857"/>
                    <a:pt x="18196" y="80524"/>
                  </a:cubicBezTo>
                  <a:cubicBezTo>
                    <a:pt x="53914" y="77094"/>
                    <a:pt x="89823" y="64807"/>
                    <a:pt x="123352" y="52330"/>
                  </a:cubicBezTo>
                  <a:cubicBezTo>
                    <a:pt x="156689" y="39947"/>
                    <a:pt x="191455" y="29374"/>
                    <a:pt x="223745" y="14611"/>
                  </a:cubicBezTo>
                  <a:cubicBezTo>
                    <a:pt x="228127" y="12706"/>
                    <a:pt x="225079" y="6133"/>
                    <a:pt x="220792" y="7276"/>
                  </a:cubicBezTo>
                  <a:lnTo>
                    <a:pt x="220792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B756208D-6028-4E56-9844-ACD5E0ED9721}"/>
                </a:ext>
              </a:extLst>
            </p:cNvPr>
            <p:cNvSpPr/>
            <p:nvPr/>
          </p:nvSpPr>
          <p:spPr>
            <a:xfrm>
              <a:off x="1053629" y="4086603"/>
              <a:ext cx="57150" cy="238125"/>
            </a:xfrm>
            <a:custGeom>
              <a:avLst/>
              <a:gdLst>
                <a:gd name="connsiteX0" fmla="*/ 7164 w 57150"/>
                <a:gd name="connsiteY0" fmla="*/ 9838 h 238125"/>
                <a:gd name="connsiteX1" fmla="*/ 31167 w 57150"/>
                <a:gd name="connsiteY1" fmla="*/ 231199 h 238125"/>
                <a:gd name="connsiteX2" fmla="*/ 53169 w 57150"/>
                <a:gd name="connsiteY2" fmla="*/ 225103 h 238125"/>
                <a:gd name="connsiteX3" fmla="*/ 12593 w 57150"/>
                <a:gd name="connsiteY3" fmla="*/ 9076 h 238125"/>
                <a:gd name="connsiteX4" fmla="*/ 7164 w 57150"/>
                <a:gd name="connsiteY4" fmla="*/ 9838 h 238125"/>
                <a:gd name="connsiteX5" fmla="*/ 7164 w 57150"/>
                <a:gd name="connsiteY5" fmla="*/ 983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38125">
                  <a:moveTo>
                    <a:pt x="7164" y="9838"/>
                  </a:moveTo>
                  <a:cubicBezTo>
                    <a:pt x="14212" y="83466"/>
                    <a:pt x="20308" y="158047"/>
                    <a:pt x="31167" y="231199"/>
                  </a:cubicBezTo>
                  <a:cubicBezTo>
                    <a:pt x="33357" y="245677"/>
                    <a:pt x="55265" y="239486"/>
                    <a:pt x="53169" y="225103"/>
                  </a:cubicBezTo>
                  <a:cubicBezTo>
                    <a:pt x="42596" y="152903"/>
                    <a:pt x="26975" y="80704"/>
                    <a:pt x="12593" y="9076"/>
                  </a:cubicBezTo>
                  <a:cubicBezTo>
                    <a:pt x="12021" y="6123"/>
                    <a:pt x="6783" y="6695"/>
                    <a:pt x="7164" y="9838"/>
                  </a:cubicBezTo>
                  <a:lnTo>
                    <a:pt x="7164" y="98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0280F545-FC74-4468-8A9A-7D8265B05479}"/>
                </a:ext>
              </a:extLst>
            </p:cNvPr>
            <p:cNvSpPr/>
            <p:nvPr/>
          </p:nvSpPr>
          <p:spPr>
            <a:xfrm>
              <a:off x="1081336" y="4044236"/>
              <a:ext cx="257175" cy="266700"/>
            </a:xfrm>
            <a:custGeom>
              <a:avLst/>
              <a:gdLst>
                <a:gd name="connsiteX0" fmla="*/ 7936 w 257175"/>
                <a:gd name="connsiteY0" fmla="*/ 12009 h 266700"/>
                <a:gd name="connsiteX1" fmla="*/ 123569 w 257175"/>
                <a:gd name="connsiteY1" fmla="*/ 128024 h 266700"/>
                <a:gd name="connsiteX2" fmla="*/ 227583 w 257175"/>
                <a:gd name="connsiteY2" fmla="*/ 255373 h 266700"/>
                <a:gd name="connsiteX3" fmla="*/ 250919 w 257175"/>
                <a:gd name="connsiteY3" fmla="*/ 237371 h 266700"/>
                <a:gd name="connsiteX4" fmla="*/ 135666 w 257175"/>
                <a:gd name="connsiteY4" fmla="*/ 115927 h 266700"/>
                <a:gd name="connsiteX5" fmla="*/ 11270 w 257175"/>
                <a:gd name="connsiteY5" fmla="*/ 7628 h 266700"/>
                <a:gd name="connsiteX6" fmla="*/ 7936 w 257175"/>
                <a:gd name="connsiteY6" fmla="*/ 12009 h 266700"/>
                <a:gd name="connsiteX7" fmla="*/ 7936 w 257175"/>
                <a:gd name="connsiteY7" fmla="*/ 12009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7175" h="266700">
                  <a:moveTo>
                    <a:pt x="7936" y="12009"/>
                  </a:moveTo>
                  <a:cubicBezTo>
                    <a:pt x="47274" y="49538"/>
                    <a:pt x="86041" y="88590"/>
                    <a:pt x="123569" y="128024"/>
                  </a:cubicBezTo>
                  <a:cubicBezTo>
                    <a:pt x="161669" y="168029"/>
                    <a:pt x="191673" y="213844"/>
                    <a:pt x="227583" y="255373"/>
                  </a:cubicBezTo>
                  <a:cubicBezTo>
                    <a:pt x="238441" y="267946"/>
                    <a:pt x="261110" y="250896"/>
                    <a:pt x="250919" y="237371"/>
                  </a:cubicBezTo>
                  <a:cubicBezTo>
                    <a:pt x="217772" y="193175"/>
                    <a:pt x="174528" y="155075"/>
                    <a:pt x="135666" y="115927"/>
                  </a:cubicBezTo>
                  <a:cubicBezTo>
                    <a:pt x="96518" y="76494"/>
                    <a:pt x="55275" y="41251"/>
                    <a:pt x="11270" y="7628"/>
                  </a:cubicBezTo>
                  <a:cubicBezTo>
                    <a:pt x="8793" y="5723"/>
                    <a:pt x="5650" y="9914"/>
                    <a:pt x="7936" y="12009"/>
                  </a:cubicBezTo>
                  <a:lnTo>
                    <a:pt x="7936" y="120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19546064-4A4C-44BA-A61A-9CA6B72100BA}"/>
                </a:ext>
              </a:extLst>
            </p:cNvPr>
            <p:cNvSpPr/>
            <p:nvPr/>
          </p:nvSpPr>
          <p:spPr>
            <a:xfrm>
              <a:off x="1119609" y="3965198"/>
              <a:ext cx="238125" cy="47625"/>
            </a:xfrm>
            <a:custGeom>
              <a:avLst/>
              <a:gdLst>
                <a:gd name="connsiteX0" fmla="*/ 11287 w 238125"/>
                <a:gd name="connsiteY0" fmla="*/ 41136 h 47625"/>
                <a:gd name="connsiteX1" fmla="*/ 225409 w 238125"/>
                <a:gd name="connsiteY1" fmla="*/ 31707 h 47625"/>
                <a:gd name="connsiteX2" fmla="*/ 218646 w 238125"/>
                <a:gd name="connsiteY2" fmla="*/ 7323 h 47625"/>
                <a:gd name="connsiteX3" fmla="*/ 11287 w 238125"/>
                <a:gd name="connsiteY3" fmla="*/ 32564 h 47625"/>
                <a:gd name="connsiteX4" fmla="*/ 11287 w 238125"/>
                <a:gd name="connsiteY4" fmla="*/ 41136 h 47625"/>
                <a:gd name="connsiteX5" fmla="*/ 11287 w 238125"/>
                <a:gd name="connsiteY5" fmla="*/ 4113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47625">
                  <a:moveTo>
                    <a:pt x="11287" y="41136"/>
                  </a:moveTo>
                  <a:cubicBezTo>
                    <a:pt x="81201" y="43041"/>
                    <a:pt x="156448" y="44089"/>
                    <a:pt x="225409" y="31707"/>
                  </a:cubicBezTo>
                  <a:cubicBezTo>
                    <a:pt x="241602" y="28849"/>
                    <a:pt x="234553" y="4846"/>
                    <a:pt x="218646" y="7323"/>
                  </a:cubicBezTo>
                  <a:cubicBezTo>
                    <a:pt x="148828" y="18181"/>
                    <a:pt x="82344" y="30945"/>
                    <a:pt x="11287" y="32564"/>
                  </a:cubicBezTo>
                  <a:cubicBezTo>
                    <a:pt x="5763" y="32659"/>
                    <a:pt x="5763" y="41041"/>
                    <a:pt x="11287" y="41136"/>
                  </a:cubicBezTo>
                  <a:lnTo>
                    <a:pt x="11287" y="411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D58648E4-3EB0-4CC1-920E-6C310AB3AF36}"/>
                </a:ext>
              </a:extLst>
            </p:cNvPr>
            <p:cNvSpPr/>
            <p:nvPr/>
          </p:nvSpPr>
          <p:spPr>
            <a:xfrm>
              <a:off x="1105485" y="4145440"/>
              <a:ext cx="66675" cy="104775"/>
            </a:xfrm>
            <a:custGeom>
              <a:avLst/>
              <a:gdLst>
                <a:gd name="connsiteX0" fmla="*/ 7504 w 66675"/>
                <a:gd name="connsiteY0" fmla="*/ 11580 h 104775"/>
                <a:gd name="connsiteX1" fmla="*/ 45699 w 66675"/>
                <a:gd name="connsiteY1" fmla="*/ 94352 h 104775"/>
                <a:gd name="connsiteX2" fmla="*/ 61987 w 66675"/>
                <a:gd name="connsiteY2" fmla="*/ 87494 h 104775"/>
                <a:gd name="connsiteX3" fmla="*/ 12552 w 66675"/>
                <a:gd name="connsiteY3" fmla="*/ 8627 h 104775"/>
                <a:gd name="connsiteX4" fmla="*/ 7504 w 66675"/>
                <a:gd name="connsiteY4" fmla="*/ 11580 h 104775"/>
                <a:gd name="connsiteX5" fmla="*/ 7504 w 66675"/>
                <a:gd name="connsiteY5" fmla="*/ 1158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104775">
                  <a:moveTo>
                    <a:pt x="7504" y="11580"/>
                  </a:moveTo>
                  <a:cubicBezTo>
                    <a:pt x="20934" y="38916"/>
                    <a:pt x="34555" y="66063"/>
                    <a:pt x="45699" y="94352"/>
                  </a:cubicBezTo>
                  <a:cubicBezTo>
                    <a:pt x="50652" y="107020"/>
                    <a:pt x="69131" y="97495"/>
                    <a:pt x="61987" y="87494"/>
                  </a:cubicBezTo>
                  <a:cubicBezTo>
                    <a:pt x="43985" y="62157"/>
                    <a:pt x="28364" y="35392"/>
                    <a:pt x="12552" y="8627"/>
                  </a:cubicBezTo>
                  <a:cubicBezTo>
                    <a:pt x="10647" y="5293"/>
                    <a:pt x="5790" y="8151"/>
                    <a:pt x="7504" y="11580"/>
                  </a:cubicBezTo>
                  <a:lnTo>
                    <a:pt x="7504" y="11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0ABEE2DF-D68E-4CB9-AAFF-5D3D9E522E7D}"/>
                </a:ext>
              </a:extLst>
            </p:cNvPr>
            <p:cNvSpPr/>
            <p:nvPr/>
          </p:nvSpPr>
          <p:spPr>
            <a:xfrm>
              <a:off x="988609" y="4146879"/>
              <a:ext cx="38100" cy="123825"/>
            </a:xfrm>
            <a:custGeom>
              <a:avLst/>
              <a:gdLst>
                <a:gd name="connsiteX0" fmla="*/ 29987 w 38100"/>
                <a:gd name="connsiteY0" fmla="*/ 8427 h 123825"/>
                <a:gd name="connsiteX1" fmla="*/ 7603 w 38100"/>
                <a:gd name="connsiteY1" fmla="*/ 114059 h 123825"/>
                <a:gd name="connsiteX2" fmla="*/ 26844 w 38100"/>
                <a:gd name="connsiteY2" fmla="*/ 116631 h 123825"/>
                <a:gd name="connsiteX3" fmla="*/ 33416 w 38100"/>
                <a:gd name="connsiteY3" fmla="*/ 8903 h 123825"/>
                <a:gd name="connsiteX4" fmla="*/ 29987 w 38100"/>
                <a:gd name="connsiteY4" fmla="*/ 8427 h 123825"/>
                <a:gd name="connsiteX5" fmla="*/ 29987 w 38100"/>
                <a:gd name="connsiteY5" fmla="*/ 84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23825">
                  <a:moveTo>
                    <a:pt x="29987" y="8427"/>
                  </a:moveTo>
                  <a:cubicBezTo>
                    <a:pt x="23891" y="44146"/>
                    <a:pt x="17700" y="79293"/>
                    <a:pt x="7603" y="114059"/>
                  </a:cubicBezTo>
                  <a:cubicBezTo>
                    <a:pt x="3603" y="127775"/>
                    <a:pt x="27034" y="131109"/>
                    <a:pt x="26844" y="116631"/>
                  </a:cubicBezTo>
                  <a:cubicBezTo>
                    <a:pt x="26368" y="80436"/>
                    <a:pt x="29797" y="44812"/>
                    <a:pt x="33416" y="8903"/>
                  </a:cubicBezTo>
                  <a:cubicBezTo>
                    <a:pt x="33607" y="6903"/>
                    <a:pt x="30273" y="6427"/>
                    <a:pt x="29987" y="8427"/>
                  </a:cubicBezTo>
                  <a:lnTo>
                    <a:pt x="29987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5831EA41-FAE6-4F58-AFE8-A6F3D09452C2}"/>
                </a:ext>
              </a:extLst>
            </p:cNvPr>
            <p:cNvSpPr/>
            <p:nvPr/>
          </p:nvSpPr>
          <p:spPr>
            <a:xfrm>
              <a:off x="806677" y="4045344"/>
              <a:ext cx="123825" cy="85725"/>
            </a:xfrm>
            <a:custGeom>
              <a:avLst/>
              <a:gdLst>
                <a:gd name="connsiteX0" fmla="*/ 117907 w 123825"/>
                <a:gd name="connsiteY0" fmla="*/ 7567 h 85725"/>
                <a:gd name="connsiteX1" fmla="*/ 65806 w 123825"/>
                <a:gd name="connsiteY1" fmla="*/ 40619 h 85725"/>
                <a:gd name="connsiteX2" fmla="*/ 10942 w 123825"/>
                <a:gd name="connsiteY2" fmla="*/ 69385 h 85725"/>
                <a:gd name="connsiteX3" fmla="*/ 17895 w 123825"/>
                <a:gd name="connsiteY3" fmla="*/ 85863 h 85725"/>
                <a:gd name="connsiteX4" fmla="*/ 71711 w 123825"/>
                <a:gd name="connsiteY4" fmla="*/ 50620 h 85725"/>
                <a:gd name="connsiteX5" fmla="*/ 121241 w 123825"/>
                <a:gd name="connsiteY5" fmla="*/ 11854 h 85725"/>
                <a:gd name="connsiteX6" fmla="*/ 117907 w 123825"/>
                <a:gd name="connsiteY6" fmla="*/ 7567 h 85725"/>
                <a:gd name="connsiteX7" fmla="*/ 117907 w 123825"/>
                <a:gd name="connsiteY7" fmla="*/ 75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85725">
                  <a:moveTo>
                    <a:pt x="117907" y="7567"/>
                  </a:moveTo>
                  <a:cubicBezTo>
                    <a:pt x="100572" y="18712"/>
                    <a:pt x="83998" y="30808"/>
                    <a:pt x="65806" y="40619"/>
                  </a:cubicBezTo>
                  <a:cubicBezTo>
                    <a:pt x="47994" y="50239"/>
                    <a:pt x="26944" y="57193"/>
                    <a:pt x="10942" y="69385"/>
                  </a:cubicBezTo>
                  <a:cubicBezTo>
                    <a:pt x="3607" y="74909"/>
                    <a:pt x="7417" y="89673"/>
                    <a:pt x="17895" y="85863"/>
                  </a:cubicBezTo>
                  <a:cubicBezTo>
                    <a:pt x="37612" y="78624"/>
                    <a:pt x="55042" y="63289"/>
                    <a:pt x="71711" y="50620"/>
                  </a:cubicBezTo>
                  <a:cubicBezTo>
                    <a:pt x="88380" y="37857"/>
                    <a:pt x="105620" y="25855"/>
                    <a:pt x="121241" y="11854"/>
                  </a:cubicBezTo>
                  <a:cubicBezTo>
                    <a:pt x="123432" y="9758"/>
                    <a:pt x="120479" y="5853"/>
                    <a:pt x="117907" y="7567"/>
                  </a:cubicBezTo>
                  <a:lnTo>
                    <a:pt x="117907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FA214217-72A4-42F8-BBCB-2098D97E0980}"/>
                </a:ext>
              </a:extLst>
            </p:cNvPr>
            <p:cNvSpPr/>
            <p:nvPr/>
          </p:nvSpPr>
          <p:spPr>
            <a:xfrm>
              <a:off x="812199" y="3903194"/>
              <a:ext cx="133350" cy="66675"/>
            </a:xfrm>
            <a:custGeom>
              <a:avLst/>
              <a:gdLst>
                <a:gd name="connsiteX0" fmla="*/ 133150 w 133350"/>
                <a:gd name="connsiteY0" fmla="*/ 57897 h 66675"/>
                <a:gd name="connsiteX1" fmla="*/ 20088 w 133350"/>
                <a:gd name="connsiteY1" fmla="*/ 7891 h 66675"/>
                <a:gd name="connsiteX2" fmla="*/ 14468 w 133350"/>
                <a:gd name="connsiteY2" fmla="*/ 28369 h 66675"/>
                <a:gd name="connsiteX3" fmla="*/ 131816 w 133350"/>
                <a:gd name="connsiteY3" fmla="*/ 61040 h 66675"/>
                <a:gd name="connsiteX4" fmla="*/ 133150 w 133350"/>
                <a:gd name="connsiteY4" fmla="*/ 57897 h 66675"/>
                <a:gd name="connsiteX5" fmla="*/ 133150 w 133350"/>
                <a:gd name="connsiteY5" fmla="*/ 578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66675">
                  <a:moveTo>
                    <a:pt x="133150" y="57897"/>
                  </a:moveTo>
                  <a:cubicBezTo>
                    <a:pt x="96669" y="39990"/>
                    <a:pt x="57902" y="22654"/>
                    <a:pt x="20088" y="7891"/>
                  </a:cubicBezTo>
                  <a:cubicBezTo>
                    <a:pt x="7515" y="2938"/>
                    <a:pt x="1324" y="24083"/>
                    <a:pt x="14468" y="28369"/>
                  </a:cubicBezTo>
                  <a:cubicBezTo>
                    <a:pt x="52378" y="40752"/>
                    <a:pt x="92954" y="51801"/>
                    <a:pt x="131816" y="61040"/>
                  </a:cubicBezTo>
                  <a:cubicBezTo>
                    <a:pt x="133626" y="61421"/>
                    <a:pt x="134864" y="58754"/>
                    <a:pt x="133150" y="57897"/>
                  </a:cubicBezTo>
                  <a:lnTo>
                    <a:pt x="133150" y="578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B52F2E5C-E6DD-4736-BBE0-F9867CE6B82C}"/>
                </a:ext>
              </a:extLst>
            </p:cNvPr>
            <p:cNvSpPr/>
            <p:nvPr/>
          </p:nvSpPr>
          <p:spPr>
            <a:xfrm>
              <a:off x="939768" y="3776283"/>
              <a:ext cx="57150" cy="114300"/>
            </a:xfrm>
            <a:custGeom>
              <a:avLst/>
              <a:gdLst>
                <a:gd name="connsiteX0" fmla="*/ 52158 w 57150"/>
                <a:gd name="connsiteY0" fmla="*/ 108513 h 114300"/>
                <a:gd name="connsiteX1" fmla="*/ 23774 w 57150"/>
                <a:gd name="connsiteY1" fmla="*/ 13072 h 114300"/>
                <a:gd name="connsiteX2" fmla="*/ 8534 w 57150"/>
                <a:gd name="connsiteY2" fmla="*/ 19549 h 114300"/>
                <a:gd name="connsiteX3" fmla="*/ 50634 w 57150"/>
                <a:gd name="connsiteY3" fmla="*/ 109275 h 114300"/>
                <a:gd name="connsiteX4" fmla="*/ 52158 w 57150"/>
                <a:gd name="connsiteY4" fmla="*/ 108513 h 114300"/>
                <a:gd name="connsiteX5" fmla="*/ 52158 w 57150"/>
                <a:gd name="connsiteY5" fmla="*/ 10851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52158" y="108513"/>
                  </a:moveTo>
                  <a:cubicBezTo>
                    <a:pt x="46253" y="75747"/>
                    <a:pt x="29489" y="46029"/>
                    <a:pt x="23774" y="13072"/>
                  </a:cubicBezTo>
                  <a:cubicBezTo>
                    <a:pt x="21774" y="1452"/>
                    <a:pt x="1771" y="8691"/>
                    <a:pt x="8534" y="19549"/>
                  </a:cubicBezTo>
                  <a:cubicBezTo>
                    <a:pt x="26155" y="47743"/>
                    <a:pt x="33204" y="80986"/>
                    <a:pt x="50634" y="109275"/>
                  </a:cubicBezTo>
                  <a:cubicBezTo>
                    <a:pt x="51015" y="110132"/>
                    <a:pt x="52254" y="109465"/>
                    <a:pt x="52158" y="108513"/>
                  </a:cubicBezTo>
                  <a:lnTo>
                    <a:pt x="52158" y="108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1306FA4C-115E-40FF-B5CC-8574A897906F}"/>
                </a:ext>
              </a:extLst>
            </p:cNvPr>
            <p:cNvSpPr/>
            <p:nvPr/>
          </p:nvSpPr>
          <p:spPr>
            <a:xfrm>
              <a:off x="1052300" y="3791422"/>
              <a:ext cx="47625" cy="123825"/>
            </a:xfrm>
            <a:custGeom>
              <a:avLst/>
              <a:gdLst>
                <a:gd name="connsiteX0" fmla="*/ 11826 w 47625"/>
                <a:gd name="connsiteY0" fmla="*/ 119758 h 123825"/>
                <a:gd name="connsiteX1" fmla="*/ 43354 w 47625"/>
                <a:gd name="connsiteY1" fmla="*/ 17555 h 123825"/>
                <a:gd name="connsiteX2" fmla="*/ 26495 w 47625"/>
                <a:gd name="connsiteY2" fmla="*/ 15269 h 123825"/>
                <a:gd name="connsiteX3" fmla="*/ 17351 w 47625"/>
                <a:gd name="connsiteY3" fmla="*/ 73371 h 123825"/>
                <a:gd name="connsiteX4" fmla="*/ 7159 w 47625"/>
                <a:gd name="connsiteY4" fmla="*/ 118520 h 123825"/>
                <a:gd name="connsiteX5" fmla="*/ 11826 w 47625"/>
                <a:gd name="connsiteY5" fmla="*/ 119758 h 123825"/>
                <a:gd name="connsiteX6" fmla="*/ 11826 w 47625"/>
                <a:gd name="connsiteY6" fmla="*/ 1197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123825">
                  <a:moveTo>
                    <a:pt x="11826" y="119758"/>
                  </a:moveTo>
                  <a:cubicBezTo>
                    <a:pt x="27543" y="89278"/>
                    <a:pt x="34115" y="50511"/>
                    <a:pt x="43354" y="17555"/>
                  </a:cubicBezTo>
                  <a:cubicBezTo>
                    <a:pt x="46593" y="5934"/>
                    <a:pt x="27923" y="2505"/>
                    <a:pt x="26495" y="15269"/>
                  </a:cubicBezTo>
                  <a:cubicBezTo>
                    <a:pt x="24399" y="34890"/>
                    <a:pt x="21923" y="54131"/>
                    <a:pt x="17351" y="73371"/>
                  </a:cubicBezTo>
                  <a:cubicBezTo>
                    <a:pt x="13731" y="88421"/>
                    <a:pt x="8873" y="103184"/>
                    <a:pt x="7159" y="118520"/>
                  </a:cubicBezTo>
                  <a:cubicBezTo>
                    <a:pt x="6873" y="120996"/>
                    <a:pt x="10683" y="121853"/>
                    <a:pt x="11826" y="119758"/>
                  </a:cubicBezTo>
                  <a:lnTo>
                    <a:pt x="11826" y="1197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6ABC1E0D-38F8-4437-80A6-20744D4E9FAF}"/>
                </a:ext>
              </a:extLst>
            </p:cNvPr>
            <p:cNvSpPr/>
            <p:nvPr/>
          </p:nvSpPr>
          <p:spPr>
            <a:xfrm>
              <a:off x="1116750" y="3909627"/>
              <a:ext cx="123825" cy="57150"/>
            </a:xfrm>
            <a:custGeom>
              <a:avLst/>
              <a:gdLst>
                <a:gd name="connsiteX0" fmla="*/ 11003 w 123825"/>
                <a:gd name="connsiteY0" fmla="*/ 53179 h 57150"/>
                <a:gd name="connsiteX1" fmla="*/ 65296 w 123825"/>
                <a:gd name="connsiteY1" fmla="*/ 37081 h 57150"/>
                <a:gd name="connsiteX2" fmla="*/ 114445 w 123825"/>
                <a:gd name="connsiteY2" fmla="*/ 22984 h 57150"/>
                <a:gd name="connsiteX3" fmla="*/ 107872 w 123825"/>
                <a:gd name="connsiteY3" fmla="*/ 7459 h 57150"/>
                <a:gd name="connsiteX4" fmla="*/ 55580 w 123825"/>
                <a:gd name="connsiteY4" fmla="*/ 30414 h 57150"/>
                <a:gd name="connsiteX5" fmla="*/ 8622 w 123825"/>
                <a:gd name="connsiteY5" fmla="*/ 47654 h 57150"/>
                <a:gd name="connsiteX6" fmla="*/ 11003 w 123825"/>
                <a:gd name="connsiteY6" fmla="*/ 53179 h 57150"/>
                <a:gd name="connsiteX7" fmla="*/ 11003 w 123825"/>
                <a:gd name="connsiteY7" fmla="*/ 5317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7150">
                  <a:moveTo>
                    <a:pt x="11003" y="53179"/>
                  </a:moveTo>
                  <a:cubicBezTo>
                    <a:pt x="29482" y="49559"/>
                    <a:pt x="47198" y="42415"/>
                    <a:pt x="65296" y="37081"/>
                  </a:cubicBezTo>
                  <a:cubicBezTo>
                    <a:pt x="81774" y="32224"/>
                    <a:pt x="98919" y="30414"/>
                    <a:pt x="114445" y="22984"/>
                  </a:cubicBezTo>
                  <a:cubicBezTo>
                    <a:pt x="123208" y="18793"/>
                    <a:pt x="117016" y="4887"/>
                    <a:pt x="107872" y="7459"/>
                  </a:cubicBezTo>
                  <a:cubicBezTo>
                    <a:pt x="89584" y="12602"/>
                    <a:pt x="73392" y="23651"/>
                    <a:pt x="55580" y="30414"/>
                  </a:cubicBezTo>
                  <a:cubicBezTo>
                    <a:pt x="39959" y="36319"/>
                    <a:pt x="23862" y="40796"/>
                    <a:pt x="8622" y="47654"/>
                  </a:cubicBezTo>
                  <a:cubicBezTo>
                    <a:pt x="5479" y="49178"/>
                    <a:pt x="7860" y="53845"/>
                    <a:pt x="11003" y="53179"/>
                  </a:cubicBezTo>
                  <a:lnTo>
                    <a:pt x="11003" y="531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35DAAB48-2187-4A46-A4A6-9F366C7868EC}"/>
                </a:ext>
              </a:extLst>
            </p:cNvPr>
            <p:cNvSpPr/>
            <p:nvPr/>
          </p:nvSpPr>
          <p:spPr>
            <a:xfrm>
              <a:off x="1018124" y="4026837"/>
              <a:ext cx="19050" cy="76200"/>
            </a:xfrm>
            <a:custGeom>
              <a:avLst/>
              <a:gdLst>
                <a:gd name="connsiteX0" fmla="*/ 9045 w 19050"/>
                <a:gd name="connsiteY0" fmla="*/ 9787 h 76200"/>
                <a:gd name="connsiteX1" fmla="*/ 8664 w 19050"/>
                <a:gd name="connsiteY1" fmla="*/ 70080 h 76200"/>
                <a:gd name="connsiteX2" fmla="*/ 15046 w 19050"/>
                <a:gd name="connsiteY2" fmla="*/ 70080 h 76200"/>
                <a:gd name="connsiteX3" fmla="*/ 14665 w 19050"/>
                <a:gd name="connsiteY3" fmla="*/ 9787 h 76200"/>
                <a:gd name="connsiteX4" fmla="*/ 9045 w 19050"/>
                <a:gd name="connsiteY4" fmla="*/ 9787 h 76200"/>
                <a:gd name="connsiteX5" fmla="*/ 9045 w 19050"/>
                <a:gd name="connsiteY5" fmla="*/ 978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76200">
                  <a:moveTo>
                    <a:pt x="9045" y="9787"/>
                  </a:moveTo>
                  <a:cubicBezTo>
                    <a:pt x="7902" y="29313"/>
                    <a:pt x="5616" y="50744"/>
                    <a:pt x="8664" y="70080"/>
                  </a:cubicBezTo>
                  <a:cubicBezTo>
                    <a:pt x="9141" y="73223"/>
                    <a:pt x="14570" y="73223"/>
                    <a:pt x="15046" y="70080"/>
                  </a:cubicBezTo>
                  <a:cubicBezTo>
                    <a:pt x="18094" y="50744"/>
                    <a:pt x="15808" y="29218"/>
                    <a:pt x="14665" y="9787"/>
                  </a:cubicBezTo>
                  <a:cubicBezTo>
                    <a:pt x="14475" y="6263"/>
                    <a:pt x="9236" y="6263"/>
                    <a:pt x="9045" y="9787"/>
                  </a:cubicBezTo>
                  <a:lnTo>
                    <a:pt x="9045" y="9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47B7B28D-7888-46AF-8789-C04DE07FE708}"/>
                </a:ext>
              </a:extLst>
            </p:cNvPr>
            <p:cNvSpPr/>
            <p:nvPr/>
          </p:nvSpPr>
          <p:spPr>
            <a:xfrm>
              <a:off x="952446" y="4006235"/>
              <a:ext cx="47625" cy="28575"/>
            </a:xfrm>
            <a:custGeom>
              <a:avLst/>
              <a:gdLst>
                <a:gd name="connsiteX0" fmla="*/ 47862 w 47625"/>
                <a:gd name="connsiteY0" fmla="*/ 7148 h 28575"/>
                <a:gd name="connsiteX1" fmla="*/ 8238 w 47625"/>
                <a:gd name="connsiteY1" fmla="*/ 24293 h 28575"/>
                <a:gd name="connsiteX2" fmla="*/ 12906 w 47625"/>
                <a:gd name="connsiteY2" fmla="*/ 28960 h 28575"/>
                <a:gd name="connsiteX3" fmla="*/ 48529 w 47625"/>
                <a:gd name="connsiteY3" fmla="*/ 9338 h 28575"/>
                <a:gd name="connsiteX4" fmla="*/ 47862 w 47625"/>
                <a:gd name="connsiteY4" fmla="*/ 7148 h 28575"/>
                <a:gd name="connsiteX5" fmla="*/ 47862 w 47625"/>
                <a:gd name="connsiteY5" fmla="*/ 714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47862" y="7148"/>
                  </a:moveTo>
                  <a:cubicBezTo>
                    <a:pt x="33099" y="7433"/>
                    <a:pt x="19192" y="14863"/>
                    <a:pt x="8238" y="24293"/>
                  </a:cubicBezTo>
                  <a:cubicBezTo>
                    <a:pt x="5000" y="27055"/>
                    <a:pt x="9667" y="31532"/>
                    <a:pt x="12906" y="28960"/>
                  </a:cubicBezTo>
                  <a:cubicBezTo>
                    <a:pt x="23859" y="20292"/>
                    <a:pt x="35861" y="15053"/>
                    <a:pt x="48529" y="9338"/>
                  </a:cubicBezTo>
                  <a:cubicBezTo>
                    <a:pt x="49482" y="8767"/>
                    <a:pt x="48910" y="7052"/>
                    <a:pt x="47862" y="7148"/>
                  </a:cubicBezTo>
                  <a:lnTo>
                    <a:pt x="47862" y="71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4BBF8B00-A5AC-4AB0-BA60-71BB1D77C111}"/>
                </a:ext>
              </a:extLst>
            </p:cNvPr>
            <p:cNvSpPr/>
            <p:nvPr/>
          </p:nvSpPr>
          <p:spPr>
            <a:xfrm>
              <a:off x="956364" y="3962854"/>
              <a:ext cx="47625" cy="19050"/>
            </a:xfrm>
            <a:custGeom>
              <a:avLst/>
              <a:gdLst>
                <a:gd name="connsiteX0" fmla="*/ 43849 w 47625"/>
                <a:gd name="connsiteY0" fmla="*/ 15572 h 19050"/>
                <a:gd name="connsiteX1" fmla="*/ 12322 w 47625"/>
                <a:gd name="connsiteY1" fmla="*/ 7571 h 19050"/>
                <a:gd name="connsiteX2" fmla="*/ 8797 w 47625"/>
                <a:gd name="connsiteY2" fmla="*/ 13667 h 19050"/>
                <a:gd name="connsiteX3" fmla="*/ 43945 w 47625"/>
                <a:gd name="connsiteY3" fmla="*/ 20811 h 19050"/>
                <a:gd name="connsiteX4" fmla="*/ 43849 w 47625"/>
                <a:gd name="connsiteY4" fmla="*/ 15572 h 19050"/>
                <a:gd name="connsiteX5" fmla="*/ 43849 w 47625"/>
                <a:gd name="connsiteY5" fmla="*/ 155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43849" y="15572"/>
                  </a:moveTo>
                  <a:cubicBezTo>
                    <a:pt x="32229" y="16239"/>
                    <a:pt x="22609" y="12620"/>
                    <a:pt x="12322" y="7571"/>
                  </a:cubicBezTo>
                  <a:cubicBezTo>
                    <a:pt x="8226" y="5571"/>
                    <a:pt x="5083" y="11096"/>
                    <a:pt x="8797" y="13667"/>
                  </a:cubicBezTo>
                  <a:cubicBezTo>
                    <a:pt x="18894" y="20621"/>
                    <a:pt x="31943" y="22145"/>
                    <a:pt x="43945" y="20811"/>
                  </a:cubicBezTo>
                  <a:cubicBezTo>
                    <a:pt x="47088" y="20335"/>
                    <a:pt x="47278" y="15382"/>
                    <a:pt x="43849" y="15572"/>
                  </a:cubicBezTo>
                  <a:lnTo>
                    <a:pt x="43849" y="15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65066D26-8160-4DD6-8D80-DE4E0C72DA3B}"/>
                </a:ext>
              </a:extLst>
            </p:cNvPr>
            <p:cNvSpPr/>
            <p:nvPr/>
          </p:nvSpPr>
          <p:spPr>
            <a:xfrm>
              <a:off x="1024795" y="3919604"/>
              <a:ext cx="28575" cy="57150"/>
            </a:xfrm>
            <a:custGeom>
              <a:avLst/>
              <a:gdLst>
                <a:gd name="connsiteX0" fmla="*/ 9803 w 28575"/>
                <a:gd name="connsiteY0" fmla="*/ 54441 h 57150"/>
                <a:gd name="connsiteX1" fmla="*/ 29806 w 28575"/>
                <a:gd name="connsiteY1" fmla="*/ 9959 h 57150"/>
                <a:gd name="connsiteX2" fmla="*/ 25615 w 28575"/>
                <a:gd name="connsiteY2" fmla="*/ 8245 h 57150"/>
                <a:gd name="connsiteX3" fmla="*/ 7231 w 28575"/>
                <a:gd name="connsiteY3" fmla="*/ 53393 h 57150"/>
                <a:gd name="connsiteX4" fmla="*/ 9803 w 28575"/>
                <a:gd name="connsiteY4" fmla="*/ 54441 h 57150"/>
                <a:gd name="connsiteX5" fmla="*/ 9803 w 28575"/>
                <a:gd name="connsiteY5" fmla="*/ 5444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57150">
                  <a:moveTo>
                    <a:pt x="9803" y="54441"/>
                  </a:moveTo>
                  <a:cubicBezTo>
                    <a:pt x="16852" y="39868"/>
                    <a:pt x="24376" y="25294"/>
                    <a:pt x="29806" y="9959"/>
                  </a:cubicBezTo>
                  <a:cubicBezTo>
                    <a:pt x="30663" y="7578"/>
                    <a:pt x="26853" y="5959"/>
                    <a:pt x="25615" y="8245"/>
                  </a:cubicBezTo>
                  <a:cubicBezTo>
                    <a:pt x="18280" y="22723"/>
                    <a:pt x="12946" y="38248"/>
                    <a:pt x="7231" y="53393"/>
                  </a:cubicBezTo>
                  <a:cubicBezTo>
                    <a:pt x="6660" y="54822"/>
                    <a:pt x="9041" y="55870"/>
                    <a:pt x="9803" y="54441"/>
                  </a:cubicBezTo>
                  <a:lnTo>
                    <a:pt x="9803" y="544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120AEE83-158A-4AC1-847C-EF5A0DA428BA}"/>
                </a:ext>
              </a:extLst>
            </p:cNvPr>
            <p:cNvSpPr/>
            <p:nvPr/>
          </p:nvSpPr>
          <p:spPr>
            <a:xfrm>
              <a:off x="1035122" y="3984382"/>
              <a:ext cx="47625" cy="19050"/>
            </a:xfrm>
            <a:custGeom>
              <a:avLst/>
              <a:gdLst>
                <a:gd name="connsiteX0" fmla="*/ 9001 w 47625"/>
                <a:gd name="connsiteY0" fmla="*/ 13952 h 19050"/>
                <a:gd name="connsiteX1" fmla="*/ 47577 w 47625"/>
                <a:gd name="connsiteY1" fmla="*/ 14047 h 19050"/>
                <a:gd name="connsiteX2" fmla="*/ 47577 w 47625"/>
                <a:gd name="connsiteY2" fmla="*/ 8713 h 19050"/>
                <a:gd name="connsiteX3" fmla="*/ 9001 w 47625"/>
                <a:gd name="connsiteY3" fmla="*/ 8808 h 19050"/>
                <a:gd name="connsiteX4" fmla="*/ 9001 w 47625"/>
                <a:gd name="connsiteY4" fmla="*/ 13952 h 19050"/>
                <a:gd name="connsiteX5" fmla="*/ 9001 w 47625"/>
                <a:gd name="connsiteY5" fmla="*/ 139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01" y="13952"/>
                  </a:moveTo>
                  <a:cubicBezTo>
                    <a:pt x="21003" y="15952"/>
                    <a:pt x="35671" y="16524"/>
                    <a:pt x="47577" y="14047"/>
                  </a:cubicBezTo>
                  <a:cubicBezTo>
                    <a:pt x="50244" y="13476"/>
                    <a:pt x="50244" y="9189"/>
                    <a:pt x="47577" y="8713"/>
                  </a:cubicBezTo>
                  <a:cubicBezTo>
                    <a:pt x="35671" y="6332"/>
                    <a:pt x="21003" y="6903"/>
                    <a:pt x="9001" y="8808"/>
                  </a:cubicBezTo>
                  <a:cubicBezTo>
                    <a:pt x="6525" y="9285"/>
                    <a:pt x="6525" y="13571"/>
                    <a:pt x="9001" y="13952"/>
                  </a:cubicBezTo>
                  <a:lnTo>
                    <a:pt x="9001" y="13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E7B191F7-E938-40FD-9930-016165728436}"/>
                </a:ext>
              </a:extLst>
            </p:cNvPr>
            <p:cNvSpPr/>
            <p:nvPr/>
          </p:nvSpPr>
          <p:spPr>
            <a:xfrm>
              <a:off x="1090316" y="3568402"/>
              <a:ext cx="47625" cy="180975"/>
            </a:xfrm>
            <a:custGeom>
              <a:avLst/>
              <a:gdLst>
                <a:gd name="connsiteX0" fmla="*/ 14577 w 47625"/>
                <a:gd name="connsiteY0" fmla="*/ 177329 h 180975"/>
                <a:gd name="connsiteX1" fmla="*/ 42962 w 47625"/>
                <a:gd name="connsiteY1" fmla="*/ 17404 h 180975"/>
                <a:gd name="connsiteX2" fmla="*/ 27150 w 47625"/>
                <a:gd name="connsiteY2" fmla="*/ 13022 h 180975"/>
                <a:gd name="connsiteX3" fmla="*/ 7148 w 47625"/>
                <a:gd name="connsiteY3" fmla="*/ 177233 h 180975"/>
                <a:gd name="connsiteX4" fmla="*/ 14577 w 47625"/>
                <a:gd name="connsiteY4" fmla="*/ 177329 h 180975"/>
                <a:gd name="connsiteX5" fmla="*/ 14577 w 47625"/>
                <a:gd name="connsiteY5" fmla="*/ 17732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80975">
                  <a:moveTo>
                    <a:pt x="14577" y="177329"/>
                  </a:moveTo>
                  <a:cubicBezTo>
                    <a:pt x="21340" y="123036"/>
                    <a:pt x="32770" y="70934"/>
                    <a:pt x="42962" y="17404"/>
                  </a:cubicBezTo>
                  <a:cubicBezTo>
                    <a:pt x="44867" y="7212"/>
                    <a:pt x="29722" y="2640"/>
                    <a:pt x="27150" y="13022"/>
                  </a:cubicBezTo>
                  <a:cubicBezTo>
                    <a:pt x="14006" y="65315"/>
                    <a:pt x="8957" y="123512"/>
                    <a:pt x="7148" y="177233"/>
                  </a:cubicBezTo>
                  <a:cubicBezTo>
                    <a:pt x="6957" y="182282"/>
                    <a:pt x="14006" y="181996"/>
                    <a:pt x="14577" y="177329"/>
                  </a:cubicBezTo>
                  <a:lnTo>
                    <a:pt x="14577" y="177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4348A6FC-2F88-456B-875E-30F1E05D5599}"/>
                </a:ext>
              </a:extLst>
            </p:cNvPr>
            <p:cNvSpPr/>
            <p:nvPr/>
          </p:nvSpPr>
          <p:spPr>
            <a:xfrm>
              <a:off x="531916" y="3951184"/>
              <a:ext cx="247650" cy="38100"/>
            </a:xfrm>
            <a:custGeom>
              <a:avLst/>
              <a:gdLst>
                <a:gd name="connsiteX0" fmla="*/ 242650 w 247650"/>
                <a:gd name="connsiteY0" fmla="*/ 24575 h 38100"/>
                <a:gd name="connsiteX1" fmla="*/ 130255 w 247650"/>
                <a:gd name="connsiteY1" fmla="*/ 15431 h 38100"/>
                <a:gd name="connsiteX2" fmla="*/ 17860 w 247650"/>
                <a:gd name="connsiteY2" fmla="*/ 7144 h 38100"/>
                <a:gd name="connsiteX3" fmla="*/ 17860 w 247650"/>
                <a:gd name="connsiteY3" fmla="*/ 29433 h 38100"/>
                <a:gd name="connsiteX4" fmla="*/ 130255 w 247650"/>
                <a:gd name="connsiteY4" fmla="*/ 30671 h 38100"/>
                <a:gd name="connsiteX5" fmla="*/ 242650 w 247650"/>
                <a:gd name="connsiteY5" fmla="*/ 31147 h 38100"/>
                <a:gd name="connsiteX6" fmla="*/ 242650 w 247650"/>
                <a:gd name="connsiteY6" fmla="*/ 24575 h 38100"/>
                <a:gd name="connsiteX7" fmla="*/ 242650 w 247650"/>
                <a:gd name="connsiteY7" fmla="*/ 24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38100">
                  <a:moveTo>
                    <a:pt x="242650" y="24575"/>
                  </a:moveTo>
                  <a:cubicBezTo>
                    <a:pt x="205502" y="20003"/>
                    <a:pt x="167593" y="19241"/>
                    <a:pt x="130255" y="15431"/>
                  </a:cubicBezTo>
                  <a:cubicBezTo>
                    <a:pt x="93012" y="11621"/>
                    <a:pt x="55293" y="7335"/>
                    <a:pt x="17860" y="7144"/>
                  </a:cubicBezTo>
                  <a:cubicBezTo>
                    <a:pt x="3382" y="7049"/>
                    <a:pt x="3763" y="28290"/>
                    <a:pt x="17860" y="29433"/>
                  </a:cubicBezTo>
                  <a:cubicBezTo>
                    <a:pt x="55103" y="32385"/>
                    <a:pt x="92917" y="31338"/>
                    <a:pt x="130255" y="30671"/>
                  </a:cubicBezTo>
                  <a:cubicBezTo>
                    <a:pt x="167688" y="30099"/>
                    <a:pt x="205312" y="32576"/>
                    <a:pt x="242650" y="31147"/>
                  </a:cubicBezTo>
                  <a:cubicBezTo>
                    <a:pt x="246936" y="30957"/>
                    <a:pt x="246746" y="25051"/>
                    <a:pt x="242650" y="24575"/>
                  </a:cubicBezTo>
                  <a:lnTo>
                    <a:pt x="242650" y="24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2EC28308-D221-44D4-A611-117F3C41F0ED}"/>
                </a:ext>
              </a:extLst>
            </p:cNvPr>
            <p:cNvSpPr/>
            <p:nvPr/>
          </p:nvSpPr>
          <p:spPr>
            <a:xfrm>
              <a:off x="1036274" y="4318945"/>
              <a:ext cx="28575" cy="171450"/>
            </a:xfrm>
            <a:custGeom>
              <a:avLst/>
              <a:gdLst>
                <a:gd name="connsiteX0" fmla="*/ 9183 w 28575"/>
                <a:gd name="connsiteY0" fmla="*/ 10001 h 171450"/>
                <a:gd name="connsiteX1" fmla="*/ 11659 w 28575"/>
                <a:gd name="connsiteY1" fmla="*/ 164497 h 171450"/>
                <a:gd name="connsiteX2" fmla="*/ 29757 w 28575"/>
                <a:gd name="connsiteY2" fmla="*/ 162020 h 171450"/>
                <a:gd name="connsiteX3" fmla="*/ 14993 w 28575"/>
                <a:gd name="connsiteY3" fmla="*/ 10001 h 171450"/>
                <a:gd name="connsiteX4" fmla="*/ 9183 w 28575"/>
                <a:gd name="connsiteY4" fmla="*/ 10001 h 171450"/>
                <a:gd name="connsiteX5" fmla="*/ 9183 w 28575"/>
                <a:gd name="connsiteY5" fmla="*/ 1000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71450">
                  <a:moveTo>
                    <a:pt x="9183" y="10001"/>
                  </a:moveTo>
                  <a:cubicBezTo>
                    <a:pt x="5563" y="61246"/>
                    <a:pt x="6992" y="113348"/>
                    <a:pt x="11659" y="164497"/>
                  </a:cubicBezTo>
                  <a:cubicBezTo>
                    <a:pt x="12897" y="177736"/>
                    <a:pt x="31757" y="175450"/>
                    <a:pt x="29757" y="162020"/>
                  </a:cubicBezTo>
                  <a:cubicBezTo>
                    <a:pt x="22232" y="111347"/>
                    <a:pt x="18041" y="61055"/>
                    <a:pt x="14993" y="10001"/>
                  </a:cubicBezTo>
                  <a:cubicBezTo>
                    <a:pt x="14802" y="6191"/>
                    <a:pt x="9468" y="6191"/>
                    <a:pt x="9183" y="10001"/>
                  </a:cubicBezTo>
                  <a:lnTo>
                    <a:pt x="9183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377228F2-5938-435E-85EC-EF96F9AAA8E8}"/>
                </a:ext>
              </a:extLst>
            </p:cNvPr>
            <p:cNvSpPr/>
            <p:nvPr/>
          </p:nvSpPr>
          <p:spPr>
            <a:xfrm>
              <a:off x="1181500" y="4053428"/>
              <a:ext cx="190500" cy="85725"/>
            </a:xfrm>
            <a:custGeom>
              <a:avLst/>
              <a:gdLst>
                <a:gd name="connsiteX0" fmla="*/ 7689 w 190500"/>
                <a:gd name="connsiteY0" fmla="*/ 8913 h 85725"/>
                <a:gd name="connsiteX1" fmla="*/ 174282 w 190500"/>
                <a:gd name="connsiteY1" fmla="*/ 80065 h 85725"/>
                <a:gd name="connsiteX2" fmla="*/ 181521 w 190500"/>
                <a:gd name="connsiteY2" fmla="*/ 62920 h 85725"/>
                <a:gd name="connsiteX3" fmla="*/ 8166 w 190500"/>
                <a:gd name="connsiteY3" fmla="*/ 7199 h 85725"/>
                <a:gd name="connsiteX4" fmla="*/ 7689 w 190500"/>
                <a:gd name="connsiteY4" fmla="*/ 8913 h 85725"/>
                <a:gd name="connsiteX5" fmla="*/ 7689 w 190500"/>
                <a:gd name="connsiteY5" fmla="*/ 891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85725">
                  <a:moveTo>
                    <a:pt x="7689" y="8913"/>
                  </a:moveTo>
                  <a:cubicBezTo>
                    <a:pt x="63411" y="31392"/>
                    <a:pt x="117132" y="61586"/>
                    <a:pt x="174282" y="80065"/>
                  </a:cubicBezTo>
                  <a:cubicBezTo>
                    <a:pt x="184188" y="83303"/>
                    <a:pt x="191331" y="67111"/>
                    <a:pt x="181521" y="62920"/>
                  </a:cubicBezTo>
                  <a:cubicBezTo>
                    <a:pt x="125895" y="39393"/>
                    <a:pt x="65316" y="26820"/>
                    <a:pt x="8166" y="7199"/>
                  </a:cubicBezTo>
                  <a:cubicBezTo>
                    <a:pt x="7118" y="6818"/>
                    <a:pt x="6737" y="8532"/>
                    <a:pt x="7689" y="8913"/>
                  </a:cubicBezTo>
                  <a:lnTo>
                    <a:pt x="7689" y="8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88EBE9EE-62C4-49E7-8206-4EDE1288C16C}"/>
                </a:ext>
              </a:extLst>
            </p:cNvPr>
            <p:cNvSpPr/>
            <p:nvPr/>
          </p:nvSpPr>
          <p:spPr>
            <a:xfrm>
              <a:off x="652461" y="4187137"/>
              <a:ext cx="152400" cy="133350"/>
            </a:xfrm>
            <a:custGeom>
              <a:avLst/>
              <a:gdLst>
                <a:gd name="connsiteX0" fmla="*/ 143536 w 152400"/>
                <a:gd name="connsiteY0" fmla="*/ 7507 h 133350"/>
                <a:gd name="connsiteX1" fmla="*/ 12472 w 152400"/>
                <a:gd name="connsiteY1" fmla="*/ 107519 h 133350"/>
                <a:gd name="connsiteX2" fmla="*/ 26664 w 152400"/>
                <a:gd name="connsiteY2" fmla="*/ 125902 h 133350"/>
                <a:gd name="connsiteX3" fmla="*/ 146108 w 152400"/>
                <a:gd name="connsiteY3" fmla="*/ 10840 h 133350"/>
                <a:gd name="connsiteX4" fmla="*/ 143536 w 152400"/>
                <a:gd name="connsiteY4" fmla="*/ 7507 h 133350"/>
                <a:gd name="connsiteX5" fmla="*/ 143536 w 152400"/>
                <a:gd name="connsiteY5" fmla="*/ 75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133350">
                  <a:moveTo>
                    <a:pt x="143536" y="7507"/>
                  </a:moveTo>
                  <a:cubicBezTo>
                    <a:pt x="98864" y="39415"/>
                    <a:pt x="57049" y="75325"/>
                    <a:pt x="12472" y="107519"/>
                  </a:cubicBezTo>
                  <a:cubicBezTo>
                    <a:pt x="-1434" y="117616"/>
                    <a:pt x="14949" y="137809"/>
                    <a:pt x="26664" y="125902"/>
                  </a:cubicBezTo>
                  <a:cubicBezTo>
                    <a:pt x="65526" y="86469"/>
                    <a:pt x="107627" y="50369"/>
                    <a:pt x="146108" y="10840"/>
                  </a:cubicBezTo>
                  <a:cubicBezTo>
                    <a:pt x="147727" y="9221"/>
                    <a:pt x="145536" y="6078"/>
                    <a:pt x="143536" y="7507"/>
                  </a:cubicBezTo>
                  <a:lnTo>
                    <a:pt x="143536" y="75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ED69E52F-141C-47DC-ADCA-EDA2F092C67B}"/>
                </a:ext>
              </a:extLst>
            </p:cNvPr>
            <p:cNvSpPr/>
            <p:nvPr/>
          </p:nvSpPr>
          <p:spPr>
            <a:xfrm>
              <a:off x="872813" y="3454455"/>
              <a:ext cx="57150" cy="190500"/>
            </a:xfrm>
            <a:custGeom>
              <a:avLst/>
              <a:gdLst>
                <a:gd name="connsiteX0" fmla="*/ 54820 w 57150"/>
                <a:gd name="connsiteY0" fmla="*/ 189454 h 190500"/>
                <a:gd name="connsiteX1" fmla="*/ 25959 w 57150"/>
                <a:gd name="connsiteY1" fmla="*/ 14098 h 190500"/>
                <a:gd name="connsiteX2" fmla="*/ 7290 w 57150"/>
                <a:gd name="connsiteY2" fmla="*/ 19242 h 190500"/>
                <a:gd name="connsiteX3" fmla="*/ 53106 w 57150"/>
                <a:gd name="connsiteY3" fmla="*/ 189930 h 190500"/>
                <a:gd name="connsiteX4" fmla="*/ 54820 w 57150"/>
                <a:gd name="connsiteY4" fmla="*/ 189454 h 190500"/>
                <a:gd name="connsiteX5" fmla="*/ 54820 w 57150"/>
                <a:gd name="connsiteY5" fmla="*/ 18945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54820" y="189454"/>
                  </a:moveTo>
                  <a:cubicBezTo>
                    <a:pt x="46819" y="131923"/>
                    <a:pt x="41199" y="70010"/>
                    <a:pt x="25959" y="14098"/>
                  </a:cubicBezTo>
                  <a:cubicBezTo>
                    <a:pt x="22626" y="1811"/>
                    <a:pt x="5385" y="7240"/>
                    <a:pt x="7290" y="19242"/>
                  </a:cubicBezTo>
                  <a:cubicBezTo>
                    <a:pt x="16434" y="76106"/>
                    <a:pt x="36818" y="134685"/>
                    <a:pt x="53106" y="189930"/>
                  </a:cubicBezTo>
                  <a:cubicBezTo>
                    <a:pt x="53391" y="190978"/>
                    <a:pt x="54915" y="190501"/>
                    <a:pt x="54820" y="189454"/>
                  </a:cubicBezTo>
                  <a:lnTo>
                    <a:pt x="54820" y="189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3E322454-27EE-4ED8-A992-9CD3648DC1E0}"/>
                </a:ext>
              </a:extLst>
            </p:cNvPr>
            <p:cNvSpPr/>
            <p:nvPr/>
          </p:nvSpPr>
          <p:spPr>
            <a:xfrm>
              <a:off x="1380691" y="3718530"/>
              <a:ext cx="190500" cy="95250"/>
            </a:xfrm>
            <a:custGeom>
              <a:avLst/>
              <a:gdLst>
                <a:gd name="connsiteX0" fmla="*/ 9761 w 190500"/>
                <a:gd name="connsiteY0" fmla="*/ 96733 h 95250"/>
                <a:gd name="connsiteX1" fmla="*/ 94439 w 190500"/>
                <a:gd name="connsiteY1" fmla="*/ 61871 h 95250"/>
                <a:gd name="connsiteX2" fmla="*/ 178925 w 190500"/>
                <a:gd name="connsiteY2" fmla="*/ 24724 h 95250"/>
                <a:gd name="connsiteX3" fmla="*/ 169305 w 190500"/>
                <a:gd name="connsiteY3" fmla="*/ 8245 h 95250"/>
                <a:gd name="connsiteX4" fmla="*/ 90819 w 190500"/>
                <a:gd name="connsiteY4" fmla="*/ 54632 h 95250"/>
                <a:gd name="connsiteX5" fmla="*/ 8142 w 190500"/>
                <a:gd name="connsiteY5" fmla="*/ 93018 h 95250"/>
                <a:gd name="connsiteX6" fmla="*/ 9761 w 190500"/>
                <a:gd name="connsiteY6" fmla="*/ 96733 h 95250"/>
                <a:gd name="connsiteX7" fmla="*/ 9761 w 190500"/>
                <a:gd name="connsiteY7" fmla="*/ 96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95250">
                  <a:moveTo>
                    <a:pt x="9761" y="96733"/>
                  </a:moveTo>
                  <a:cubicBezTo>
                    <a:pt x="38336" y="85779"/>
                    <a:pt x="66340" y="73777"/>
                    <a:pt x="94439" y="61871"/>
                  </a:cubicBezTo>
                  <a:cubicBezTo>
                    <a:pt x="122918" y="49774"/>
                    <a:pt x="152351" y="40726"/>
                    <a:pt x="178925" y="24724"/>
                  </a:cubicBezTo>
                  <a:cubicBezTo>
                    <a:pt x="189498" y="18342"/>
                    <a:pt x="180259" y="2911"/>
                    <a:pt x="169305" y="8245"/>
                  </a:cubicBezTo>
                  <a:cubicBezTo>
                    <a:pt x="141968" y="21771"/>
                    <a:pt x="117775" y="40440"/>
                    <a:pt x="90819" y="54632"/>
                  </a:cubicBezTo>
                  <a:cubicBezTo>
                    <a:pt x="63959" y="68824"/>
                    <a:pt x="36050" y="81016"/>
                    <a:pt x="8142" y="93018"/>
                  </a:cubicBezTo>
                  <a:cubicBezTo>
                    <a:pt x="6047" y="93875"/>
                    <a:pt x="7571" y="97590"/>
                    <a:pt x="9761" y="96733"/>
                  </a:cubicBezTo>
                  <a:lnTo>
                    <a:pt x="9761" y="96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81704C1B-017C-40F6-992F-82A20BF0D159}"/>
                </a:ext>
              </a:extLst>
            </p:cNvPr>
            <p:cNvSpPr/>
            <p:nvPr/>
          </p:nvSpPr>
          <p:spPr>
            <a:xfrm>
              <a:off x="1436195" y="4236795"/>
              <a:ext cx="161925" cy="133350"/>
            </a:xfrm>
            <a:custGeom>
              <a:avLst/>
              <a:gdLst>
                <a:gd name="connsiteX0" fmla="*/ 7407 w 161925"/>
                <a:gd name="connsiteY0" fmla="*/ 8617 h 133350"/>
                <a:gd name="connsiteX1" fmla="*/ 74559 w 161925"/>
                <a:gd name="connsiteY1" fmla="*/ 64814 h 133350"/>
                <a:gd name="connsiteX2" fmla="*/ 136662 w 161925"/>
                <a:gd name="connsiteY2" fmla="*/ 126536 h 133350"/>
                <a:gd name="connsiteX3" fmla="*/ 151711 w 161925"/>
                <a:gd name="connsiteY3" fmla="*/ 111487 h 133350"/>
                <a:gd name="connsiteX4" fmla="*/ 75987 w 161925"/>
                <a:gd name="connsiteY4" fmla="*/ 56146 h 133350"/>
                <a:gd name="connsiteX5" fmla="*/ 8550 w 161925"/>
                <a:gd name="connsiteY5" fmla="*/ 7283 h 133350"/>
                <a:gd name="connsiteX6" fmla="*/ 7407 w 161925"/>
                <a:gd name="connsiteY6" fmla="*/ 8617 h 133350"/>
                <a:gd name="connsiteX7" fmla="*/ 7407 w 161925"/>
                <a:gd name="connsiteY7" fmla="*/ 861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33350">
                  <a:moveTo>
                    <a:pt x="7407" y="8617"/>
                  </a:moveTo>
                  <a:cubicBezTo>
                    <a:pt x="30077" y="27000"/>
                    <a:pt x="52175" y="46050"/>
                    <a:pt x="74559" y="64814"/>
                  </a:cubicBezTo>
                  <a:cubicBezTo>
                    <a:pt x="97419" y="83864"/>
                    <a:pt x="114849" y="107105"/>
                    <a:pt x="136662" y="126536"/>
                  </a:cubicBezTo>
                  <a:cubicBezTo>
                    <a:pt x="146853" y="135585"/>
                    <a:pt x="161998" y="120535"/>
                    <a:pt x="151711" y="111487"/>
                  </a:cubicBezTo>
                  <a:cubicBezTo>
                    <a:pt x="128661" y="91294"/>
                    <a:pt x="100371" y="75482"/>
                    <a:pt x="75987" y="56146"/>
                  </a:cubicBezTo>
                  <a:cubicBezTo>
                    <a:pt x="54080" y="38811"/>
                    <a:pt x="31410" y="23190"/>
                    <a:pt x="8550" y="7283"/>
                  </a:cubicBezTo>
                  <a:cubicBezTo>
                    <a:pt x="7693" y="6712"/>
                    <a:pt x="6645" y="8045"/>
                    <a:pt x="7407" y="8617"/>
                  </a:cubicBezTo>
                  <a:lnTo>
                    <a:pt x="7407" y="86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FDE2C7E2-D9D9-4177-AFF1-8DDB29A354C0}"/>
                </a:ext>
              </a:extLst>
            </p:cNvPr>
            <p:cNvSpPr/>
            <p:nvPr/>
          </p:nvSpPr>
          <p:spPr>
            <a:xfrm>
              <a:off x="1173742" y="4506052"/>
              <a:ext cx="57150" cy="190500"/>
            </a:xfrm>
            <a:custGeom>
              <a:avLst/>
              <a:gdLst>
                <a:gd name="connsiteX0" fmla="*/ 7160 w 57150"/>
                <a:gd name="connsiteY0" fmla="*/ 10251 h 190500"/>
                <a:gd name="connsiteX1" fmla="*/ 32878 w 57150"/>
                <a:gd name="connsiteY1" fmla="*/ 179606 h 190500"/>
                <a:gd name="connsiteX2" fmla="*/ 52404 w 57150"/>
                <a:gd name="connsiteY2" fmla="*/ 171414 h 190500"/>
                <a:gd name="connsiteX3" fmla="*/ 13637 w 57150"/>
                <a:gd name="connsiteY3" fmla="*/ 10251 h 190500"/>
                <a:gd name="connsiteX4" fmla="*/ 7160 w 57150"/>
                <a:gd name="connsiteY4" fmla="*/ 10251 h 190500"/>
                <a:gd name="connsiteX5" fmla="*/ 7160 w 57150"/>
                <a:gd name="connsiteY5" fmla="*/ 1025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7160" y="10251"/>
                  </a:moveTo>
                  <a:cubicBezTo>
                    <a:pt x="12018" y="67306"/>
                    <a:pt x="23543" y="123218"/>
                    <a:pt x="32878" y="179606"/>
                  </a:cubicBezTo>
                  <a:cubicBezTo>
                    <a:pt x="35164" y="193608"/>
                    <a:pt x="59071" y="186750"/>
                    <a:pt x="52404" y="171414"/>
                  </a:cubicBezTo>
                  <a:cubicBezTo>
                    <a:pt x="30211" y="120170"/>
                    <a:pt x="20305" y="65401"/>
                    <a:pt x="13637" y="10251"/>
                  </a:cubicBezTo>
                  <a:cubicBezTo>
                    <a:pt x="13161" y="6156"/>
                    <a:pt x="6779" y="6060"/>
                    <a:pt x="7160" y="10251"/>
                  </a:cubicBezTo>
                  <a:lnTo>
                    <a:pt x="7160" y="10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CE158FB2-714C-4D3C-9337-0FCE13B51684}"/>
                </a:ext>
              </a:extLst>
            </p:cNvPr>
            <p:cNvSpPr/>
            <p:nvPr/>
          </p:nvSpPr>
          <p:spPr>
            <a:xfrm>
              <a:off x="308504" y="4076237"/>
              <a:ext cx="200025" cy="47625"/>
            </a:xfrm>
            <a:custGeom>
              <a:avLst/>
              <a:gdLst>
                <a:gd name="connsiteX0" fmla="*/ 190599 w 200025"/>
                <a:gd name="connsiteY0" fmla="*/ 7155 h 47625"/>
                <a:gd name="connsiteX1" fmla="*/ 14482 w 200025"/>
                <a:gd name="connsiteY1" fmla="*/ 22680 h 47625"/>
                <a:gd name="connsiteX2" fmla="*/ 17244 w 200025"/>
                <a:gd name="connsiteY2" fmla="*/ 42969 h 47625"/>
                <a:gd name="connsiteX3" fmla="*/ 191361 w 200025"/>
                <a:gd name="connsiteY3" fmla="*/ 12774 h 47625"/>
                <a:gd name="connsiteX4" fmla="*/ 190599 w 200025"/>
                <a:gd name="connsiteY4" fmla="*/ 7155 h 47625"/>
                <a:gd name="connsiteX5" fmla="*/ 190599 w 200025"/>
                <a:gd name="connsiteY5" fmla="*/ 71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47625">
                  <a:moveTo>
                    <a:pt x="190599" y="7155"/>
                  </a:moveTo>
                  <a:cubicBezTo>
                    <a:pt x="133164" y="12203"/>
                    <a:pt x="70775" y="10584"/>
                    <a:pt x="14482" y="22680"/>
                  </a:cubicBezTo>
                  <a:cubicBezTo>
                    <a:pt x="3147" y="25157"/>
                    <a:pt x="5624" y="43540"/>
                    <a:pt x="17244" y="42969"/>
                  </a:cubicBezTo>
                  <a:cubicBezTo>
                    <a:pt x="74775" y="40206"/>
                    <a:pt x="134592" y="22585"/>
                    <a:pt x="191361" y="12774"/>
                  </a:cubicBezTo>
                  <a:cubicBezTo>
                    <a:pt x="194505" y="12298"/>
                    <a:pt x="193838" y="6869"/>
                    <a:pt x="190599" y="7155"/>
                  </a:cubicBezTo>
                  <a:lnTo>
                    <a:pt x="190599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0190EE9B-4C4D-4391-B784-2E054F1CB07B}"/>
                </a:ext>
              </a:extLst>
            </p:cNvPr>
            <p:cNvSpPr/>
            <p:nvPr/>
          </p:nvSpPr>
          <p:spPr>
            <a:xfrm>
              <a:off x="456524" y="3577140"/>
              <a:ext cx="142875" cy="114300"/>
            </a:xfrm>
            <a:custGeom>
              <a:avLst/>
              <a:gdLst>
                <a:gd name="connsiteX0" fmla="*/ 142305 w 142875"/>
                <a:gd name="connsiteY0" fmla="*/ 108488 h 114300"/>
                <a:gd name="connsiteX1" fmla="*/ 25148 w 142875"/>
                <a:gd name="connsiteY1" fmla="*/ 10094 h 114300"/>
                <a:gd name="connsiteX2" fmla="*/ 10479 w 142875"/>
                <a:gd name="connsiteY2" fmla="*/ 24763 h 114300"/>
                <a:gd name="connsiteX3" fmla="*/ 138495 w 142875"/>
                <a:gd name="connsiteY3" fmla="*/ 115060 h 114300"/>
                <a:gd name="connsiteX4" fmla="*/ 142305 w 142875"/>
                <a:gd name="connsiteY4" fmla="*/ 108488 h 114300"/>
                <a:gd name="connsiteX5" fmla="*/ 142305 w 142875"/>
                <a:gd name="connsiteY5" fmla="*/ 108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114300">
                  <a:moveTo>
                    <a:pt x="142305" y="108488"/>
                  </a:moveTo>
                  <a:cubicBezTo>
                    <a:pt x="100205" y="78198"/>
                    <a:pt x="62200" y="46194"/>
                    <a:pt x="25148" y="10094"/>
                  </a:cubicBezTo>
                  <a:cubicBezTo>
                    <a:pt x="15528" y="665"/>
                    <a:pt x="383" y="16095"/>
                    <a:pt x="10479" y="24763"/>
                  </a:cubicBezTo>
                  <a:cubicBezTo>
                    <a:pt x="49246" y="58577"/>
                    <a:pt x="93633" y="90009"/>
                    <a:pt x="138495" y="115060"/>
                  </a:cubicBezTo>
                  <a:cubicBezTo>
                    <a:pt x="142782" y="117536"/>
                    <a:pt x="146211" y="111345"/>
                    <a:pt x="142305" y="108488"/>
                  </a:cubicBezTo>
                  <a:lnTo>
                    <a:pt x="142305" y="108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94C56BB7-DD52-4D87-B674-56659B145D83}"/>
                </a:ext>
              </a:extLst>
            </p:cNvPr>
            <p:cNvSpPr/>
            <p:nvPr/>
          </p:nvSpPr>
          <p:spPr>
            <a:xfrm>
              <a:off x="1187474" y="3219805"/>
              <a:ext cx="38100" cy="180975"/>
            </a:xfrm>
            <a:custGeom>
              <a:avLst/>
              <a:gdLst>
                <a:gd name="connsiteX0" fmla="*/ 12955 w 38100"/>
                <a:gd name="connsiteY0" fmla="*/ 171119 h 180975"/>
                <a:gd name="connsiteX1" fmla="*/ 34577 w 38100"/>
                <a:gd name="connsiteY1" fmla="*/ 16719 h 180975"/>
                <a:gd name="connsiteX2" fmla="*/ 14479 w 38100"/>
                <a:gd name="connsiteY2" fmla="*/ 16719 h 180975"/>
                <a:gd name="connsiteX3" fmla="*/ 7145 w 38100"/>
                <a:gd name="connsiteY3" fmla="*/ 171119 h 180975"/>
                <a:gd name="connsiteX4" fmla="*/ 12955 w 38100"/>
                <a:gd name="connsiteY4" fmla="*/ 171119 h 180975"/>
                <a:gd name="connsiteX5" fmla="*/ 12955 w 38100"/>
                <a:gd name="connsiteY5" fmla="*/ 1711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80975">
                  <a:moveTo>
                    <a:pt x="12955" y="171119"/>
                  </a:moveTo>
                  <a:cubicBezTo>
                    <a:pt x="19718" y="119874"/>
                    <a:pt x="31624" y="68344"/>
                    <a:pt x="34577" y="16719"/>
                  </a:cubicBezTo>
                  <a:cubicBezTo>
                    <a:pt x="35339" y="3574"/>
                    <a:pt x="16098" y="4336"/>
                    <a:pt x="14479" y="16719"/>
                  </a:cubicBezTo>
                  <a:cubicBezTo>
                    <a:pt x="7907" y="67487"/>
                    <a:pt x="10002" y="119970"/>
                    <a:pt x="7145" y="171119"/>
                  </a:cubicBezTo>
                  <a:cubicBezTo>
                    <a:pt x="7050" y="174834"/>
                    <a:pt x="12479" y="174643"/>
                    <a:pt x="12955" y="171119"/>
                  </a:cubicBezTo>
                  <a:lnTo>
                    <a:pt x="12955" y="1711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F5F74A27-A623-4170-9692-28B45E40C19B}"/>
                </a:ext>
              </a:extLst>
            </p:cNvPr>
            <p:cNvSpPr/>
            <p:nvPr/>
          </p:nvSpPr>
          <p:spPr>
            <a:xfrm>
              <a:off x="1005202" y="3433215"/>
              <a:ext cx="38100" cy="38100"/>
            </a:xfrm>
            <a:custGeom>
              <a:avLst/>
              <a:gdLst>
                <a:gd name="connsiteX0" fmla="*/ 19110 w 38100"/>
                <a:gd name="connsiteY0" fmla="*/ 31909 h 38100"/>
                <a:gd name="connsiteX1" fmla="*/ 19110 w 38100"/>
                <a:gd name="connsiteY1" fmla="*/ 7144 h 38100"/>
                <a:gd name="connsiteX2" fmla="*/ 19110 w 38100"/>
                <a:gd name="connsiteY2" fmla="*/ 31909 h 38100"/>
                <a:gd name="connsiteX3" fmla="*/ 19110 w 381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110" y="31909"/>
                  </a:moveTo>
                  <a:cubicBezTo>
                    <a:pt x="35016" y="31909"/>
                    <a:pt x="35016" y="7144"/>
                    <a:pt x="19110" y="7144"/>
                  </a:cubicBezTo>
                  <a:cubicBezTo>
                    <a:pt x="3203" y="7144"/>
                    <a:pt x="3108" y="31909"/>
                    <a:pt x="19110" y="31909"/>
                  </a:cubicBezTo>
                  <a:lnTo>
                    <a:pt x="19110" y="31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647BE201-6A4A-4628-AC38-2DD8356FAFFD}"/>
                </a:ext>
              </a:extLst>
            </p:cNvPr>
            <p:cNvSpPr/>
            <p:nvPr/>
          </p:nvSpPr>
          <p:spPr>
            <a:xfrm>
              <a:off x="1255828" y="3492270"/>
              <a:ext cx="28575" cy="28575"/>
            </a:xfrm>
            <a:custGeom>
              <a:avLst/>
              <a:gdLst>
                <a:gd name="connsiteX0" fmla="*/ 15752 w 28575"/>
                <a:gd name="connsiteY0" fmla="*/ 25051 h 28575"/>
                <a:gd name="connsiteX1" fmla="*/ 15752 w 28575"/>
                <a:gd name="connsiteY1" fmla="*/ 7144 h 28575"/>
                <a:gd name="connsiteX2" fmla="*/ 15752 w 28575"/>
                <a:gd name="connsiteY2" fmla="*/ 25051 h 28575"/>
                <a:gd name="connsiteX3" fmla="*/ 15752 w 28575"/>
                <a:gd name="connsiteY3" fmla="*/ 25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752" y="25051"/>
                  </a:moveTo>
                  <a:cubicBezTo>
                    <a:pt x="27277" y="25051"/>
                    <a:pt x="27277" y="7144"/>
                    <a:pt x="15752" y="7144"/>
                  </a:cubicBezTo>
                  <a:cubicBezTo>
                    <a:pt x="4322" y="7144"/>
                    <a:pt x="4227" y="25051"/>
                    <a:pt x="15752" y="25051"/>
                  </a:cubicBezTo>
                  <a:lnTo>
                    <a:pt x="15752" y="25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7" name="자유형: 도형 546">
              <a:extLst>
                <a:ext uri="{FF2B5EF4-FFF2-40B4-BE49-F238E27FC236}">
                  <a16:creationId xmlns:a16="http://schemas.microsoft.com/office/drawing/2014/main" id="{E68C35F7-B686-410A-ABAB-853317F6DC1F}"/>
                </a:ext>
              </a:extLst>
            </p:cNvPr>
            <p:cNvSpPr/>
            <p:nvPr/>
          </p:nvSpPr>
          <p:spPr>
            <a:xfrm>
              <a:off x="1428386" y="3899750"/>
              <a:ext cx="28575" cy="28575"/>
            </a:xfrm>
            <a:custGeom>
              <a:avLst/>
              <a:gdLst>
                <a:gd name="connsiteX0" fmla="*/ 16359 w 28575"/>
                <a:gd name="connsiteY0" fmla="*/ 26194 h 28575"/>
                <a:gd name="connsiteX1" fmla="*/ 16359 w 28575"/>
                <a:gd name="connsiteY1" fmla="*/ 7144 h 28575"/>
                <a:gd name="connsiteX2" fmla="*/ 16359 w 28575"/>
                <a:gd name="connsiteY2" fmla="*/ 26194 h 28575"/>
                <a:gd name="connsiteX3" fmla="*/ 16359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359" y="26194"/>
                  </a:moveTo>
                  <a:cubicBezTo>
                    <a:pt x="28646" y="26194"/>
                    <a:pt x="28646" y="7144"/>
                    <a:pt x="16359" y="7144"/>
                  </a:cubicBezTo>
                  <a:cubicBezTo>
                    <a:pt x="4072" y="7144"/>
                    <a:pt x="4072" y="26194"/>
                    <a:pt x="16359" y="26194"/>
                  </a:cubicBezTo>
                  <a:lnTo>
                    <a:pt x="16359" y="26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8" name="자유형: 도형 547">
              <a:extLst>
                <a:ext uri="{FF2B5EF4-FFF2-40B4-BE49-F238E27FC236}">
                  <a16:creationId xmlns:a16="http://schemas.microsoft.com/office/drawing/2014/main" id="{7E08A4B6-4A00-444C-B375-70BB529D79DD}"/>
                </a:ext>
              </a:extLst>
            </p:cNvPr>
            <p:cNvSpPr/>
            <p:nvPr/>
          </p:nvSpPr>
          <p:spPr>
            <a:xfrm>
              <a:off x="1415932" y="4369618"/>
              <a:ext cx="28575" cy="28575"/>
            </a:xfrm>
            <a:custGeom>
              <a:avLst/>
              <a:gdLst>
                <a:gd name="connsiteX0" fmla="*/ 16431 w 28575"/>
                <a:gd name="connsiteY0" fmla="*/ 26289 h 28575"/>
                <a:gd name="connsiteX1" fmla="*/ 16431 w 28575"/>
                <a:gd name="connsiteY1" fmla="*/ 7144 h 28575"/>
                <a:gd name="connsiteX2" fmla="*/ 16431 w 28575"/>
                <a:gd name="connsiteY2" fmla="*/ 26289 h 28575"/>
                <a:gd name="connsiteX3" fmla="*/ 16431 w 28575"/>
                <a:gd name="connsiteY3" fmla="*/ 26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431" y="26289"/>
                  </a:moveTo>
                  <a:cubicBezTo>
                    <a:pt x="28813" y="26289"/>
                    <a:pt x="28813" y="7144"/>
                    <a:pt x="16431" y="7144"/>
                  </a:cubicBezTo>
                  <a:cubicBezTo>
                    <a:pt x="4048" y="7144"/>
                    <a:pt x="4048" y="26289"/>
                    <a:pt x="16431" y="26289"/>
                  </a:cubicBezTo>
                  <a:lnTo>
                    <a:pt x="16431" y="26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D1FF2FA3-0DE3-4D97-91DB-7B70D9573956}"/>
                </a:ext>
              </a:extLst>
            </p:cNvPr>
            <p:cNvSpPr/>
            <p:nvPr/>
          </p:nvSpPr>
          <p:spPr>
            <a:xfrm>
              <a:off x="1170746" y="4378000"/>
              <a:ext cx="19050" cy="28575"/>
            </a:xfrm>
            <a:custGeom>
              <a:avLst/>
              <a:gdLst>
                <a:gd name="connsiteX0" fmla="*/ 14252 w 19050"/>
                <a:gd name="connsiteY0" fmla="*/ 21907 h 28575"/>
                <a:gd name="connsiteX1" fmla="*/ 14252 w 19050"/>
                <a:gd name="connsiteY1" fmla="*/ 7144 h 28575"/>
                <a:gd name="connsiteX2" fmla="*/ 14252 w 19050"/>
                <a:gd name="connsiteY2" fmla="*/ 21907 h 28575"/>
                <a:gd name="connsiteX3" fmla="*/ 14252 w 19050"/>
                <a:gd name="connsiteY3" fmla="*/ 21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252" y="21907"/>
                  </a:moveTo>
                  <a:cubicBezTo>
                    <a:pt x="23777" y="21907"/>
                    <a:pt x="23777" y="7144"/>
                    <a:pt x="14252" y="7144"/>
                  </a:cubicBezTo>
                  <a:cubicBezTo>
                    <a:pt x="4822" y="7144"/>
                    <a:pt x="4727" y="21907"/>
                    <a:pt x="14252" y="21907"/>
                  </a:cubicBezTo>
                  <a:lnTo>
                    <a:pt x="14252" y="21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0" name="자유형: 도형 549">
              <a:extLst>
                <a:ext uri="{FF2B5EF4-FFF2-40B4-BE49-F238E27FC236}">
                  <a16:creationId xmlns:a16="http://schemas.microsoft.com/office/drawing/2014/main" id="{2E0890B9-1CCE-4E91-AFAC-450D039F92EE}"/>
                </a:ext>
              </a:extLst>
            </p:cNvPr>
            <p:cNvSpPr/>
            <p:nvPr/>
          </p:nvSpPr>
          <p:spPr>
            <a:xfrm>
              <a:off x="922013" y="4543733"/>
              <a:ext cx="28575" cy="28575"/>
            </a:xfrm>
            <a:custGeom>
              <a:avLst/>
              <a:gdLst>
                <a:gd name="connsiteX0" fmla="*/ 21907 w 28575"/>
                <a:gd name="connsiteY0" fmla="*/ 7241 h 28575"/>
                <a:gd name="connsiteX1" fmla="*/ 15716 w 28575"/>
                <a:gd name="connsiteY1" fmla="*/ 7145 h 28575"/>
                <a:gd name="connsiteX2" fmla="*/ 7144 w 28575"/>
                <a:gd name="connsiteY2" fmla="*/ 15718 h 28575"/>
                <a:gd name="connsiteX3" fmla="*/ 15716 w 28575"/>
                <a:gd name="connsiteY3" fmla="*/ 24290 h 28575"/>
                <a:gd name="connsiteX4" fmla="*/ 21907 w 28575"/>
                <a:gd name="connsiteY4" fmla="*/ 24195 h 28575"/>
                <a:gd name="connsiteX5" fmla="*/ 21907 w 28575"/>
                <a:gd name="connsiteY5" fmla="*/ 7241 h 28575"/>
                <a:gd name="connsiteX6" fmla="*/ 21907 w 28575"/>
                <a:gd name="connsiteY6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8575">
                  <a:moveTo>
                    <a:pt x="21907" y="7241"/>
                  </a:moveTo>
                  <a:cubicBezTo>
                    <a:pt x="19812" y="7241"/>
                    <a:pt x="17812" y="7145"/>
                    <a:pt x="15716" y="7145"/>
                  </a:cubicBezTo>
                  <a:cubicBezTo>
                    <a:pt x="11049" y="7050"/>
                    <a:pt x="7144" y="11146"/>
                    <a:pt x="7144" y="15718"/>
                  </a:cubicBezTo>
                  <a:cubicBezTo>
                    <a:pt x="7144" y="20290"/>
                    <a:pt x="11049" y="24386"/>
                    <a:pt x="15716" y="24290"/>
                  </a:cubicBezTo>
                  <a:cubicBezTo>
                    <a:pt x="17812" y="24290"/>
                    <a:pt x="19812" y="24195"/>
                    <a:pt x="21907" y="24195"/>
                  </a:cubicBezTo>
                  <a:cubicBezTo>
                    <a:pt x="32861" y="24100"/>
                    <a:pt x="32861" y="7336"/>
                    <a:pt x="21907" y="7241"/>
                  </a:cubicBezTo>
                  <a:lnTo>
                    <a:pt x="21907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B37EEFDB-7AFC-4463-BA76-AB090CDF4274}"/>
                </a:ext>
              </a:extLst>
            </p:cNvPr>
            <p:cNvSpPr/>
            <p:nvPr/>
          </p:nvSpPr>
          <p:spPr>
            <a:xfrm>
              <a:off x="593139" y="4158925"/>
              <a:ext cx="28575" cy="28575"/>
            </a:xfrm>
            <a:custGeom>
              <a:avLst/>
              <a:gdLst>
                <a:gd name="connsiteX0" fmla="*/ 16931 w 28575"/>
                <a:gd name="connsiteY0" fmla="*/ 27337 h 28575"/>
                <a:gd name="connsiteX1" fmla="*/ 16931 w 28575"/>
                <a:gd name="connsiteY1" fmla="*/ 7144 h 28575"/>
                <a:gd name="connsiteX2" fmla="*/ 16931 w 28575"/>
                <a:gd name="connsiteY2" fmla="*/ 27337 h 28575"/>
                <a:gd name="connsiteX3" fmla="*/ 16931 w 28575"/>
                <a:gd name="connsiteY3" fmla="*/ 27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931" y="27337"/>
                  </a:moveTo>
                  <a:cubicBezTo>
                    <a:pt x="29980" y="27337"/>
                    <a:pt x="29980" y="7144"/>
                    <a:pt x="16931" y="7144"/>
                  </a:cubicBezTo>
                  <a:cubicBezTo>
                    <a:pt x="3881" y="7049"/>
                    <a:pt x="3881" y="27337"/>
                    <a:pt x="16931" y="27337"/>
                  </a:cubicBezTo>
                  <a:lnTo>
                    <a:pt x="16931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A5D9B037-70F0-4C50-A38D-2892457B38BF}"/>
                </a:ext>
              </a:extLst>
            </p:cNvPr>
            <p:cNvSpPr/>
            <p:nvPr/>
          </p:nvSpPr>
          <p:spPr>
            <a:xfrm>
              <a:off x="566040" y="4465820"/>
              <a:ext cx="19050" cy="19050"/>
            </a:xfrm>
            <a:custGeom>
              <a:avLst/>
              <a:gdLst>
                <a:gd name="connsiteX0" fmla="*/ 13073 w 19050"/>
                <a:gd name="connsiteY0" fmla="*/ 19431 h 19050"/>
                <a:gd name="connsiteX1" fmla="*/ 13073 w 19050"/>
                <a:gd name="connsiteY1" fmla="*/ 7144 h 19050"/>
                <a:gd name="connsiteX2" fmla="*/ 13073 w 19050"/>
                <a:gd name="connsiteY2" fmla="*/ 19431 h 19050"/>
                <a:gd name="connsiteX3" fmla="*/ 13073 w 19050"/>
                <a:gd name="connsiteY3" fmla="*/ 1943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431"/>
                  </a:moveTo>
                  <a:cubicBezTo>
                    <a:pt x="20979" y="19431"/>
                    <a:pt x="20979" y="7144"/>
                    <a:pt x="13073" y="7144"/>
                  </a:cubicBezTo>
                  <a:cubicBezTo>
                    <a:pt x="5167" y="7144"/>
                    <a:pt x="5167" y="19431"/>
                    <a:pt x="13073" y="19431"/>
                  </a:cubicBezTo>
                  <a:lnTo>
                    <a:pt x="1307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3" name="자유형: 도형 552">
              <a:extLst>
                <a:ext uri="{FF2B5EF4-FFF2-40B4-BE49-F238E27FC236}">
                  <a16:creationId xmlns:a16="http://schemas.microsoft.com/office/drawing/2014/main" id="{C96D12A5-F77F-41F4-8D42-9205052256F7}"/>
                </a:ext>
              </a:extLst>
            </p:cNvPr>
            <p:cNvSpPr/>
            <p:nvPr/>
          </p:nvSpPr>
          <p:spPr>
            <a:xfrm>
              <a:off x="383708" y="3813453"/>
              <a:ext cx="28575" cy="28575"/>
            </a:xfrm>
            <a:custGeom>
              <a:avLst/>
              <a:gdLst>
                <a:gd name="connsiteX0" fmla="*/ 16145 w 28575"/>
                <a:gd name="connsiteY0" fmla="*/ 25717 h 28575"/>
                <a:gd name="connsiteX1" fmla="*/ 16145 w 28575"/>
                <a:gd name="connsiteY1" fmla="*/ 7144 h 28575"/>
                <a:gd name="connsiteX2" fmla="*/ 16145 w 28575"/>
                <a:gd name="connsiteY2" fmla="*/ 25717 h 28575"/>
                <a:gd name="connsiteX3" fmla="*/ 16145 w 28575"/>
                <a:gd name="connsiteY3" fmla="*/ 25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45" y="25717"/>
                  </a:moveTo>
                  <a:cubicBezTo>
                    <a:pt x="28146" y="25717"/>
                    <a:pt x="28146" y="7144"/>
                    <a:pt x="16145" y="7144"/>
                  </a:cubicBezTo>
                  <a:cubicBezTo>
                    <a:pt x="4143" y="7144"/>
                    <a:pt x="4143" y="25717"/>
                    <a:pt x="16145" y="25717"/>
                  </a:cubicBezTo>
                  <a:lnTo>
                    <a:pt x="16145" y="25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0D627720-A561-4B1C-8FBF-AADDC076CDFD}"/>
                </a:ext>
              </a:extLst>
            </p:cNvPr>
            <p:cNvSpPr/>
            <p:nvPr/>
          </p:nvSpPr>
          <p:spPr>
            <a:xfrm>
              <a:off x="649122" y="3479126"/>
              <a:ext cx="28575" cy="28575"/>
            </a:xfrm>
            <a:custGeom>
              <a:avLst/>
              <a:gdLst>
                <a:gd name="connsiteX0" fmla="*/ 16573 w 28575"/>
                <a:gd name="connsiteY0" fmla="*/ 26575 h 28575"/>
                <a:gd name="connsiteX1" fmla="*/ 16573 w 28575"/>
                <a:gd name="connsiteY1" fmla="*/ 7144 h 28575"/>
                <a:gd name="connsiteX2" fmla="*/ 16573 w 28575"/>
                <a:gd name="connsiteY2" fmla="*/ 26575 h 28575"/>
                <a:gd name="connsiteX3" fmla="*/ 16573 w 28575"/>
                <a:gd name="connsiteY3" fmla="*/ 26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575"/>
                  </a:moveTo>
                  <a:cubicBezTo>
                    <a:pt x="29146" y="26575"/>
                    <a:pt x="29146" y="7144"/>
                    <a:pt x="16573" y="7144"/>
                  </a:cubicBezTo>
                  <a:cubicBezTo>
                    <a:pt x="4001" y="7144"/>
                    <a:pt x="4001" y="26575"/>
                    <a:pt x="16573" y="26575"/>
                  </a:cubicBezTo>
                  <a:lnTo>
                    <a:pt x="16573" y="26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92635866-D1DB-469F-92EC-E9A4F78B33CF}"/>
                </a:ext>
              </a:extLst>
            </p:cNvPr>
            <p:cNvSpPr/>
            <p:nvPr/>
          </p:nvSpPr>
          <p:spPr>
            <a:xfrm>
              <a:off x="1500557" y="4032041"/>
              <a:ext cx="190500" cy="28575"/>
            </a:xfrm>
            <a:custGeom>
              <a:avLst/>
              <a:gdLst>
                <a:gd name="connsiteX0" fmla="*/ 9053 w 190500"/>
                <a:gd name="connsiteY0" fmla="*/ 12489 h 28575"/>
                <a:gd name="connsiteX1" fmla="*/ 88587 w 190500"/>
                <a:gd name="connsiteY1" fmla="*/ 22586 h 28575"/>
                <a:gd name="connsiteX2" fmla="*/ 179931 w 190500"/>
                <a:gd name="connsiteY2" fmla="*/ 28967 h 28575"/>
                <a:gd name="connsiteX3" fmla="*/ 179931 w 190500"/>
                <a:gd name="connsiteY3" fmla="*/ 10489 h 28575"/>
                <a:gd name="connsiteX4" fmla="*/ 94587 w 190500"/>
                <a:gd name="connsiteY4" fmla="*/ 13251 h 28575"/>
                <a:gd name="connsiteX5" fmla="*/ 9720 w 190500"/>
                <a:gd name="connsiteY5" fmla="*/ 7155 h 28575"/>
                <a:gd name="connsiteX6" fmla="*/ 9053 w 190500"/>
                <a:gd name="connsiteY6" fmla="*/ 12489 h 28575"/>
                <a:gd name="connsiteX7" fmla="*/ 9053 w 190500"/>
                <a:gd name="connsiteY7" fmla="*/ 124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8575">
                  <a:moveTo>
                    <a:pt x="9053" y="12489"/>
                  </a:moveTo>
                  <a:cubicBezTo>
                    <a:pt x="35532" y="16680"/>
                    <a:pt x="61917" y="19823"/>
                    <a:pt x="88587" y="22586"/>
                  </a:cubicBezTo>
                  <a:cubicBezTo>
                    <a:pt x="118686" y="25729"/>
                    <a:pt x="149737" y="32396"/>
                    <a:pt x="179931" y="28967"/>
                  </a:cubicBezTo>
                  <a:cubicBezTo>
                    <a:pt x="191647" y="27634"/>
                    <a:pt x="191933" y="11441"/>
                    <a:pt x="179931" y="10489"/>
                  </a:cubicBezTo>
                  <a:cubicBezTo>
                    <a:pt x="151642" y="8203"/>
                    <a:pt x="123067" y="13442"/>
                    <a:pt x="94587" y="13251"/>
                  </a:cubicBezTo>
                  <a:cubicBezTo>
                    <a:pt x="66203" y="13061"/>
                    <a:pt x="37818" y="10203"/>
                    <a:pt x="9720" y="7155"/>
                  </a:cubicBezTo>
                  <a:cubicBezTo>
                    <a:pt x="6767" y="6869"/>
                    <a:pt x="6100" y="12013"/>
                    <a:pt x="9053" y="12489"/>
                  </a:cubicBezTo>
                  <a:lnTo>
                    <a:pt x="9053" y="12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6" name="자유형: 도형 555">
              <a:extLst>
                <a:ext uri="{FF2B5EF4-FFF2-40B4-BE49-F238E27FC236}">
                  <a16:creationId xmlns:a16="http://schemas.microsoft.com/office/drawing/2014/main" id="{26A17A63-81DA-4992-B84B-CD48DB7A7C6B}"/>
                </a:ext>
              </a:extLst>
            </p:cNvPr>
            <p:cNvSpPr/>
            <p:nvPr/>
          </p:nvSpPr>
          <p:spPr>
            <a:xfrm>
              <a:off x="1484119" y="4110062"/>
              <a:ext cx="19050" cy="19050"/>
            </a:xfrm>
            <a:custGeom>
              <a:avLst/>
              <a:gdLst>
                <a:gd name="connsiteX0" fmla="*/ 12823 w 19050"/>
                <a:gd name="connsiteY0" fmla="*/ 18859 h 19050"/>
                <a:gd name="connsiteX1" fmla="*/ 12823 w 19050"/>
                <a:gd name="connsiteY1" fmla="*/ 7144 h 19050"/>
                <a:gd name="connsiteX2" fmla="*/ 12823 w 19050"/>
                <a:gd name="connsiteY2" fmla="*/ 18859 h 19050"/>
                <a:gd name="connsiteX3" fmla="*/ 12823 w 19050"/>
                <a:gd name="connsiteY3" fmla="*/ 18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23" y="18859"/>
                  </a:moveTo>
                  <a:cubicBezTo>
                    <a:pt x="20348" y="18859"/>
                    <a:pt x="20348" y="7144"/>
                    <a:pt x="12823" y="7144"/>
                  </a:cubicBezTo>
                  <a:cubicBezTo>
                    <a:pt x="5298" y="7144"/>
                    <a:pt x="5203" y="18859"/>
                    <a:pt x="12823" y="18859"/>
                  </a:cubicBezTo>
                  <a:lnTo>
                    <a:pt x="12823" y="18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7" name="자유형: 도형 556">
              <a:extLst>
                <a:ext uri="{FF2B5EF4-FFF2-40B4-BE49-F238E27FC236}">
                  <a16:creationId xmlns:a16="http://schemas.microsoft.com/office/drawing/2014/main" id="{68F8F623-009A-496D-9F8B-B30CAD218239}"/>
                </a:ext>
              </a:extLst>
            </p:cNvPr>
            <p:cNvSpPr/>
            <p:nvPr/>
          </p:nvSpPr>
          <p:spPr>
            <a:xfrm>
              <a:off x="401519" y="4417719"/>
              <a:ext cx="19050" cy="19050"/>
            </a:xfrm>
            <a:custGeom>
              <a:avLst/>
              <a:gdLst>
                <a:gd name="connsiteX0" fmla="*/ 13287 w 19050"/>
                <a:gd name="connsiteY0" fmla="*/ 19907 h 19050"/>
                <a:gd name="connsiteX1" fmla="*/ 13287 w 19050"/>
                <a:gd name="connsiteY1" fmla="*/ 7144 h 19050"/>
                <a:gd name="connsiteX2" fmla="*/ 13287 w 19050"/>
                <a:gd name="connsiteY2" fmla="*/ 19907 h 19050"/>
                <a:gd name="connsiteX3" fmla="*/ 13287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287" y="19907"/>
                  </a:moveTo>
                  <a:cubicBezTo>
                    <a:pt x="21479" y="19907"/>
                    <a:pt x="21479" y="7144"/>
                    <a:pt x="13287" y="7144"/>
                  </a:cubicBezTo>
                  <a:cubicBezTo>
                    <a:pt x="5096" y="7144"/>
                    <a:pt x="5096" y="19907"/>
                    <a:pt x="13287" y="19907"/>
                  </a:cubicBezTo>
                  <a:lnTo>
                    <a:pt x="13287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8" name="자유형: 도형 557">
              <a:extLst>
                <a:ext uri="{FF2B5EF4-FFF2-40B4-BE49-F238E27FC236}">
                  <a16:creationId xmlns:a16="http://schemas.microsoft.com/office/drawing/2014/main" id="{9FA06FFC-FB35-4697-ABFA-469E036EE8E6}"/>
                </a:ext>
              </a:extLst>
            </p:cNvPr>
            <p:cNvSpPr/>
            <p:nvPr/>
          </p:nvSpPr>
          <p:spPr>
            <a:xfrm>
              <a:off x="834264" y="4680038"/>
              <a:ext cx="19050" cy="19050"/>
            </a:xfrm>
            <a:custGeom>
              <a:avLst/>
              <a:gdLst>
                <a:gd name="connsiteX0" fmla="*/ 13359 w 19050"/>
                <a:gd name="connsiteY0" fmla="*/ 20003 h 19050"/>
                <a:gd name="connsiteX1" fmla="*/ 13359 w 19050"/>
                <a:gd name="connsiteY1" fmla="*/ 7144 h 19050"/>
                <a:gd name="connsiteX2" fmla="*/ 13359 w 19050"/>
                <a:gd name="connsiteY2" fmla="*/ 20003 h 19050"/>
                <a:gd name="connsiteX3" fmla="*/ 13359 w 19050"/>
                <a:gd name="connsiteY3" fmla="*/ 2000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3"/>
                  </a:moveTo>
                  <a:cubicBezTo>
                    <a:pt x="21646" y="20003"/>
                    <a:pt x="21646" y="7144"/>
                    <a:pt x="13359" y="7144"/>
                  </a:cubicBezTo>
                  <a:cubicBezTo>
                    <a:pt x="5072" y="7144"/>
                    <a:pt x="5072" y="20003"/>
                    <a:pt x="13359" y="20003"/>
                  </a:cubicBezTo>
                  <a:lnTo>
                    <a:pt x="13359" y="20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0E99F3D9-48B8-43ED-AF2F-FC7AC64228B6}"/>
                </a:ext>
              </a:extLst>
            </p:cNvPr>
            <p:cNvSpPr/>
            <p:nvPr/>
          </p:nvSpPr>
          <p:spPr>
            <a:xfrm>
              <a:off x="1710421" y="3821931"/>
              <a:ext cx="28575" cy="28575"/>
            </a:xfrm>
            <a:custGeom>
              <a:avLst/>
              <a:gdLst>
                <a:gd name="connsiteX0" fmla="*/ 16073 w 28575"/>
                <a:gd name="connsiteY0" fmla="*/ 25622 h 28575"/>
                <a:gd name="connsiteX1" fmla="*/ 16073 w 28575"/>
                <a:gd name="connsiteY1" fmla="*/ 7144 h 28575"/>
                <a:gd name="connsiteX2" fmla="*/ 16073 w 28575"/>
                <a:gd name="connsiteY2" fmla="*/ 25622 h 28575"/>
                <a:gd name="connsiteX3" fmla="*/ 16073 w 28575"/>
                <a:gd name="connsiteY3" fmla="*/ 25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073" y="25622"/>
                  </a:moveTo>
                  <a:cubicBezTo>
                    <a:pt x="27980" y="25622"/>
                    <a:pt x="27980" y="7144"/>
                    <a:pt x="16073" y="7144"/>
                  </a:cubicBezTo>
                  <a:cubicBezTo>
                    <a:pt x="4167" y="7144"/>
                    <a:pt x="4167" y="25622"/>
                    <a:pt x="16073" y="25622"/>
                  </a:cubicBezTo>
                  <a:lnTo>
                    <a:pt x="16073" y="25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0" name="자유형: 도형 559">
              <a:extLst>
                <a:ext uri="{FF2B5EF4-FFF2-40B4-BE49-F238E27FC236}">
                  <a16:creationId xmlns:a16="http://schemas.microsoft.com/office/drawing/2014/main" id="{8607E372-B205-430E-8CB8-F4FECECC360C}"/>
                </a:ext>
              </a:extLst>
            </p:cNvPr>
            <p:cNvSpPr/>
            <p:nvPr/>
          </p:nvSpPr>
          <p:spPr>
            <a:xfrm>
              <a:off x="1713171" y="3494842"/>
              <a:ext cx="19050" cy="19050"/>
            </a:xfrm>
            <a:custGeom>
              <a:avLst/>
              <a:gdLst>
                <a:gd name="connsiteX0" fmla="*/ 13323 w 19050"/>
                <a:gd name="connsiteY0" fmla="*/ 19907 h 19050"/>
                <a:gd name="connsiteX1" fmla="*/ 13323 w 19050"/>
                <a:gd name="connsiteY1" fmla="*/ 7144 h 19050"/>
                <a:gd name="connsiteX2" fmla="*/ 13323 w 19050"/>
                <a:gd name="connsiteY2" fmla="*/ 19907 h 19050"/>
                <a:gd name="connsiteX3" fmla="*/ 13323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23" y="19907"/>
                  </a:moveTo>
                  <a:cubicBezTo>
                    <a:pt x="21515" y="19907"/>
                    <a:pt x="21515" y="7144"/>
                    <a:pt x="13323" y="7144"/>
                  </a:cubicBezTo>
                  <a:cubicBezTo>
                    <a:pt x="5132" y="7144"/>
                    <a:pt x="5036" y="19907"/>
                    <a:pt x="13323" y="19907"/>
                  </a:cubicBezTo>
                  <a:lnTo>
                    <a:pt x="13323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1" name="자유형: 도형 560">
              <a:extLst>
                <a:ext uri="{FF2B5EF4-FFF2-40B4-BE49-F238E27FC236}">
                  <a16:creationId xmlns:a16="http://schemas.microsoft.com/office/drawing/2014/main" id="{B24E4A73-45DF-43D3-903A-FB9202A8DCFA}"/>
                </a:ext>
              </a:extLst>
            </p:cNvPr>
            <p:cNvSpPr/>
            <p:nvPr/>
          </p:nvSpPr>
          <p:spPr>
            <a:xfrm>
              <a:off x="1267961" y="3028212"/>
              <a:ext cx="19050" cy="19050"/>
            </a:xfrm>
            <a:custGeom>
              <a:avLst/>
              <a:gdLst>
                <a:gd name="connsiteX0" fmla="*/ 12573 w 19050"/>
                <a:gd name="connsiteY0" fmla="*/ 18288 h 19050"/>
                <a:gd name="connsiteX1" fmla="*/ 12573 w 19050"/>
                <a:gd name="connsiteY1" fmla="*/ 7144 h 19050"/>
                <a:gd name="connsiteX2" fmla="*/ 12573 w 19050"/>
                <a:gd name="connsiteY2" fmla="*/ 18288 h 19050"/>
                <a:gd name="connsiteX3" fmla="*/ 12573 w 19050"/>
                <a:gd name="connsiteY3" fmla="*/ 18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573" y="18288"/>
                  </a:moveTo>
                  <a:cubicBezTo>
                    <a:pt x="19717" y="18288"/>
                    <a:pt x="19717" y="7144"/>
                    <a:pt x="12573" y="7144"/>
                  </a:cubicBezTo>
                  <a:cubicBezTo>
                    <a:pt x="5334" y="7144"/>
                    <a:pt x="5334" y="18288"/>
                    <a:pt x="12573" y="18288"/>
                  </a:cubicBezTo>
                  <a:lnTo>
                    <a:pt x="12573" y="18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20D0AC17-D4DB-4161-BB8E-5DED1BC5F471}"/>
                </a:ext>
              </a:extLst>
            </p:cNvPr>
            <p:cNvSpPr/>
            <p:nvPr/>
          </p:nvSpPr>
          <p:spPr>
            <a:xfrm>
              <a:off x="690413" y="3080219"/>
              <a:ext cx="19050" cy="19050"/>
            </a:xfrm>
            <a:custGeom>
              <a:avLst/>
              <a:gdLst>
                <a:gd name="connsiteX0" fmla="*/ 13002 w 19050"/>
                <a:gd name="connsiteY0" fmla="*/ 19145 h 19050"/>
                <a:gd name="connsiteX1" fmla="*/ 13002 w 19050"/>
                <a:gd name="connsiteY1" fmla="*/ 7144 h 19050"/>
                <a:gd name="connsiteX2" fmla="*/ 13002 w 19050"/>
                <a:gd name="connsiteY2" fmla="*/ 19145 h 19050"/>
                <a:gd name="connsiteX3" fmla="*/ 13002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02" y="19145"/>
                  </a:moveTo>
                  <a:cubicBezTo>
                    <a:pt x="20717" y="19145"/>
                    <a:pt x="20717" y="7144"/>
                    <a:pt x="13002" y="7144"/>
                  </a:cubicBezTo>
                  <a:cubicBezTo>
                    <a:pt x="5191" y="7144"/>
                    <a:pt x="5191" y="19145"/>
                    <a:pt x="13002" y="19145"/>
                  </a:cubicBezTo>
                  <a:lnTo>
                    <a:pt x="13002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2B52EC44-D0BF-4B0B-86DD-D1CD4EFAAA43}"/>
                </a:ext>
              </a:extLst>
            </p:cNvPr>
            <p:cNvSpPr/>
            <p:nvPr/>
          </p:nvSpPr>
          <p:spPr>
            <a:xfrm>
              <a:off x="124628" y="4016241"/>
              <a:ext cx="28575" cy="28575"/>
            </a:xfrm>
            <a:custGeom>
              <a:avLst/>
              <a:gdLst>
                <a:gd name="connsiteX0" fmla="*/ 14716 w 28575"/>
                <a:gd name="connsiteY0" fmla="*/ 22765 h 28575"/>
                <a:gd name="connsiteX1" fmla="*/ 14716 w 28575"/>
                <a:gd name="connsiteY1" fmla="*/ 7144 h 28575"/>
                <a:gd name="connsiteX2" fmla="*/ 14716 w 28575"/>
                <a:gd name="connsiteY2" fmla="*/ 22765 h 28575"/>
                <a:gd name="connsiteX3" fmla="*/ 14716 w 28575"/>
                <a:gd name="connsiteY3" fmla="*/ 2276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716" y="22765"/>
                  </a:moveTo>
                  <a:cubicBezTo>
                    <a:pt x="24813" y="22765"/>
                    <a:pt x="24813" y="7144"/>
                    <a:pt x="14716" y="7144"/>
                  </a:cubicBezTo>
                  <a:cubicBezTo>
                    <a:pt x="4620" y="7144"/>
                    <a:pt x="4620" y="22765"/>
                    <a:pt x="14716" y="22765"/>
                  </a:cubicBezTo>
                  <a:lnTo>
                    <a:pt x="14716" y="22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4" name="자유형: 도형 563">
              <a:extLst>
                <a:ext uri="{FF2B5EF4-FFF2-40B4-BE49-F238E27FC236}">
                  <a16:creationId xmlns:a16="http://schemas.microsoft.com/office/drawing/2014/main" id="{80D340F8-E4B4-466C-B08C-D42D7F49CFE3}"/>
                </a:ext>
              </a:extLst>
            </p:cNvPr>
            <p:cNvSpPr/>
            <p:nvPr/>
          </p:nvSpPr>
          <p:spPr>
            <a:xfrm>
              <a:off x="1351352" y="4875681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5" name="자유형: 도형 564">
              <a:extLst>
                <a:ext uri="{FF2B5EF4-FFF2-40B4-BE49-F238E27FC236}">
                  <a16:creationId xmlns:a16="http://schemas.microsoft.com/office/drawing/2014/main" id="{E377A9F3-375D-40B8-ADD8-8A38BB95A1C0}"/>
                </a:ext>
              </a:extLst>
            </p:cNvPr>
            <p:cNvSpPr/>
            <p:nvPr/>
          </p:nvSpPr>
          <p:spPr>
            <a:xfrm>
              <a:off x="1894111" y="4415624"/>
              <a:ext cx="28575" cy="28575"/>
            </a:xfrm>
            <a:custGeom>
              <a:avLst/>
              <a:gdLst>
                <a:gd name="connsiteX0" fmla="*/ 15359 w 28575"/>
                <a:gd name="connsiteY0" fmla="*/ 24098 h 28575"/>
                <a:gd name="connsiteX1" fmla="*/ 15359 w 28575"/>
                <a:gd name="connsiteY1" fmla="*/ 7144 h 28575"/>
                <a:gd name="connsiteX2" fmla="*/ 15359 w 28575"/>
                <a:gd name="connsiteY2" fmla="*/ 24098 h 28575"/>
                <a:gd name="connsiteX3" fmla="*/ 15359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098"/>
                  </a:moveTo>
                  <a:cubicBezTo>
                    <a:pt x="26313" y="24098"/>
                    <a:pt x="26313" y="7144"/>
                    <a:pt x="15359" y="7144"/>
                  </a:cubicBezTo>
                  <a:cubicBezTo>
                    <a:pt x="4405" y="7144"/>
                    <a:pt x="4405" y="24098"/>
                    <a:pt x="15359" y="24098"/>
                  </a:cubicBezTo>
                  <a:lnTo>
                    <a:pt x="15359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6" name="자유형: 도형 565">
              <a:extLst>
                <a:ext uri="{FF2B5EF4-FFF2-40B4-BE49-F238E27FC236}">
                  <a16:creationId xmlns:a16="http://schemas.microsoft.com/office/drawing/2014/main" id="{AFDD90BB-0F44-4EA0-99A2-84DD317A1201}"/>
                </a:ext>
              </a:extLst>
            </p:cNvPr>
            <p:cNvSpPr/>
            <p:nvPr/>
          </p:nvSpPr>
          <p:spPr>
            <a:xfrm>
              <a:off x="1973597" y="3977950"/>
              <a:ext cx="28575" cy="28575"/>
            </a:xfrm>
            <a:custGeom>
              <a:avLst/>
              <a:gdLst>
                <a:gd name="connsiteX0" fmla="*/ 15216 w 28575"/>
                <a:gd name="connsiteY0" fmla="*/ 23813 h 28575"/>
                <a:gd name="connsiteX1" fmla="*/ 15216 w 28575"/>
                <a:gd name="connsiteY1" fmla="*/ 7144 h 28575"/>
                <a:gd name="connsiteX2" fmla="*/ 15216 w 28575"/>
                <a:gd name="connsiteY2" fmla="*/ 23813 h 28575"/>
                <a:gd name="connsiteX3" fmla="*/ 15216 w 28575"/>
                <a:gd name="connsiteY3" fmla="*/ 238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216" y="23813"/>
                  </a:moveTo>
                  <a:cubicBezTo>
                    <a:pt x="25979" y="23813"/>
                    <a:pt x="25979" y="7144"/>
                    <a:pt x="15216" y="7144"/>
                  </a:cubicBezTo>
                  <a:cubicBezTo>
                    <a:pt x="4453" y="7049"/>
                    <a:pt x="4453" y="23813"/>
                    <a:pt x="15216" y="23813"/>
                  </a:cubicBezTo>
                  <a:lnTo>
                    <a:pt x="15216" y="23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7" name="자유형: 도형 566">
              <a:extLst>
                <a:ext uri="{FF2B5EF4-FFF2-40B4-BE49-F238E27FC236}">
                  <a16:creationId xmlns:a16="http://schemas.microsoft.com/office/drawing/2014/main" id="{4B96EC23-C679-485B-A48C-48287796203C}"/>
                </a:ext>
              </a:extLst>
            </p:cNvPr>
            <p:cNvSpPr/>
            <p:nvPr/>
          </p:nvSpPr>
          <p:spPr>
            <a:xfrm>
              <a:off x="1712493" y="4672799"/>
              <a:ext cx="19050" cy="19050"/>
            </a:xfrm>
            <a:custGeom>
              <a:avLst/>
              <a:gdLst>
                <a:gd name="connsiteX0" fmla="*/ 14002 w 19050"/>
                <a:gd name="connsiteY0" fmla="*/ 21336 h 19050"/>
                <a:gd name="connsiteX1" fmla="*/ 14002 w 19050"/>
                <a:gd name="connsiteY1" fmla="*/ 7144 h 19050"/>
                <a:gd name="connsiteX2" fmla="*/ 14002 w 19050"/>
                <a:gd name="connsiteY2" fmla="*/ 21336 h 19050"/>
                <a:gd name="connsiteX3" fmla="*/ 14002 w 19050"/>
                <a:gd name="connsiteY3" fmla="*/ 21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4002" y="21336"/>
                  </a:moveTo>
                  <a:cubicBezTo>
                    <a:pt x="23146" y="21336"/>
                    <a:pt x="23146" y="7144"/>
                    <a:pt x="14002" y="7144"/>
                  </a:cubicBezTo>
                  <a:cubicBezTo>
                    <a:pt x="4858" y="7144"/>
                    <a:pt x="4858" y="21336"/>
                    <a:pt x="14002" y="21336"/>
                  </a:cubicBezTo>
                  <a:lnTo>
                    <a:pt x="14002" y="2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F2BBE082-462B-45E9-A1CC-E6585E38639E}"/>
                </a:ext>
              </a:extLst>
            </p:cNvPr>
            <p:cNvSpPr/>
            <p:nvPr/>
          </p:nvSpPr>
          <p:spPr>
            <a:xfrm>
              <a:off x="1577857" y="3277577"/>
              <a:ext cx="28575" cy="28575"/>
            </a:xfrm>
            <a:custGeom>
              <a:avLst/>
              <a:gdLst>
                <a:gd name="connsiteX0" fmla="*/ 17574 w 28575"/>
                <a:gd name="connsiteY0" fmla="*/ 28861 h 28575"/>
                <a:gd name="connsiteX1" fmla="*/ 17574 w 28575"/>
                <a:gd name="connsiteY1" fmla="*/ 7144 h 28575"/>
                <a:gd name="connsiteX2" fmla="*/ 17574 w 28575"/>
                <a:gd name="connsiteY2" fmla="*/ 28861 h 28575"/>
                <a:gd name="connsiteX3" fmla="*/ 17574 w 28575"/>
                <a:gd name="connsiteY3" fmla="*/ 2886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574" y="28861"/>
                  </a:moveTo>
                  <a:cubicBezTo>
                    <a:pt x="31480" y="28861"/>
                    <a:pt x="31575" y="7144"/>
                    <a:pt x="17574" y="7144"/>
                  </a:cubicBezTo>
                  <a:cubicBezTo>
                    <a:pt x="3667" y="7239"/>
                    <a:pt x="3667" y="28861"/>
                    <a:pt x="17574" y="28861"/>
                  </a:cubicBezTo>
                  <a:lnTo>
                    <a:pt x="17574" y="28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9" name="그룹 568">
            <a:extLst>
              <a:ext uri="{FF2B5EF4-FFF2-40B4-BE49-F238E27FC236}">
                <a16:creationId xmlns:a16="http://schemas.microsoft.com/office/drawing/2014/main" id="{F8F40417-570F-41E1-9790-27239CF6016C}"/>
              </a:ext>
            </a:extLst>
          </p:cNvPr>
          <p:cNvGrpSpPr/>
          <p:nvPr userDrawn="1"/>
        </p:nvGrpSpPr>
        <p:grpSpPr>
          <a:xfrm>
            <a:off x="130900" y="471765"/>
            <a:ext cx="1223558" cy="2720715"/>
            <a:chOff x="1471605" y="2395852"/>
            <a:chExt cx="2164809" cy="4813688"/>
          </a:xfrm>
          <a:gradFill>
            <a:gsLst>
              <a:gs pos="30000">
                <a:srgbClr val="F8ED6D">
                  <a:alpha val="15000"/>
                </a:srgbClr>
              </a:gs>
              <a:gs pos="8000">
                <a:srgbClr val="F8ED6D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93A237C5-A82E-426D-B1EF-5FD63C769B70}"/>
                </a:ext>
              </a:extLst>
            </p:cNvPr>
            <p:cNvSpPr/>
            <p:nvPr/>
          </p:nvSpPr>
          <p:spPr>
            <a:xfrm>
              <a:off x="2407689" y="3361440"/>
              <a:ext cx="1228725" cy="3848100"/>
            </a:xfrm>
            <a:custGeom>
              <a:avLst/>
              <a:gdLst>
                <a:gd name="connsiteX0" fmla="*/ 1221995 w 1228725"/>
                <a:gd name="connsiteY0" fmla="*/ 3843109 h 3848100"/>
                <a:gd name="connsiteX1" fmla="*/ 872332 w 1228725"/>
                <a:gd name="connsiteY1" fmla="*/ 2308536 h 3848100"/>
                <a:gd name="connsiteX2" fmla="*/ 369508 w 1228725"/>
                <a:gd name="connsiteY2" fmla="*/ 823112 h 3848100"/>
                <a:gd name="connsiteX3" fmla="*/ 26512 w 1228725"/>
                <a:gd name="connsiteY3" fmla="*/ 12058 h 3848100"/>
                <a:gd name="connsiteX4" fmla="*/ 7843 w 1228725"/>
                <a:gd name="connsiteY4" fmla="*/ 19964 h 3848100"/>
                <a:gd name="connsiteX5" fmla="*/ 312643 w 1228725"/>
                <a:gd name="connsiteY5" fmla="*/ 747293 h 3848100"/>
                <a:gd name="connsiteX6" fmla="*/ 588202 w 1228725"/>
                <a:gd name="connsiteY6" fmla="*/ 1482813 h 3848100"/>
                <a:gd name="connsiteX7" fmla="*/ 1037305 w 1228725"/>
                <a:gd name="connsiteY7" fmla="*/ 2973095 h 3848100"/>
                <a:gd name="connsiteX8" fmla="*/ 1220852 w 1228725"/>
                <a:gd name="connsiteY8" fmla="*/ 3843490 h 3848100"/>
                <a:gd name="connsiteX9" fmla="*/ 1221995 w 1228725"/>
                <a:gd name="connsiteY9" fmla="*/ 3843109 h 3848100"/>
                <a:gd name="connsiteX10" fmla="*/ 1221995 w 1228725"/>
                <a:gd name="connsiteY10" fmla="*/ 3843109 h 384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8725" h="3848100">
                  <a:moveTo>
                    <a:pt x="1221995" y="3843109"/>
                  </a:moveTo>
                  <a:cubicBezTo>
                    <a:pt x="1132936" y="3326092"/>
                    <a:pt x="1014826" y="2813361"/>
                    <a:pt x="872332" y="2308536"/>
                  </a:cubicBezTo>
                  <a:cubicBezTo>
                    <a:pt x="730219" y="1804949"/>
                    <a:pt x="561055" y="1309935"/>
                    <a:pt x="369508" y="823112"/>
                  </a:cubicBezTo>
                  <a:cubicBezTo>
                    <a:pt x="262161" y="550316"/>
                    <a:pt x="152337" y="276949"/>
                    <a:pt x="26512" y="12058"/>
                  </a:cubicBezTo>
                  <a:cubicBezTo>
                    <a:pt x="21655" y="1771"/>
                    <a:pt x="3366" y="9201"/>
                    <a:pt x="7843" y="19964"/>
                  </a:cubicBezTo>
                  <a:cubicBezTo>
                    <a:pt x="108904" y="262661"/>
                    <a:pt x="215203" y="503072"/>
                    <a:pt x="312643" y="747293"/>
                  </a:cubicBezTo>
                  <a:cubicBezTo>
                    <a:pt x="409608" y="990466"/>
                    <a:pt x="501429" y="1235735"/>
                    <a:pt x="588202" y="1482813"/>
                  </a:cubicBezTo>
                  <a:cubicBezTo>
                    <a:pt x="760128" y="1972494"/>
                    <a:pt x="913385" y="2469032"/>
                    <a:pt x="1037305" y="2973095"/>
                  </a:cubicBezTo>
                  <a:cubicBezTo>
                    <a:pt x="1108076" y="3261036"/>
                    <a:pt x="1168560" y="3551548"/>
                    <a:pt x="1220852" y="3843490"/>
                  </a:cubicBezTo>
                  <a:cubicBezTo>
                    <a:pt x="1220947" y="3844252"/>
                    <a:pt x="1222090" y="3843871"/>
                    <a:pt x="1221995" y="3843109"/>
                  </a:cubicBezTo>
                  <a:lnTo>
                    <a:pt x="1221995" y="3843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C6D62EEE-E1F4-4EB1-BA2D-8B375FCE153C}"/>
                </a:ext>
              </a:extLst>
            </p:cNvPr>
            <p:cNvSpPr/>
            <p:nvPr/>
          </p:nvSpPr>
          <p:spPr>
            <a:xfrm>
              <a:off x="2096625" y="2697866"/>
              <a:ext cx="266700" cy="514350"/>
            </a:xfrm>
            <a:custGeom>
              <a:avLst/>
              <a:gdLst>
                <a:gd name="connsiteX0" fmla="*/ 266235 w 266700"/>
                <a:gd name="connsiteY0" fmla="*/ 503039 h 514350"/>
                <a:gd name="connsiteX1" fmla="*/ 154887 w 266700"/>
                <a:gd name="connsiteY1" fmla="*/ 253293 h 514350"/>
                <a:gd name="connsiteX2" fmla="*/ 52875 w 266700"/>
                <a:gd name="connsiteY2" fmla="*/ 19836 h 514350"/>
                <a:gd name="connsiteX3" fmla="*/ 9917 w 266700"/>
                <a:gd name="connsiteY3" fmla="*/ 44886 h 514350"/>
                <a:gd name="connsiteX4" fmla="*/ 136218 w 266700"/>
                <a:gd name="connsiteY4" fmla="*/ 274534 h 514350"/>
                <a:gd name="connsiteX5" fmla="*/ 259853 w 266700"/>
                <a:gd name="connsiteY5" fmla="*/ 505706 h 514350"/>
                <a:gd name="connsiteX6" fmla="*/ 266235 w 266700"/>
                <a:gd name="connsiteY6" fmla="*/ 503039 h 514350"/>
                <a:gd name="connsiteX7" fmla="*/ 266235 w 266700"/>
                <a:gd name="connsiteY7" fmla="*/ 503039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514350">
                  <a:moveTo>
                    <a:pt x="266235" y="503039"/>
                  </a:moveTo>
                  <a:cubicBezTo>
                    <a:pt x="232802" y="418171"/>
                    <a:pt x="188130" y="338447"/>
                    <a:pt x="154887" y="253293"/>
                  </a:cubicBezTo>
                  <a:cubicBezTo>
                    <a:pt x="123931" y="174045"/>
                    <a:pt x="90403" y="96226"/>
                    <a:pt x="52875" y="19836"/>
                  </a:cubicBezTo>
                  <a:cubicBezTo>
                    <a:pt x="38778" y="-8930"/>
                    <a:pt x="-4085" y="16311"/>
                    <a:pt x="9917" y="44886"/>
                  </a:cubicBezTo>
                  <a:cubicBezTo>
                    <a:pt x="48493" y="123468"/>
                    <a:pt x="90498" y="199858"/>
                    <a:pt x="136218" y="274534"/>
                  </a:cubicBezTo>
                  <a:cubicBezTo>
                    <a:pt x="182034" y="349305"/>
                    <a:pt x="215085" y="430554"/>
                    <a:pt x="259853" y="505706"/>
                  </a:cubicBezTo>
                  <a:cubicBezTo>
                    <a:pt x="261853" y="508849"/>
                    <a:pt x="267663" y="506754"/>
                    <a:pt x="266235" y="503039"/>
                  </a:cubicBezTo>
                  <a:lnTo>
                    <a:pt x="266235" y="5030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2" name="자유형: 도형 571">
              <a:extLst>
                <a:ext uri="{FF2B5EF4-FFF2-40B4-BE49-F238E27FC236}">
                  <a16:creationId xmlns:a16="http://schemas.microsoft.com/office/drawing/2014/main" id="{6C47B88B-E05B-4267-8417-1A885A9E7C16}"/>
                </a:ext>
              </a:extLst>
            </p:cNvPr>
            <p:cNvSpPr/>
            <p:nvPr/>
          </p:nvSpPr>
          <p:spPr>
            <a:xfrm>
              <a:off x="2315194" y="2942750"/>
              <a:ext cx="76200" cy="285750"/>
            </a:xfrm>
            <a:custGeom>
              <a:avLst/>
              <a:gdLst>
                <a:gd name="connsiteX0" fmla="*/ 75193 w 76200"/>
                <a:gd name="connsiteY0" fmla="*/ 278443 h 285750"/>
                <a:gd name="connsiteX1" fmla="*/ 39760 w 76200"/>
                <a:gd name="connsiteY1" fmla="*/ 18887 h 285750"/>
                <a:gd name="connsiteX2" fmla="*/ 7851 w 76200"/>
                <a:gd name="connsiteY2" fmla="*/ 27650 h 285750"/>
                <a:gd name="connsiteX3" fmla="*/ 71574 w 76200"/>
                <a:gd name="connsiteY3" fmla="*/ 278919 h 285750"/>
                <a:gd name="connsiteX4" fmla="*/ 75193 w 76200"/>
                <a:gd name="connsiteY4" fmla="*/ 278443 h 285750"/>
                <a:gd name="connsiteX5" fmla="*/ 75193 w 76200"/>
                <a:gd name="connsiteY5" fmla="*/ 278443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85750">
                  <a:moveTo>
                    <a:pt x="75193" y="278443"/>
                  </a:moveTo>
                  <a:cubicBezTo>
                    <a:pt x="69097" y="193385"/>
                    <a:pt x="59667" y="101564"/>
                    <a:pt x="39760" y="18887"/>
                  </a:cubicBezTo>
                  <a:cubicBezTo>
                    <a:pt x="34807" y="-1782"/>
                    <a:pt x="1946" y="7171"/>
                    <a:pt x="7851" y="27650"/>
                  </a:cubicBezTo>
                  <a:cubicBezTo>
                    <a:pt x="32235" y="112137"/>
                    <a:pt x="55953" y="191956"/>
                    <a:pt x="71574" y="278919"/>
                  </a:cubicBezTo>
                  <a:cubicBezTo>
                    <a:pt x="72050" y="280920"/>
                    <a:pt x="75384" y="280443"/>
                    <a:pt x="75193" y="278443"/>
                  </a:cubicBezTo>
                  <a:lnTo>
                    <a:pt x="75193" y="2784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8C5E4943-68E1-43F0-BEE4-4B0451FF51B3}"/>
                </a:ext>
              </a:extLst>
            </p:cNvPr>
            <p:cNvSpPr/>
            <p:nvPr/>
          </p:nvSpPr>
          <p:spPr>
            <a:xfrm>
              <a:off x="2394163" y="2807002"/>
              <a:ext cx="95250" cy="476250"/>
            </a:xfrm>
            <a:custGeom>
              <a:avLst/>
              <a:gdLst>
                <a:gd name="connsiteX0" fmla="*/ 19560 w 95250"/>
                <a:gd name="connsiteY0" fmla="*/ 467056 h 476250"/>
                <a:gd name="connsiteX1" fmla="*/ 90235 w 95250"/>
                <a:gd name="connsiteY1" fmla="*/ 21762 h 476250"/>
                <a:gd name="connsiteX2" fmla="*/ 60994 w 95250"/>
                <a:gd name="connsiteY2" fmla="*/ 17761 h 476250"/>
                <a:gd name="connsiteX3" fmla="*/ 7273 w 95250"/>
                <a:gd name="connsiteY3" fmla="*/ 463627 h 476250"/>
                <a:gd name="connsiteX4" fmla="*/ 19560 w 95250"/>
                <a:gd name="connsiteY4" fmla="*/ 467056 h 476250"/>
                <a:gd name="connsiteX5" fmla="*/ 19560 w 95250"/>
                <a:gd name="connsiteY5" fmla="*/ 46705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476250">
                  <a:moveTo>
                    <a:pt x="19560" y="467056"/>
                  </a:moveTo>
                  <a:cubicBezTo>
                    <a:pt x="43563" y="320275"/>
                    <a:pt x="83187" y="170352"/>
                    <a:pt x="90235" y="21762"/>
                  </a:cubicBezTo>
                  <a:cubicBezTo>
                    <a:pt x="90997" y="5284"/>
                    <a:pt x="63661" y="1093"/>
                    <a:pt x="60994" y="17761"/>
                  </a:cubicBezTo>
                  <a:cubicBezTo>
                    <a:pt x="37181" y="165589"/>
                    <a:pt x="34324" y="315703"/>
                    <a:pt x="7273" y="463627"/>
                  </a:cubicBezTo>
                  <a:cubicBezTo>
                    <a:pt x="5749" y="471723"/>
                    <a:pt x="18226" y="475152"/>
                    <a:pt x="19560" y="467056"/>
                  </a:cubicBezTo>
                  <a:lnTo>
                    <a:pt x="19560" y="467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4" name="자유형: 도형 573">
              <a:extLst>
                <a:ext uri="{FF2B5EF4-FFF2-40B4-BE49-F238E27FC236}">
                  <a16:creationId xmlns:a16="http://schemas.microsoft.com/office/drawing/2014/main" id="{0C5FCBFA-F57F-41A1-878E-7DFD79CDECC8}"/>
                </a:ext>
              </a:extLst>
            </p:cNvPr>
            <p:cNvSpPr/>
            <p:nvPr/>
          </p:nvSpPr>
          <p:spPr>
            <a:xfrm>
              <a:off x="2424445" y="2967493"/>
              <a:ext cx="190500" cy="295275"/>
            </a:xfrm>
            <a:custGeom>
              <a:avLst/>
              <a:gdLst>
                <a:gd name="connsiteX0" fmla="*/ 15376 w 190500"/>
                <a:gd name="connsiteY0" fmla="*/ 294277 h 295275"/>
                <a:gd name="connsiteX1" fmla="*/ 187969 w 190500"/>
                <a:gd name="connsiteY1" fmla="*/ 26053 h 295275"/>
                <a:gd name="connsiteX2" fmla="*/ 166157 w 190500"/>
                <a:gd name="connsiteY2" fmla="*/ 13290 h 295275"/>
                <a:gd name="connsiteX3" fmla="*/ 7661 w 190500"/>
                <a:gd name="connsiteY3" fmla="*/ 289705 h 295275"/>
                <a:gd name="connsiteX4" fmla="*/ 15376 w 190500"/>
                <a:gd name="connsiteY4" fmla="*/ 294277 h 295275"/>
                <a:gd name="connsiteX5" fmla="*/ 15376 w 190500"/>
                <a:gd name="connsiteY5" fmla="*/ 29427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95275">
                  <a:moveTo>
                    <a:pt x="15376" y="294277"/>
                  </a:moveTo>
                  <a:cubicBezTo>
                    <a:pt x="72717" y="205123"/>
                    <a:pt x="135963" y="118350"/>
                    <a:pt x="187969" y="26053"/>
                  </a:cubicBezTo>
                  <a:cubicBezTo>
                    <a:pt x="195970" y="11861"/>
                    <a:pt x="174253" y="-807"/>
                    <a:pt x="166157" y="13290"/>
                  </a:cubicBezTo>
                  <a:cubicBezTo>
                    <a:pt x="113484" y="104539"/>
                    <a:pt x="53953" y="195217"/>
                    <a:pt x="7661" y="289705"/>
                  </a:cubicBezTo>
                  <a:cubicBezTo>
                    <a:pt x="5185" y="294944"/>
                    <a:pt x="12233" y="299135"/>
                    <a:pt x="15376" y="294277"/>
                  </a:cubicBezTo>
                  <a:lnTo>
                    <a:pt x="15376" y="294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534C3786-2144-4100-9895-8EE79A0B6BB2}"/>
                </a:ext>
              </a:extLst>
            </p:cNvPr>
            <p:cNvSpPr/>
            <p:nvPr/>
          </p:nvSpPr>
          <p:spPr>
            <a:xfrm>
              <a:off x="2388870" y="3049010"/>
              <a:ext cx="457200" cy="257175"/>
            </a:xfrm>
            <a:custGeom>
              <a:avLst/>
              <a:gdLst>
                <a:gd name="connsiteX0" fmla="*/ 10185 w 457200"/>
                <a:gd name="connsiteY0" fmla="*/ 257622 h 257175"/>
                <a:gd name="connsiteX1" fmla="*/ 446430 w 457200"/>
                <a:gd name="connsiteY1" fmla="*/ 35118 h 257175"/>
                <a:gd name="connsiteX2" fmla="*/ 431285 w 457200"/>
                <a:gd name="connsiteY2" fmla="*/ 9115 h 257175"/>
                <a:gd name="connsiteX3" fmla="*/ 8090 w 457200"/>
                <a:gd name="connsiteY3" fmla="*/ 254003 h 257175"/>
                <a:gd name="connsiteX4" fmla="*/ 10185 w 457200"/>
                <a:gd name="connsiteY4" fmla="*/ 257622 h 257175"/>
                <a:gd name="connsiteX5" fmla="*/ 10185 w 457200"/>
                <a:gd name="connsiteY5" fmla="*/ 25762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257175">
                  <a:moveTo>
                    <a:pt x="10185" y="257622"/>
                  </a:moveTo>
                  <a:cubicBezTo>
                    <a:pt x="153441" y="179327"/>
                    <a:pt x="312604" y="130464"/>
                    <a:pt x="446430" y="35118"/>
                  </a:cubicBezTo>
                  <a:cubicBezTo>
                    <a:pt x="462051" y="23974"/>
                    <a:pt x="448716" y="162"/>
                    <a:pt x="431285" y="9115"/>
                  </a:cubicBezTo>
                  <a:cubicBezTo>
                    <a:pt x="287839" y="83315"/>
                    <a:pt x="144107" y="166849"/>
                    <a:pt x="8090" y="254003"/>
                  </a:cubicBezTo>
                  <a:cubicBezTo>
                    <a:pt x="5899" y="255527"/>
                    <a:pt x="7899" y="258956"/>
                    <a:pt x="10185" y="257622"/>
                  </a:cubicBezTo>
                  <a:lnTo>
                    <a:pt x="10185" y="257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B721BD64-7CF4-4592-8E77-ACDB3FD72D08}"/>
                </a:ext>
              </a:extLst>
            </p:cNvPr>
            <p:cNvSpPr/>
            <p:nvPr/>
          </p:nvSpPr>
          <p:spPr>
            <a:xfrm>
              <a:off x="2455016" y="3293569"/>
              <a:ext cx="361950" cy="57150"/>
            </a:xfrm>
            <a:custGeom>
              <a:avLst/>
              <a:gdLst>
                <a:gd name="connsiteX0" fmla="*/ 10047 w 361950"/>
                <a:gd name="connsiteY0" fmla="*/ 15350 h 57150"/>
                <a:gd name="connsiteX1" fmla="*/ 344089 w 361950"/>
                <a:gd name="connsiteY1" fmla="*/ 52592 h 57150"/>
                <a:gd name="connsiteX2" fmla="*/ 344089 w 361950"/>
                <a:gd name="connsiteY2" fmla="*/ 26970 h 57150"/>
                <a:gd name="connsiteX3" fmla="*/ 11095 w 361950"/>
                <a:gd name="connsiteY3" fmla="*/ 7158 h 57150"/>
                <a:gd name="connsiteX4" fmla="*/ 10047 w 361950"/>
                <a:gd name="connsiteY4" fmla="*/ 15350 h 57150"/>
                <a:gd name="connsiteX5" fmla="*/ 10047 w 361950"/>
                <a:gd name="connsiteY5" fmla="*/ 153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10047" y="15350"/>
                  </a:moveTo>
                  <a:cubicBezTo>
                    <a:pt x="114536" y="44496"/>
                    <a:pt x="236266" y="47735"/>
                    <a:pt x="344089" y="52592"/>
                  </a:cubicBezTo>
                  <a:cubicBezTo>
                    <a:pt x="360853" y="53354"/>
                    <a:pt x="359995" y="28875"/>
                    <a:pt x="344089" y="26970"/>
                  </a:cubicBezTo>
                  <a:cubicBezTo>
                    <a:pt x="234075" y="14111"/>
                    <a:pt x="121680" y="16493"/>
                    <a:pt x="11095" y="7158"/>
                  </a:cubicBezTo>
                  <a:cubicBezTo>
                    <a:pt x="6427" y="6777"/>
                    <a:pt x="5665" y="14111"/>
                    <a:pt x="10047" y="15350"/>
                  </a:cubicBezTo>
                  <a:lnTo>
                    <a:pt x="10047" y="15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5C974049-833D-4FA5-BF89-A68852511B5B}"/>
                </a:ext>
              </a:extLst>
            </p:cNvPr>
            <p:cNvSpPr/>
            <p:nvPr/>
          </p:nvSpPr>
          <p:spPr>
            <a:xfrm>
              <a:off x="2404068" y="3303173"/>
              <a:ext cx="571500" cy="266700"/>
            </a:xfrm>
            <a:custGeom>
              <a:avLst/>
              <a:gdLst>
                <a:gd name="connsiteX0" fmla="*/ 10608 w 571500"/>
                <a:gd name="connsiteY0" fmla="*/ 17557 h 266700"/>
                <a:gd name="connsiteX1" fmla="*/ 306550 w 571500"/>
                <a:gd name="connsiteY1" fmla="*/ 148621 h 266700"/>
                <a:gd name="connsiteX2" fmla="*/ 452187 w 571500"/>
                <a:gd name="connsiteY2" fmla="*/ 220820 h 266700"/>
                <a:gd name="connsiteX3" fmla="*/ 558867 w 571500"/>
                <a:gd name="connsiteY3" fmla="*/ 267969 h 266700"/>
                <a:gd name="connsiteX4" fmla="*/ 569249 w 571500"/>
                <a:gd name="connsiteY4" fmla="*/ 242823 h 266700"/>
                <a:gd name="connsiteX5" fmla="*/ 457426 w 571500"/>
                <a:gd name="connsiteY5" fmla="*/ 180244 h 266700"/>
                <a:gd name="connsiteX6" fmla="*/ 308931 w 571500"/>
                <a:gd name="connsiteY6" fmla="*/ 119570 h 266700"/>
                <a:gd name="connsiteX7" fmla="*/ 13275 w 571500"/>
                <a:gd name="connsiteY7" fmla="*/ 7460 h 266700"/>
                <a:gd name="connsiteX8" fmla="*/ 10608 w 571500"/>
                <a:gd name="connsiteY8" fmla="*/ 17557 h 266700"/>
                <a:gd name="connsiteX9" fmla="*/ 10608 w 571500"/>
                <a:gd name="connsiteY9" fmla="*/ 17557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266700">
                  <a:moveTo>
                    <a:pt x="10608" y="17557"/>
                  </a:moveTo>
                  <a:cubicBezTo>
                    <a:pt x="110430" y="58324"/>
                    <a:pt x="209395" y="101948"/>
                    <a:pt x="306550" y="148621"/>
                  </a:cubicBezTo>
                  <a:cubicBezTo>
                    <a:pt x="355413" y="172148"/>
                    <a:pt x="403705" y="196627"/>
                    <a:pt x="452187" y="220820"/>
                  </a:cubicBezTo>
                  <a:cubicBezTo>
                    <a:pt x="485239" y="237203"/>
                    <a:pt x="521719" y="264159"/>
                    <a:pt x="558867" y="267969"/>
                  </a:cubicBezTo>
                  <a:cubicBezTo>
                    <a:pt x="573154" y="269398"/>
                    <a:pt x="576107" y="251586"/>
                    <a:pt x="569249" y="242823"/>
                  </a:cubicBezTo>
                  <a:cubicBezTo>
                    <a:pt x="545151" y="211867"/>
                    <a:pt x="492192" y="195770"/>
                    <a:pt x="457426" y="180244"/>
                  </a:cubicBezTo>
                  <a:cubicBezTo>
                    <a:pt x="408658" y="158527"/>
                    <a:pt x="358651" y="139096"/>
                    <a:pt x="308931" y="119570"/>
                  </a:cubicBezTo>
                  <a:cubicBezTo>
                    <a:pt x="210823" y="80993"/>
                    <a:pt x="112716" y="42512"/>
                    <a:pt x="13275" y="7460"/>
                  </a:cubicBezTo>
                  <a:cubicBezTo>
                    <a:pt x="6988" y="5270"/>
                    <a:pt x="4607" y="15080"/>
                    <a:pt x="10608" y="17557"/>
                  </a:cubicBezTo>
                  <a:lnTo>
                    <a:pt x="10608" y="1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9969BA7B-545A-4767-854D-27C9C8514DE8}"/>
                </a:ext>
              </a:extLst>
            </p:cNvPr>
            <p:cNvSpPr/>
            <p:nvPr/>
          </p:nvSpPr>
          <p:spPr>
            <a:xfrm>
              <a:off x="2453202" y="3357085"/>
              <a:ext cx="209550" cy="247650"/>
            </a:xfrm>
            <a:custGeom>
              <a:avLst/>
              <a:gdLst>
                <a:gd name="connsiteX0" fmla="*/ 8146 w 209550"/>
                <a:gd name="connsiteY0" fmla="*/ 15556 h 247650"/>
                <a:gd name="connsiteX1" fmla="*/ 175786 w 209550"/>
                <a:gd name="connsiteY1" fmla="*/ 236631 h 247650"/>
                <a:gd name="connsiteX2" fmla="*/ 203408 w 209550"/>
                <a:gd name="connsiteY2" fmla="*/ 215390 h 247650"/>
                <a:gd name="connsiteX3" fmla="*/ 17004 w 209550"/>
                <a:gd name="connsiteY3" fmla="*/ 8793 h 247650"/>
                <a:gd name="connsiteX4" fmla="*/ 8146 w 209550"/>
                <a:gd name="connsiteY4" fmla="*/ 15556 h 247650"/>
                <a:gd name="connsiteX5" fmla="*/ 8146 w 209550"/>
                <a:gd name="connsiteY5" fmla="*/ 1555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47650">
                  <a:moveTo>
                    <a:pt x="8146" y="15556"/>
                  </a:moveTo>
                  <a:cubicBezTo>
                    <a:pt x="62914" y="90136"/>
                    <a:pt x="122731" y="160717"/>
                    <a:pt x="175786" y="236631"/>
                  </a:cubicBezTo>
                  <a:cubicBezTo>
                    <a:pt x="190454" y="257681"/>
                    <a:pt x="221125" y="233297"/>
                    <a:pt x="203408" y="215390"/>
                  </a:cubicBezTo>
                  <a:cubicBezTo>
                    <a:pt x="138067" y="149382"/>
                    <a:pt x="80821" y="76230"/>
                    <a:pt x="17004" y="8793"/>
                  </a:cubicBezTo>
                  <a:cubicBezTo>
                    <a:pt x="12718" y="4126"/>
                    <a:pt x="4240" y="10317"/>
                    <a:pt x="8146" y="15556"/>
                  </a:cubicBezTo>
                  <a:lnTo>
                    <a:pt x="8146" y="15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86A0678E-ECCD-4C41-BB70-DAF70A0E80E7}"/>
                </a:ext>
              </a:extLst>
            </p:cNvPr>
            <p:cNvSpPr/>
            <p:nvPr/>
          </p:nvSpPr>
          <p:spPr>
            <a:xfrm>
              <a:off x="2389130" y="3389714"/>
              <a:ext cx="85725" cy="285750"/>
            </a:xfrm>
            <a:custGeom>
              <a:avLst/>
              <a:gdLst>
                <a:gd name="connsiteX0" fmla="*/ 7162 w 85725"/>
                <a:gd name="connsiteY0" fmla="*/ 9407 h 285750"/>
                <a:gd name="connsiteX1" fmla="*/ 47643 w 85725"/>
                <a:gd name="connsiteY1" fmla="*/ 275631 h 285750"/>
                <a:gd name="connsiteX2" fmla="*/ 79552 w 85725"/>
                <a:gd name="connsiteY2" fmla="*/ 266868 h 285750"/>
                <a:gd name="connsiteX3" fmla="*/ 10686 w 85725"/>
                <a:gd name="connsiteY3" fmla="*/ 8454 h 285750"/>
                <a:gd name="connsiteX4" fmla="*/ 7162 w 85725"/>
                <a:gd name="connsiteY4" fmla="*/ 9407 h 285750"/>
                <a:gd name="connsiteX5" fmla="*/ 7162 w 85725"/>
                <a:gd name="connsiteY5" fmla="*/ 94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285750">
                  <a:moveTo>
                    <a:pt x="7162" y="9407"/>
                  </a:moveTo>
                  <a:cubicBezTo>
                    <a:pt x="19068" y="98085"/>
                    <a:pt x="33546" y="187334"/>
                    <a:pt x="47643" y="275631"/>
                  </a:cubicBezTo>
                  <a:cubicBezTo>
                    <a:pt x="50977" y="296205"/>
                    <a:pt x="84981" y="287823"/>
                    <a:pt x="79552" y="266868"/>
                  </a:cubicBezTo>
                  <a:cubicBezTo>
                    <a:pt x="57359" y="180952"/>
                    <a:pt x="34975" y="93798"/>
                    <a:pt x="10686" y="8454"/>
                  </a:cubicBezTo>
                  <a:cubicBezTo>
                    <a:pt x="10020" y="6168"/>
                    <a:pt x="6876" y="7121"/>
                    <a:pt x="7162" y="9407"/>
                  </a:cubicBezTo>
                  <a:lnTo>
                    <a:pt x="7162" y="94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0" name="자유형: 도형 579">
              <a:extLst>
                <a:ext uri="{FF2B5EF4-FFF2-40B4-BE49-F238E27FC236}">
                  <a16:creationId xmlns:a16="http://schemas.microsoft.com/office/drawing/2014/main" id="{E72CCA7E-D791-4B49-AF92-57DBE18D7880}"/>
                </a:ext>
              </a:extLst>
            </p:cNvPr>
            <p:cNvSpPr/>
            <p:nvPr/>
          </p:nvSpPr>
          <p:spPr>
            <a:xfrm>
              <a:off x="2272369" y="3325620"/>
              <a:ext cx="123825" cy="542925"/>
            </a:xfrm>
            <a:custGeom>
              <a:avLst/>
              <a:gdLst>
                <a:gd name="connsiteX0" fmla="*/ 112493 w 123825"/>
                <a:gd name="connsiteY0" fmla="*/ 9874 h 542925"/>
                <a:gd name="connsiteX1" fmla="*/ 58868 w 123825"/>
                <a:gd name="connsiteY1" fmla="*/ 271716 h 542925"/>
                <a:gd name="connsiteX2" fmla="*/ 7242 w 123825"/>
                <a:gd name="connsiteY2" fmla="*/ 519081 h 542925"/>
                <a:gd name="connsiteX3" fmla="*/ 44104 w 123825"/>
                <a:gd name="connsiteY3" fmla="*/ 524034 h 542925"/>
                <a:gd name="connsiteX4" fmla="*/ 82585 w 123825"/>
                <a:gd name="connsiteY4" fmla="*/ 258095 h 542925"/>
                <a:gd name="connsiteX5" fmla="*/ 120018 w 123825"/>
                <a:gd name="connsiteY5" fmla="*/ 10922 h 542925"/>
                <a:gd name="connsiteX6" fmla="*/ 112493 w 123825"/>
                <a:gd name="connsiteY6" fmla="*/ 9874 h 542925"/>
                <a:gd name="connsiteX7" fmla="*/ 112493 w 123825"/>
                <a:gd name="connsiteY7" fmla="*/ 987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42925">
                  <a:moveTo>
                    <a:pt x="112493" y="9874"/>
                  </a:moveTo>
                  <a:cubicBezTo>
                    <a:pt x="91157" y="96266"/>
                    <a:pt x="79346" y="184943"/>
                    <a:pt x="58868" y="271716"/>
                  </a:cubicBezTo>
                  <a:cubicBezTo>
                    <a:pt x="39627" y="353536"/>
                    <a:pt x="16196" y="435356"/>
                    <a:pt x="7242" y="519081"/>
                  </a:cubicBezTo>
                  <a:cubicBezTo>
                    <a:pt x="5051" y="540035"/>
                    <a:pt x="40103" y="544798"/>
                    <a:pt x="44104" y="524034"/>
                  </a:cubicBezTo>
                  <a:cubicBezTo>
                    <a:pt x="61249" y="436213"/>
                    <a:pt x="69631" y="346583"/>
                    <a:pt x="82585" y="258095"/>
                  </a:cubicBezTo>
                  <a:cubicBezTo>
                    <a:pt x="94682" y="175895"/>
                    <a:pt x="115351" y="93884"/>
                    <a:pt x="120018" y="10922"/>
                  </a:cubicBezTo>
                  <a:cubicBezTo>
                    <a:pt x="120399" y="6540"/>
                    <a:pt x="113541" y="5683"/>
                    <a:pt x="112493" y="9874"/>
                  </a:cubicBezTo>
                  <a:lnTo>
                    <a:pt x="112493" y="98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1" name="자유형: 도형 580">
              <a:extLst>
                <a:ext uri="{FF2B5EF4-FFF2-40B4-BE49-F238E27FC236}">
                  <a16:creationId xmlns:a16="http://schemas.microsoft.com/office/drawing/2014/main" id="{00FF5B0D-A0B8-4FEA-9284-983FD433D46F}"/>
                </a:ext>
              </a:extLst>
            </p:cNvPr>
            <p:cNvSpPr/>
            <p:nvPr/>
          </p:nvSpPr>
          <p:spPr>
            <a:xfrm>
              <a:off x="2157019" y="3360852"/>
              <a:ext cx="190500" cy="342900"/>
            </a:xfrm>
            <a:custGeom>
              <a:avLst/>
              <a:gdLst>
                <a:gd name="connsiteX0" fmla="*/ 181743 w 190500"/>
                <a:gd name="connsiteY0" fmla="*/ 8075 h 342900"/>
                <a:gd name="connsiteX1" fmla="*/ 9054 w 190500"/>
                <a:gd name="connsiteY1" fmla="*/ 310779 h 342900"/>
                <a:gd name="connsiteX2" fmla="*/ 40677 w 190500"/>
                <a:gd name="connsiteY2" fmla="*/ 329258 h 342900"/>
                <a:gd name="connsiteX3" fmla="*/ 184791 w 190500"/>
                <a:gd name="connsiteY3" fmla="*/ 9884 h 342900"/>
                <a:gd name="connsiteX4" fmla="*/ 181743 w 190500"/>
                <a:gd name="connsiteY4" fmla="*/ 8075 h 342900"/>
                <a:gd name="connsiteX5" fmla="*/ 181743 w 190500"/>
                <a:gd name="connsiteY5" fmla="*/ 807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342900">
                  <a:moveTo>
                    <a:pt x="181743" y="8075"/>
                  </a:moveTo>
                  <a:cubicBezTo>
                    <a:pt x="130593" y="112278"/>
                    <a:pt x="58299" y="205528"/>
                    <a:pt x="9054" y="310779"/>
                  </a:cubicBezTo>
                  <a:cubicBezTo>
                    <a:pt x="-852" y="331925"/>
                    <a:pt x="30486" y="350594"/>
                    <a:pt x="40677" y="329258"/>
                  </a:cubicBezTo>
                  <a:cubicBezTo>
                    <a:pt x="91065" y="224006"/>
                    <a:pt x="136404" y="116088"/>
                    <a:pt x="184791" y="9884"/>
                  </a:cubicBezTo>
                  <a:cubicBezTo>
                    <a:pt x="185743" y="7789"/>
                    <a:pt x="182790" y="5979"/>
                    <a:pt x="181743" y="8075"/>
                  </a:cubicBezTo>
                  <a:lnTo>
                    <a:pt x="181743" y="8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65433D46-EF08-4106-893C-4B602B3686EC}"/>
                </a:ext>
              </a:extLst>
            </p:cNvPr>
            <p:cNvSpPr/>
            <p:nvPr/>
          </p:nvSpPr>
          <p:spPr>
            <a:xfrm>
              <a:off x="1918810" y="3309391"/>
              <a:ext cx="457200" cy="257175"/>
            </a:xfrm>
            <a:custGeom>
              <a:avLst/>
              <a:gdLst>
                <a:gd name="connsiteX0" fmla="*/ 451193 w 457200"/>
                <a:gd name="connsiteY0" fmla="*/ 7243 h 257175"/>
                <a:gd name="connsiteX1" fmla="*/ 245168 w 457200"/>
                <a:gd name="connsiteY1" fmla="*/ 97159 h 257175"/>
                <a:gd name="connsiteX2" fmla="*/ 15044 w 457200"/>
                <a:gd name="connsiteY2" fmla="*/ 227461 h 257175"/>
                <a:gd name="connsiteX3" fmla="*/ 32284 w 457200"/>
                <a:gd name="connsiteY3" fmla="*/ 256989 h 257175"/>
                <a:gd name="connsiteX4" fmla="*/ 252026 w 457200"/>
                <a:gd name="connsiteY4" fmla="*/ 131164 h 257175"/>
                <a:gd name="connsiteX5" fmla="*/ 452622 w 457200"/>
                <a:gd name="connsiteY5" fmla="*/ 10482 h 257175"/>
                <a:gd name="connsiteX6" fmla="*/ 451193 w 457200"/>
                <a:gd name="connsiteY6" fmla="*/ 7243 h 257175"/>
                <a:gd name="connsiteX7" fmla="*/ 451193 w 457200"/>
                <a:gd name="connsiteY7" fmla="*/ 724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257175">
                  <a:moveTo>
                    <a:pt x="451193" y="7243"/>
                  </a:moveTo>
                  <a:cubicBezTo>
                    <a:pt x="380137" y="30199"/>
                    <a:pt x="312795" y="65727"/>
                    <a:pt x="245168" y="97159"/>
                  </a:cubicBezTo>
                  <a:cubicBezTo>
                    <a:pt x="166205" y="133831"/>
                    <a:pt x="85338" y="176026"/>
                    <a:pt x="15044" y="227461"/>
                  </a:cubicBezTo>
                  <a:cubicBezTo>
                    <a:pt x="-2673" y="240415"/>
                    <a:pt x="12186" y="266800"/>
                    <a:pt x="32284" y="256989"/>
                  </a:cubicBezTo>
                  <a:cubicBezTo>
                    <a:pt x="107627" y="220508"/>
                    <a:pt x="180779" y="175169"/>
                    <a:pt x="252026" y="131164"/>
                  </a:cubicBezTo>
                  <a:cubicBezTo>
                    <a:pt x="318320" y="90206"/>
                    <a:pt x="388424" y="54487"/>
                    <a:pt x="452622" y="10482"/>
                  </a:cubicBezTo>
                  <a:cubicBezTo>
                    <a:pt x="454146" y="9434"/>
                    <a:pt x="453194" y="6577"/>
                    <a:pt x="451193" y="7243"/>
                  </a:cubicBezTo>
                  <a:lnTo>
                    <a:pt x="451193" y="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FEF1AF61-2E89-4EC3-ABE4-DC4B4A711C33}"/>
                </a:ext>
              </a:extLst>
            </p:cNvPr>
            <p:cNvSpPr/>
            <p:nvPr/>
          </p:nvSpPr>
          <p:spPr>
            <a:xfrm>
              <a:off x="1993027" y="3291648"/>
              <a:ext cx="352425" cy="57150"/>
            </a:xfrm>
            <a:custGeom>
              <a:avLst/>
              <a:gdLst>
                <a:gd name="connsiteX0" fmla="*/ 346115 w 352425"/>
                <a:gd name="connsiteY0" fmla="*/ 8698 h 57150"/>
                <a:gd name="connsiteX1" fmla="*/ 21408 w 352425"/>
                <a:gd name="connsiteY1" fmla="*/ 26796 h 57150"/>
                <a:gd name="connsiteX2" fmla="*/ 25409 w 352425"/>
                <a:gd name="connsiteY2" fmla="*/ 56038 h 57150"/>
                <a:gd name="connsiteX3" fmla="*/ 346877 w 352425"/>
                <a:gd name="connsiteY3" fmla="*/ 14223 h 57150"/>
                <a:gd name="connsiteX4" fmla="*/ 346115 w 352425"/>
                <a:gd name="connsiteY4" fmla="*/ 8698 h 57150"/>
                <a:gd name="connsiteX5" fmla="*/ 346115 w 352425"/>
                <a:gd name="connsiteY5" fmla="*/ 86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425" h="57150">
                  <a:moveTo>
                    <a:pt x="346115" y="8698"/>
                  </a:moveTo>
                  <a:cubicBezTo>
                    <a:pt x="238959" y="1459"/>
                    <a:pt x="128755" y="21557"/>
                    <a:pt x="21408" y="26796"/>
                  </a:cubicBezTo>
                  <a:cubicBezTo>
                    <a:pt x="167" y="27844"/>
                    <a:pt x="3596" y="58990"/>
                    <a:pt x="25409" y="56038"/>
                  </a:cubicBezTo>
                  <a:cubicBezTo>
                    <a:pt x="131517" y="41560"/>
                    <a:pt x="243150" y="41084"/>
                    <a:pt x="346877" y="14223"/>
                  </a:cubicBezTo>
                  <a:cubicBezTo>
                    <a:pt x="350021" y="13461"/>
                    <a:pt x="349163" y="8889"/>
                    <a:pt x="346115" y="8698"/>
                  </a:cubicBezTo>
                  <a:lnTo>
                    <a:pt x="346115" y="8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B119F906-73C4-49D7-879C-35702333DDFF}"/>
                </a:ext>
              </a:extLst>
            </p:cNvPr>
            <p:cNvSpPr/>
            <p:nvPr/>
          </p:nvSpPr>
          <p:spPr>
            <a:xfrm>
              <a:off x="1867396" y="3108301"/>
              <a:ext cx="495300" cy="180975"/>
            </a:xfrm>
            <a:custGeom>
              <a:avLst/>
              <a:gdLst>
                <a:gd name="connsiteX0" fmla="*/ 492987 w 495300"/>
                <a:gd name="connsiteY0" fmla="*/ 171567 h 180975"/>
                <a:gd name="connsiteX1" fmla="*/ 264006 w 495300"/>
                <a:gd name="connsiteY1" fmla="*/ 86318 h 180975"/>
                <a:gd name="connsiteX2" fmla="*/ 27120 w 495300"/>
                <a:gd name="connsiteY2" fmla="*/ 7737 h 180975"/>
                <a:gd name="connsiteX3" fmla="*/ 14928 w 495300"/>
                <a:gd name="connsiteY3" fmla="*/ 36597 h 180975"/>
                <a:gd name="connsiteX4" fmla="*/ 244861 w 495300"/>
                <a:gd name="connsiteY4" fmla="*/ 111940 h 180975"/>
                <a:gd name="connsiteX5" fmla="*/ 492130 w 495300"/>
                <a:gd name="connsiteY5" fmla="*/ 174996 h 180975"/>
                <a:gd name="connsiteX6" fmla="*/ 492987 w 495300"/>
                <a:gd name="connsiteY6" fmla="*/ 171567 h 180975"/>
                <a:gd name="connsiteX7" fmla="*/ 492987 w 495300"/>
                <a:gd name="connsiteY7" fmla="*/ 1715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300" h="180975">
                  <a:moveTo>
                    <a:pt x="492987" y="171567"/>
                  </a:moveTo>
                  <a:cubicBezTo>
                    <a:pt x="426503" y="126704"/>
                    <a:pt x="339159" y="111845"/>
                    <a:pt x="264006" y="86318"/>
                  </a:cubicBezTo>
                  <a:cubicBezTo>
                    <a:pt x="185616" y="59648"/>
                    <a:pt x="106653" y="30311"/>
                    <a:pt x="27120" y="7737"/>
                  </a:cubicBezTo>
                  <a:cubicBezTo>
                    <a:pt x="10260" y="2974"/>
                    <a:pt x="-1265" y="28215"/>
                    <a:pt x="14928" y="36597"/>
                  </a:cubicBezTo>
                  <a:cubicBezTo>
                    <a:pt x="85698" y="72983"/>
                    <a:pt x="167804" y="93366"/>
                    <a:pt x="244861" y="111940"/>
                  </a:cubicBezTo>
                  <a:cubicBezTo>
                    <a:pt x="326109" y="131466"/>
                    <a:pt x="409072" y="167471"/>
                    <a:pt x="492130" y="174996"/>
                  </a:cubicBezTo>
                  <a:cubicBezTo>
                    <a:pt x="494035" y="175091"/>
                    <a:pt x="494321" y="172519"/>
                    <a:pt x="492987" y="171567"/>
                  </a:cubicBezTo>
                  <a:lnTo>
                    <a:pt x="492987" y="171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C4791949-E2BE-4646-A87B-4BC58AF72AD7}"/>
                </a:ext>
              </a:extLst>
            </p:cNvPr>
            <p:cNvSpPr/>
            <p:nvPr/>
          </p:nvSpPr>
          <p:spPr>
            <a:xfrm>
              <a:off x="2105371" y="2999255"/>
              <a:ext cx="266700" cy="266700"/>
            </a:xfrm>
            <a:custGeom>
              <a:avLst/>
              <a:gdLst>
                <a:gd name="connsiteX0" fmla="*/ 262633 w 266700"/>
                <a:gd name="connsiteY0" fmla="*/ 249180 h 266700"/>
                <a:gd name="connsiteX1" fmla="*/ 146999 w 266700"/>
                <a:gd name="connsiteY1" fmla="*/ 131832 h 266700"/>
                <a:gd name="connsiteX2" fmla="*/ 34128 w 266700"/>
                <a:gd name="connsiteY2" fmla="*/ 11817 h 266700"/>
                <a:gd name="connsiteX3" fmla="*/ 11172 w 266700"/>
                <a:gd name="connsiteY3" fmla="*/ 34773 h 266700"/>
                <a:gd name="connsiteX4" fmla="*/ 132712 w 266700"/>
                <a:gd name="connsiteY4" fmla="*/ 146215 h 266700"/>
                <a:gd name="connsiteX5" fmla="*/ 251488 w 266700"/>
                <a:gd name="connsiteY5" fmla="*/ 260325 h 266700"/>
                <a:gd name="connsiteX6" fmla="*/ 262633 w 266700"/>
                <a:gd name="connsiteY6" fmla="*/ 249180 h 266700"/>
                <a:gd name="connsiteX7" fmla="*/ 262633 w 266700"/>
                <a:gd name="connsiteY7" fmla="*/ 24918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266700">
                  <a:moveTo>
                    <a:pt x="262633" y="249180"/>
                  </a:moveTo>
                  <a:cubicBezTo>
                    <a:pt x="228819" y="206127"/>
                    <a:pt x="185289" y="170790"/>
                    <a:pt x="146999" y="131832"/>
                  </a:cubicBezTo>
                  <a:cubicBezTo>
                    <a:pt x="108708" y="92875"/>
                    <a:pt x="75180" y="47822"/>
                    <a:pt x="34128" y="11817"/>
                  </a:cubicBezTo>
                  <a:cubicBezTo>
                    <a:pt x="18030" y="-2280"/>
                    <a:pt x="-1401" y="18485"/>
                    <a:pt x="11172" y="34773"/>
                  </a:cubicBezTo>
                  <a:cubicBezTo>
                    <a:pt x="44605" y="77921"/>
                    <a:pt x="92135" y="110211"/>
                    <a:pt x="132712" y="146215"/>
                  </a:cubicBezTo>
                  <a:cubicBezTo>
                    <a:pt x="173764" y="182696"/>
                    <a:pt x="210531" y="223939"/>
                    <a:pt x="251488" y="260325"/>
                  </a:cubicBezTo>
                  <a:cubicBezTo>
                    <a:pt x="259203" y="267183"/>
                    <a:pt x="268824" y="256991"/>
                    <a:pt x="262633" y="249180"/>
                  </a:cubicBezTo>
                  <a:lnTo>
                    <a:pt x="262633" y="249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6" name="자유형: 도형 585">
              <a:extLst>
                <a:ext uri="{FF2B5EF4-FFF2-40B4-BE49-F238E27FC236}">
                  <a16:creationId xmlns:a16="http://schemas.microsoft.com/office/drawing/2014/main" id="{74BEFFFB-2407-4B63-938B-DF2D3357DBCE}"/>
                </a:ext>
              </a:extLst>
            </p:cNvPr>
            <p:cNvSpPr/>
            <p:nvPr/>
          </p:nvSpPr>
          <p:spPr>
            <a:xfrm>
              <a:off x="2364695" y="2637161"/>
              <a:ext cx="28575" cy="266700"/>
            </a:xfrm>
            <a:custGeom>
              <a:avLst/>
              <a:gdLst>
                <a:gd name="connsiteX0" fmla="*/ 29216 w 28575"/>
                <a:gd name="connsiteY0" fmla="*/ 260945 h 266700"/>
                <a:gd name="connsiteX1" fmla="*/ 24263 w 28575"/>
                <a:gd name="connsiteY1" fmla="*/ 130833 h 266700"/>
                <a:gd name="connsiteX2" fmla="*/ 20167 w 28575"/>
                <a:gd name="connsiteY2" fmla="*/ 11485 h 266700"/>
                <a:gd name="connsiteX3" fmla="*/ 8261 w 28575"/>
                <a:gd name="connsiteY3" fmla="*/ 13104 h 266700"/>
                <a:gd name="connsiteX4" fmla="*/ 17214 w 28575"/>
                <a:gd name="connsiteY4" fmla="*/ 137025 h 266700"/>
                <a:gd name="connsiteX5" fmla="*/ 25596 w 28575"/>
                <a:gd name="connsiteY5" fmla="*/ 260945 h 266700"/>
                <a:gd name="connsiteX6" fmla="*/ 29216 w 28575"/>
                <a:gd name="connsiteY6" fmla="*/ 260945 h 266700"/>
                <a:gd name="connsiteX7" fmla="*/ 29216 w 28575"/>
                <a:gd name="connsiteY7" fmla="*/ 2609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66700">
                  <a:moveTo>
                    <a:pt x="29216" y="260945"/>
                  </a:moveTo>
                  <a:cubicBezTo>
                    <a:pt x="27787" y="217606"/>
                    <a:pt x="25882" y="174267"/>
                    <a:pt x="24263" y="130833"/>
                  </a:cubicBezTo>
                  <a:cubicBezTo>
                    <a:pt x="22834" y="91686"/>
                    <a:pt x="28739" y="49871"/>
                    <a:pt x="20167" y="11485"/>
                  </a:cubicBezTo>
                  <a:cubicBezTo>
                    <a:pt x="18548" y="4341"/>
                    <a:pt x="9023" y="6818"/>
                    <a:pt x="8261" y="13104"/>
                  </a:cubicBezTo>
                  <a:cubicBezTo>
                    <a:pt x="3689" y="53490"/>
                    <a:pt x="14452" y="96448"/>
                    <a:pt x="17214" y="137025"/>
                  </a:cubicBezTo>
                  <a:cubicBezTo>
                    <a:pt x="19976" y="178363"/>
                    <a:pt x="22548" y="219606"/>
                    <a:pt x="25596" y="260945"/>
                  </a:cubicBezTo>
                  <a:cubicBezTo>
                    <a:pt x="25787" y="263326"/>
                    <a:pt x="29311" y="263421"/>
                    <a:pt x="29216" y="260945"/>
                  </a:cubicBezTo>
                  <a:lnTo>
                    <a:pt x="29216" y="260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7" name="자유형: 도형 586">
              <a:extLst>
                <a:ext uri="{FF2B5EF4-FFF2-40B4-BE49-F238E27FC236}">
                  <a16:creationId xmlns:a16="http://schemas.microsoft.com/office/drawing/2014/main" id="{7C39E02B-6495-4959-9F13-EC842D0EFA0A}"/>
                </a:ext>
              </a:extLst>
            </p:cNvPr>
            <p:cNvSpPr/>
            <p:nvPr/>
          </p:nvSpPr>
          <p:spPr>
            <a:xfrm>
              <a:off x="2524767" y="2678491"/>
              <a:ext cx="114300" cy="285750"/>
            </a:xfrm>
            <a:custGeom>
              <a:avLst/>
              <a:gdLst>
                <a:gd name="connsiteX0" fmla="*/ 10685 w 114300"/>
                <a:gd name="connsiteY0" fmla="*/ 278860 h 285750"/>
                <a:gd name="connsiteX1" fmla="*/ 61168 w 114300"/>
                <a:gd name="connsiteY1" fmla="*/ 147034 h 285750"/>
                <a:gd name="connsiteX2" fmla="*/ 114698 w 114300"/>
                <a:gd name="connsiteY2" fmla="*/ 15970 h 285750"/>
                <a:gd name="connsiteX3" fmla="*/ 100506 w 114300"/>
                <a:gd name="connsiteY3" fmla="*/ 12065 h 285750"/>
                <a:gd name="connsiteX4" fmla="*/ 55357 w 114300"/>
                <a:gd name="connsiteY4" fmla="*/ 145415 h 285750"/>
                <a:gd name="connsiteX5" fmla="*/ 7256 w 114300"/>
                <a:gd name="connsiteY5" fmla="*/ 277908 h 285750"/>
                <a:gd name="connsiteX6" fmla="*/ 10685 w 114300"/>
                <a:gd name="connsiteY6" fmla="*/ 278860 h 285750"/>
                <a:gd name="connsiteX7" fmla="*/ 10685 w 114300"/>
                <a:gd name="connsiteY7" fmla="*/ 27886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85750">
                  <a:moveTo>
                    <a:pt x="10685" y="278860"/>
                  </a:moveTo>
                  <a:cubicBezTo>
                    <a:pt x="28402" y="235236"/>
                    <a:pt x="44118" y="190849"/>
                    <a:pt x="61168" y="147034"/>
                  </a:cubicBezTo>
                  <a:cubicBezTo>
                    <a:pt x="78217" y="103219"/>
                    <a:pt x="99839" y="60547"/>
                    <a:pt x="114698" y="15970"/>
                  </a:cubicBezTo>
                  <a:cubicBezTo>
                    <a:pt x="117746" y="6826"/>
                    <a:pt x="104030" y="3588"/>
                    <a:pt x="100506" y="12065"/>
                  </a:cubicBezTo>
                  <a:cubicBezTo>
                    <a:pt x="82694" y="55118"/>
                    <a:pt x="71074" y="101409"/>
                    <a:pt x="55357" y="145415"/>
                  </a:cubicBezTo>
                  <a:cubicBezTo>
                    <a:pt x="39546" y="189611"/>
                    <a:pt x="22401" y="233426"/>
                    <a:pt x="7256" y="277908"/>
                  </a:cubicBezTo>
                  <a:cubicBezTo>
                    <a:pt x="6494" y="280098"/>
                    <a:pt x="9828" y="280860"/>
                    <a:pt x="10685" y="278860"/>
                  </a:cubicBezTo>
                  <a:lnTo>
                    <a:pt x="10685" y="2788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26E61401-2078-4176-95E4-8D2C3EC3EBD8}"/>
                </a:ext>
              </a:extLst>
            </p:cNvPr>
            <p:cNvSpPr/>
            <p:nvPr/>
          </p:nvSpPr>
          <p:spPr>
            <a:xfrm>
              <a:off x="2706253" y="2871857"/>
              <a:ext cx="219075" cy="152400"/>
            </a:xfrm>
            <a:custGeom>
              <a:avLst/>
              <a:gdLst>
                <a:gd name="connsiteX0" fmla="*/ 9984 w 219075"/>
                <a:gd name="connsiteY0" fmla="*/ 147312 h 152400"/>
                <a:gd name="connsiteX1" fmla="*/ 214867 w 219075"/>
                <a:gd name="connsiteY1" fmla="*/ 18343 h 152400"/>
                <a:gd name="connsiteX2" fmla="*/ 208676 w 219075"/>
                <a:gd name="connsiteY2" fmla="*/ 7770 h 152400"/>
                <a:gd name="connsiteX3" fmla="*/ 7698 w 219075"/>
                <a:gd name="connsiteY3" fmla="*/ 144930 h 152400"/>
                <a:gd name="connsiteX4" fmla="*/ 9984 w 219075"/>
                <a:gd name="connsiteY4" fmla="*/ 147312 h 152400"/>
                <a:gd name="connsiteX5" fmla="*/ 9984 w 219075"/>
                <a:gd name="connsiteY5" fmla="*/ 1473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9984" y="147312"/>
                  </a:moveTo>
                  <a:cubicBezTo>
                    <a:pt x="73421" y="95781"/>
                    <a:pt x="142477" y="55872"/>
                    <a:pt x="214867" y="18343"/>
                  </a:cubicBezTo>
                  <a:cubicBezTo>
                    <a:pt x="221915" y="14724"/>
                    <a:pt x="215724" y="4532"/>
                    <a:pt x="208676" y="7770"/>
                  </a:cubicBezTo>
                  <a:cubicBezTo>
                    <a:pt x="135143" y="42346"/>
                    <a:pt x="68468" y="91400"/>
                    <a:pt x="7698" y="144930"/>
                  </a:cubicBezTo>
                  <a:cubicBezTo>
                    <a:pt x="6079" y="146359"/>
                    <a:pt x="8365" y="148645"/>
                    <a:pt x="9984" y="147312"/>
                  </a:cubicBezTo>
                  <a:lnTo>
                    <a:pt x="9984" y="1473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9" name="자유형: 도형 588">
              <a:extLst>
                <a:ext uri="{FF2B5EF4-FFF2-40B4-BE49-F238E27FC236}">
                  <a16:creationId xmlns:a16="http://schemas.microsoft.com/office/drawing/2014/main" id="{985A2427-541B-477E-B1FC-E1D7FBBFD502}"/>
                </a:ext>
              </a:extLst>
            </p:cNvPr>
            <p:cNvSpPr/>
            <p:nvPr/>
          </p:nvSpPr>
          <p:spPr>
            <a:xfrm>
              <a:off x="1935667" y="2715926"/>
              <a:ext cx="161925" cy="180975"/>
            </a:xfrm>
            <a:custGeom>
              <a:avLst/>
              <a:gdLst>
                <a:gd name="connsiteX0" fmla="*/ 154302 w 161925"/>
                <a:gd name="connsiteY0" fmla="*/ 175322 h 180975"/>
                <a:gd name="connsiteX1" fmla="*/ 86103 w 161925"/>
                <a:gd name="connsiteY1" fmla="*/ 93121 h 180975"/>
                <a:gd name="connsiteX2" fmla="*/ 19713 w 161925"/>
                <a:gd name="connsiteY2" fmla="*/ 9110 h 180975"/>
                <a:gd name="connsiteX3" fmla="*/ 8379 w 161925"/>
                <a:gd name="connsiteY3" fmla="*/ 17873 h 180975"/>
                <a:gd name="connsiteX4" fmla="*/ 76768 w 161925"/>
                <a:gd name="connsiteY4" fmla="*/ 93597 h 180975"/>
                <a:gd name="connsiteX5" fmla="*/ 150587 w 161925"/>
                <a:gd name="connsiteY5" fmla="*/ 179036 h 180975"/>
                <a:gd name="connsiteX6" fmla="*/ 154302 w 161925"/>
                <a:gd name="connsiteY6" fmla="*/ 175322 h 180975"/>
                <a:gd name="connsiteX7" fmla="*/ 154302 w 161925"/>
                <a:gd name="connsiteY7" fmla="*/ 17532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80975">
                  <a:moveTo>
                    <a:pt x="154302" y="175322"/>
                  </a:moveTo>
                  <a:cubicBezTo>
                    <a:pt x="131727" y="147794"/>
                    <a:pt x="108582" y="120648"/>
                    <a:pt x="86103" y="93121"/>
                  </a:cubicBezTo>
                  <a:cubicBezTo>
                    <a:pt x="63528" y="65498"/>
                    <a:pt x="44764" y="34542"/>
                    <a:pt x="19713" y="9110"/>
                  </a:cubicBezTo>
                  <a:cubicBezTo>
                    <a:pt x="14189" y="3491"/>
                    <a:pt x="3521" y="11015"/>
                    <a:pt x="8379" y="17873"/>
                  </a:cubicBezTo>
                  <a:cubicBezTo>
                    <a:pt x="28381" y="45496"/>
                    <a:pt x="54289" y="68070"/>
                    <a:pt x="76768" y="93597"/>
                  </a:cubicBezTo>
                  <a:cubicBezTo>
                    <a:pt x="101628" y="121791"/>
                    <a:pt x="125822" y="150652"/>
                    <a:pt x="150587" y="179036"/>
                  </a:cubicBezTo>
                  <a:cubicBezTo>
                    <a:pt x="152778" y="181608"/>
                    <a:pt x="156397" y="177893"/>
                    <a:pt x="154302" y="175322"/>
                  </a:cubicBezTo>
                  <a:lnTo>
                    <a:pt x="154302" y="1753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0" name="자유형: 도형 589">
              <a:extLst>
                <a:ext uri="{FF2B5EF4-FFF2-40B4-BE49-F238E27FC236}">
                  <a16:creationId xmlns:a16="http://schemas.microsoft.com/office/drawing/2014/main" id="{F4EB5974-4885-4724-98B6-5EDDF42478CE}"/>
                </a:ext>
              </a:extLst>
            </p:cNvPr>
            <p:cNvSpPr/>
            <p:nvPr/>
          </p:nvSpPr>
          <p:spPr>
            <a:xfrm>
              <a:off x="1767365" y="2871628"/>
              <a:ext cx="219075" cy="152400"/>
            </a:xfrm>
            <a:custGeom>
              <a:avLst/>
              <a:gdLst>
                <a:gd name="connsiteX0" fmla="*/ 214209 w 219075"/>
                <a:gd name="connsiteY0" fmla="*/ 149827 h 152400"/>
                <a:gd name="connsiteX1" fmla="*/ 19518 w 219075"/>
                <a:gd name="connsiteY1" fmla="*/ 8571 h 152400"/>
                <a:gd name="connsiteX2" fmla="*/ 10945 w 219075"/>
                <a:gd name="connsiteY2" fmla="*/ 23239 h 152400"/>
                <a:gd name="connsiteX3" fmla="*/ 213637 w 219075"/>
                <a:gd name="connsiteY3" fmla="*/ 150874 h 152400"/>
                <a:gd name="connsiteX4" fmla="*/ 214209 w 219075"/>
                <a:gd name="connsiteY4" fmla="*/ 149827 h 152400"/>
                <a:gd name="connsiteX5" fmla="*/ 214209 w 219075"/>
                <a:gd name="connsiteY5" fmla="*/ 14982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52400">
                  <a:moveTo>
                    <a:pt x="214209" y="149827"/>
                  </a:moveTo>
                  <a:cubicBezTo>
                    <a:pt x="150582" y="101630"/>
                    <a:pt x="86288" y="52195"/>
                    <a:pt x="19518" y="8571"/>
                  </a:cubicBezTo>
                  <a:cubicBezTo>
                    <a:pt x="10278" y="2570"/>
                    <a:pt x="2087" y="17048"/>
                    <a:pt x="10945" y="23239"/>
                  </a:cubicBezTo>
                  <a:cubicBezTo>
                    <a:pt x="76001" y="68864"/>
                    <a:pt x="145533" y="110012"/>
                    <a:pt x="213637" y="150874"/>
                  </a:cubicBezTo>
                  <a:cubicBezTo>
                    <a:pt x="214209" y="151255"/>
                    <a:pt x="214780" y="150208"/>
                    <a:pt x="214209" y="149827"/>
                  </a:cubicBezTo>
                  <a:lnTo>
                    <a:pt x="214209" y="1498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DC4AA8D2-88B7-4042-8373-2C16AA35E105}"/>
                </a:ext>
              </a:extLst>
            </p:cNvPr>
            <p:cNvSpPr/>
            <p:nvPr/>
          </p:nvSpPr>
          <p:spPr>
            <a:xfrm>
              <a:off x="1687561" y="3199774"/>
              <a:ext cx="228600" cy="57150"/>
            </a:xfrm>
            <a:custGeom>
              <a:avLst/>
              <a:gdLst>
                <a:gd name="connsiteX0" fmla="*/ 226861 w 228600"/>
                <a:gd name="connsiteY0" fmla="*/ 48376 h 57150"/>
                <a:gd name="connsiteX1" fmla="*/ 17788 w 228600"/>
                <a:gd name="connsiteY1" fmla="*/ 7418 h 57150"/>
                <a:gd name="connsiteX2" fmla="*/ 13216 w 228600"/>
                <a:gd name="connsiteY2" fmla="*/ 23896 h 57150"/>
                <a:gd name="connsiteX3" fmla="*/ 226766 w 228600"/>
                <a:gd name="connsiteY3" fmla="*/ 53233 h 57150"/>
                <a:gd name="connsiteX4" fmla="*/ 226861 w 228600"/>
                <a:gd name="connsiteY4" fmla="*/ 48376 h 57150"/>
                <a:gd name="connsiteX5" fmla="*/ 226861 w 228600"/>
                <a:gd name="connsiteY5" fmla="*/ 483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26861" y="48376"/>
                  </a:moveTo>
                  <a:cubicBezTo>
                    <a:pt x="155233" y="40946"/>
                    <a:pt x="87606" y="24468"/>
                    <a:pt x="17788" y="7418"/>
                  </a:cubicBezTo>
                  <a:cubicBezTo>
                    <a:pt x="7120" y="4846"/>
                    <a:pt x="2548" y="21134"/>
                    <a:pt x="13216" y="23896"/>
                  </a:cubicBezTo>
                  <a:cubicBezTo>
                    <a:pt x="82081" y="41803"/>
                    <a:pt x="155900" y="48852"/>
                    <a:pt x="226766" y="53233"/>
                  </a:cubicBezTo>
                  <a:cubicBezTo>
                    <a:pt x="230100" y="53424"/>
                    <a:pt x="230005" y="48757"/>
                    <a:pt x="226861" y="48376"/>
                  </a:cubicBezTo>
                  <a:lnTo>
                    <a:pt x="226861" y="48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12F4D6DD-CE7C-4EEF-A564-4820D28BBE05}"/>
                </a:ext>
              </a:extLst>
            </p:cNvPr>
            <p:cNvSpPr/>
            <p:nvPr/>
          </p:nvSpPr>
          <p:spPr>
            <a:xfrm>
              <a:off x="1699167" y="3430847"/>
              <a:ext cx="228600" cy="104775"/>
            </a:xfrm>
            <a:custGeom>
              <a:avLst/>
              <a:gdLst>
                <a:gd name="connsiteX0" fmla="*/ 224018 w 228600"/>
                <a:gd name="connsiteY0" fmla="*/ 7421 h 104775"/>
                <a:gd name="connsiteX1" fmla="*/ 12754 w 228600"/>
                <a:gd name="connsiteY1" fmla="*/ 87431 h 104775"/>
                <a:gd name="connsiteX2" fmla="*/ 17040 w 228600"/>
                <a:gd name="connsiteY2" fmla="*/ 103147 h 104775"/>
                <a:gd name="connsiteX3" fmla="*/ 226685 w 228600"/>
                <a:gd name="connsiteY3" fmla="*/ 12088 h 104775"/>
                <a:gd name="connsiteX4" fmla="*/ 224018 w 228600"/>
                <a:gd name="connsiteY4" fmla="*/ 7421 h 104775"/>
                <a:gd name="connsiteX5" fmla="*/ 224018 w 228600"/>
                <a:gd name="connsiteY5" fmla="*/ 742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4775">
                  <a:moveTo>
                    <a:pt x="224018" y="7421"/>
                  </a:moveTo>
                  <a:cubicBezTo>
                    <a:pt x="155438" y="39235"/>
                    <a:pt x="84191" y="63333"/>
                    <a:pt x="12754" y="87431"/>
                  </a:cubicBezTo>
                  <a:cubicBezTo>
                    <a:pt x="2943" y="90765"/>
                    <a:pt x="7039" y="106386"/>
                    <a:pt x="17040" y="103147"/>
                  </a:cubicBezTo>
                  <a:cubicBezTo>
                    <a:pt x="89716" y="79621"/>
                    <a:pt x="158772" y="46664"/>
                    <a:pt x="226685" y="12088"/>
                  </a:cubicBezTo>
                  <a:cubicBezTo>
                    <a:pt x="229828" y="10469"/>
                    <a:pt x="227066" y="5992"/>
                    <a:pt x="224018" y="7421"/>
                  </a:cubicBezTo>
                  <a:lnTo>
                    <a:pt x="224018" y="7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97894928-F0D6-4F55-BC6B-2349DB1ECBDC}"/>
                </a:ext>
              </a:extLst>
            </p:cNvPr>
            <p:cNvSpPr/>
            <p:nvPr/>
          </p:nvSpPr>
          <p:spPr>
            <a:xfrm>
              <a:off x="1915422" y="3580727"/>
              <a:ext cx="200025" cy="209550"/>
            </a:xfrm>
            <a:custGeom>
              <a:avLst/>
              <a:gdLst>
                <a:gd name="connsiteX0" fmla="*/ 193787 w 200025"/>
                <a:gd name="connsiteY0" fmla="*/ 7846 h 209550"/>
                <a:gd name="connsiteX1" fmla="*/ 9478 w 200025"/>
                <a:gd name="connsiteY1" fmla="*/ 192822 h 209550"/>
                <a:gd name="connsiteX2" fmla="*/ 21289 w 200025"/>
                <a:gd name="connsiteY2" fmla="*/ 204633 h 209550"/>
                <a:gd name="connsiteX3" fmla="*/ 197311 w 200025"/>
                <a:gd name="connsiteY3" fmla="*/ 11370 h 209550"/>
                <a:gd name="connsiteX4" fmla="*/ 193787 w 200025"/>
                <a:gd name="connsiteY4" fmla="*/ 7846 h 209550"/>
                <a:gd name="connsiteX5" fmla="*/ 193787 w 200025"/>
                <a:gd name="connsiteY5" fmla="*/ 784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193787" y="7846"/>
                  </a:moveTo>
                  <a:cubicBezTo>
                    <a:pt x="132541" y="69568"/>
                    <a:pt x="68724" y="129195"/>
                    <a:pt x="9478" y="192822"/>
                  </a:cubicBezTo>
                  <a:cubicBezTo>
                    <a:pt x="2144" y="200632"/>
                    <a:pt x="13764" y="212348"/>
                    <a:pt x="21289" y="204633"/>
                  </a:cubicBezTo>
                  <a:cubicBezTo>
                    <a:pt x="82059" y="142244"/>
                    <a:pt x="138542" y="75569"/>
                    <a:pt x="197311" y="11370"/>
                  </a:cubicBezTo>
                  <a:cubicBezTo>
                    <a:pt x="199407" y="9084"/>
                    <a:pt x="195978" y="5655"/>
                    <a:pt x="193787" y="7846"/>
                  </a:cubicBezTo>
                  <a:lnTo>
                    <a:pt x="193787" y="78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5D76BAAC-007A-43D3-9981-91346BF79187}"/>
                </a:ext>
              </a:extLst>
            </p:cNvPr>
            <p:cNvSpPr/>
            <p:nvPr/>
          </p:nvSpPr>
          <p:spPr>
            <a:xfrm>
              <a:off x="2385191" y="3768774"/>
              <a:ext cx="38100" cy="228600"/>
            </a:xfrm>
            <a:custGeom>
              <a:avLst/>
              <a:gdLst>
                <a:gd name="connsiteX0" fmla="*/ 25769 w 38100"/>
                <a:gd name="connsiteY0" fmla="*/ 10109 h 228600"/>
                <a:gd name="connsiteX1" fmla="*/ 7196 w 38100"/>
                <a:gd name="connsiteY1" fmla="*/ 221278 h 228600"/>
                <a:gd name="connsiteX2" fmla="*/ 24341 w 38100"/>
                <a:gd name="connsiteY2" fmla="*/ 221278 h 228600"/>
                <a:gd name="connsiteX3" fmla="*/ 32056 w 38100"/>
                <a:gd name="connsiteY3" fmla="*/ 10109 h 228600"/>
                <a:gd name="connsiteX4" fmla="*/ 25769 w 38100"/>
                <a:gd name="connsiteY4" fmla="*/ 10109 h 228600"/>
                <a:gd name="connsiteX5" fmla="*/ 25769 w 38100"/>
                <a:gd name="connsiteY5" fmla="*/ 1010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228600">
                  <a:moveTo>
                    <a:pt x="25769" y="10109"/>
                  </a:moveTo>
                  <a:cubicBezTo>
                    <a:pt x="20245" y="80689"/>
                    <a:pt x="14816" y="150983"/>
                    <a:pt x="7196" y="221278"/>
                  </a:cubicBezTo>
                  <a:cubicBezTo>
                    <a:pt x="6053" y="232041"/>
                    <a:pt x="24150" y="232517"/>
                    <a:pt x="24341" y="221278"/>
                  </a:cubicBezTo>
                  <a:cubicBezTo>
                    <a:pt x="25484" y="150793"/>
                    <a:pt x="28722" y="80594"/>
                    <a:pt x="32056" y="10109"/>
                  </a:cubicBezTo>
                  <a:cubicBezTo>
                    <a:pt x="32151" y="6108"/>
                    <a:pt x="26055" y="6203"/>
                    <a:pt x="25769" y="10109"/>
                  </a:cubicBezTo>
                  <a:lnTo>
                    <a:pt x="25769" y="10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96969F59-2FB1-4381-BDCD-089DB626D589}"/>
                </a:ext>
              </a:extLst>
            </p:cNvPr>
            <p:cNvSpPr/>
            <p:nvPr/>
          </p:nvSpPr>
          <p:spPr>
            <a:xfrm>
              <a:off x="2758821" y="3558109"/>
              <a:ext cx="200025" cy="133350"/>
            </a:xfrm>
            <a:custGeom>
              <a:avLst/>
              <a:gdLst>
                <a:gd name="connsiteX0" fmla="*/ 8565 w 200025"/>
                <a:gd name="connsiteY0" fmla="*/ 12652 h 133350"/>
                <a:gd name="connsiteX1" fmla="*/ 186207 w 200025"/>
                <a:gd name="connsiteY1" fmla="*/ 126381 h 133350"/>
                <a:gd name="connsiteX2" fmla="*/ 193065 w 200025"/>
                <a:gd name="connsiteY2" fmla="*/ 114665 h 133350"/>
                <a:gd name="connsiteX3" fmla="*/ 11518 w 200025"/>
                <a:gd name="connsiteY3" fmla="*/ 7604 h 133350"/>
                <a:gd name="connsiteX4" fmla="*/ 8565 w 200025"/>
                <a:gd name="connsiteY4" fmla="*/ 12652 h 133350"/>
                <a:gd name="connsiteX5" fmla="*/ 8565 w 200025"/>
                <a:gd name="connsiteY5" fmla="*/ 1265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133350">
                  <a:moveTo>
                    <a:pt x="8565" y="12652"/>
                  </a:moveTo>
                  <a:cubicBezTo>
                    <a:pt x="67335" y="49990"/>
                    <a:pt x="124675" y="93900"/>
                    <a:pt x="186207" y="126381"/>
                  </a:cubicBezTo>
                  <a:cubicBezTo>
                    <a:pt x="194017" y="130476"/>
                    <a:pt x="200113" y="119618"/>
                    <a:pt x="193065" y="114665"/>
                  </a:cubicBezTo>
                  <a:cubicBezTo>
                    <a:pt x="136296" y="74374"/>
                    <a:pt x="71431" y="43132"/>
                    <a:pt x="11518" y="7604"/>
                  </a:cubicBezTo>
                  <a:cubicBezTo>
                    <a:pt x="8185" y="5604"/>
                    <a:pt x="5327" y="10652"/>
                    <a:pt x="8565" y="12652"/>
                  </a:cubicBezTo>
                  <a:lnTo>
                    <a:pt x="8565" y="126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90505BCF-C917-4563-A3D8-04FD2ABAC6D1}"/>
                </a:ext>
              </a:extLst>
            </p:cNvPr>
            <p:cNvSpPr/>
            <p:nvPr/>
          </p:nvSpPr>
          <p:spPr>
            <a:xfrm>
              <a:off x="2811954" y="3190762"/>
              <a:ext cx="266700" cy="66675"/>
            </a:xfrm>
            <a:custGeom>
              <a:avLst/>
              <a:gdLst>
                <a:gd name="connsiteX0" fmla="*/ 10868 w 266700"/>
                <a:gd name="connsiteY0" fmla="*/ 65388 h 66675"/>
                <a:gd name="connsiteX1" fmla="*/ 251755 w 266700"/>
                <a:gd name="connsiteY1" fmla="*/ 23954 h 66675"/>
                <a:gd name="connsiteX2" fmla="*/ 249564 w 266700"/>
                <a:gd name="connsiteY2" fmla="*/ 7571 h 66675"/>
                <a:gd name="connsiteX3" fmla="*/ 9249 w 266700"/>
                <a:gd name="connsiteY3" fmla="*/ 59673 h 66675"/>
                <a:gd name="connsiteX4" fmla="*/ 10868 w 266700"/>
                <a:gd name="connsiteY4" fmla="*/ 65388 h 66675"/>
                <a:gd name="connsiteX5" fmla="*/ 10868 w 266700"/>
                <a:gd name="connsiteY5" fmla="*/ 6538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0" h="66675">
                  <a:moveTo>
                    <a:pt x="10868" y="65388"/>
                  </a:moveTo>
                  <a:cubicBezTo>
                    <a:pt x="91259" y="52910"/>
                    <a:pt x="171078" y="33765"/>
                    <a:pt x="251755" y="23954"/>
                  </a:cubicBezTo>
                  <a:cubicBezTo>
                    <a:pt x="264042" y="22430"/>
                    <a:pt x="260899" y="4142"/>
                    <a:pt x="249564" y="7571"/>
                  </a:cubicBezTo>
                  <a:cubicBezTo>
                    <a:pt x="171269" y="31003"/>
                    <a:pt x="89163" y="43290"/>
                    <a:pt x="9249" y="59673"/>
                  </a:cubicBezTo>
                  <a:cubicBezTo>
                    <a:pt x="5534" y="60340"/>
                    <a:pt x="7153" y="65959"/>
                    <a:pt x="10868" y="65388"/>
                  </a:cubicBezTo>
                  <a:lnTo>
                    <a:pt x="10868" y="65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7" name="자유형: 도형 596">
              <a:extLst>
                <a:ext uri="{FF2B5EF4-FFF2-40B4-BE49-F238E27FC236}">
                  <a16:creationId xmlns:a16="http://schemas.microsoft.com/office/drawing/2014/main" id="{60DABF17-7549-4C1C-8207-3300AE3FF74D}"/>
                </a:ext>
              </a:extLst>
            </p:cNvPr>
            <p:cNvSpPr/>
            <p:nvPr/>
          </p:nvSpPr>
          <p:spPr>
            <a:xfrm>
              <a:off x="2208281" y="2518439"/>
              <a:ext cx="28575" cy="28575"/>
            </a:xfrm>
            <a:custGeom>
              <a:avLst/>
              <a:gdLst>
                <a:gd name="connsiteX0" fmla="*/ 15895 w 28575"/>
                <a:gd name="connsiteY0" fmla="*/ 25241 h 28575"/>
                <a:gd name="connsiteX1" fmla="*/ 15895 w 28575"/>
                <a:gd name="connsiteY1" fmla="*/ 7144 h 28575"/>
                <a:gd name="connsiteX2" fmla="*/ 15895 w 28575"/>
                <a:gd name="connsiteY2" fmla="*/ 25241 h 28575"/>
                <a:gd name="connsiteX3" fmla="*/ 15895 w 28575"/>
                <a:gd name="connsiteY3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895" y="25241"/>
                  </a:moveTo>
                  <a:cubicBezTo>
                    <a:pt x="27515" y="25241"/>
                    <a:pt x="27515" y="7144"/>
                    <a:pt x="15895" y="7144"/>
                  </a:cubicBezTo>
                  <a:cubicBezTo>
                    <a:pt x="4274" y="7239"/>
                    <a:pt x="4179" y="25241"/>
                    <a:pt x="15895" y="25241"/>
                  </a:cubicBezTo>
                  <a:lnTo>
                    <a:pt x="15895" y="25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832E2CD2-DCB6-431B-B759-72AF88067F28}"/>
                </a:ext>
              </a:extLst>
            </p:cNvPr>
            <p:cNvSpPr/>
            <p:nvPr/>
          </p:nvSpPr>
          <p:spPr>
            <a:xfrm>
              <a:off x="2492804" y="2639026"/>
              <a:ext cx="19050" cy="19050"/>
            </a:xfrm>
            <a:custGeom>
              <a:avLst/>
              <a:gdLst>
                <a:gd name="connsiteX0" fmla="*/ 11787 w 19050"/>
                <a:gd name="connsiteY0" fmla="*/ 16764 h 19050"/>
                <a:gd name="connsiteX1" fmla="*/ 11787 w 19050"/>
                <a:gd name="connsiteY1" fmla="*/ 7144 h 19050"/>
                <a:gd name="connsiteX2" fmla="*/ 11787 w 19050"/>
                <a:gd name="connsiteY2" fmla="*/ 16764 h 19050"/>
                <a:gd name="connsiteX3" fmla="*/ 11787 w 1905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787" y="16764"/>
                  </a:moveTo>
                  <a:cubicBezTo>
                    <a:pt x="17978" y="16764"/>
                    <a:pt x="17978" y="7144"/>
                    <a:pt x="11787" y="7144"/>
                  </a:cubicBezTo>
                  <a:cubicBezTo>
                    <a:pt x="5596" y="7144"/>
                    <a:pt x="5596" y="16764"/>
                    <a:pt x="11787" y="16764"/>
                  </a:cubicBezTo>
                  <a:lnTo>
                    <a:pt x="11787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9" name="자유형: 도형 598">
              <a:extLst>
                <a:ext uri="{FF2B5EF4-FFF2-40B4-BE49-F238E27FC236}">
                  <a16:creationId xmlns:a16="http://schemas.microsoft.com/office/drawing/2014/main" id="{A7C556CF-5AB9-46D4-8355-10836D55CAC2}"/>
                </a:ext>
              </a:extLst>
            </p:cNvPr>
            <p:cNvSpPr/>
            <p:nvPr/>
          </p:nvSpPr>
          <p:spPr>
            <a:xfrm>
              <a:off x="2797830" y="2677126"/>
              <a:ext cx="28575" cy="28575"/>
            </a:xfrm>
            <a:custGeom>
              <a:avLst/>
              <a:gdLst>
                <a:gd name="connsiteX0" fmla="*/ 14609 w 28575"/>
                <a:gd name="connsiteY0" fmla="*/ 22669 h 28575"/>
                <a:gd name="connsiteX1" fmla="*/ 14609 w 28575"/>
                <a:gd name="connsiteY1" fmla="*/ 7144 h 28575"/>
                <a:gd name="connsiteX2" fmla="*/ 14609 w 28575"/>
                <a:gd name="connsiteY2" fmla="*/ 22669 h 28575"/>
                <a:gd name="connsiteX3" fmla="*/ 14609 w 28575"/>
                <a:gd name="connsiteY3" fmla="*/ 22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609" y="22669"/>
                  </a:moveTo>
                  <a:cubicBezTo>
                    <a:pt x="24610" y="22669"/>
                    <a:pt x="24610" y="7144"/>
                    <a:pt x="14609" y="7144"/>
                  </a:cubicBezTo>
                  <a:cubicBezTo>
                    <a:pt x="4703" y="7144"/>
                    <a:pt x="4608" y="22669"/>
                    <a:pt x="14609" y="22669"/>
                  </a:cubicBezTo>
                  <a:lnTo>
                    <a:pt x="14609" y="2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07830339-198E-49EC-9F63-0F319B8CE0B6}"/>
                </a:ext>
              </a:extLst>
            </p:cNvPr>
            <p:cNvSpPr/>
            <p:nvPr/>
          </p:nvSpPr>
          <p:spPr>
            <a:xfrm>
              <a:off x="2955362" y="3053600"/>
              <a:ext cx="28575" cy="28575"/>
            </a:xfrm>
            <a:custGeom>
              <a:avLst/>
              <a:gdLst>
                <a:gd name="connsiteX0" fmla="*/ 23098 w 28575"/>
                <a:gd name="connsiteY0" fmla="*/ 8050 h 28575"/>
                <a:gd name="connsiteX1" fmla="*/ 14430 w 28575"/>
                <a:gd name="connsiteY1" fmla="*/ 7193 h 28575"/>
                <a:gd name="connsiteX2" fmla="*/ 14430 w 28575"/>
                <a:gd name="connsiteY2" fmla="*/ 22242 h 28575"/>
                <a:gd name="connsiteX3" fmla="*/ 23098 w 28575"/>
                <a:gd name="connsiteY3" fmla="*/ 21385 h 28575"/>
                <a:gd name="connsiteX4" fmla="*/ 23098 w 28575"/>
                <a:gd name="connsiteY4" fmla="*/ 8050 h 28575"/>
                <a:gd name="connsiteX5" fmla="*/ 23098 w 28575"/>
                <a:gd name="connsiteY5" fmla="*/ 805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23098" y="8050"/>
                  </a:moveTo>
                  <a:cubicBezTo>
                    <a:pt x="20145" y="7383"/>
                    <a:pt x="17383" y="7002"/>
                    <a:pt x="14430" y="7193"/>
                  </a:cubicBezTo>
                  <a:cubicBezTo>
                    <a:pt x="4715" y="7574"/>
                    <a:pt x="4715" y="21861"/>
                    <a:pt x="14430" y="22242"/>
                  </a:cubicBezTo>
                  <a:cubicBezTo>
                    <a:pt x="17383" y="22338"/>
                    <a:pt x="20145" y="22052"/>
                    <a:pt x="23098" y="21385"/>
                  </a:cubicBezTo>
                  <a:cubicBezTo>
                    <a:pt x="29670" y="19766"/>
                    <a:pt x="29670" y="9574"/>
                    <a:pt x="23098" y="8050"/>
                  </a:cubicBezTo>
                  <a:lnTo>
                    <a:pt x="23098" y="8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B388497D-841D-4B33-8F70-F11B336E8990}"/>
                </a:ext>
              </a:extLst>
            </p:cNvPr>
            <p:cNvSpPr/>
            <p:nvPr/>
          </p:nvSpPr>
          <p:spPr>
            <a:xfrm>
              <a:off x="3030600" y="3355163"/>
              <a:ext cx="28575" cy="28575"/>
            </a:xfrm>
            <a:custGeom>
              <a:avLst/>
              <a:gdLst>
                <a:gd name="connsiteX0" fmla="*/ 7201 w 28575"/>
                <a:gd name="connsiteY0" fmla="*/ 14145 h 28575"/>
                <a:gd name="connsiteX1" fmla="*/ 7391 w 28575"/>
                <a:gd name="connsiteY1" fmla="*/ 21003 h 28575"/>
                <a:gd name="connsiteX2" fmla="*/ 21584 w 28575"/>
                <a:gd name="connsiteY2" fmla="*/ 21003 h 28575"/>
                <a:gd name="connsiteX3" fmla="*/ 21774 w 28575"/>
                <a:gd name="connsiteY3" fmla="*/ 14145 h 28575"/>
                <a:gd name="connsiteX4" fmla="*/ 7201 w 28575"/>
                <a:gd name="connsiteY4" fmla="*/ 14145 h 28575"/>
                <a:gd name="connsiteX5" fmla="*/ 7201 w 28575"/>
                <a:gd name="connsiteY5" fmla="*/ 14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28575">
                  <a:moveTo>
                    <a:pt x="7201" y="14145"/>
                  </a:moveTo>
                  <a:cubicBezTo>
                    <a:pt x="7105" y="16526"/>
                    <a:pt x="7105" y="18621"/>
                    <a:pt x="7391" y="21003"/>
                  </a:cubicBezTo>
                  <a:cubicBezTo>
                    <a:pt x="8439" y="30147"/>
                    <a:pt x="20536" y="30147"/>
                    <a:pt x="21584" y="21003"/>
                  </a:cubicBezTo>
                  <a:cubicBezTo>
                    <a:pt x="21869" y="18621"/>
                    <a:pt x="21774" y="16526"/>
                    <a:pt x="21774" y="14145"/>
                  </a:cubicBezTo>
                  <a:cubicBezTo>
                    <a:pt x="21393" y="4810"/>
                    <a:pt x="7582" y="4810"/>
                    <a:pt x="7201" y="14145"/>
                  </a:cubicBezTo>
                  <a:lnTo>
                    <a:pt x="7201" y="14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CAA6C4A1-333E-4CE9-BD18-0A30892636CC}"/>
                </a:ext>
              </a:extLst>
            </p:cNvPr>
            <p:cNvSpPr/>
            <p:nvPr/>
          </p:nvSpPr>
          <p:spPr>
            <a:xfrm>
              <a:off x="2710784" y="3664106"/>
              <a:ext cx="19050" cy="19050"/>
            </a:xfrm>
            <a:custGeom>
              <a:avLst/>
              <a:gdLst>
                <a:gd name="connsiteX0" fmla="*/ 12787 w 19050"/>
                <a:gd name="connsiteY0" fmla="*/ 18764 h 19050"/>
                <a:gd name="connsiteX1" fmla="*/ 12787 w 19050"/>
                <a:gd name="connsiteY1" fmla="*/ 7144 h 19050"/>
                <a:gd name="connsiteX2" fmla="*/ 12787 w 19050"/>
                <a:gd name="connsiteY2" fmla="*/ 18764 h 19050"/>
                <a:gd name="connsiteX3" fmla="*/ 12787 w 19050"/>
                <a:gd name="connsiteY3" fmla="*/ 18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787" y="18764"/>
                  </a:moveTo>
                  <a:cubicBezTo>
                    <a:pt x="20217" y="18764"/>
                    <a:pt x="20312" y="7144"/>
                    <a:pt x="12787" y="7144"/>
                  </a:cubicBezTo>
                  <a:cubicBezTo>
                    <a:pt x="5263" y="7239"/>
                    <a:pt x="5263" y="18764"/>
                    <a:pt x="12787" y="18764"/>
                  </a:cubicBezTo>
                  <a:lnTo>
                    <a:pt x="12787" y="18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3" name="자유형: 도형 602">
              <a:extLst>
                <a:ext uri="{FF2B5EF4-FFF2-40B4-BE49-F238E27FC236}">
                  <a16:creationId xmlns:a16="http://schemas.microsoft.com/office/drawing/2014/main" id="{0690DE69-E6BE-4ACE-8172-9E99CB7A004F}"/>
                </a:ext>
              </a:extLst>
            </p:cNvPr>
            <p:cNvSpPr/>
            <p:nvPr/>
          </p:nvSpPr>
          <p:spPr>
            <a:xfrm>
              <a:off x="2573291" y="3957488"/>
              <a:ext cx="28575" cy="19050"/>
            </a:xfrm>
            <a:custGeom>
              <a:avLst/>
              <a:gdLst>
                <a:gd name="connsiteX0" fmla="*/ 20264 w 28575"/>
                <a:gd name="connsiteY0" fmla="*/ 8085 h 19050"/>
                <a:gd name="connsiteX1" fmla="*/ 15216 w 28575"/>
                <a:gd name="connsiteY1" fmla="*/ 7323 h 19050"/>
                <a:gd name="connsiteX2" fmla="*/ 15216 w 28575"/>
                <a:gd name="connsiteY2" fmla="*/ 20181 h 19050"/>
                <a:gd name="connsiteX3" fmla="*/ 20264 w 28575"/>
                <a:gd name="connsiteY3" fmla="*/ 19419 h 19050"/>
                <a:gd name="connsiteX4" fmla="*/ 20264 w 28575"/>
                <a:gd name="connsiteY4" fmla="*/ 8085 h 19050"/>
                <a:gd name="connsiteX5" fmla="*/ 20264 w 28575"/>
                <a:gd name="connsiteY5" fmla="*/ 80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0264" y="8085"/>
                  </a:moveTo>
                  <a:cubicBezTo>
                    <a:pt x="18550" y="7989"/>
                    <a:pt x="16835" y="7704"/>
                    <a:pt x="15216" y="7323"/>
                  </a:cubicBezTo>
                  <a:cubicBezTo>
                    <a:pt x="4453" y="5227"/>
                    <a:pt x="4453" y="22277"/>
                    <a:pt x="15216" y="20181"/>
                  </a:cubicBezTo>
                  <a:cubicBezTo>
                    <a:pt x="16931" y="19800"/>
                    <a:pt x="18550" y="19515"/>
                    <a:pt x="20264" y="19419"/>
                  </a:cubicBezTo>
                  <a:cubicBezTo>
                    <a:pt x="27503" y="18848"/>
                    <a:pt x="27503" y="8751"/>
                    <a:pt x="20264" y="8085"/>
                  </a:cubicBezTo>
                  <a:lnTo>
                    <a:pt x="20264" y="80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4" name="자유형: 도형 603">
              <a:extLst>
                <a:ext uri="{FF2B5EF4-FFF2-40B4-BE49-F238E27FC236}">
                  <a16:creationId xmlns:a16="http://schemas.microsoft.com/office/drawing/2014/main" id="{CBA7D2E4-6C32-4DA4-A88D-49B474B309B0}"/>
                </a:ext>
              </a:extLst>
            </p:cNvPr>
            <p:cNvSpPr/>
            <p:nvPr/>
          </p:nvSpPr>
          <p:spPr>
            <a:xfrm>
              <a:off x="2087658" y="3923472"/>
              <a:ext cx="19050" cy="19050"/>
            </a:xfrm>
            <a:custGeom>
              <a:avLst/>
              <a:gdLst>
                <a:gd name="connsiteX0" fmla="*/ 13359 w 19050"/>
                <a:gd name="connsiteY0" fmla="*/ 20002 h 19050"/>
                <a:gd name="connsiteX1" fmla="*/ 13359 w 19050"/>
                <a:gd name="connsiteY1" fmla="*/ 7144 h 19050"/>
                <a:gd name="connsiteX2" fmla="*/ 13359 w 19050"/>
                <a:gd name="connsiteY2" fmla="*/ 20002 h 19050"/>
                <a:gd name="connsiteX3" fmla="*/ 13359 w 19050"/>
                <a:gd name="connsiteY3" fmla="*/ 200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2"/>
                  </a:moveTo>
                  <a:cubicBezTo>
                    <a:pt x="21646" y="20002"/>
                    <a:pt x="21646" y="7144"/>
                    <a:pt x="13359" y="7144"/>
                  </a:cubicBezTo>
                  <a:cubicBezTo>
                    <a:pt x="5072" y="7144"/>
                    <a:pt x="5072" y="20002"/>
                    <a:pt x="13359" y="20002"/>
                  </a:cubicBezTo>
                  <a:lnTo>
                    <a:pt x="13359" y="20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5" name="자유형: 도형 604">
              <a:extLst>
                <a:ext uri="{FF2B5EF4-FFF2-40B4-BE49-F238E27FC236}">
                  <a16:creationId xmlns:a16="http://schemas.microsoft.com/office/drawing/2014/main" id="{96796275-E632-4648-833A-7B27F48190A1}"/>
                </a:ext>
              </a:extLst>
            </p:cNvPr>
            <p:cNvSpPr/>
            <p:nvPr/>
          </p:nvSpPr>
          <p:spPr>
            <a:xfrm>
              <a:off x="1726828" y="3679060"/>
              <a:ext cx="19050" cy="19050"/>
            </a:xfrm>
            <a:custGeom>
              <a:avLst/>
              <a:gdLst>
                <a:gd name="connsiteX0" fmla="*/ 11573 w 19050"/>
                <a:gd name="connsiteY0" fmla="*/ 16383 h 19050"/>
                <a:gd name="connsiteX1" fmla="*/ 11573 w 19050"/>
                <a:gd name="connsiteY1" fmla="*/ 7144 h 19050"/>
                <a:gd name="connsiteX2" fmla="*/ 11573 w 19050"/>
                <a:gd name="connsiteY2" fmla="*/ 16383 h 19050"/>
                <a:gd name="connsiteX3" fmla="*/ 11573 w 19050"/>
                <a:gd name="connsiteY3" fmla="*/ 16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1573" y="16383"/>
                  </a:moveTo>
                  <a:cubicBezTo>
                    <a:pt x="17478" y="16383"/>
                    <a:pt x="17478" y="7144"/>
                    <a:pt x="11573" y="7144"/>
                  </a:cubicBezTo>
                  <a:cubicBezTo>
                    <a:pt x="5667" y="7144"/>
                    <a:pt x="5667" y="16383"/>
                    <a:pt x="11573" y="16383"/>
                  </a:cubicBezTo>
                  <a:lnTo>
                    <a:pt x="11573" y="1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F0246FCC-AD0B-4146-A8C3-1A5BAB1D0E0A}"/>
                </a:ext>
              </a:extLst>
            </p:cNvPr>
            <p:cNvSpPr/>
            <p:nvPr/>
          </p:nvSpPr>
          <p:spPr>
            <a:xfrm>
              <a:off x="1711207" y="3355401"/>
              <a:ext cx="19050" cy="19050"/>
            </a:xfrm>
            <a:custGeom>
              <a:avLst/>
              <a:gdLst>
                <a:gd name="connsiteX0" fmla="*/ 13573 w 19050"/>
                <a:gd name="connsiteY0" fmla="*/ 20479 h 19050"/>
                <a:gd name="connsiteX1" fmla="*/ 13573 w 19050"/>
                <a:gd name="connsiteY1" fmla="*/ 7144 h 19050"/>
                <a:gd name="connsiteX2" fmla="*/ 13573 w 19050"/>
                <a:gd name="connsiteY2" fmla="*/ 20479 h 19050"/>
                <a:gd name="connsiteX3" fmla="*/ 13573 w 19050"/>
                <a:gd name="connsiteY3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573" y="20479"/>
                  </a:moveTo>
                  <a:cubicBezTo>
                    <a:pt x="22146" y="20479"/>
                    <a:pt x="22146" y="7144"/>
                    <a:pt x="13573" y="7144"/>
                  </a:cubicBezTo>
                  <a:cubicBezTo>
                    <a:pt x="5001" y="7239"/>
                    <a:pt x="5001" y="20479"/>
                    <a:pt x="13573" y="20479"/>
                  </a:cubicBezTo>
                  <a:lnTo>
                    <a:pt x="13573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71146E98-8742-495A-B238-D9518EE50257}"/>
                </a:ext>
              </a:extLst>
            </p:cNvPr>
            <p:cNvSpPr/>
            <p:nvPr/>
          </p:nvSpPr>
          <p:spPr>
            <a:xfrm>
              <a:off x="1471605" y="2965352"/>
              <a:ext cx="19050" cy="19050"/>
            </a:xfrm>
            <a:custGeom>
              <a:avLst/>
              <a:gdLst>
                <a:gd name="connsiteX0" fmla="*/ 13716 w 19050"/>
                <a:gd name="connsiteY0" fmla="*/ 20765 h 19050"/>
                <a:gd name="connsiteX1" fmla="*/ 13716 w 19050"/>
                <a:gd name="connsiteY1" fmla="*/ 7144 h 19050"/>
                <a:gd name="connsiteX2" fmla="*/ 13716 w 19050"/>
                <a:gd name="connsiteY2" fmla="*/ 20765 h 19050"/>
                <a:gd name="connsiteX3" fmla="*/ 13716 w 19050"/>
                <a:gd name="connsiteY3" fmla="*/ 20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716" y="20765"/>
                  </a:moveTo>
                  <a:cubicBezTo>
                    <a:pt x="22479" y="20765"/>
                    <a:pt x="22479" y="7144"/>
                    <a:pt x="13716" y="7144"/>
                  </a:cubicBezTo>
                  <a:cubicBezTo>
                    <a:pt x="4953" y="7144"/>
                    <a:pt x="4953" y="20765"/>
                    <a:pt x="13716" y="20765"/>
                  </a:cubicBezTo>
                  <a:lnTo>
                    <a:pt x="13716" y="20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076F8CDD-E34B-4B18-98B4-9C057CF4F976}"/>
                </a:ext>
              </a:extLst>
            </p:cNvPr>
            <p:cNvSpPr/>
            <p:nvPr/>
          </p:nvSpPr>
          <p:spPr>
            <a:xfrm>
              <a:off x="1780239" y="3089367"/>
              <a:ext cx="19050" cy="19050"/>
            </a:xfrm>
            <a:custGeom>
              <a:avLst/>
              <a:gdLst>
                <a:gd name="connsiteX0" fmla="*/ 12930 w 19050"/>
                <a:gd name="connsiteY0" fmla="*/ 19145 h 19050"/>
                <a:gd name="connsiteX1" fmla="*/ 12930 w 19050"/>
                <a:gd name="connsiteY1" fmla="*/ 7144 h 19050"/>
                <a:gd name="connsiteX2" fmla="*/ 12930 w 19050"/>
                <a:gd name="connsiteY2" fmla="*/ 19145 h 19050"/>
                <a:gd name="connsiteX3" fmla="*/ 12930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930" y="19145"/>
                  </a:moveTo>
                  <a:cubicBezTo>
                    <a:pt x="20645" y="19145"/>
                    <a:pt x="20645" y="7144"/>
                    <a:pt x="12930" y="7144"/>
                  </a:cubicBezTo>
                  <a:cubicBezTo>
                    <a:pt x="5215" y="7144"/>
                    <a:pt x="5215" y="19145"/>
                    <a:pt x="12930" y="19145"/>
                  </a:cubicBezTo>
                  <a:lnTo>
                    <a:pt x="12930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9" name="자유형: 도형 608">
              <a:extLst>
                <a:ext uri="{FF2B5EF4-FFF2-40B4-BE49-F238E27FC236}">
                  <a16:creationId xmlns:a16="http://schemas.microsoft.com/office/drawing/2014/main" id="{A4A1A984-A721-4F59-8E18-60D18E8CC4B7}"/>
                </a:ext>
              </a:extLst>
            </p:cNvPr>
            <p:cNvSpPr/>
            <p:nvPr/>
          </p:nvSpPr>
          <p:spPr>
            <a:xfrm>
              <a:off x="1759951" y="2651694"/>
              <a:ext cx="19050" cy="19050"/>
            </a:xfrm>
            <a:custGeom>
              <a:avLst/>
              <a:gdLst>
                <a:gd name="connsiteX0" fmla="*/ 12644 w 19050"/>
                <a:gd name="connsiteY0" fmla="*/ 18669 h 19050"/>
                <a:gd name="connsiteX1" fmla="*/ 12644 w 19050"/>
                <a:gd name="connsiteY1" fmla="*/ 7144 h 19050"/>
                <a:gd name="connsiteX2" fmla="*/ 12644 w 19050"/>
                <a:gd name="connsiteY2" fmla="*/ 18669 h 19050"/>
                <a:gd name="connsiteX3" fmla="*/ 12644 w 19050"/>
                <a:gd name="connsiteY3" fmla="*/ 18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644" y="18669"/>
                  </a:moveTo>
                  <a:cubicBezTo>
                    <a:pt x="20074" y="18669"/>
                    <a:pt x="20074" y="7144"/>
                    <a:pt x="12644" y="7144"/>
                  </a:cubicBezTo>
                  <a:cubicBezTo>
                    <a:pt x="5310" y="7239"/>
                    <a:pt x="5310" y="18669"/>
                    <a:pt x="12644" y="18669"/>
                  </a:cubicBezTo>
                  <a:lnTo>
                    <a:pt x="12644" y="18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33150043-9C68-4AA2-AD98-D3846D06B3C7}"/>
                </a:ext>
              </a:extLst>
            </p:cNvPr>
            <p:cNvSpPr/>
            <p:nvPr/>
          </p:nvSpPr>
          <p:spPr>
            <a:xfrm>
              <a:off x="2038926" y="2472338"/>
              <a:ext cx="19050" cy="28575"/>
            </a:xfrm>
            <a:custGeom>
              <a:avLst/>
              <a:gdLst>
                <a:gd name="connsiteX0" fmla="*/ 14180 w 19050"/>
                <a:gd name="connsiteY0" fmla="*/ 21717 h 28575"/>
                <a:gd name="connsiteX1" fmla="*/ 14180 w 19050"/>
                <a:gd name="connsiteY1" fmla="*/ 7144 h 28575"/>
                <a:gd name="connsiteX2" fmla="*/ 14180 w 19050"/>
                <a:gd name="connsiteY2" fmla="*/ 21717 h 28575"/>
                <a:gd name="connsiteX3" fmla="*/ 14180 w 19050"/>
                <a:gd name="connsiteY3" fmla="*/ 21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180" y="21717"/>
                  </a:moveTo>
                  <a:cubicBezTo>
                    <a:pt x="23610" y="21717"/>
                    <a:pt x="23610" y="7144"/>
                    <a:pt x="14180" y="7144"/>
                  </a:cubicBezTo>
                  <a:cubicBezTo>
                    <a:pt x="4846" y="7144"/>
                    <a:pt x="4751" y="21717"/>
                    <a:pt x="14180" y="21717"/>
                  </a:cubicBezTo>
                  <a:lnTo>
                    <a:pt x="14180" y="21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89A66C2F-C2C8-4544-A66E-2B172270964E}"/>
                </a:ext>
              </a:extLst>
            </p:cNvPr>
            <p:cNvSpPr/>
            <p:nvPr/>
          </p:nvSpPr>
          <p:spPr>
            <a:xfrm>
              <a:off x="2653443" y="2395852"/>
              <a:ext cx="28575" cy="28575"/>
            </a:xfrm>
            <a:custGeom>
              <a:avLst/>
              <a:gdLst>
                <a:gd name="connsiteX0" fmla="*/ 15359 w 28575"/>
                <a:gd name="connsiteY0" fmla="*/ 24194 h 28575"/>
                <a:gd name="connsiteX1" fmla="*/ 15359 w 28575"/>
                <a:gd name="connsiteY1" fmla="*/ 7144 h 28575"/>
                <a:gd name="connsiteX2" fmla="*/ 15359 w 28575"/>
                <a:gd name="connsiteY2" fmla="*/ 24194 h 28575"/>
                <a:gd name="connsiteX3" fmla="*/ 15359 w 28575"/>
                <a:gd name="connsiteY3" fmla="*/ 24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194"/>
                  </a:moveTo>
                  <a:cubicBezTo>
                    <a:pt x="26313" y="24194"/>
                    <a:pt x="26408" y="7144"/>
                    <a:pt x="15359" y="7144"/>
                  </a:cubicBezTo>
                  <a:cubicBezTo>
                    <a:pt x="4405" y="7144"/>
                    <a:pt x="4405" y="24194"/>
                    <a:pt x="15359" y="24194"/>
                  </a:cubicBezTo>
                  <a:lnTo>
                    <a:pt x="15359" y="24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2" name="자유형: 도형 611">
              <a:extLst>
                <a:ext uri="{FF2B5EF4-FFF2-40B4-BE49-F238E27FC236}">
                  <a16:creationId xmlns:a16="http://schemas.microsoft.com/office/drawing/2014/main" id="{708167D9-2923-4990-A65E-503013847161}"/>
                </a:ext>
              </a:extLst>
            </p:cNvPr>
            <p:cNvSpPr/>
            <p:nvPr/>
          </p:nvSpPr>
          <p:spPr>
            <a:xfrm>
              <a:off x="3180390" y="3039171"/>
              <a:ext cx="28575" cy="28575"/>
            </a:xfrm>
            <a:custGeom>
              <a:avLst/>
              <a:gdLst>
                <a:gd name="connsiteX0" fmla="*/ 15145 w 28575"/>
                <a:gd name="connsiteY0" fmla="*/ 23717 h 28575"/>
                <a:gd name="connsiteX1" fmla="*/ 15145 w 28575"/>
                <a:gd name="connsiteY1" fmla="*/ 7144 h 28575"/>
                <a:gd name="connsiteX2" fmla="*/ 15145 w 28575"/>
                <a:gd name="connsiteY2" fmla="*/ 23717 h 28575"/>
                <a:gd name="connsiteX3" fmla="*/ 15145 w 28575"/>
                <a:gd name="connsiteY3" fmla="*/ 23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145" y="23717"/>
                  </a:moveTo>
                  <a:cubicBezTo>
                    <a:pt x="25813" y="23717"/>
                    <a:pt x="25813" y="7144"/>
                    <a:pt x="15145" y="7144"/>
                  </a:cubicBezTo>
                  <a:cubicBezTo>
                    <a:pt x="4477" y="7144"/>
                    <a:pt x="4477" y="23717"/>
                    <a:pt x="15145" y="23717"/>
                  </a:cubicBezTo>
                  <a:lnTo>
                    <a:pt x="15145" y="23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6A7A1BDD-D3A8-4729-9CAF-DC5AF62E11E6}"/>
                </a:ext>
              </a:extLst>
            </p:cNvPr>
            <p:cNvSpPr/>
            <p:nvPr/>
          </p:nvSpPr>
          <p:spPr>
            <a:xfrm>
              <a:off x="3112286" y="3538852"/>
              <a:ext cx="28575" cy="28575"/>
            </a:xfrm>
            <a:custGeom>
              <a:avLst/>
              <a:gdLst>
                <a:gd name="connsiteX0" fmla="*/ 14859 w 28575"/>
                <a:gd name="connsiteY0" fmla="*/ 23146 h 28575"/>
                <a:gd name="connsiteX1" fmla="*/ 14859 w 28575"/>
                <a:gd name="connsiteY1" fmla="*/ 7144 h 28575"/>
                <a:gd name="connsiteX2" fmla="*/ 14859 w 28575"/>
                <a:gd name="connsiteY2" fmla="*/ 23146 h 28575"/>
                <a:gd name="connsiteX3" fmla="*/ 14859 w 28575"/>
                <a:gd name="connsiteY3" fmla="*/ 231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859" y="23146"/>
                  </a:moveTo>
                  <a:cubicBezTo>
                    <a:pt x="25146" y="23146"/>
                    <a:pt x="25146" y="7144"/>
                    <a:pt x="14859" y="7144"/>
                  </a:cubicBezTo>
                  <a:cubicBezTo>
                    <a:pt x="4572" y="7144"/>
                    <a:pt x="4572" y="23146"/>
                    <a:pt x="14859" y="23146"/>
                  </a:cubicBezTo>
                  <a:lnTo>
                    <a:pt x="14859" y="23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AA6CD4E6-0833-42C1-868D-F79B2E35E8D9}"/>
                </a:ext>
              </a:extLst>
            </p:cNvPr>
            <p:cNvSpPr/>
            <p:nvPr/>
          </p:nvSpPr>
          <p:spPr>
            <a:xfrm>
              <a:off x="2832347" y="3895182"/>
              <a:ext cx="28575" cy="28575"/>
            </a:xfrm>
            <a:custGeom>
              <a:avLst/>
              <a:gdLst>
                <a:gd name="connsiteX0" fmla="*/ 14288 w 28575"/>
                <a:gd name="connsiteY0" fmla="*/ 22003 h 28575"/>
                <a:gd name="connsiteX1" fmla="*/ 14288 w 28575"/>
                <a:gd name="connsiteY1" fmla="*/ 7144 h 28575"/>
                <a:gd name="connsiteX2" fmla="*/ 14288 w 28575"/>
                <a:gd name="connsiteY2" fmla="*/ 22003 h 28575"/>
                <a:gd name="connsiteX3" fmla="*/ 14288 w 28575"/>
                <a:gd name="connsiteY3" fmla="*/ 220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288" y="22003"/>
                  </a:moveTo>
                  <a:cubicBezTo>
                    <a:pt x="23908" y="22003"/>
                    <a:pt x="23908" y="7144"/>
                    <a:pt x="14288" y="7144"/>
                  </a:cubicBezTo>
                  <a:cubicBezTo>
                    <a:pt x="4763" y="7049"/>
                    <a:pt x="4763" y="22003"/>
                    <a:pt x="14288" y="22003"/>
                  </a:cubicBezTo>
                  <a:lnTo>
                    <a:pt x="14288" y="22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5" name="그룹 614">
            <a:extLst>
              <a:ext uri="{FF2B5EF4-FFF2-40B4-BE49-F238E27FC236}">
                <a16:creationId xmlns:a16="http://schemas.microsoft.com/office/drawing/2014/main" id="{98FFA2A2-6B4E-4C8C-ACD7-B7CCE3E5F118}"/>
              </a:ext>
            </a:extLst>
          </p:cNvPr>
          <p:cNvGrpSpPr/>
          <p:nvPr userDrawn="1"/>
        </p:nvGrpSpPr>
        <p:grpSpPr>
          <a:xfrm>
            <a:off x="2176120" y="5990705"/>
            <a:ext cx="793910" cy="634779"/>
            <a:chOff x="2993352" y="3425045"/>
            <a:chExt cx="1136059" cy="908348"/>
          </a:xfrm>
          <a:gradFill>
            <a:gsLst>
              <a:gs pos="23000">
                <a:srgbClr val="77EDBA">
                  <a:alpha val="15000"/>
                </a:srgbClr>
              </a:gs>
              <a:gs pos="0">
                <a:srgbClr val="77EDBA"/>
              </a:gs>
              <a:gs pos="100000">
                <a:schemeClr val="bg1">
                  <a:alpha val="3000"/>
                </a:schemeClr>
              </a:gs>
            </a:gsLst>
            <a:lin ang="5400000" scaled="0"/>
          </a:gradFill>
        </p:grpSpPr>
        <p:sp>
          <p:nvSpPr>
            <p:cNvPr id="616" name="자유형: 도형 615">
              <a:extLst>
                <a:ext uri="{FF2B5EF4-FFF2-40B4-BE49-F238E27FC236}">
                  <a16:creationId xmlns:a16="http://schemas.microsoft.com/office/drawing/2014/main" id="{088DF0EA-F0DC-486C-AA7D-B0FED26ABE8A}"/>
                </a:ext>
              </a:extLst>
            </p:cNvPr>
            <p:cNvSpPr/>
            <p:nvPr/>
          </p:nvSpPr>
          <p:spPr>
            <a:xfrm>
              <a:off x="3573070" y="3496233"/>
              <a:ext cx="556341" cy="837160"/>
            </a:xfrm>
            <a:custGeom>
              <a:avLst/>
              <a:gdLst>
                <a:gd name="connsiteX0" fmla="*/ 555622 w 556340"/>
                <a:gd name="connsiteY0" fmla="*/ 828105 h 837160"/>
                <a:gd name="connsiteX1" fmla="*/ 332503 w 556340"/>
                <a:gd name="connsiteY1" fmla="*/ 386053 h 837160"/>
                <a:gd name="connsiteX2" fmla="*/ 34093 w 556340"/>
                <a:gd name="connsiteY2" fmla="*/ 8430 h 837160"/>
                <a:gd name="connsiteX3" fmla="*/ 9243 w 556340"/>
                <a:gd name="connsiteY3" fmla="*/ 33280 h 837160"/>
                <a:gd name="connsiteX4" fmla="*/ 313641 w 556340"/>
                <a:gd name="connsiteY4" fmla="*/ 410902 h 837160"/>
                <a:gd name="connsiteX5" fmla="*/ 548946 w 556340"/>
                <a:gd name="connsiteY5" fmla="*/ 832079 h 837160"/>
                <a:gd name="connsiteX6" fmla="*/ 555622 w 556340"/>
                <a:gd name="connsiteY6" fmla="*/ 828105 h 837160"/>
                <a:gd name="connsiteX7" fmla="*/ 555622 w 556340"/>
                <a:gd name="connsiteY7" fmla="*/ 828105 h 8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340" h="837160">
                  <a:moveTo>
                    <a:pt x="555622" y="828105"/>
                  </a:moveTo>
                  <a:cubicBezTo>
                    <a:pt x="484994" y="679324"/>
                    <a:pt x="415689" y="528370"/>
                    <a:pt x="332503" y="386053"/>
                  </a:cubicBezTo>
                  <a:cubicBezTo>
                    <a:pt x="252178" y="248663"/>
                    <a:pt x="158766" y="109949"/>
                    <a:pt x="34093" y="8430"/>
                  </a:cubicBezTo>
                  <a:cubicBezTo>
                    <a:pt x="16873" y="-5611"/>
                    <a:pt x="-6653" y="16536"/>
                    <a:pt x="9243" y="33280"/>
                  </a:cubicBezTo>
                  <a:cubicBezTo>
                    <a:pt x="121571" y="151436"/>
                    <a:pt x="224838" y="273672"/>
                    <a:pt x="313641" y="410902"/>
                  </a:cubicBezTo>
                  <a:cubicBezTo>
                    <a:pt x="401225" y="546279"/>
                    <a:pt x="475933" y="688437"/>
                    <a:pt x="548946" y="832079"/>
                  </a:cubicBezTo>
                  <a:cubicBezTo>
                    <a:pt x="551172" y="836530"/>
                    <a:pt x="557742" y="832556"/>
                    <a:pt x="555622" y="828105"/>
                  </a:cubicBezTo>
                  <a:lnTo>
                    <a:pt x="555622" y="8281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108419B9-2CA2-4B48-AF5F-63794A18B382}"/>
                </a:ext>
              </a:extLst>
            </p:cNvPr>
            <p:cNvSpPr/>
            <p:nvPr/>
          </p:nvSpPr>
          <p:spPr>
            <a:xfrm>
              <a:off x="2993352" y="3742129"/>
              <a:ext cx="778877" cy="524550"/>
            </a:xfrm>
            <a:custGeom>
              <a:avLst/>
              <a:gdLst>
                <a:gd name="connsiteX0" fmla="*/ 775309 w 778876"/>
                <a:gd name="connsiteY0" fmla="*/ 512162 h 524549"/>
                <a:gd name="connsiteX1" fmla="*/ 428576 w 778876"/>
                <a:gd name="connsiteY1" fmla="*/ 221011 h 524549"/>
                <a:gd name="connsiteX2" fmla="*/ 28117 w 778876"/>
                <a:gd name="connsiteY2" fmla="*/ 4886 h 524549"/>
                <a:gd name="connsiteX3" fmla="*/ 13440 w 778876"/>
                <a:gd name="connsiteY3" fmla="*/ 39697 h 524549"/>
                <a:gd name="connsiteX4" fmla="*/ 412204 w 778876"/>
                <a:gd name="connsiteY4" fmla="*/ 237065 h 524549"/>
                <a:gd name="connsiteX5" fmla="*/ 767997 w 778876"/>
                <a:gd name="connsiteY5" fmla="*/ 519421 h 524549"/>
                <a:gd name="connsiteX6" fmla="*/ 775309 w 778876"/>
                <a:gd name="connsiteY6" fmla="*/ 512162 h 524549"/>
                <a:gd name="connsiteX7" fmla="*/ 775309 w 778876"/>
                <a:gd name="connsiteY7" fmla="*/ 512162 h 524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8876" h="524549">
                  <a:moveTo>
                    <a:pt x="775309" y="512162"/>
                  </a:moveTo>
                  <a:cubicBezTo>
                    <a:pt x="669498" y="404285"/>
                    <a:pt x="553196" y="306581"/>
                    <a:pt x="428576" y="221011"/>
                  </a:cubicBezTo>
                  <a:cubicBezTo>
                    <a:pt x="305333" y="136394"/>
                    <a:pt x="170752" y="52413"/>
                    <a:pt x="28117" y="4886"/>
                  </a:cubicBezTo>
                  <a:cubicBezTo>
                    <a:pt x="7929" y="-1844"/>
                    <a:pt x="-6324" y="30583"/>
                    <a:pt x="13440" y="39697"/>
                  </a:cubicBezTo>
                  <a:cubicBezTo>
                    <a:pt x="149081" y="102219"/>
                    <a:pt x="285040" y="157429"/>
                    <a:pt x="412204" y="237065"/>
                  </a:cubicBezTo>
                  <a:cubicBezTo>
                    <a:pt x="541063" y="317761"/>
                    <a:pt x="659855" y="412657"/>
                    <a:pt x="767997" y="519421"/>
                  </a:cubicBezTo>
                  <a:cubicBezTo>
                    <a:pt x="772765" y="524031"/>
                    <a:pt x="779971" y="516878"/>
                    <a:pt x="775309" y="512162"/>
                  </a:cubicBezTo>
                  <a:lnTo>
                    <a:pt x="775309" y="512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5B580FEC-BDFA-449A-ABE8-4F2C0A28E617}"/>
                </a:ext>
              </a:extLst>
            </p:cNvPr>
            <p:cNvSpPr/>
            <p:nvPr/>
          </p:nvSpPr>
          <p:spPr>
            <a:xfrm>
              <a:off x="3289334" y="3493563"/>
              <a:ext cx="249029" cy="180148"/>
            </a:xfrm>
            <a:custGeom>
              <a:avLst/>
              <a:gdLst>
                <a:gd name="connsiteX0" fmla="*/ 244392 w 249028"/>
                <a:gd name="connsiteY0" fmla="*/ 170107 h 180148"/>
                <a:gd name="connsiteX1" fmla="*/ 135773 w 249028"/>
                <a:gd name="connsiteY1" fmla="*/ 86179 h 180148"/>
                <a:gd name="connsiteX2" fmla="*/ 25300 w 249028"/>
                <a:gd name="connsiteY2" fmla="*/ 5430 h 180148"/>
                <a:gd name="connsiteX3" fmla="*/ 8345 w 249028"/>
                <a:gd name="connsiteY3" fmla="*/ 27419 h 180148"/>
                <a:gd name="connsiteX4" fmla="*/ 119242 w 249028"/>
                <a:gd name="connsiteY4" fmla="*/ 101014 h 180148"/>
                <a:gd name="connsiteX5" fmla="*/ 240683 w 249028"/>
                <a:gd name="connsiteY5" fmla="*/ 176571 h 180148"/>
                <a:gd name="connsiteX6" fmla="*/ 244392 w 249028"/>
                <a:gd name="connsiteY6" fmla="*/ 170107 h 180148"/>
                <a:gd name="connsiteX7" fmla="*/ 244392 w 249028"/>
                <a:gd name="connsiteY7" fmla="*/ 170107 h 18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028" h="180148">
                  <a:moveTo>
                    <a:pt x="244392" y="170107"/>
                  </a:moveTo>
                  <a:cubicBezTo>
                    <a:pt x="207250" y="143455"/>
                    <a:pt x="172015" y="113996"/>
                    <a:pt x="135773" y="86179"/>
                  </a:cubicBezTo>
                  <a:cubicBezTo>
                    <a:pt x="100750" y="59315"/>
                    <a:pt x="65144" y="24451"/>
                    <a:pt x="25300" y="5430"/>
                  </a:cubicBezTo>
                  <a:cubicBezTo>
                    <a:pt x="11630" y="-1087"/>
                    <a:pt x="-3736" y="15709"/>
                    <a:pt x="8345" y="27419"/>
                  </a:cubicBezTo>
                  <a:cubicBezTo>
                    <a:pt x="39235" y="57302"/>
                    <a:pt x="82894" y="78125"/>
                    <a:pt x="119242" y="101014"/>
                  </a:cubicBezTo>
                  <a:cubicBezTo>
                    <a:pt x="159510" y="126394"/>
                    <a:pt x="201156" y="149972"/>
                    <a:pt x="240683" y="176571"/>
                  </a:cubicBezTo>
                  <a:cubicBezTo>
                    <a:pt x="244657" y="179273"/>
                    <a:pt x="248260" y="172862"/>
                    <a:pt x="244392" y="170107"/>
                  </a:cubicBezTo>
                  <a:lnTo>
                    <a:pt x="244392" y="1701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9" name="자유형: 도형 618">
              <a:extLst>
                <a:ext uri="{FF2B5EF4-FFF2-40B4-BE49-F238E27FC236}">
                  <a16:creationId xmlns:a16="http://schemas.microsoft.com/office/drawing/2014/main" id="{26DF5CB3-0196-48E5-BDD8-A2686E32A833}"/>
                </a:ext>
              </a:extLst>
            </p:cNvPr>
            <p:cNvSpPr/>
            <p:nvPr/>
          </p:nvSpPr>
          <p:spPr>
            <a:xfrm>
              <a:off x="3754888" y="3425045"/>
              <a:ext cx="95373" cy="137761"/>
            </a:xfrm>
            <a:custGeom>
              <a:avLst/>
              <a:gdLst>
                <a:gd name="connsiteX0" fmla="*/ 94681 w 95372"/>
                <a:gd name="connsiteY0" fmla="*/ 129052 h 137760"/>
                <a:gd name="connsiteX1" fmla="*/ 25482 w 95372"/>
                <a:gd name="connsiteY1" fmla="*/ 7399 h 137760"/>
                <a:gd name="connsiteX2" fmla="*/ 8050 w 95372"/>
                <a:gd name="connsiteY2" fmla="*/ 24831 h 137760"/>
                <a:gd name="connsiteX3" fmla="*/ 87210 w 95372"/>
                <a:gd name="connsiteY3" fmla="*/ 131118 h 137760"/>
                <a:gd name="connsiteX4" fmla="*/ 94681 w 95372"/>
                <a:gd name="connsiteY4" fmla="*/ 129052 h 137760"/>
                <a:gd name="connsiteX5" fmla="*/ 94681 w 95372"/>
                <a:gd name="connsiteY5" fmla="*/ 129052 h 13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372" h="137760">
                  <a:moveTo>
                    <a:pt x="94681" y="129052"/>
                  </a:moveTo>
                  <a:cubicBezTo>
                    <a:pt x="81752" y="83909"/>
                    <a:pt x="59870" y="40090"/>
                    <a:pt x="25482" y="7399"/>
                  </a:cubicBezTo>
                  <a:cubicBezTo>
                    <a:pt x="13773" y="-3728"/>
                    <a:pt x="-4136" y="14975"/>
                    <a:pt x="8050" y="24831"/>
                  </a:cubicBezTo>
                  <a:cubicBezTo>
                    <a:pt x="43762" y="53813"/>
                    <a:pt x="72162" y="86982"/>
                    <a:pt x="87210" y="131118"/>
                  </a:cubicBezTo>
                  <a:cubicBezTo>
                    <a:pt x="88799" y="135781"/>
                    <a:pt x="96111" y="133873"/>
                    <a:pt x="94681" y="129052"/>
                  </a:cubicBezTo>
                  <a:lnTo>
                    <a:pt x="94681" y="12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0" name="그래픽 14">
            <a:extLst>
              <a:ext uri="{FF2B5EF4-FFF2-40B4-BE49-F238E27FC236}">
                <a16:creationId xmlns:a16="http://schemas.microsoft.com/office/drawing/2014/main" id="{2FCDB84D-51B2-415E-BF6D-44360E27034B}"/>
              </a:ext>
            </a:extLst>
          </p:cNvPr>
          <p:cNvGrpSpPr/>
          <p:nvPr userDrawn="1"/>
        </p:nvGrpSpPr>
        <p:grpSpPr>
          <a:xfrm rot="21370375" flipH="1">
            <a:off x="10157297" y="199481"/>
            <a:ext cx="844888" cy="1581258"/>
            <a:chOff x="-82684" y="3035356"/>
            <a:chExt cx="2076450" cy="3886200"/>
          </a:xfrm>
          <a:gradFill>
            <a:gsLst>
              <a:gs pos="40000">
                <a:srgbClr val="F8ED6D">
                  <a:alpha val="15000"/>
                </a:srgbClr>
              </a:gs>
              <a:gs pos="8000">
                <a:srgbClr val="77EDBA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47AEEFC2-DC41-488D-9FBA-98BBBCFF85EE}"/>
                </a:ext>
              </a:extLst>
            </p:cNvPr>
            <p:cNvSpPr/>
            <p:nvPr/>
          </p:nvSpPr>
          <p:spPr>
            <a:xfrm>
              <a:off x="-89841" y="4074185"/>
              <a:ext cx="1085850" cy="2847975"/>
            </a:xfrm>
            <a:custGeom>
              <a:avLst/>
              <a:gdLst>
                <a:gd name="connsiteX0" fmla="*/ 9157 w 1085850"/>
                <a:gd name="connsiteY0" fmla="*/ 2842608 h 2847975"/>
                <a:gd name="connsiteX1" fmla="*/ 326340 w 1085850"/>
                <a:gd name="connsiteY1" fmla="*/ 1709324 h 2847975"/>
                <a:gd name="connsiteX2" fmla="*/ 776015 w 1085850"/>
                <a:gd name="connsiteY2" fmla="*/ 618997 h 2847975"/>
                <a:gd name="connsiteX3" fmla="*/ 1083292 w 1085850"/>
                <a:gd name="connsiteY3" fmla="*/ 28733 h 2847975"/>
                <a:gd name="connsiteX4" fmla="*/ 1058431 w 1085850"/>
                <a:gd name="connsiteY4" fmla="*/ 14159 h 2847975"/>
                <a:gd name="connsiteX5" fmla="*/ 544653 w 1085850"/>
                <a:gd name="connsiteY5" fmla="*/ 1070387 h 2847975"/>
                <a:gd name="connsiteX6" fmla="*/ 161653 w 1085850"/>
                <a:gd name="connsiteY6" fmla="*/ 2188812 h 2847975"/>
                <a:gd name="connsiteX7" fmla="*/ 7157 w 1085850"/>
                <a:gd name="connsiteY7" fmla="*/ 2842037 h 2847975"/>
                <a:gd name="connsiteX8" fmla="*/ 9157 w 1085850"/>
                <a:gd name="connsiteY8" fmla="*/ 2842608 h 2847975"/>
                <a:gd name="connsiteX9" fmla="*/ 9157 w 1085850"/>
                <a:gd name="connsiteY9" fmla="*/ 2842608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2847975">
                  <a:moveTo>
                    <a:pt x="9157" y="2842608"/>
                  </a:moveTo>
                  <a:cubicBezTo>
                    <a:pt x="98121" y="2459894"/>
                    <a:pt x="198991" y="2081275"/>
                    <a:pt x="326340" y="1709324"/>
                  </a:cubicBezTo>
                  <a:cubicBezTo>
                    <a:pt x="453689" y="1337182"/>
                    <a:pt x="604851" y="973041"/>
                    <a:pt x="776015" y="618997"/>
                  </a:cubicBezTo>
                  <a:cubicBezTo>
                    <a:pt x="872599" y="419353"/>
                    <a:pt x="975659" y="222662"/>
                    <a:pt x="1083292" y="28733"/>
                  </a:cubicBezTo>
                  <a:cubicBezTo>
                    <a:pt x="1092340" y="12540"/>
                    <a:pt x="1067671" y="-1938"/>
                    <a:pt x="1058431" y="14159"/>
                  </a:cubicBezTo>
                  <a:cubicBezTo>
                    <a:pt x="863264" y="354011"/>
                    <a:pt x="693719" y="708056"/>
                    <a:pt x="544653" y="1070387"/>
                  </a:cubicBezTo>
                  <a:cubicBezTo>
                    <a:pt x="394634" y="1435004"/>
                    <a:pt x="266999" y="1808860"/>
                    <a:pt x="161653" y="2188812"/>
                  </a:cubicBezTo>
                  <a:cubicBezTo>
                    <a:pt x="101931" y="2404458"/>
                    <a:pt x="48305" y="2622105"/>
                    <a:pt x="7157" y="2842037"/>
                  </a:cubicBezTo>
                  <a:cubicBezTo>
                    <a:pt x="6967" y="2843370"/>
                    <a:pt x="8872" y="2843942"/>
                    <a:pt x="9157" y="2842608"/>
                  </a:cubicBezTo>
                  <a:lnTo>
                    <a:pt x="9157" y="2842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2" name="자유형: 도형 621">
              <a:extLst>
                <a:ext uri="{FF2B5EF4-FFF2-40B4-BE49-F238E27FC236}">
                  <a16:creationId xmlns:a16="http://schemas.microsoft.com/office/drawing/2014/main" id="{2DFFBE1F-5027-4982-800E-47243AE2F714}"/>
                </a:ext>
              </a:extLst>
            </p:cNvPr>
            <p:cNvSpPr/>
            <p:nvPr/>
          </p:nvSpPr>
          <p:spPr>
            <a:xfrm>
              <a:off x="1064445" y="3586573"/>
              <a:ext cx="314325" cy="381000"/>
            </a:xfrm>
            <a:custGeom>
              <a:avLst/>
              <a:gdLst>
                <a:gd name="connsiteX0" fmla="*/ 11873 w 314325"/>
                <a:gd name="connsiteY0" fmla="*/ 380233 h 381000"/>
                <a:gd name="connsiteX1" fmla="*/ 159035 w 314325"/>
                <a:gd name="connsiteY1" fmla="*/ 194305 h 381000"/>
                <a:gd name="connsiteX2" fmla="*/ 313435 w 314325"/>
                <a:gd name="connsiteY2" fmla="*/ 27903 h 381000"/>
                <a:gd name="connsiteX3" fmla="*/ 296099 w 314325"/>
                <a:gd name="connsiteY3" fmla="*/ 10567 h 381000"/>
                <a:gd name="connsiteX4" fmla="*/ 145414 w 314325"/>
                <a:gd name="connsiteY4" fmla="*/ 183827 h 381000"/>
                <a:gd name="connsiteX5" fmla="*/ 7587 w 314325"/>
                <a:gd name="connsiteY5" fmla="*/ 377756 h 381000"/>
                <a:gd name="connsiteX6" fmla="*/ 11873 w 314325"/>
                <a:gd name="connsiteY6" fmla="*/ 380233 h 381000"/>
                <a:gd name="connsiteX7" fmla="*/ 11873 w 314325"/>
                <a:gd name="connsiteY7" fmla="*/ 38023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381000">
                  <a:moveTo>
                    <a:pt x="11873" y="380233"/>
                  </a:moveTo>
                  <a:cubicBezTo>
                    <a:pt x="58927" y="315939"/>
                    <a:pt x="106076" y="253836"/>
                    <a:pt x="159035" y="194305"/>
                  </a:cubicBezTo>
                  <a:cubicBezTo>
                    <a:pt x="209231" y="137917"/>
                    <a:pt x="265143" y="85624"/>
                    <a:pt x="313435" y="27903"/>
                  </a:cubicBezTo>
                  <a:cubicBezTo>
                    <a:pt x="323436" y="15901"/>
                    <a:pt x="308101" y="90"/>
                    <a:pt x="296099" y="10567"/>
                  </a:cubicBezTo>
                  <a:cubicBezTo>
                    <a:pt x="239521" y="60288"/>
                    <a:pt x="190943" y="124105"/>
                    <a:pt x="145414" y="183827"/>
                  </a:cubicBezTo>
                  <a:cubicBezTo>
                    <a:pt x="97598" y="246502"/>
                    <a:pt x="50069" y="311367"/>
                    <a:pt x="7587" y="377756"/>
                  </a:cubicBezTo>
                  <a:cubicBezTo>
                    <a:pt x="5777" y="380518"/>
                    <a:pt x="9968" y="382804"/>
                    <a:pt x="11873" y="380233"/>
                  </a:cubicBezTo>
                  <a:lnTo>
                    <a:pt x="11873" y="38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3" name="자유형: 도형 622">
              <a:extLst>
                <a:ext uri="{FF2B5EF4-FFF2-40B4-BE49-F238E27FC236}">
                  <a16:creationId xmlns:a16="http://schemas.microsoft.com/office/drawing/2014/main" id="{06B918DA-9346-4DFD-8F66-A27F22010831}"/>
                </a:ext>
              </a:extLst>
            </p:cNvPr>
            <p:cNvSpPr/>
            <p:nvPr/>
          </p:nvSpPr>
          <p:spPr>
            <a:xfrm>
              <a:off x="1011350" y="3704856"/>
              <a:ext cx="28575" cy="228600"/>
            </a:xfrm>
            <a:custGeom>
              <a:avLst/>
              <a:gdLst>
                <a:gd name="connsiteX0" fmla="*/ 18200 w 28575"/>
                <a:gd name="connsiteY0" fmla="*/ 228421 h 228600"/>
                <a:gd name="connsiteX1" fmla="*/ 22772 w 28575"/>
                <a:gd name="connsiteY1" fmla="*/ 128790 h 228600"/>
                <a:gd name="connsiteX2" fmla="*/ 27534 w 28575"/>
                <a:gd name="connsiteY2" fmla="*/ 16966 h 228600"/>
                <a:gd name="connsiteX3" fmla="*/ 7151 w 28575"/>
                <a:gd name="connsiteY3" fmla="*/ 16966 h 228600"/>
                <a:gd name="connsiteX4" fmla="*/ 11913 w 28575"/>
                <a:gd name="connsiteY4" fmla="*/ 128790 h 228600"/>
                <a:gd name="connsiteX5" fmla="*/ 16485 w 28575"/>
                <a:gd name="connsiteY5" fmla="*/ 228421 h 228600"/>
                <a:gd name="connsiteX6" fmla="*/ 18200 w 28575"/>
                <a:gd name="connsiteY6" fmla="*/ 228421 h 228600"/>
                <a:gd name="connsiteX7" fmla="*/ 18200 w 28575"/>
                <a:gd name="connsiteY7" fmla="*/ 2284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228600">
                  <a:moveTo>
                    <a:pt x="18200" y="228421"/>
                  </a:moveTo>
                  <a:cubicBezTo>
                    <a:pt x="23153" y="195560"/>
                    <a:pt x="21629" y="161937"/>
                    <a:pt x="22772" y="128790"/>
                  </a:cubicBezTo>
                  <a:cubicBezTo>
                    <a:pt x="24105" y="91452"/>
                    <a:pt x="27725" y="54304"/>
                    <a:pt x="27534" y="16966"/>
                  </a:cubicBezTo>
                  <a:cubicBezTo>
                    <a:pt x="27439" y="3917"/>
                    <a:pt x="7246" y="3822"/>
                    <a:pt x="7151" y="16966"/>
                  </a:cubicBezTo>
                  <a:cubicBezTo>
                    <a:pt x="6960" y="54304"/>
                    <a:pt x="10580" y="91452"/>
                    <a:pt x="11913" y="128790"/>
                  </a:cubicBezTo>
                  <a:cubicBezTo>
                    <a:pt x="13057" y="161937"/>
                    <a:pt x="11532" y="195560"/>
                    <a:pt x="16485" y="228421"/>
                  </a:cubicBezTo>
                  <a:cubicBezTo>
                    <a:pt x="16676" y="229279"/>
                    <a:pt x="18105" y="229279"/>
                    <a:pt x="18200" y="228421"/>
                  </a:cubicBezTo>
                  <a:lnTo>
                    <a:pt x="18200" y="2284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4" name="자유형: 도형 623">
              <a:extLst>
                <a:ext uri="{FF2B5EF4-FFF2-40B4-BE49-F238E27FC236}">
                  <a16:creationId xmlns:a16="http://schemas.microsoft.com/office/drawing/2014/main" id="{D2E3524A-685F-4396-97FB-032CAB267C6A}"/>
                </a:ext>
              </a:extLst>
            </p:cNvPr>
            <p:cNvSpPr/>
            <p:nvPr/>
          </p:nvSpPr>
          <p:spPr>
            <a:xfrm>
              <a:off x="703543" y="3648044"/>
              <a:ext cx="295275" cy="295275"/>
            </a:xfrm>
            <a:custGeom>
              <a:avLst/>
              <a:gdLst>
                <a:gd name="connsiteX0" fmla="*/ 294384 w 295275"/>
                <a:gd name="connsiteY0" fmla="*/ 295712 h 295275"/>
                <a:gd name="connsiteX1" fmla="*/ 167130 w 295275"/>
                <a:gd name="connsiteY1" fmla="*/ 155313 h 295275"/>
                <a:gd name="connsiteX2" fmla="*/ 27398 w 295275"/>
                <a:gd name="connsiteY2" fmla="*/ 10533 h 295275"/>
                <a:gd name="connsiteX3" fmla="*/ 10444 w 295275"/>
                <a:gd name="connsiteY3" fmla="*/ 27488 h 295275"/>
                <a:gd name="connsiteX4" fmla="*/ 153890 w 295275"/>
                <a:gd name="connsiteY4" fmla="*/ 168648 h 295275"/>
                <a:gd name="connsiteX5" fmla="*/ 293051 w 295275"/>
                <a:gd name="connsiteY5" fmla="*/ 297236 h 295275"/>
                <a:gd name="connsiteX6" fmla="*/ 294384 w 295275"/>
                <a:gd name="connsiteY6" fmla="*/ 295712 h 295275"/>
                <a:gd name="connsiteX7" fmla="*/ 294384 w 295275"/>
                <a:gd name="connsiteY7" fmla="*/ 2957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275" h="295275">
                  <a:moveTo>
                    <a:pt x="294384" y="295712"/>
                  </a:moveTo>
                  <a:cubicBezTo>
                    <a:pt x="258475" y="244562"/>
                    <a:pt x="209612" y="201033"/>
                    <a:pt x="167130" y="155313"/>
                  </a:cubicBezTo>
                  <a:cubicBezTo>
                    <a:pt x="121791" y="106450"/>
                    <a:pt x="77119" y="55015"/>
                    <a:pt x="27398" y="10533"/>
                  </a:cubicBezTo>
                  <a:cubicBezTo>
                    <a:pt x="15873" y="151"/>
                    <a:pt x="252" y="15867"/>
                    <a:pt x="10444" y="27488"/>
                  </a:cubicBezTo>
                  <a:cubicBezTo>
                    <a:pt x="54449" y="77684"/>
                    <a:pt x="105408" y="122833"/>
                    <a:pt x="153890" y="168648"/>
                  </a:cubicBezTo>
                  <a:cubicBezTo>
                    <a:pt x="199229" y="211511"/>
                    <a:pt x="242187" y="260755"/>
                    <a:pt x="293051" y="297236"/>
                  </a:cubicBezTo>
                  <a:cubicBezTo>
                    <a:pt x="293813" y="297902"/>
                    <a:pt x="295051" y="296664"/>
                    <a:pt x="294384" y="295712"/>
                  </a:cubicBezTo>
                  <a:lnTo>
                    <a:pt x="294384" y="295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5" name="자유형: 도형 624">
              <a:extLst>
                <a:ext uri="{FF2B5EF4-FFF2-40B4-BE49-F238E27FC236}">
                  <a16:creationId xmlns:a16="http://schemas.microsoft.com/office/drawing/2014/main" id="{47A8FCD7-F1DA-4D91-B50B-A4D0693A5F72}"/>
                </a:ext>
              </a:extLst>
            </p:cNvPr>
            <p:cNvSpPr/>
            <p:nvPr/>
          </p:nvSpPr>
          <p:spPr>
            <a:xfrm>
              <a:off x="717985" y="3989247"/>
              <a:ext cx="228600" cy="85725"/>
            </a:xfrm>
            <a:custGeom>
              <a:avLst/>
              <a:gdLst>
                <a:gd name="connsiteX0" fmla="*/ 220792 w 228600"/>
                <a:gd name="connsiteY0" fmla="*/ 7276 h 85725"/>
                <a:gd name="connsiteX1" fmla="*/ 118780 w 228600"/>
                <a:gd name="connsiteY1" fmla="*/ 35375 h 85725"/>
                <a:gd name="connsiteX2" fmla="*/ 15148 w 228600"/>
                <a:gd name="connsiteY2" fmla="*/ 57949 h 85725"/>
                <a:gd name="connsiteX3" fmla="*/ 18196 w 228600"/>
                <a:gd name="connsiteY3" fmla="*/ 80524 h 85725"/>
                <a:gd name="connsiteX4" fmla="*/ 123352 w 228600"/>
                <a:gd name="connsiteY4" fmla="*/ 52330 h 85725"/>
                <a:gd name="connsiteX5" fmla="*/ 223745 w 228600"/>
                <a:gd name="connsiteY5" fmla="*/ 14611 h 85725"/>
                <a:gd name="connsiteX6" fmla="*/ 220792 w 228600"/>
                <a:gd name="connsiteY6" fmla="*/ 7276 h 85725"/>
                <a:gd name="connsiteX7" fmla="*/ 220792 w 228600"/>
                <a:gd name="connsiteY7" fmla="*/ 72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85725">
                  <a:moveTo>
                    <a:pt x="220792" y="7276"/>
                  </a:moveTo>
                  <a:cubicBezTo>
                    <a:pt x="186502" y="16611"/>
                    <a:pt x="153832" y="28327"/>
                    <a:pt x="118780" y="35375"/>
                  </a:cubicBezTo>
                  <a:cubicBezTo>
                    <a:pt x="84490" y="42233"/>
                    <a:pt x="48294" y="46996"/>
                    <a:pt x="15148" y="57949"/>
                  </a:cubicBezTo>
                  <a:cubicBezTo>
                    <a:pt x="3527" y="61759"/>
                    <a:pt x="4575" y="81857"/>
                    <a:pt x="18196" y="80524"/>
                  </a:cubicBezTo>
                  <a:cubicBezTo>
                    <a:pt x="53914" y="77094"/>
                    <a:pt x="89823" y="64807"/>
                    <a:pt x="123352" y="52330"/>
                  </a:cubicBezTo>
                  <a:cubicBezTo>
                    <a:pt x="156689" y="39947"/>
                    <a:pt x="191455" y="29374"/>
                    <a:pt x="223745" y="14611"/>
                  </a:cubicBezTo>
                  <a:cubicBezTo>
                    <a:pt x="228127" y="12706"/>
                    <a:pt x="225079" y="6133"/>
                    <a:pt x="220792" y="7276"/>
                  </a:cubicBezTo>
                  <a:lnTo>
                    <a:pt x="220792" y="7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6" name="자유형: 도형 625">
              <a:extLst>
                <a:ext uri="{FF2B5EF4-FFF2-40B4-BE49-F238E27FC236}">
                  <a16:creationId xmlns:a16="http://schemas.microsoft.com/office/drawing/2014/main" id="{0579B187-6634-4809-98FB-F5916E7184D3}"/>
                </a:ext>
              </a:extLst>
            </p:cNvPr>
            <p:cNvSpPr/>
            <p:nvPr/>
          </p:nvSpPr>
          <p:spPr>
            <a:xfrm>
              <a:off x="1053629" y="4086603"/>
              <a:ext cx="57150" cy="238125"/>
            </a:xfrm>
            <a:custGeom>
              <a:avLst/>
              <a:gdLst>
                <a:gd name="connsiteX0" fmla="*/ 7164 w 57150"/>
                <a:gd name="connsiteY0" fmla="*/ 9838 h 238125"/>
                <a:gd name="connsiteX1" fmla="*/ 31167 w 57150"/>
                <a:gd name="connsiteY1" fmla="*/ 231199 h 238125"/>
                <a:gd name="connsiteX2" fmla="*/ 53169 w 57150"/>
                <a:gd name="connsiteY2" fmla="*/ 225103 h 238125"/>
                <a:gd name="connsiteX3" fmla="*/ 12593 w 57150"/>
                <a:gd name="connsiteY3" fmla="*/ 9076 h 238125"/>
                <a:gd name="connsiteX4" fmla="*/ 7164 w 57150"/>
                <a:gd name="connsiteY4" fmla="*/ 9838 h 238125"/>
                <a:gd name="connsiteX5" fmla="*/ 7164 w 57150"/>
                <a:gd name="connsiteY5" fmla="*/ 983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38125">
                  <a:moveTo>
                    <a:pt x="7164" y="9838"/>
                  </a:moveTo>
                  <a:cubicBezTo>
                    <a:pt x="14212" y="83466"/>
                    <a:pt x="20308" y="158047"/>
                    <a:pt x="31167" y="231199"/>
                  </a:cubicBezTo>
                  <a:cubicBezTo>
                    <a:pt x="33357" y="245677"/>
                    <a:pt x="55265" y="239486"/>
                    <a:pt x="53169" y="225103"/>
                  </a:cubicBezTo>
                  <a:cubicBezTo>
                    <a:pt x="42596" y="152903"/>
                    <a:pt x="26975" y="80704"/>
                    <a:pt x="12593" y="9076"/>
                  </a:cubicBezTo>
                  <a:cubicBezTo>
                    <a:pt x="12021" y="6123"/>
                    <a:pt x="6783" y="6695"/>
                    <a:pt x="7164" y="9838"/>
                  </a:cubicBezTo>
                  <a:lnTo>
                    <a:pt x="7164" y="98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7" name="자유형: 도형 626">
              <a:extLst>
                <a:ext uri="{FF2B5EF4-FFF2-40B4-BE49-F238E27FC236}">
                  <a16:creationId xmlns:a16="http://schemas.microsoft.com/office/drawing/2014/main" id="{1B6DF449-0A1A-4A35-A651-E781A91C9EDA}"/>
                </a:ext>
              </a:extLst>
            </p:cNvPr>
            <p:cNvSpPr/>
            <p:nvPr/>
          </p:nvSpPr>
          <p:spPr>
            <a:xfrm>
              <a:off x="1081336" y="4044236"/>
              <a:ext cx="257175" cy="266700"/>
            </a:xfrm>
            <a:custGeom>
              <a:avLst/>
              <a:gdLst>
                <a:gd name="connsiteX0" fmla="*/ 7936 w 257175"/>
                <a:gd name="connsiteY0" fmla="*/ 12009 h 266700"/>
                <a:gd name="connsiteX1" fmla="*/ 123569 w 257175"/>
                <a:gd name="connsiteY1" fmla="*/ 128024 h 266700"/>
                <a:gd name="connsiteX2" fmla="*/ 227583 w 257175"/>
                <a:gd name="connsiteY2" fmla="*/ 255373 h 266700"/>
                <a:gd name="connsiteX3" fmla="*/ 250919 w 257175"/>
                <a:gd name="connsiteY3" fmla="*/ 237371 h 266700"/>
                <a:gd name="connsiteX4" fmla="*/ 135666 w 257175"/>
                <a:gd name="connsiteY4" fmla="*/ 115927 h 266700"/>
                <a:gd name="connsiteX5" fmla="*/ 11270 w 257175"/>
                <a:gd name="connsiteY5" fmla="*/ 7628 h 266700"/>
                <a:gd name="connsiteX6" fmla="*/ 7936 w 257175"/>
                <a:gd name="connsiteY6" fmla="*/ 12009 h 266700"/>
                <a:gd name="connsiteX7" fmla="*/ 7936 w 257175"/>
                <a:gd name="connsiteY7" fmla="*/ 12009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7175" h="266700">
                  <a:moveTo>
                    <a:pt x="7936" y="12009"/>
                  </a:moveTo>
                  <a:cubicBezTo>
                    <a:pt x="47274" y="49538"/>
                    <a:pt x="86041" y="88590"/>
                    <a:pt x="123569" y="128024"/>
                  </a:cubicBezTo>
                  <a:cubicBezTo>
                    <a:pt x="161669" y="168029"/>
                    <a:pt x="191673" y="213844"/>
                    <a:pt x="227583" y="255373"/>
                  </a:cubicBezTo>
                  <a:cubicBezTo>
                    <a:pt x="238441" y="267946"/>
                    <a:pt x="261110" y="250896"/>
                    <a:pt x="250919" y="237371"/>
                  </a:cubicBezTo>
                  <a:cubicBezTo>
                    <a:pt x="217772" y="193175"/>
                    <a:pt x="174528" y="155075"/>
                    <a:pt x="135666" y="115927"/>
                  </a:cubicBezTo>
                  <a:cubicBezTo>
                    <a:pt x="96518" y="76494"/>
                    <a:pt x="55275" y="41251"/>
                    <a:pt x="11270" y="7628"/>
                  </a:cubicBezTo>
                  <a:cubicBezTo>
                    <a:pt x="8793" y="5723"/>
                    <a:pt x="5650" y="9914"/>
                    <a:pt x="7936" y="12009"/>
                  </a:cubicBezTo>
                  <a:lnTo>
                    <a:pt x="7936" y="120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8" name="자유형: 도형 627">
              <a:extLst>
                <a:ext uri="{FF2B5EF4-FFF2-40B4-BE49-F238E27FC236}">
                  <a16:creationId xmlns:a16="http://schemas.microsoft.com/office/drawing/2014/main" id="{E1C34324-10AA-4531-93B1-81DC08B0A078}"/>
                </a:ext>
              </a:extLst>
            </p:cNvPr>
            <p:cNvSpPr/>
            <p:nvPr/>
          </p:nvSpPr>
          <p:spPr>
            <a:xfrm>
              <a:off x="1119609" y="3965198"/>
              <a:ext cx="238125" cy="47625"/>
            </a:xfrm>
            <a:custGeom>
              <a:avLst/>
              <a:gdLst>
                <a:gd name="connsiteX0" fmla="*/ 11287 w 238125"/>
                <a:gd name="connsiteY0" fmla="*/ 41136 h 47625"/>
                <a:gd name="connsiteX1" fmla="*/ 225409 w 238125"/>
                <a:gd name="connsiteY1" fmla="*/ 31707 h 47625"/>
                <a:gd name="connsiteX2" fmla="*/ 218646 w 238125"/>
                <a:gd name="connsiteY2" fmla="*/ 7323 h 47625"/>
                <a:gd name="connsiteX3" fmla="*/ 11287 w 238125"/>
                <a:gd name="connsiteY3" fmla="*/ 32564 h 47625"/>
                <a:gd name="connsiteX4" fmla="*/ 11287 w 238125"/>
                <a:gd name="connsiteY4" fmla="*/ 41136 h 47625"/>
                <a:gd name="connsiteX5" fmla="*/ 11287 w 238125"/>
                <a:gd name="connsiteY5" fmla="*/ 4113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47625">
                  <a:moveTo>
                    <a:pt x="11287" y="41136"/>
                  </a:moveTo>
                  <a:cubicBezTo>
                    <a:pt x="81201" y="43041"/>
                    <a:pt x="156448" y="44089"/>
                    <a:pt x="225409" y="31707"/>
                  </a:cubicBezTo>
                  <a:cubicBezTo>
                    <a:pt x="241602" y="28849"/>
                    <a:pt x="234553" y="4846"/>
                    <a:pt x="218646" y="7323"/>
                  </a:cubicBezTo>
                  <a:cubicBezTo>
                    <a:pt x="148828" y="18181"/>
                    <a:pt x="82344" y="30945"/>
                    <a:pt x="11287" y="32564"/>
                  </a:cubicBezTo>
                  <a:cubicBezTo>
                    <a:pt x="5763" y="32659"/>
                    <a:pt x="5763" y="41041"/>
                    <a:pt x="11287" y="41136"/>
                  </a:cubicBezTo>
                  <a:lnTo>
                    <a:pt x="11287" y="411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61AFD910-0998-47A1-85C9-61C93D0A7469}"/>
                </a:ext>
              </a:extLst>
            </p:cNvPr>
            <p:cNvSpPr/>
            <p:nvPr/>
          </p:nvSpPr>
          <p:spPr>
            <a:xfrm>
              <a:off x="1105485" y="4145440"/>
              <a:ext cx="66675" cy="104775"/>
            </a:xfrm>
            <a:custGeom>
              <a:avLst/>
              <a:gdLst>
                <a:gd name="connsiteX0" fmla="*/ 7504 w 66675"/>
                <a:gd name="connsiteY0" fmla="*/ 11580 h 104775"/>
                <a:gd name="connsiteX1" fmla="*/ 45699 w 66675"/>
                <a:gd name="connsiteY1" fmla="*/ 94352 h 104775"/>
                <a:gd name="connsiteX2" fmla="*/ 61987 w 66675"/>
                <a:gd name="connsiteY2" fmla="*/ 87494 h 104775"/>
                <a:gd name="connsiteX3" fmla="*/ 12552 w 66675"/>
                <a:gd name="connsiteY3" fmla="*/ 8627 h 104775"/>
                <a:gd name="connsiteX4" fmla="*/ 7504 w 66675"/>
                <a:gd name="connsiteY4" fmla="*/ 11580 h 104775"/>
                <a:gd name="connsiteX5" fmla="*/ 7504 w 66675"/>
                <a:gd name="connsiteY5" fmla="*/ 1158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104775">
                  <a:moveTo>
                    <a:pt x="7504" y="11580"/>
                  </a:moveTo>
                  <a:cubicBezTo>
                    <a:pt x="20934" y="38916"/>
                    <a:pt x="34555" y="66063"/>
                    <a:pt x="45699" y="94352"/>
                  </a:cubicBezTo>
                  <a:cubicBezTo>
                    <a:pt x="50652" y="107020"/>
                    <a:pt x="69131" y="97495"/>
                    <a:pt x="61987" y="87494"/>
                  </a:cubicBezTo>
                  <a:cubicBezTo>
                    <a:pt x="43985" y="62157"/>
                    <a:pt x="28364" y="35392"/>
                    <a:pt x="12552" y="8627"/>
                  </a:cubicBezTo>
                  <a:cubicBezTo>
                    <a:pt x="10647" y="5293"/>
                    <a:pt x="5790" y="8151"/>
                    <a:pt x="7504" y="11580"/>
                  </a:cubicBezTo>
                  <a:lnTo>
                    <a:pt x="7504" y="11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10F06C2B-581E-44E5-8A10-FA5CC7A55098}"/>
                </a:ext>
              </a:extLst>
            </p:cNvPr>
            <p:cNvSpPr/>
            <p:nvPr/>
          </p:nvSpPr>
          <p:spPr>
            <a:xfrm>
              <a:off x="988609" y="4146879"/>
              <a:ext cx="38100" cy="123825"/>
            </a:xfrm>
            <a:custGeom>
              <a:avLst/>
              <a:gdLst>
                <a:gd name="connsiteX0" fmla="*/ 29987 w 38100"/>
                <a:gd name="connsiteY0" fmla="*/ 8427 h 123825"/>
                <a:gd name="connsiteX1" fmla="*/ 7603 w 38100"/>
                <a:gd name="connsiteY1" fmla="*/ 114059 h 123825"/>
                <a:gd name="connsiteX2" fmla="*/ 26844 w 38100"/>
                <a:gd name="connsiteY2" fmla="*/ 116631 h 123825"/>
                <a:gd name="connsiteX3" fmla="*/ 33416 w 38100"/>
                <a:gd name="connsiteY3" fmla="*/ 8903 h 123825"/>
                <a:gd name="connsiteX4" fmla="*/ 29987 w 38100"/>
                <a:gd name="connsiteY4" fmla="*/ 8427 h 123825"/>
                <a:gd name="connsiteX5" fmla="*/ 29987 w 38100"/>
                <a:gd name="connsiteY5" fmla="*/ 84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23825">
                  <a:moveTo>
                    <a:pt x="29987" y="8427"/>
                  </a:moveTo>
                  <a:cubicBezTo>
                    <a:pt x="23891" y="44146"/>
                    <a:pt x="17700" y="79293"/>
                    <a:pt x="7603" y="114059"/>
                  </a:cubicBezTo>
                  <a:cubicBezTo>
                    <a:pt x="3603" y="127775"/>
                    <a:pt x="27034" y="131109"/>
                    <a:pt x="26844" y="116631"/>
                  </a:cubicBezTo>
                  <a:cubicBezTo>
                    <a:pt x="26368" y="80436"/>
                    <a:pt x="29797" y="44812"/>
                    <a:pt x="33416" y="8903"/>
                  </a:cubicBezTo>
                  <a:cubicBezTo>
                    <a:pt x="33607" y="6903"/>
                    <a:pt x="30273" y="6427"/>
                    <a:pt x="29987" y="8427"/>
                  </a:cubicBezTo>
                  <a:lnTo>
                    <a:pt x="29987" y="84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83199057-4039-4DDA-B158-E6FFA34A92D9}"/>
                </a:ext>
              </a:extLst>
            </p:cNvPr>
            <p:cNvSpPr/>
            <p:nvPr/>
          </p:nvSpPr>
          <p:spPr>
            <a:xfrm>
              <a:off x="806677" y="4045344"/>
              <a:ext cx="123825" cy="85725"/>
            </a:xfrm>
            <a:custGeom>
              <a:avLst/>
              <a:gdLst>
                <a:gd name="connsiteX0" fmla="*/ 117907 w 123825"/>
                <a:gd name="connsiteY0" fmla="*/ 7567 h 85725"/>
                <a:gd name="connsiteX1" fmla="*/ 65806 w 123825"/>
                <a:gd name="connsiteY1" fmla="*/ 40619 h 85725"/>
                <a:gd name="connsiteX2" fmla="*/ 10942 w 123825"/>
                <a:gd name="connsiteY2" fmla="*/ 69385 h 85725"/>
                <a:gd name="connsiteX3" fmla="*/ 17895 w 123825"/>
                <a:gd name="connsiteY3" fmla="*/ 85863 h 85725"/>
                <a:gd name="connsiteX4" fmla="*/ 71711 w 123825"/>
                <a:gd name="connsiteY4" fmla="*/ 50620 h 85725"/>
                <a:gd name="connsiteX5" fmla="*/ 121241 w 123825"/>
                <a:gd name="connsiteY5" fmla="*/ 11854 h 85725"/>
                <a:gd name="connsiteX6" fmla="*/ 117907 w 123825"/>
                <a:gd name="connsiteY6" fmla="*/ 7567 h 85725"/>
                <a:gd name="connsiteX7" fmla="*/ 117907 w 123825"/>
                <a:gd name="connsiteY7" fmla="*/ 75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85725">
                  <a:moveTo>
                    <a:pt x="117907" y="7567"/>
                  </a:moveTo>
                  <a:cubicBezTo>
                    <a:pt x="100572" y="18712"/>
                    <a:pt x="83998" y="30808"/>
                    <a:pt x="65806" y="40619"/>
                  </a:cubicBezTo>
                  <a:cubicBezTo>
                    <a:pt x="47994" y="50239"/>
                    <a:pt x="26944" y="57193"/>
                    <a:pt x="10942" y="69385"/>
                  </a:cubicBezTo>
                  <a:cubicBezTo>
                    <a:pt x="3607" y="74909"/>
                    <a:pt x="7417" y="89673"/>
                    <a:pt x="17895" y="85863"/>
                  </a:cubicBezTo>
                  <a:cubicBezTo>
                    <a:pt x="37612" y="78624"/>
                    <a:pt x="55042" y="63289"/>
                    <a:pt x="71711" y="50620"/>
                  </a:cubicBezTo>
                  <a:cubicBezTo>
                    <a:pt x="88380" y="37857"/>
                    <a:pt x="105620" y="25855"/>
                    <a:pt x="121241" y="11854"/>
                  </a:cubicBezTo>
                  <a:cubicBezTo>
                    <a:pt x="123432" y="9758"/>
                    <a:pt x="120479" y="5853"/>
                    <a:pt x="117907" y="7567"/>
                  </a:cubicBezTo>
                  <a:lnTo>
                    <a:pt x="117907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2" name="자유형: 도형 631">
              <a:extLst>
                <a:ext uri="{FF2B5EF4-FFF2-40B4-BE49-F238E27FC236}">
                  <a16:creationId xmlns:a16="http://schemas.microsoft.com/office/drawing/2014/main" id="{BC4BA6D3-A0E1-4370-8E3A-1059F896C02C}"/>
                </a:ext>
              </a:extLst>
            </p:cNvPr>
            <p:cNvSpPr/>
            <p:nvPr/>
          </p:nvSpPr>
          <p:spPr>
            <a:xfrm>
              <a:off x="812199" y="3903194"/>
              <a:ext cx="133350" cy="66675"/>
            </a:xfrm>
            <a:custGeom>
              <a:avLst/>
              <a:gdLst>
                <a:gd name="connsiteX0" fmla="*/ 133150 w 133350"/>
                <a:gd name="connsiteY0" fmla="*/ 57897 h 66675"/>
                <a:gd name="connsiteX1" fmla="*/ 20088 w 133350"/>
                <a:gd name="connsiteY1" fmla="*/ 7891 h 66675"/>
                <a:gd name="connsiteX2" fmla="*/ 14468 w 133350"/>
                <a:gd name="connsiteY2" fmla="*/ 28369 h 66675"/>
                <a:gd name="connsiteX3" fmla="*/ 131816 w 133350"/>
                <a:gd name="connsiteY3" fmla="*/ 61040 h 66675"/>
                <a:gd name="connsiteX4" fmla="*/ 133150 w 133350"/>
                <a:gd name="connsiteY4" fmla="*/ 57897 h 66675"/>
                <a:gd name="connsiteX5" fmla="*/ 133150 w 133350"/>
                <a:gd name="connsiteY5" fmla="*/ 578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66675">
                  <a:moveTo>
                    <a:pt x="133150" y="57897"/>
                  </a:moveTo>
                  <a:cubicBezTo>
                    <a:pt x="96669" y="39990"/>
                    <a:pt x="57902" y="22654"/>
                    <a:pt x="20088" y="7891"/>
                  </a:cubicBezTo>
                  <a:cubicBezTo>
                    <a:pt x="7515" y="2938"/>
                    <a:pt x="1324" y="24083"/>
                    <a:pt x="14468" y="28369"/>
                  </a:cubicBezTo>
                  <a:cubicBezTo>
                    <a:pt x="52378" y="40752"/>
                    <a:pt x="92954" y="51801"/>
                    <a:pt x="131816" y="61040"/>
                  </a:cubicBezTo>
                  <a:cubicBezTo>
                    <a:pt x="133626" y="61421"/>
                    <a:pt x="134864" y="58754"/>
                    <a:pt x="133150" y="57897"/>
                  </a:cubicBezTo>
                  <a:lnTo>
                    <a:pt x="133150" y="578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BC48CE4E-2FFF-45A7-B749-C1D8E3FF073E}"/>
                </a:ext>
              </a:extLst>
            </p:cNvPr>
            <p:cNvSpPr/>
            <p:nvPr/>
          </p:nvSpPr>
          <p:spPr>
            <a:xfrm>
              <a:off x="939768" y="3776283"/>
              <a:ext cx="57150" cy="114300"/>
            </a:xfrm>
            <a:custGeom>
              <a:avLst/>
              <a:gdLst>
                <a:gd name="connsiteX0" fmla="*/ 52158 w 57150"/>
                <a:gd name="connsiteY0" fmla="*/ 108513 h 114300"/>
                <a:gd name="connsiteX1" fmla="*/ 23774 w 57150"/>
                <a:gd name="connsiteY1" fmla="*/ 13072 h 114300"/>
                <a:gd name="connsiteX2" fmla="*/ 8534 w 57150"/>
                <a:gd name="connsiteY2" fmla="*/ 19549 h 114300"/>
                <a:gd name="connsiteX3" fmla="*/ 50634 w 57150"/>
                <a:gd name="connsiteY3" fmla="*/ 109275 h 114300"/>
                <a:gd name="connsiteX4" fmla="*/ 52158 w 57150"/>
                <a:gd name="connsiteY4" fmla="*/ 108513 h 114300"/>
                <a:gd name="connsiteX5" fmla="*/ 52158 w 57150"/>
                <a:gd name="connsiteY5" fmla="*/ 10851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52158" y="108513"/>
                  </a:moveTo>
                  <a:cubicBezTo>
                    <a:pt x="46253" y="75747"/>
                    <a:pt x="29489" y="46029"/>
                    <a:pt x="23774" y="13072"/>
                  </a:cubicBezTo>
                  <a:cubicBezTo>
                    <a:pt x="21774" y="1452"/>
                    <a:pt x="1771" y="8691"/>
                    <a:pt x="8534" y="19549"/>
                  </a:cubicBezTo>
                  <a:cubicBezTo>
                    <a:pt x="26155" y="47743"/>
                    <a:pt x="33204" y="80986"/>
                    <a:pt x="50634" y="109275"/>
                  </a:cubicBezTo>
                  <a:cubicBezTo>
                    <a:pt x="51015" y="110132"/>
                    <a:pt x="52254" y="109465"/>
                    <a:pt x="52158" y="108513"/>
                  </a:cubicBezTo>
                  <a:lnTo>
                    <a:pt x="52158" y="108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07D0BDB3-54C9-406B-B179-791319D84F25}"/>
                </a:ext>
              </a:extLst>
            </p:cNvPr>
            <p:cNvSpPr/>
            <p:nvPr/>
          </p:nvSpPr>
          <p:spPr>
            <a:xfrm>
              <a:off x="1052300" y="3791422"/>
              <a:ext cx="47625" cy="123825"/>
            </a:xfrm>
            <a:custGeom>
              <a:avLst/>
              <a:gdLst>
                <a:gd name="connsiteX0" fmla="*/ 11826 w 47625"/>
                <a:gd name="connsiteY0" fmla="*/ 119758 h 123825"/>
                <a:gd name="connsiteX1" fmla="*/ 43354 w 47625"/>
                <a:gd name="connsiteY1" fmla="*/ 17555 h 123825"/>
                <a:gd name="connsiteX2" fmla="*/ 26495 w 47625"/>
                <a:gd name="connsiteY2" fmla="*/ 15269 h 123825"/>
                <a:gd name="connsiteX3" fmla="*/ 17351 w 47625"/>
                <a:gd name="connsiteY3" fmla="*/ 73371 h 123825"/>
                <a:gd name="connsiteX4" fmla="*/ 7159 w 47625"/>
                <a:gd name="connsiteY4" fmla="*/ 118520 h 123825"/>
                <a:gd name="connsiteX5" fmla="*/ 11826 w 47625"/>
                <a:gd name="connsiteY5" fmla="*/ 119758 h 123825"/>
                <a:gd name="connsiteX6" fmla="*/ 11826 w 47625"/>
                <a:gd name="connsiteY6" fmla="*/ 1197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123825">
                  <a:moveTo>
                    <a:pt x="11826" y="119758"/>
                  </a:moveTo>
                  <a:cubicBezTo>
                    <a:pt x="27543" y="89278"/>
                    <a:pt x="34115" y="50511"/>
                    <a:pt x="43354" y="17555"/>
                  </a:cubicBezTo>
                  <a:cubicBezTo>
                    <a:pt x="46593" y="5934"/>
                    <a:pt x="27923" y="2505"/>
                    <a:pt x="26495" y="15269"/>
                  </a:cubicBezTo>
                  <a:cubicBezTo>
                    <a:pt x="24399" y="34890"/>
                    <a:pt x="21923" y="54131"/>
                    <a:pt x="17351" y="73371"/>
                  </a:cubicBezTo>
                  <a:cubicBezTo>
                    <a:pt x="13731" y="88421"/>
                    <a:pt x="8873" y="103184"/>
                    <a:pt x="7159" y="118520"/>
                  </a:cubicBezTo>
                  <a:cubicBezTo>
                    <a:pt x="6873" y="120996"/>
                    <a:pt x="10683" y="121853"/>
                    <a:pt x="11826" y="119758"/>
                  </a:cubicBezTo>
                  <a:lnTo>
                    <a:pt x="11826" y="1197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5" name="자유형: 도형 634">
              <a:extLst>
                <a:ext uri="{FF2B5EF4-FFF2-40B4-BE49-F238E27FC236}">
                  <a16:creationId xmlns:a16="http://schemas.microsoft.com/office/drawing/2014/main" id="{8C75BF43-9930-4351-9755-B34F125E7455}"/>
                </a:ext>
              </a:extLst>
            </p:cNvPr>
            <p:cNvSpPr/>
            <p:nvPr/>
          </p:nvSpPr>
          <p:spPr>
            <a:xfrm>
              <a:off x="1116750" y="3909627"/>
              <a:ext cx="123825" cy="57150"/>
            </a:xfrm>
            <a:custGeom>
              <a:avLst/>
              <a:gdLst>
                <a:gd name="connsiteX0" fmla="*/ 11003 w 123825"/>
                <a:gd name="connsiteY0" fmla="*/ 53179 h 57150"/>
                <a:gd name="connsiteX1" fmla="*/ 65296 w 123825"/>
                <a:gd name="connsiteY1" fmla="*/ 37081 h 57150"/>
                <a:gd name="connsiteX2" fmla="*/ 114445 w 123825"/>
                <a:gd name="connsiteY2" fmla="*/ 22984 h 57150"/>
                <a:gd name="connsiteX3" fmla="*/ 107872 w 123825"/>
                <a:gd name="connsiteY3" fmla="*/ 7459 h 57150"/>
                <a:gd name="connsiteX4" fmla="*/ 55580 w 123825"/>
                <a:gd name="connsiteY4" fmla="*/ 30414 h 57150"/>
                <a:gd name="connsiteX5" fmla="*/ 8622 w 123825"/>
                <a:gd name="connsiteY5" fmla="*/ 47654 h 57150"/>
                <a:gd name="connsiteX6" fmla="*/ 11003 w 123825"/>
                <a:gd name="connsiteY6" fmla="*/ 53179 h 57150"/>
                <a:gd name="connsiteX7" fmla="*/ 11003 w 123825"/>
                <a:gd name="connsiteY7" fmla="*/ 5317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57150">
                  <a:moveTo>
                    <a:pt x="11003" y="53179"/>
                  </a:moveTo>
                  <a:cubicBezTo>
                    <a:pt x="29482" y="49559"/>
                    <a:pt x="47198" y="42415"/>
                    <a:pt x="65296" y="37081"/>
                  </a:cubicBezTo>
                  <a:cubicBezTo>
                    <a:pt x="81774" y="32224"/>
                    <a:pt x="98919" y="30414"/>
                    <a:pt x="114445" y="22984"/>
                  </a:cubicBezTo>
                  <a:cubicBezTo>
                    <a:pt x="123208" y="18793"/>
                    <a:pt x="117016" y="4887"/>
                    <a:pt x="107872" y="7459"/>
                  </a:cubicBezTo>
                  <a:cubicBezTo>
                    <a:pt x="89584" y="12602"/>
                    <a:pt x="73392" y="23651"/>
                    <a:pt x="55580" y="30414"/>
                  </a:cubicBezTo>
                  <a:cubicBezTo>
                    <a:pt x="39959" y="36319"/>
                    <a:pt x="23862" y="40796"/>
                    <a:pt x="8622" y="47654"/>
                  </a:cubicBezTo>
                  <a:cubicBezTo>
                    <a:pt x="5479" y="49178"/>
                    <a:pt x="7860" y="53845"/>
                    <a:pt x="11003" y="53179"/>
                  </a:cubicBezTo>
                  <a:lnTo>
                    <a:pt x="11003" y="531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5B3E1D38-9991-49AD-AF4A-EE510E254A4A}"/>
                </a:ext>
              </a:extLst>
            </p:cNvPr>
            <p:cNvSpPr/>
            <p:nvPr/>
          </p:nvSpPr>
          <p:spPr>
            <a:xfrm>
              <a:off x="1018124" y="4026837"/>
              <a:ext cx="19050" cy="76200"/>
            </a:xfrm>
            <a:custGeom>
              <a:avLst/>
              <a:gdLst>
                <a:gd name="connsiteX0" fmla="*/ 9045 w 19050"/>
                <a:gd name="connsiteY0" fmla="*/ 9787 h 76200"/>
                <a:gd name="connsiteX1" fmla="*/ 8664 w 19050"/>
                <a:gd name="connsiteY1" fmla="*/ 70080 h 76200"/>
                <a:gd name="connsiteX2" fmla="*/ 15046 w 19050"/>
                <a:gd name="connsiteY2" fmla="*/ 70080 h 76200"/>
                <a:gd name="connsiteX3" fmla="*/ 14665 w 19050"/>
                <a:gd name="connsiteY3" fmla="*/ 9787 h 76200"/>
                <a:gd name="connsiteX4" fmla="*/ 9045 w 19050"/>
                <a:gd name="connsiteY4" fmla="*/ 9787 h 76200"/>
                <a:gd name="connsiteX5" fmla="*/ 9045 w 19050"/>
                <a:gd name="connsiteY5" fmla="*/ 978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76200">
                  <a:moveTo>
                    <a:pt x="9045" y="9787"/>
                  </a:moveTo>
                  <a:cubicBezTo>
                    <a:pt x="7902" y="29313"/>
                    <a:pt x="5616" y="50744"/>
                    <a:pt x="8664" y="70080"/>
                  </a:cubicBezTo>
                  <a:cubicBezTo>
                    <a:pt x="9141" y="73223"/>
                    <a:pt x="14570" y="73223"/>
                    <a:pt x="15046" y="70080"/>
                  </a:cubicBezTo>
                  <a:cubicBezTo>
                    <a:pt x="18094" y="50744"/>
                    <a:pt x="15808" y="29218"/>
                    <a:pt x="14665" y="9787"/>
                  </a:cubicBezTo>
                  <a:cubicBezTo>
                    <a:pt x="14475" y="6263"/>
                    <a:pt x="9236" y="6263"/>
                    <a:pt x="9045" y="9787"/>
                  </a:cubicBezTo>
                  <a:lnTo>
                    <a:pt x="9045" y="9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0FEC39EF-415C-4A46-87D5-75F930B17CB4}"/>
                </a:ext>
              </a:extLst>
            </p:cNvPr>
            <p:cNvSpPr/>
            <p:nvPr/>
          </p:nvSpPr>
          <p:spPr>
            <a:xfrm>
              <a:off x="952446" y="4006235"/>
              <a:ext cx="47625" cy="28575"/>
            </a:xfrm>
            <a:custGeom>
              <a:avLst/>
              <a:gdLst>
                <a:gd name="connsiteX0" fmla="*/ 47862 w 47625"/>
                <a:gd name="connsiteY0" fmla="*/ 7148 h 28575"/>
                <a:gd name="connsiteX1" fmla="*/ 8238 w 47625"/>
                <a:gd name="connsiteY1" fmla="*/ 24293 h 28575"/>
                <a:gd name="connsiteX2" fmla="*/ 12906 w 47625"/>
                <a:gd name="connsiteY2" fmla="*/ 28960 h 28575"/>
                <a:gd name="connsiteX3" fmla="*/ 48529 w 47625"/>
                <a:gd name="connsiteY3" fmla="*/ 9338 h 28575"/>
                <a:gd name="connsiteX4" fmla="*/ 47862 w 47625"/>
                <a:gd name="connsiteY4" fmla="*/ 7148 h 28575"/>
                <a:gd name="connsiteX5" fmla="*/ 47862 w 47625"/>
                <a:gd name="connsiteY5" fmla="*/ 714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47862" y="7148"/>
                  </a:moveTo>
                  <a:cubicBezTo>
                    <a:pt x="33099" y="7433"/>
                    <a:pt x="19192" y="14863"/>
                    <a:pt x="8238" y="24293"/>
                  </a:cubicBezTo>
                  <a:cubicBezTo>
                    <a:pt x="5000" y="27055"/>
                    <a:pt x="9667" y="31532"/>
                    <a:pt x="12906" y="28960"/>
                  </a:cubicBezTo>
                  <a:cubicBezTo>
                    <a:pt x="23859" y="20292"/>
                    <a:pt x="35861" y="15053"/>
                    <a:pt x="48529" y="9338"/>
                  </a:cubicBezTo>
                  <a:cubicBezTo>
                    <a:pt x="49482" y="8767"/>
                    <a:pt x="48910" y="7052"/>
                    <a:pt x="47862" y="7148"/>
                  </a:cubicBezTo>
                  <a:lnTo>
                    <a:pt x="47862" y="71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F64EDFB4-FFFF-45AA-B749-5212B5162097}"/>
                </a:ext>
              </a:extLst>
            </p:cNvPr>
            <p:cNvSpPr/>
            <p:nvPr/>
          </p:nvSpPr>
          <p:spPr>
            <a:xfrm>
              <a:off x="956364" y="3962854"/>
              <a:ext cx="47625" cy="19050"/>
            </a:xfrm>
            <a:custGeom>
              <a:avLst/>
              <a:gdLst>
                <a:gd name="connsiteX0" fmla="*/ 43849 w 47625"/>
                <a:gd name="connsiteY0" fmla="*/ 15572 h 19050"/>
                <a:gd name="connsiteX1" fmla="*/ 12322 w 47625"/>
                <a:gd name="connsiteY1" fmla="*/ 7571 h 19050"/>
                <a:gd name="connsiteX2" fmla="*/ 8797 w 47625"/>
                <a:gd name="connsiteY2" fmla="*/ 13667 h 19050"/>
                <a:gd name="connsiteX3" fmla="*/ 43945 w 47625"/>
                <a:gd name="connsiteY3" fmla="*/ 20811 h 19050"/>
                <a:gd name="connsiteX4" fmla="*/ 43849 w 47625"/>
                <a:gd name="connsiteY4" fmla="*/ 15572 h 19050"/>
                <a:gd name="connsiteX5" fmla="*/ 43849 w 47625"/>
                <a:gd name="connsiteY5" fmla="*/ 155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43849" y="15572"/>
                  </a:moveTo>
                  <a:cubicBezTo>
                    <a:pt x="32229" y="16239"/>
                    <a:pt x="22609" y="12620"/>
                    <a:pt x="12322" y="7571"/>
                  </a:cubicBezTo>
                  <a:cubicBezTo>
                    <a:pt x="8226" y="5571"/>
                    <a:pt x="5083" y="11096"/>
                    <a:pt x="8797" y="13667"/>
                  </a:cubicBezTo>
                  <a:cubicBezTo>
                    <a:pt x="18894" y="20621"/>
                    <a:pt x="31943" y="22145"/>
                    <a:pt x="43945" y="20811"/>
                  </a:cubicBezTo>
                  <a:cubicBezTo>
                    <a:pt x="47088" y="20335"/>
                    <a:pt x="47278" y="15382"/>
                    <a:pt x="43849" y="15572"/>
                  </a:cubicBezTo>
                  <a:lnTo>
                    <a:pt x="43849" y="15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9" name="자유형: 도형 638">
              <a:extLst>
                <a:ext uri="{FF2B5EF4-FFF2-40B4-BE49-F238E27FC236}">
                  <a16:creationId xmlns:a16="http://schemas.microsoft.com/office/drawing/2014/main" id="{16440D36-A5D6-46F2-A258-E210AE32C5B3}"/>
                </a:ext>
              </a:extLst>
            </p:cNvPr>
            <p:cNvSpPr/>
            <p:nvPr/>
          </p:nvSpPr>
          <p:spPr>
            <a:xfrm>
              <a:off x="1024795" y="3919604"/>
              <a:ext cx="28575" cy="57150"/>
            </a:xfrm>
            <a:custGeom>
              <a:avLst/>
              <a:gdLst>
                <a:gd name="connsiteX0" fmla="*/ 9803 w 28575"/>
                <a:gd name="connsiteY0" fmla="*/ 54441 h 57150"/>
                <a:gd name="connsiteX1" fmla="*/ 29806 w 28575"/>
                <a:gd name="connsiteY1" fmla="*/ 9959 h 57150"/>
                <a:gd name="connsiteX2" fmla="*/ 25615 w 28575"/>
                <a:gd name="connsiteY2" fmla="*/ 8245 h 57150"/>
                <a:gd name="connsiteX3" fmla="*/ 7231 w 28575"/>
                <a:gd name="connsiteY3" fmla="*/ 53393 h 57150"/>
                <a:gd name="connsiteX4" fmla="*/ 9803 w 28575"/>
                <a:gd name="connsiteY4" fmla="*/ 54441 h 57150"/>
                <a:gd name="connsiteX5" fmla="*/ 9803 w 28575"/>
                <a:gd name="connsiteY5" fmla="*/ 5444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57150">
                  <a:moveTo>
                    <a:pt x="9803" y="54441"/>
                  </a:moveTo>
                  <a:cubicBezTo>
                    <a:pt x="16852" y="39868"/>
                    <a:pt x="24376" y="25294"/>
                    <a:pt x="29806" y="9959"/>
                  </a:cubicBezTo>
                  <a:cubicBezTo>
                    <a:pt x="30663" y="7578"/>
                    <a:pt x="26853" y="5959"/>
                    <a:pt x="25615" y="8245"/>
                  </a:cubicBezTo>
                  <a:cubicBezTo>
                    <a:pt x="18280" y="22723"/>
                    <a:pt x="12946" y="38248"/>
                    <a:pt x="7231" y="53393"/>
                  </a:cubicBezTo>
                  <a:cubicBezTo>
                    <a:pt x="6660" y="54822"/>
                    <a:pt x="9041" y="55870"/>
                    <a:pt x="9803" y="54441"/>
                  </a:cubicBezTo>
                  <a:lnTo>
                    <a:pt x="9803" y="544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0" name="자유형: 도형 639">
              <a:extLst>
                <a:ext uri="{FF2B5EF4-FFF2-40B4-BE49-F238E27FC236}">
                  <a16:creationId xmlns:a16="http://schemas.microsoft.com/office/drawing/2014/main" id="{3F111F31-3D18-411B-ADC1-C1117516DA54}"/>
                </a:ext>
              </a:extLst>
            </p:cNvPr>
            <p:cNvSpPr/>
            <p:nvPr/>
          </p:nvSpPr>
          <p:spPr>
            <a:xfrm>
              <a:off x="1035122" y="3984382"/>
              <a:ext cx="47625" cy="19050"/>
            </a:xfrm>
            <a:custGeom>
              <a:avLst/>
              <a:gdLst>
                <a:gd name="connsiteX0" fmla="*/ 9001 w 47625"/>
                <a:gd name="connsiteY0" fmla="*/ 13952 h 19050"/>
                <a:gd name="connsiteX1" fmla="*/ 47577 w 47625"/>
                <a:gd name="connsiteY1" fmla="*/ 14047 h 19050"/>
                <a:gd name="connsiteX2" fmla="*/ 47577 w 47625"/>
                <a:gd name="connsiteY2" fmla="*/ 8713 h 19050"/>
                <a:gd name="connsiteX3" fmla="*/ 9001 w 47625"/>
                <a:gd name="connsiteY3" fmla="*/ 8808 h 19050"/>
                <a:gd name="connsiteX4" fmla="*/ 9001 w 47625"/>
                <a:gd name="connsiteY4" fmla="*/ 13952 h 19050"/>
                <a:gd name="connsiteX5" fmla="*/ 9001 w 47625"/>
                <a:gd name="connsiteY5" fmla="*/ 139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9050">
                  <a:moveTo>
                    <a:pt x="9001" y="13952"/>
                  </a:moveTo>
                  <a:cubicBezTo>
                    <a:pt x="21003" y="15952"/>
                    <a:pt x="35671" y="16524"/>
                    <a:pt x="47577" y="14047"/>
                  </a:cubicBezTo>
                  <a:cubicBezTo>
                    <a:pt x="50244" y="13476"/>
                    <a:pt x="50244" y="9189"/>
                    <a:pt x="47577" y="8713"/>
                  </a:cubicBezTo>
                  <a:cubicBezTo>
                    <a:pt x="35671" y="6332"/>
                    <a:pt x="21003" y="6903"/>
                    <a:pt x="9001" y="8808"/>
                  </a:cubicBezTo>
                  <a:cubicBezTo>
                    <a:pt x="6525" y="9285"/>
                    <a:pt x="6525" y="13571"/>
                    <a:pt x="9001" y="13952"/>
                  </a:cubicBezTo>
                  <a:lnTo>
                    <a:pt x="9001" y="13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F7DFBD37-80A9-4EEE-B184-10AC8A6CCE4C}"/>
                </a:ext>
              </a:extLst>
            </p:cNvPr>
            <p:cNvSpPr/>
            <p:nvPr/>
          </p:nvSpPr>
          <p:spPr>
            <a:xfrm>
              <a:off x="1090316" y="3568402"/>
              <a:ext cx="47625" cy="180975"/>
            </a:xfrm>
            <a:custGeom>
              <a:avLst/>
              <a:gdLst>
                <a:gd name="connsiteX0" fmla="*/ 14577 w 47625"/>
                <a:gd name="connsiteY0" fmla="*/ 177329 h 180975"/>
                <a:gd name="connsiteX1" fmla="*/ 42962 w 47625"/>
                <a:gd name="connsiteY1" fmla="*/ 17404 h 180975"/>
                <a:gd name="connsiteX2" fmla="*/ 27150 w 47625"/>
                <a:gd name="connsiteY2" fmla="*/ 13022 h 180975"/>
                <a:gd name="connsiteX3" fmla="*/ 7148 w 47625"/>
                <a:gd name="connsiteY3" fmla="*/ 177233 h 180975"/>
                <a:gd name="connsiteX4" fmla="*/ 14577 w 47625"/>
                <a:gd name="connsiteY4" fmla="*/ 177329 h 180975"/>
                <a:gd name="connsiteX5" fmla="*/ 14577 w 47625"/>
                <a:gd name="connsiteY5" fmla="*/ 17732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80975">
                  <a:moveTo>
                    <a:pt x="14577" y="177329"/>
                  </a:moveTo>
                  <a:cubicBezTo>
                    <a:pt x="21340" y="123036"/>
                    <a:pt x="32770" y="70934"/>
                    <a:pt x="42962" y="17404"/>
                  </a:cubicBezTo>
                  <a:cubicBezTo>
                    <a:pt x="44867" y="7212"/>
                    <a:pt x="29722" y="2640"/>
                    <a:pt x="27150" y="13022"/>
                  </a:cubicBezTo>
                  <a:cubicBezTo>
                    <a:pt x="14006" y="65315"/>
                    <a:pt x="8957" y="123512"/>
                    <a:pt x="7148" y="177233"/>
                  </a:cubicBezTo>
                  <a:cubicBezTo>
                    <a:pt x="6957" y="182282"/>
                    <a:pt x="14006" y="181996"/>
                    <a:pt x="14577" y="177329"/>
                  </a:cubicBezTo>
                  <a:lnTo>
                    <a:pt x="14577" y="177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048D185A-B951-4F3B-AE61-8602F0E77A51}"/>
                </a:ext>
              </a:extLst>
            </p:cNvPr>
            <p:cNvSpPr/>
            <p:nvPr/>
          </p:nvSpPr>
          <p:spPr>
            <a:xfrm>
              <a:off x="531916" y="3951184"/>
              <a:ext cx="247650" cy="38100"/>
            </a:xfrm>
            <a:custGeom>
              <a:avLst/>
              <a:gdLst>
                <a:gd name="connsiteX0" fmla="*/ 242650 w 247650"/>
                <a:gd name="connsiteY0" fmla="*/ 24575 h 38100"/>
                <a:gd name="connsiteX1" fmla="*/ 130255 w 247650"/>
                <a:gd name="connsiteY1" fmla="*/ 15431 h 38100"/>
                <a:gd name="connsiteX2" fmla="*/ 17860 w 247650"/>
                <a:gd name="connsiteY2" fmla="*/ 7144 h 38100"/>
                <a:gd name="connsiteX3" fmla="*/ 17860 w 247650"/>
                <a:gd name="connsiteY3" fmla="*/ 29433 h 38100"/>
                <a:gd name="connsiteX4" fmla="*/ 130255 w 247650"/>
                <a:gd name="connsiteY4" fmla="*/ 30671 h 38100"/>
                <a:gd name="connsiteX5" fmla="*/ 242650 w 247650"/>
                <a:gd name="connsiteY5" fmla="*/ 31147 h 38100"/>
                <a:gd name="connsiteX6" fmla="*/ 242650 w 247650"/>
                <a:gd name="connsiteY6" fmla="*/ 24575 h 38100"/>
                <a:gd name="connsiteX7" fmla="*/ 242650 w 247650"/>
                <a:gd name="connsiteY7" fmla="*/ 24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38100">
                  <a:moveTo>
                    <a:pt x="242650" y="24575"/>
                  </a:moveTo>
                  <a:cubicBezTo>
                    <a:pt x="205502" y="20003"/>
                    <a:pt x="167593" y="19241"/>
                    <a:pt x="130255" y="15431"/>
                  </a:cubicBezTo>
                  <a:cubicBezTo>
                    <a:pt x="93012" y="11621"/>
                    <a:pt x="55293" y="7335"/>
                    <a:pt x="17860" y="7144"/>
                  </a:cubicBezTo>
                  <a:cubicBezTo>
                    <a:pt x="3382" y="7049"/>
                    <a:pt x="3763" y="28290"/>
                    <a:pt x="17860" y="29433"/>
                  </a:cubicBezTo>
                  <a:cubicBezTo>
                    <a:pt x="55103" y="32385"/>
                    <a:pt x="92917" y="31338"/>
                    <a:pt x="130255" y="30671"/>
                  </a:cubicBezTo>
                  <a:cubicBezTo>
                    <a:pt x="167688" y="30099"/>
                    <a:pt x="205312" y="32576"/>
                    <a:pt x="242650" y="31147"/>
                  </a:cubicBezTo>
                  <a:cubicBezTo>
                    <a:pt x="246936" y="30957"/>
                    <a:pt x="246746" y="25051"/>
                    <a:pt x="242650" y="24575"/>
                  </a:cubicBezTo>
                  <a:lnTo>
                    <a:pt x="242650" y="24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3" name="자유형: 도형 642">
              <a:extLst>
                <a:ext uri="{FF2B5EF4-FFF2-40B4-BE49-F238E27FC236}">
                  <a16:creationId xmlns:a16="http://schemas.microsoft.com/office/drawing/2014/main" id="{979E1291-59B4-49A8-AE7F-8F4CE63AB7DA}"/>
                </a:ext>
              </a:extLst>
            </p:cNvPr>
            <p:cNvSpPr/>
            <p:nvPr/>
          </p:nvSpPr>
          <p:spPr>
            <a:xfrm>
              <a:off x="1036274" y="4318945"/>
              <a:ext cx="28575" cy="171450"/>
            </a:xfrm>
            <a:custGeom>
              <a:avLst/>
              <a:gdLst>
                <a:gd name="connsiteX0" fmla="*/ 9183 w 28575"/>
                <a:gd name="connsiteY0" fmla="*/ 10001 h 171450"/>
                <a:gd name="connsiteX1" fmla="*/ 11659 w 28575"/>
                <a:gd name="connsiteY1" fmla="*/ 164497 h 171450"/>
                <a:gd name="connsiteX2" fmla="*/ 29757 w 28575"/>
                <a:gd name="connsiteY2" fmla="*/ 162020 h 171450"/>
                <a:gd name="connsiteX3" fmla="*/ 14993 w 28575"/>
                <a:gd name="connsiteY3" fmla="*/ 10001 h 171450"/>
                <a:gd name="connsiteX4" fmla="*/ 9183 w 28575"/>
                <a:gd name="connsiteY4" fmla="*/ 10001 h 171450"/>
                <a:gd name="connsiteX5" fmla="*/ 9183 w 28575"/>
                <a:gd name="connsiteY5" fmla="*/ 1000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71450">
                  <a:moveTo>
                    <a:pt x="9183" y="10001"/>
                  </a:moveTo>
                  <a:cubicBezTo>
                    <a:pt x="5563" y="61246"/>
                    <a:pt x="6992" y="113348"/>
                    <a:pt x="11659" y="164497"/>
                  </a:cubicBezTo>
                  <a:cubicBezTo>
                    <a:pt x="12897" y="177736"/>
                    <a:pt x="31757" y="175450"/>
                    <a:pt x="29757" y="162020"/>
                  </a:cubicBezTo>
                  <a:cubicBezTo>
                    <a:pt x="22232" y="111347"/>
                    <a:pt x="18041" y="61055"/>
                    <a:pt x="14993" y="10001"/>
                  </a:cubicBezTo>
                  <a:cubicBezTo>
                    <a:pt x="14802" y="6191"/>
                    <a:pt x="9468" y="6191"/>
                    <a:pt x="9183" y="10001"/>
                  </a:cubicBezTo>
                  <a:lnTo>
                    <a:pt x="9183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4" name="자유형: 도형 643">
              <a:extLst>
                <a:ext uri="{FF2B5EF4-FFF2-40B4-BE49-F238E27FC236}">
                  <a16:creationId xmlns:a16="http://schemas.microsoft.com/office/drawing/2014/main" id="{40CE3724-632E-4B46-82F7-CB1FF0ED60CC}"/>
                </a:ext>
              </a:extLst>
            </p:cNvPr>
            <p:cNvSpPr/>
            <p:nvPr/>
          </p:nvSpPr>
          <p:spPr>
            <a:xfrm>
              <a:off x="1181500" y="4053428"/>
              <a:ext cx="190500" cy="85725"/>
            </a:xfrm>
            <a:custGeom>
              <a:avLst/>
              <a:gdLst>
                <a:gd name="connsiteX0" fmla="*/ 7689 w 190500"/>
                <a:gd name="connsiteY0" fmla="*/ 8913 h 85725"/>
                <a:gd name="connsiteX1" fmla="*/ 174282 w 190500"/>
                <a:gd name="connsiteY1" fmla="*/ 80065 h 85725"/>
                <a:gd name="connsiteX2" fmla="*/ 181521 w 190500"/>
                <a:gd name="connsiteY2" fmla="*/ 62920 h 85725"/>
                <a:gd name="connsiteX3" fmla="*/ 8166 w 190500"/>
                <a:gd name="connsiteY3" fmla="*/ 7199 h 85725"/>
                <a:gd name="connsiteX4" fmla="*/ 7689 w 190500"/>
                <a:gd name="connsiteY4" fmla="*/ 8913 h 85725"/>
                <a:gd name="connsiteX5" fmla="*/ 7689 w 190500"/>
                <a:gd name="connsiteY5" fmla="*/ 891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85725">
                  <a:moveTo>
                    <a:pt x="7689" y="8913"/>
                  </a:moveTo>
                  <a:cubicBezTo>
                    <a:pt x="63411" y="31392"/>
                    <a:pt x="117132" y="61586"/>
                    <a:pt x="174282" y="80065"/>
                  </a:cubicBezTo>
                  <a:cubicBezTo>
                    <a:pt x="184188" y="83303"/>
                    <a:pt x="191331" y="67111"/>
                    <a:pt x="181521" y="62920"/>
                  </a:cubicBezTo>
                  <a:cubicBezTo>
                    <a:pt x="125895" y="39393"/>
                    <a:pt x="65316" y="26820"/>
                    <a:pt x="8166" y="7199"/>
                  </a:cubicBezTo>
                  <a:cubicBezTo>
                    <a:pt x="7118" y="6818"/>
                    <a:pt x="6737" y="8532"/>
                    <a:pt x="7689" y="8913"/>
                  </a:cubicBezTo>
                  <a:lnTo>
                    <a:pt x="7689" y="8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5" name="자유형: 도형 644">
              <a:extLst>
                <a:ext uri="{FF2B5EF4-FFF2-40B4-BE49-F238E27FC236}">
                  <a16:creationId xmlns:a16="http://schemas.microsoft.com/office/drawing/2014/main" id="{75B8A7D0-DC15-4508-9642-87D28EF31320}"/>
                </a:ext>
              </a:extLst>
            </p:cNvPr>
            <p:cNvSpPr/>
            <p:nvPr/>
          </p:nvSpPr>
          <p:spPr>
            <a:xfrm>
              <a:off x="652461" y="4187137"/>
              <a:ext cx="152400" cy="133350"/>
            </a:xfrm>
            <a:custGeom>
              <a:avLst/>
              <a:gdLst>
                <a:gd name="connsiteX0" fmla="*/ 143536 w 152400"/>
                <a:gd name="connsiteY0" fmla="*/ 7507 h 133350"/>
                <a:gd name="connsiteX1" fmla="*/ 12472 w 152400"/>
                <a:gd name="connsiteY1" fmla="*/ 107519 h 133350"/>
                <a:gd name="connsiteX2" fmla="*/ 26664 w 152400"/>
                <a:gd name="connsiteY2" fmla="*/ 125902 h 133350"/>
                <a:gd name="connsiteX3" fmla="*/ 146108 w 152400"/>
                <a:gd name="connsiteY3" fmla="*/ 10840 h 133350"/>
                <a:gd name="connsiteX4" fmla="*/ 143536 w 152400"/>
                <a:gd name="connsiteY4" fmla="*/ 7507 h 133350"/>
                <a:gd name="connsiteX5" fmla="*/ 143536 w 152400"/>
                <a:gd name="connsiteY5" fmla="*/ 75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133350">
                  <a:moveTo>
                    <a:pt x="143536" y="7507"/>
                  </a:moveTo>
                  <a:cubicBezTo>
                    <a:pt x="98864" y="39415"/>
                    <a:pt x="57049" y="75325"/>
                    <a:pt x="12472" y="107519"/>
                  </a:cubicBezTo>
                  <a:cubicBezTo>
                    <a:pt x="-1434" y="117616"/>
                    <a:pt x="14949" y="137809"/>
                    <a:pt x="26664" y="125902"/>
                  </a:cubicBezTo>
                  <a:cubicBezTo>
                    <a:pt x="65526" y="86469"/>
                    <a:pt x="107627" y="50369"/>
                    <a:pt x="146108" y="10840"/>
                  </a:cubicBezTo>
                  <a:cubicBezTo>
                    <a:pt x="147727" y="9221"/>
                    <a:pt x="145536" y="6078"/>
                    <a:pt x="143536" y="7507"/>
                  </a:cubicBezTo>
                  <a:lnTo>
                    <a:pt x="143536" y="75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6" name="자유형: 도형 645">
              <a:extLst>
                <a:ext uri="{FF2B5EF4-FFF2-40B4-BE49-F238E27FC236}">
                  <a16:creationId xmlns:a16="http://schemas.microsoft.com/office/drawing/2014/main" id="{D6129F69-DB00-4445-93BD-110BEDBA67E1}"/>
                </a:ext>
              </a:extLst>
            </p:cNvPr>
            <p:cNvSpPr/>
            <p:nvPr/>
          </p:nvSpPr>
          <p:spPr>
            <a:xfrm>
              <a:off x="872813" y="3454455"/>
              <a:ext cx="57150" cy="190500"/>
            </a:xfrm>
            <a:custGeom>
              <a:avLst/>
              <a:gdLst>
                <a:gd name="connsiteX0" fmla="*/ 54820 w 57150"/>
                <a:gd name="connsiteY0" fmla="*/ 189454 h 190500"/>
                <a:gd name="connsiteX1" fmla="*/ 25959 w 57150"/>
                <a:gd name="connsiteY1" fmla="*/ 14098 h 190500"/>
                <a:gd name="connsiteX2" fmla="*/ 7290 w 57150"/>
                <a:gd name="connsiteY2" fmla="*/ 19242 h 190500"/>
                <a:gd name="connsiteX3" fmla="*/ 53106 w 57150"/>
                <a:gd name="connsiteY3" fmla="*/ 189930 h 190500"/>
                <a:gd name="connsiteX4" fmla="*/ 54820 w 57150"/>
                <a:gd name="connsiteY4" fmla="*/ 189454 h 190500"/>
                <a:gd name="connsiteX5" fmla="*/ 54820 w 57150"/>
                <a:gd name="connsiteY5" fmla="*/ 18945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54820" y="189454"/>
                  </a:moveTo>
                  <a:cubicBezTo>
                    <a:pt x="46819" y="131923"/>
                    <a:pt x="41199" y="70010"/>
                    <a:pt x="25959" y="14098"/>
                  </a:cubicBezTo>
                  <a:cubicBezTo>
                    <a:pt x="22626" y="1811"/>
                    <a:pt x="5385" y="7240"/>
                    <a:pt x="7290" y="19242"/>
                  </a:cubicBezTo>
                  <a:cubicBezTo>
                    <a:pt x="16434" y="76106"/>
                    <a:pt x="36818" y="134685"/>
                    <a:pt x="53106" y="189930"/>
                  </a:cubicBezTo>
                  <a:cubicBezTo>
                    <a:pt x="53391" y="190978"/>
                    <a:pt x="54915" y="190501"/>
                    <a:pt x="54820" y="189454"/>
                  </a:cubicBezTo>
                  <a:lnTo>
                    <a:pt x="54820" y="189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7" name="자유형: 도형 646">
              <a:extLst>
                <a:ext uri="{FF2B5EF4-FFF2-40B4-BE49-F238E27FC236}">
                  <a16:creationId xmlns:a16="http://schemas.microsoft.com/office/drawing/2014/main" id="{DA036FBF-79E1-4DF0-B47B-852303A465DE}"/>
                </a:ext>
              </a:extLst>
            </p:cNvPr>
            <p:cNvSpPr/>
            <p:nvPr/>
          </p:nvSpPr>
          <p:spPr>
            <a:xfrm>
              <a:off x="1380691" y="3718530"/>
              <a:ext cx="190500" cy="95250"/>
            </a:xfrm>
            <a:custGeom>
              <a:avLst/>
              <a:gdLst>
                <a:gd name="connsiteX0" fmla="*/ 9761 w 190500"/>
                <a:gd name="connsiteY0" fmla="*/ 96733 h 95250"/>
                <a:gd name="connsiteX1" fmla="*/ 94439 w 190500"/>
                <a:gd name="connsiteY1" fmla="*/ 61871 h 95250"/>
                <a:gd name="connsiteX2" fmla="*/ 178925 w 190500"/>
                <a:gd name="connsiteY2" fmla="*/ 24724 h 95250"/>
                <a:gd name="connsiteX3" fmla="*/ 169305 w 190500"/>
                <a:gd name="connsiteY3" fmla="*/ 8245 h 95250"/>
                <a:gd name="connsiteX4" fmla="*/ 90819 w 190500"/>
                <a:gd name="connsiteY4" fmla="*/ 54632 h 95250"/>
                <a:gd name="connsiteX5" fmla="*/ 8142 w 190500"/>
                <a:gd name="connsiteY5" fmla="*/ 93018 h 95250"/>
                <a:gd name="connsiteX6" fmla="*/ 9761 w 190500"/>
                <a:gd name="connsiteY6" fmla="*/ 96733 h 95250"/>
                <a:gd name="connsiteX7" fmla="*/ 9761 w 190500"/>
                <a:gd name="connsiteY7" fmla="*/ 96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95250">
                  <a:moveTo>
                    <a:pt x="9761" y="96733"/>
                  </a:moveTo>
                  <a:cubicBezTo>
                    <a:pt x="38336" y="85779"/>
                    <a:pt x="66340" y="73777"/>
                    <a:pt x="94439" y="61871"/>
                  </a:cubicBezTo>
                  <a:cubicBezTo>
                    <a:pt x="122918" y="49774"/>
                    <a:pt x="152351" y="40726"/>
                    <a:pt x="178925" y="24724"/>
                  </a:cubicBezTo>
                  <a:cubicBezTo>
                    <a:pt x="189498" y="18342"/>
                    <a:pt x="180259" y="2911"/>
                    <a:pt x="169305" y="8245"/>
                  </a:cubicBezTo>
                  <a:cubicBezTo>
                    <a:pt x="141968" y="21771"/>
                    <a:pt x="117775" y="40440"/>
                    <a:pt x="90819" y="54632"/>
                  </a:cubicBezTo>
                  <a:cubicBezTo>
                    <a:pt x="63959" y="68824"/>
                    <a:pt x="36050" y="81016"/>
                    <a:pt x="8142" y="93018"/>
                  </a:cubicBezTo>
                  <a:cubicBezTo>
                    <a:pt x="6047" y="93875"/>
                    <a:pt x="7571" y="97590"/>
                    <a:pt x="9761" y="96733"/>
                  </a:cubicBezTo>
                  <a:lnTo>
                    <a:pt x="9761" y="96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8" name="자유형: 도형 647">
              <a:extLst>
                <a:ext uri="{FF2B5EF4-FFF2-40B4-BE49-F238E27FC236}">
                  <a16:creationId xmlns:a16="http://schemas.microsoft.com/office/drawing/2014/main" id="{E997936D-DD0B-498B-B438-E25F41756C67}"/>
                </a:ext>
              </a:extLst>
            </p:cNvPr>
            <p:cNvSpPr/>
            <p:nvPr/>
          </p:nvSpPr>
          <p:spPr>
            <a:xfrm>
              <a:off x="1436195" y="4236795"/>
              <a:ext cx="161925" cy="133350"/>
            </a:xfrm>
            <a:custGeom>
              <a:avLst/>
              <a:gdLst>
                <a:gd name="connsiteX0" fmla="*/ 7407 w 161925"/>
                <a:gd name="connsiteY0" fmla="*/ 8617 h 133350"/>
                <a:gd name="connsiteX1" fmla="*/ 74559 w 161925"/>
                <a:gd name="connsiteY1" fmla="*/ 64814 h 133350"/>
                <a:gd name="connsiteX2" fmla="*/ 136662 w 161925"/>
                <a:gd name="connsiteY2" fmla="*/ 126536 h 133350"/>
                <a:gd name="connsiteX3" fmla="*/ 151711 w 161925"/>
                <a:gd name="connsiteY3" fmla="*/ 111487 h 133350"/>
                <a:gd name="connsiteX4" fmla="*/ 75987 w 161925"/>
                <a:gd name="connsiteY4" fmla="*/ 56146 h 133350"/>
                <a:gd name="connsiteX5" fmla="*/ 8550 w 161925"/>
                <a:gd name="connsiteY5" fmla="*/ 7283 h 133350"/>
                <a:gd name="connsiteX6" fmla="*/ 7407 w 161925"/>
                <a:gd name="connsiteY6" fmla="*/ 8617 h 133350"/>
                <a:gd name="connsiteX7" fmla="*/ 7407 w 161925"/>
                <a:gd name="connsiteY7" fmla="*/ 861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33350">
                  <a:moveTo>
                    <a:pt x="7407" y="8617"/>
                  </a:moveTo>
                  <a:cubicBezTo>
                    <a:pt x="30077" y="27000"/>
                    <a:pt x="52175" y="46050"/>
                    <a:pt x="74559" y="64814"/>
                  </a:cubicBezTo>
                  <a:cubicBezTo>
                    <a:pt x="97419" y="83864"/>
                    <a:pt x="114849" y="107105"/>
                    <a:pt x="136662" y="126536"/>
                  </a:cubicBezTo>
                  <a:cubicBezTo>
                    <a:pt x="146853" y="135585"/>
                    <a:pt x="161998" y="120535"/>
                    <a:pt x="151711" y="111487"/>
                  </a:cubicBezTo>
                  <a:cubicBezTo>
                    <a:pt x="128661" y="91294"/>
                    <a:pt x="100371" y="75482"/>
                    <a:pt x="75987" y="56146"/>
                  </a:cubicBezTo>
                  <a:cubicBezTo>
                    <a:pt x="54080" y="38811"/>
                    <a:pt x="31410" y="23190"/>
                    <a:pt x="8550" y="7283"/>
                  </a:cubicBezTo>
                  <a:cubicBezTo>
                    <a:pt x="7693" y="6712"/>
                    <a:pt x="6645" y="8045"/>
                    <a:pt x="7407" y="8617"/>
                  </a:cubicBezTo>
                  <a:lnTo>
                    <a:pt x="7407" y="86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F243487F-F9B9-49B2-A56D-B89F4C5368AC}"/>
                </a:ext>
              </a:extLst>
            </p:cNvPr>
            <p:cNvSpPr/>
            <p:nvPr/>
          </p:nvSpPr>
          <p:spPr>
            <a:xfrm>
              <a:off x="1173742" y="4506052"/>
              <a:ext cx="57150" cy="190500"/>
            </a:xfrm>
            <a:custGeom>
              <a:avLst/>
              <a:gdLst>
                <a:gd name="connsiteX0" fmla="*/ 7160 w 57150"/>
                <a:gd name="connsiteY0" fmla="*/ 10251 h 190500"/>
                <a:gd name="connsiteX1" fmla="*/ 32878 w 57150"/>
                <a:gd name="connsiteY1" fmla="*/ 179606 h 190500"/>
                <a:gd name="connsiteX2" fmla="*/ 52404 w 57150"/>
                <a:gd name="connsiteY2" fmla="*/ 171414 h 190500"/>
                <a:gd name="connsiteX3" fmla="*/ 13637 w 57150"/>
                <a:gd name="connsiteY3" fmla="*/ 10251 h 190500"/>
                <a:gd name="connsiteX4" fmla="*/ 7160 w 57150"/>
                <a:gd name="connsiteY4" fmla="*/ 10251 h 190500"/>
                <a:gd name="connsiteX5" fmla="*/ 7160 w 57150"/>
                <a:gd name="connsiteY5" fmla="*/ 1025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90500">
                  <a:moveTo>
                    <a:pt x="7160" y="10251"/>
                  </a:moveTo>
                  <a:cubicBezTo>
                    <a:pt x="12018" y="67306"/>
                    <a:pt x="23543" y="123218"/>
                    <a:pt x="32878" y="179606"/>
                  </a:cubicBezTo>
                  <a:cubicBezTo>
                    <a:pt x="35164" y="193608"/>
                    <a:pt x="59071" y="186750"/>
                    <a:pt x="52404" y="171414"/>
                  </a:cubicBezTo>
                  <a:cubicBezTo>
                    <a:pt x="30211" y="120170"/>
                    <a:pt x="20305" y="65401"/>
                    <a:pt x="13637" y="10251"/>
                  </a:cubicBezTo>
                  <a:cubicBezTo>
                    <a:pt x="13161" y="6156"/>
                    <a:pt x="6779" y="6060"/>
                    <a:pt x="7160" y="10251"/>
                  </a:cubicBezTo>
                  <a:lnTo>
                    <a:pt x="7160" y="10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5C27484D-4B81-45CF-A77E-C55A8791EA2A}"/>
                </a:ext>
              </a:extLst>
            </p:cNvPr>
            <p:cNvSpPr/>
            <p:nvPr/>
          </p:nvSpPr>
          <p:spPr>
            <a:xfrm>
              <a:off x="308504" y="4076237"/>
              <a:ext cx="200025" cy="47625"/>
            </a:xfrm>
            <a:custGeom>
              <a:avLst/>
              <a:gdLst>
                <a:gd name="connsiteX0" fmla="*/ 190599 w 200025"/>
                <a:gd name="connsiteY0" fmla="*/ 7155 h 47625"/>
                <a:gd name="connsiteX1" fmla="*/ 14482 w 200025"/>
                <a:gd name="connsiteY1" fmla="*/ 22680 h 47625"/>
                <a:gd name="connsiteX2" fmla="*/ 17244 w 200025"/>
                <a:gd name="connsiteY2" fmla="*/ 42969 h 47625"/>
                <a:gd name="connsiteX3" fmla="*/ 191361 w 200025"/>
                <a:gd name="connsiteY3" fmla="*/ 12774 h 47625"/>
                <a:gd name="connsiteX4" fmla="*/ 190599 w 200025"/>
                <a:gd name="connsiteY4" fmla="*/ 7155 h 47625"/>
                <a:gd name="connsiteX5" fmla="*/ 190599 w 200025"/>
                <a:gd name="connsiteY5" fmla="*/ 71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47625">
                  <a:moveTo>
                    <a:pt x="190599" y="7155"/>
                  </a:moveTo>
                  <a:cubicBezTo>
                    <a:pt x="133164" y="12203"/>
                    <a:pt x="70775" y="10584"/>
                    <a:pt x="14482" y="22680"/>
                  </a:cubicBezTo>
                  <a:cubicBezTo>
                    <a:pt x="3147" y="25157"/>
                    <a:pt x="5624" y="43540"/>
                    <a:pt x="17244" y="42969"/>
                  </a:cubicBezTo>
                  <a:cubicBezTo>
                    <a:pt x="74775" y="40206"/>
                    <a:pt x="134592" y="22585"/>
                    <a:pt x="191361" y="12774"/>
                  </a:cubicBezTo>
                  <a:cubicBezTo>
                    <a:pt x="194505" y="12298"/>
                    <a:pt x="193838" y="6869"/>
                    <a:pt x="190599" y="7155"/>
                  </a:cubicBezTo>
                  <a:lnTo>
                    <a:pt x="190599" y="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2773D546-BE7C-47F1-9594-A3E7C00BC667}"/>
                </a:ext>
              </a:extLst>
            </p:cNvPr>
            <p:cNvSpPr/>
            <p:nvPr/>
          </p:nvSpPr>
          <p:spPr>
            <a:xfrm>
              <a:off x="456524" y="3577140"/>
              <a:ext cx="142875" cy="114300"/>
            </a:xfrm>
            <a:custGeom>
              <a:avLst/>
              <a:gdLst>
                <a:gd name="connsiteX0" fmla="*/ 142305 w 142875"/>
                <a:gd name="connsiteY0" fmla="*/ 108488 h 114300"/>
                <a:gd name="connsiteX1" fmla="*/ 25148 w 142875"/>
                <a:gd name="connsiteY1" fmla="*/ 10094 h 114300"/>
                <a:gd name="connsiteX2" fmla="*/ 10479 w 142875"/>
                <a:gd name="connsiteY2" fmla="*/ 24763 h 114300"/>
                <a:gd name="connsiteX3" fmla="*/ 138495 w 142875"/>
                <a:gd name="connsiteY3" fmla="*/ 115060 h 114300"/>
                <a:gd name="connsiteX4" fmla="*/ 142305 w 142875"/>
                <a:gd name="connsiteY4" fmla="*/ 108488 h 114300"/>
                <a:gd name="connsiteX5" fmla="*/ 142305 w 142875"/>
                <a:gd name="connsiteY5" fmla="*/ 108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114300">
                  <a:moveTo>
                    <a:pt x="142305" y="108488"/>
                  </a:moveTo>
                  <a:cubicBezTo>
                    <a:pt x="100205" y="78198"/>
                    <a:pt x="62200" y="46194"/>
                    <a:pt x="25148" y="10094"/>
                  </a:cubicBezTo>
                  <a:cubicBezTo>
                    <a:pt x="15528" y="665"/>
                    <a:pt x="383" y="16095"/>
                    <a:pt x="10479" y="24763"/>
                  </a:cubicBezTo>
                  <a:cubicBezTo>
                    <a:pt x="49246" y="58577"/>
                    <a:pt x="93633" y="90009"/>
                    <a:pt x="138495" y="115060"/>
                  </a:cubicBezTo>
                  <a:cubicBezTo>
                    <a:pt x="142782" y="117536"/>
                    <a:pt x="146211" y="111345"/>
                    <a:pt x="142305" y="108488"/>
                  </a:cubicBezTo>
                  <a:lnTo>
                    <a:pt x="142305" y="108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34328F86-E56F-44B1-83C9-F5236D0B4FB9}"/>
                </a:ext>
              </a:extLst>
            </p:cNvPr>
            <p:cNvSpPr/>
            <p:nvPr/>
          </p:nvSpPr>
          <p:spPr>
            <a:xfrm>
              <a:off x="1187474" y="3219805"/>
              <a:ext cx="38100" cy="180975"/>
            </a:xfrm>
            <a:custGeom>
              <a:avLst/>
              <a:gdLst>
                <a:gd name="connsiteX0" fmla="*/ 12955 w 38100"/>
                <a:gd name="connsiteY0" fmla="*/ 171119 h 180975"/>
                <a:gd name="connsiteX1" fmla="*/ 34577 w 38100"/>
                <a:gd name="connsiteY1" fmla="*/ 16719 h 180975"/>
                <a:gd name="connsiteX2" fmla="*/ 14479 w 38100"/>
                <a:gd name="connsiteY2" fmla="*/ 16719 h 180975"/>
                <a:gd name="connsiteX3" fmla="*/ 7145 w 38100"/>
                <a:gd name="connsiteY3" fmla="*/ 171119 h 180975"/>
                <a:gd name="connsiteX4" fmla="*/ 12955 w 38100"/>
                <a:gd name="connsiteY4" fmla="*/ 171119 h 180975"/>
                <a:gd name="connsiteX5" fmla="*/ 12955 w 38100"/>
                <a:gd name="connsiteY5" fmla="*/ 1711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80975">
                  <a:moveTo>
                    <a:pt x="12955" y="171119"/>
                  </a:moveTo>
                  <a:cubicBezTo>
                    <a:pt x="19718" y="119874"/>
                    <a:pt x="31624" y="68344"/>
                    <a:pt x="34577" y="16719"/>
                  </a:cubicBezTo>
                  <a:cubicBezTo>
                    <a:pt x="35339" y="3574"/>
                    <a:pt x="16098" y="4336"/>
                    <a:pt x="14479" y="16719"/>
                  </a:cubicBezTo>
                  <a:cubicBezTo>
                    <a:pt x="7907" y="67487"/>
                    <a:pt x="10002" y="119970"/>
                    <a:pt x="7145" y="171119"/>
                  </a:cubicBezTo>
                  <a:cubicBezTo>
                    <a:pt x="7050" y="174834"/>
                    <a:pt x="12479" y="174643"/>
                    <a:pt x="12955" y="171119"/>
                  </a:cubicBezTo>
                  <a:lnTo>
                    <a:pt x="12955" y="1711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F53E9C1D-490B-4785-841E-BAC50E45DDE1}"/>
                </a:ext>
              </a:extLst>
            </p:cNvPr>
            <p:cNvSpPr/>
            <p:nvPr/>
          </p:nvSpPr>
          <p:spPr>
            <a:xfrm>
              <a:off x="1005202" y="3433215"/>
              <a:ext cx="38100" cy="38100"/>
            </a:xfrm>
            <a:custGeom>
              <a:avLst/>
              <a:gdLst>
                <a:gd name="connsiteX0" fmla="*/ 19110 w 38100"/>
                <a:gd name="connsiteY0" fmla="*/ 31909 h 38100"/>
                <a:gd name="connsiteX1" fmla="*/ 19110 w 38100"/>
                <a:gd name="connsiteY1" fmla="*/ 7144 h 38100"/>
                <a:gd name="connsiteX2" fmla="*/ 19110 w 38100"/>
                <a:gd name="connsiteY2" fmla="*/ 31909 h 38100"/>
                <a:gd name="connsiteX3" fmla="*/ 19110 w 381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19110" y="31909"/>
                  </a:moveTo>
                  <a:cubicBezTo>
                    <a:pt x="35016" y="31909"/>
                    <a:pt x="35016" y="7144"/>
                    <a:pt x="19110" y="7144"/>
                  </a:cubicBezTo>
                  <a:cubicBezTo>
                    <a:pt x="3203" y="7144"/>
                    <a:pt x="3108" y="31909"/>
                    <a:pt x="19110" y="31909"/>
                  </a:cubicBezTo>
                  <a:lnTo>
                    <a:pt x="19110" y="31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8368187B-3F86-4420-B577-24ECC82582FA}"/>
                </a:ext>
              </a:extLst>
            </p:cNvPr>
            <p:cNvSpPr/>
            <p:nvPr/>
          </p:nvSpPr>
          <p:spPr>
            <a:xfrm>
              <a:off x="1255828" y="3492270"/>
              <a:ext cx="28575" cy="28575"/>
            </a:xfrm>
            <a:custGeom>
              <a:avLst/>
              <a:gdLst>
                <a:gd name="connsiteX0" fmla="*/ 15752 w 28575"/>
                <a:gd name="connsiteY0" fmla="*/ 25051 h 28575"/>
                <a:gd name="connsiteX1" fmla="*/ 15752 w 28575"/>
                <a:gd name="connsiteY1" fmla="*/ 7144 h 28575"/>
                <a:gd name="connsiteX2" fmla="*/ 15752 w 28575"/>
                <a:gd name="connsiteY2" fmla="*/ 25051 h 28575"/>
                <a:gd name="connsiteX3" fmla="*/ 15752 w 28575"/>
                <a:gd name="connsiteY3" fmla="*/ 2505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752" y="25051"/>
                  </a:moveTo>
                  <a:cubicBezTo>
                    <a:pt x="27277" y="25051"/>
                    <a:pt x="27277" y="7144"/>
                    <a:pt x="15752" y="7144"/>
                  </a:cubicBezTo>
                  <a:cubicBezTo>
                    <a:pt x="4322" y="7144"/>
                    <a:pt x="4227" y="25051"/>
                    <a:pt x="15752" y="25051"/>
                  </a:cubicBezTo>
                  <a:lnTo>
                    <a:pt x="15752" y="25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5" name="자유형: 도형 654">
              <a:extLst>
                <a:ext uri="{FF2B5EF4-FFF2-40B4-BE49-F238E27FC236}">
                  <a16:creationId xmlns:a16="http://schemas.microsoft.com/office/drawing/2014/main" id="{027BE797-FC6C-445E-849B-D093DE6562D7}"/>
                </a:ext>
              </a:extLst>
            </p:cNvPr>
            <p:cNvSpPr/>
            <p:nvPr/>
          </p:nvSpPr>
          <p:spPr>
            <a:xfrm>
              <a:off x="1428386" y="3899750"/>
              <a:ext cx="28575" cy="28575"/>
            </a:xfrm>
            <a:custGeom>
              <a:avLst/>
              <a:gdLst>
                <a:gd name="connsiteX0" fmla="*/ 16359 w 28575"/>
                <a:gd name="connsiteY0" fmla="*/ 26194 h 28575"/>
                <a:gd name="connsiteX1" fmla="*/ 16359 w 28575"/>
                <a:gd name="connsiteY1" fmla="*/ 7144 h 28575"/>
                <a:gd name="connsiteX2" fmla="*/ 16359 w 28575"/>
                <a:gd name="connsiteY2" fmla="*/ 26194 h 28575"/>
                <a:gd name="connsiteX3" fmla="*/ 16359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359" y="26194"/>
                  </a:moveTo>
                  <a:cubicBezTo>
                    <a:pt x="28646" y="26194"/>
                    <a:pt x="28646" y="7144"/>
                    <a:pt x="16359" y="7144"/>
                  </a:cubicBezTo>
                  <a:cubicBezTo>
                    <a:pt x="4072" y="7144"/>
                    <a:pt x="4072" y="26194"/>
                    <a:pt x="16359" y="26194"/>
                  </a:cubicBezTo>
                  <a:lnTo>
                    <a:pt x="16359" y="26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9D3C412C-99B2-479F-A36B-983DED000E71}"/>
                </a:ext>
              </a:extLst>
            </p:cNvPr>
            <p:cNvSpPr/>
            <p:nvPr/>
          </p:nvSpPr>
          <p:spPr>
            <a:xfrm>
              <a:off x="1415932" y="4369618"/>
              <a:ext cx="28575" cy="28575"/>
            </a:xfrm>
            <a:custGeom>
              <a:avLst/>
              <a:gdLst>
                <a:gd name="connsiteX0" fmla="*/ 16431 w 28575"/>
                <a:gd name="connsiteY0" fmla="*/ 26289 h 28575"/>
                <a:gd name="connsiteX1" fmla="*/ 16431 w 28575"/>
                <a:gd name="connsiteY1" fmla="*/ 7144 h 28575"/>
                <a:gd name="connsiteX2" fmla="*/ 16431 w 28575"/>
                <a:gd name="connsiteY2" fmla="*/ 26289 h 28575"/>
                <a:gd name="connsiteX3" fmla="*/ 16431 w 28575"/>
                <a:gd name="connsiteY3" fmla="*/ 26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431" y="26289"/>
                  </a:moveTo>
                  <a:cubicBezTo>
                    <a:pt x="28813" y="26289"/>
                    <a:pt x="28813" y="7144"/>
                    <a:pt x="16431" y="7144"/>
                  </a:cubicBezTo>
                  <a:cubicBezTo>
                    <a:pt x="4048" y="7144"/>
                    <a:pt x="4048" y="26289"/>
                    <a:pt x="16431" y="26289"/>
                  </a:cubicBezTo>
                  <a:lnTo>
                    <a:pt x="16431" y="26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023FC310-3738-410C-8F30-D823FFC6D83A}"/>
                </a:ext>
              </a:extLst>
            </p:cNvPr>
            <p:cNvSpPr/>
            <p:nvPr/>
          </p:nvSpPr>
          <p:spPr>
            <a:xfrm>
              <a:off x="1170746" y="4378000"/>
              <a:ext cx="19050" cy="28575"/>
            </a:xfrm>
            <a:custGeom>
              <a:avLst/>
              <a:gdLst>
                <a:gd name="connsiteX0" fmla="*/ 14252 w 19050"/>
                <a:gd name="connsiteY0" fmla="*/ 21907 h 28575"/>
                <a:gd name="connsiteX1" fmla="*/ 14252 w 19050"/>
                <a:gd name="connsiteY1" fmla="*/ 7144 h 28575"/>
                <a:gd name="connsiteX2" fmla="*/ 14252 w 19050"/>
                <a:gd name="connsiteY2" fmla="*/ 21907 h 28575"/>
                <a:gd name="connsiteX3" fmla="*/ 14252 w 19050"/>
                <a:gd name="connsiteY3" fmla="*/ 21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4252" y="21907"/>
                  </a:moveTo>
                  <a:cubicBezTo>
                    <a:pt x="23777" y="21907"/>
                    <a:pt x="23777" y="7144"/>
                    <a:pt x="14252" y="7144"/>
                  </a:cubicBezTo>
                  <a:cubicBezTo>
                    <a:pt x="4822" y="7144"/>
                    <a:pt x="4727" y="21907"/>
                    <a:pt x="14252" y="21907"/>
                  </a:cubicBezTo>
                  <a:lnTo>
                    <a:pt x="14252" y="21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8" name="자유형: 도형 657">
              <a:extLst>
                <a:ext uri="{FF2B5EF4-FFF2-40B4-BE49-F238E27FC236}">
                  <a16:creationId xmlns:a16="http://schemas.microsoft.com/office/drawing/2014/main" id="{103123D7-E7E0-437E-87B3-7C63BB3E4CFD}"/>
                </a:ext>
              </a:extLst>
            </p:cNvPr>
            <p:cNvSpPr/>
            <p:nvPr/>
          </p:nvSpPr>
          <p:spPr>
            <a:xfrm>
              <a:off x="922013" y="4543733"/>
              <a:ext cx="28575" cy="28575"/>
            </a:xfrm>
            <a:custGeom>
              <a:avLst/>
              <a:gdLst>
                <a:gd name="connsiteX0" fmla="*/ 21907 w 28575"/>
                <a:gd name="connsiteY0" fmla="*/ 7241 h 28575"/>
                <a:gd name="connsiteX1" fmla="*/ 15716 w 28575"/>
                <a:gd name="connsiteY1" fmla="*/ 7145 h 28575"/>
                <a:gd name="connsiteX2" fmla="*/ 7144 w 28575"/>
                <a:gd name="connsiteY2" fmla="*/ 15718 h 28575"/>
                <a:gd name="connsiteX3" fmla="*/ 15716 w 28575"/>
                <a:gd name="connsiteY3" fmla="*/ 24290 h 28575"/>
                <a:gd name="connsiteX4" fmla="*/ 21907 w 28575"/>
                <a:gd name="connsiteY4" fmla="*/ 24195 h 28575"/>
                <a:gd name="connsiteX5" fmla="*/ 21907 w 28575"/>
                <a:gd name="connsiteY5" fmla="*/ 7241 h 28575"/>
                <a:gd name="connsiteX6" fmla="*/ 21907 w 28575"/>
                <a:gd name="connsiteY6" fmla="*/ 7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8575">
                  <a:moveTo>
                    <a:pt x="21907" y="7241"/>
                  </a:moveTo>
                  <a:cubicBezTo>
                    <a:pt x="19812" y="7241"/>
                    <a:pt x="17812" y="7145"/>
                    <a:pt x="15716" y="7145"/>
                  </a:cubicBezTo>
                  <a:cubicBezTo>
                    <a:pt x="11049" y="7050"/>
                    <a:pt x="7144" y="11146"/>
                    <a:pt x="7144" y="15718"/>
                  </a:cubicBezTo>
                  <a:cubicBezTo>
                    <a:pt x="7144" y="20290"/>
                    <a:pt x="11049" y="24386"/>
                    <a:pt x="15716" y="24290"/>
                  </a:cubicBezTo>
                  <a:cubicBezTo>
                    <a:pt x="17812" y="24290"/>
                    <a:pt x="19812" y="24195"/>
                    <a:pt x="21907" y="24195"/>
                  </a:cubicBezTo>
                  <a:cubicBezTo>
                    <a:pt x="32861" y="24100"/>
                    <a:pt x="32861" y="7336"/>
                    <a:pt x="21907" y="7241"/>
                  </a:cubicBezTo>
                  <a:lnTo>
                    <a:pt x="21907" y="7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859718A7-4D6D-4356-AD6B-C3E34EFAF3C2}"/>
                </a:ext>
              </a:extLst>
            </p:cNvPr>
            <p:cNvSpPr/>
            <p:nvPr/>
          </p:nvSpPr>
          <p:spPr>
            <a:xfrm>
              <a:off x="593139" y="4158925"/>
              <a:ext cx="28575" cy="28575"/>
            </a:xfrm>
            <a:custGeom>
              <a:avLst/>
              <a:gdLst>
                <a:gd name="connsiteX0" fmla="*/ 16931 w 28575"/>
                <a:gd name="connsiteY0" fmla="*/ 27337 h 28575"/>
                <a:gd name="connsiteX1" fmla="*/ 16931 w 28575"/>
                <a:gd name="connsiteY1" fmla="*/ 7144 h 28575"/>
                <a:gd name="connsiteX2" fmla="*/ 16931 w 28575"/>
                <a:gd name="connsiteY2" fmla="*/ 27337 h 28575"/>
                <a:gd name="connsiteX3" fmla="*/ 16931 w 28575"/>
                <a:gd name="connsiteY3" fmla="*/ 27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931" y="27337"/>
                  </a:moveTo>
                  <a:cubicBezTo>
                    <a:pt x="29980" y="27337"/>
                    <a:pt x="29980" y="7144"/>
                    <a:pt x="16931" y="7144"/>
                  </a:cubicBezTo>
                  <a:cubicBezTo>
                    <a:pt x="3881" y="7049"/>
                    <a:pt x="3881" y="27337"/>
                    <a:pt x="16931" y="27337"/>
                  </a:cubicBezTo>
                  <a:lnTo>
                    <a:pt x="16931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03DB9A2B-5A43-46D0-896A-1F25C35C19A1}"/>
                </a:ext>
              </a:extLst>
            </p:cNvPr>
            <p:cNvSpPr/>
            <p:nvPr/>
          </p:nvSpPr>
          <p:spPr>
            <a:xfrm>
              <a:off x="566040" y="4465820"/>
              <a:ext cx="19050" cy="19050"/>
            </a:xfrm>
            <a:custGeom>
              <a:avLst/>
              <a:gdLst>
                <a:gd name="connsiteX0" fmla="*/ 13073 w 19050"/>
                <a:gd name="connsiteY0" fmla="*/ 19431 h 19050"/>
                <a:gd name="connsiteX1" fmla="*/ 13073 w 19050"/>
                <a:gd name="connsiteY1" fmla="*/ 7144 h 19050"/>
                <a:gd name="connsiteX2" fmla="*/ 13073 w 19050"/>
                <a:gd name="connsiteY2" fmla="*/ 19431 h 19050"/>
                <a:gd name="connsiteX3" fmla="*/ 13073 w 19050"/>
                <a:gd name="connsiteY3" fmla="*/ 1943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73" y="19431"/>
                  </a:moveTo>
                  <a:cubicBezTo>
                    <a:pt x="20979" y="19431"/>
                    <a:pt x="20979" y="7144"/>
                    <a:pt x="13073" y="7144"/>
                  </a:cubicBezTo>
                  <a:cubicBezTo>
                    <a:pt x="5167" y="7144"/>
                    <a:pt x="5167" y="19431"/>
                    <a:pt x="13073" y="19431"/>
                  </a:cubicBezTo>
                  <a:lnTo>
                    <a:pt x="1307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1D2EB045-005A-4A7A-8EBD-7DE949D2F9FF}"/>
                </a:ext>
              </a:extLst>
            </p:cNvPr>
            <p:cNvSpPr/>
            <p:nvPr/>
          </p:nvSpPr>
          <p:spPr>
            <a:xfrm>
              <a:off x="383708" y="3813453"/>
              <a:ext cx="28575" cy="28575"/>
            </a:xfrm>
            <a:custGeom>
              <a:avLst/>
              <a:gdLst>
                <a:gd name="connsiteX0" fmla="*/ 16145 w 28575"/>
                <a:gd name="connsiteY0" fmla="*/ 25717 h 28575"/>
                <a:gd name="connsiteX1" fmla="*/ 16145 w 28575"/>
                <a:gd name="connsiteY1" fmla="*/ 7144 h 28575"/>
                <a:gd name="connsiteX2" fmla="*/ 16145 w 28575"/>
                <a:gd name="connsiteY2" fmla="*/ 25717 h 28575"/>
                <a:gd name="connsiteX3" fmla="*/ 16145 w 28575"/>
                <a:gd name="connsiteY3" fmla="*/ 25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145" y="25717"/>
                  </a:moveTo>
                  <a:cubicBezTo>
                    <a:pt x="28146" y="25717"/>
                    <a:pt x="28146" y="7144"/>
                    <a:pt x="16145" y="7144"/>
                  </a:cubicBezTo>
                  <a:cubicBezTo>
                    <a:pt x="4143" y="7144"/>
                    <a:pt x="4143" y="25717"/>
                    <a:pt x="16145" y="25717"/>
                  </a:cubicBezTo>
                  <a:lnTo>
                    <a:pt x="16145" y="257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FFFA6A56-D327-4BC2-8EED-CCA66F0731A3}"/>
                </a:ext>
              </a:extLst>
            </p:cNvPr>
            <p:cNvSpPr/>
            <p:nvPr/>
          </p:nvSpPr>
          <p:spPr>
            <a:xfrm>
              <a:off x="649122" y="3479126"/>
              <a:ext cx="28575" cy="28575"/>
            </a:xfrm>
            <a:custGeom>
              <a:avLst/>
              <a:gdLst>
                <a:gd name="connsiteX0" fmla="*/ 16573 w 28575"/>
                <a:gd name="connsiteY0" fmla="*/ 26575 h 28575"/>
                <a:gd name="connsiteX1" fmla="*/ 16573 w 28575"/>
                <a:gd name="connsiteY1" fmla="*/ 7144 h 28575"/>
                <a:gd name="connsiteX2" fmla="*/ 16573 w 28575"/>
                <a:gd name="connsiteY2" fmla="*/ 26575 h 28575"/>
                <a:gd name="connsiteX3" fmla="*/ 16573 w 28575"/>
                <a:gd name="connsiteY3" fmla="*/ 26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573" y="26575"/>
                  </a:moveTo>
                  <a:cubicBezTo>
                    <a:pt x="29146" y="26575"/>
                    <a:pt x="29146" y="7144"/>
                    <a:pt x="16573" y="7144"/>
                  </a:cubicBezTo>
                  <a:cubicBezTo>
                    <a:pt x="4001" y="7144"/>
                    <a:pt x="4001" y="26575"/>
                    <a:pt x="16573" y="26575"/>
                  </a:cubicBezTo>
                  <a:lnTo>
                    <a:pt x="16573" y="26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A4A04332-77AB-4F80-B2A5-E9BE73DE06BE}"/>
                </a:ext>
              </a:extLst>
            </p:cNvPr>
            <p:cNvSpPr/>
            <p:nvPr/>
          </p:nvSpPr>
          <p:spPr>
            <a:xfrm>
              <a:off x="1500557" y="4032041"/>
              <a:ext cx="190500" cy="28575"/>
            </a:xfrm>
            <a:custGeom>
              <a:avLst/>
              <a:gdLst>
                <a:gd name="connsiteX0" fmla="*/ 9053 w 190500"/>
                <a:gd name="connsiteY0" fmla="*/ 12489 h 28575"/>
                <a:gd name="connsiteX1" fmla="*/ 88587 w 190500"/>
                <a:gd name="connsiteY1" fmla="*/ 22586 h 28575"/>
                <a:gd name="connsiteX2" fmla="*/ 179931 w 190500"/>
                <a:gd name="connsiteY2" fmla="*/ 28967 h 28575"/>
                <a:gd name="connsiteX3" fmla="*/ 179931 w 190500"/>
                <a:gd name="connsiteY3" fmla="*/ 10489 h 28575"/>
                <a:gd name="connsiteX4" fmla="*/ 94587 w 190500"/>
                <a:gd name="connsiteY4" fmla="*/ 13251 h 28575"/>
                <a:gd name="connsiteX5" fmla="*/ 9720 w 190500"/>
                <a:gd name="connsiteY5" fmla="*/ 7155 h 28575"/>
                <a:gd name="connsiteX6" fmla="*/ 9053 w 190500"/>
                <a:gd name="connsiteY6" fmla="*/ 12489 h 28575"/>
                <a:gd name="connsiteX7" fmla="*/ 9053 w 190500"/>
                <a:gd name="connsiteY7" fmla="*/ 124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8575">
                  <a:moveTo>
                    <a:pt x="9053" y="12489"/>
                  </a:moveTo>
                  <a:cubicBezTo>
                    <a:pt x="35532" y="16680"/>
                    <a:pt x="61917" y="19823"/>
                    <a:pt x="88587" y="22586"/>
                  </a:cubicBezTo>
                  <a:cubicBezTo>
                    <a:pt x="118686" y="25729"/>
                    <a:pt x="149737" y="32396"/>
                    <a:pt x="179931" y="28967"/>
                  </a:cubicBezTo>
                  <a:cubicBezTo>
                    <a:pt x="191647" y="27634"/>
                    <a:pt x="191933" y="11441"/>
                    <a:pt x="179931" y="10489"/>
                  </a:cubicBezTo>
                  <a:cubicBezTo>
                    <a:pt x="151642" y="8203"/>
                    <a:pt x="123067" y="13442"/>
                    <a:pt x="94587" y="13251"/>
                  </a:cubicBezTo>
                  <a:cubicBezTo>
                    <a:pt x="66203" y="13061"/>
                    <a:pt x="37818" y="10203"/>
                    <a:pt x="9720" y="7155"/>
                  </a:cubicBezTo>
                  <a:cubicBezTo>
                    <a:pt x="6767" y="6869"/>
                    <a:pt x="6100" y="12013"/>
                    <a:pt x="9053" y="12489"/>
                  </a:cubicBezTo>
                  <a:lnTo>
                    <a:pt x="9053" y="12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A31AD7BE-14FF-4366-9A0E-6C6766EFB671}"/>
                </a:ext>
              </a:extLst>
            </p:cNvPr>
            <p:cNvSpPr/>
            <p:nvPr/>
          </p:nvSpPr>
          <p:spPr>
            <a:xfrm>
              <a:off x="1484119" y="4110062"/>
              <a:ext cx="19050" cy="19050"/>
            </a:xfrm>
            <a:custGeom>
              <a:avLst/>
              <a:gdLst>
                <a:gd name="connsiteX0" fmla="*/ 12823 w 19050"/>
                <a:gd name="connsiteY0" fmla="*/ 18859 h 19050"/>
                <a:gd name="connsiteX1" fmla="*/ 12823 w 19050"/>
                <a:gd name="connsiteY1" fmla="*/ 7144 h 19050"/>
                <a:gd name="connsiteX2" fmla="*/ 12823 w 19050"/>
                <a:gd name="connsiteY2" fmla="*/ 18859 h 19050"/>
                <a:gd name="connsiteX3" fmla="*/ 12823 w 19050"/>
                <a:gd name="connsiteY3" fmla="*/ 18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23" y="18859"/>
                  </a:moveTo>
                  <a:cubicBezTo>
                    <a:pt x="20348" y="18859"/>
                    <a:pt x="20348" y="7144"/>
                    <a:pt x="12823" y="7144"/>
                  </a:cubicBezTo>
                  <a:cubicBezTo>
                    <a:pt x="5298" y="7144"/>
                    <a:pt x="5203" y="18859"/>
                    <a:pt x="12823" y="18859"/>
                  </a:cubicBezTo>
                  <a:lnTo>
                    <a:pt x="12823" y="188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5" name="자유형: 도형 664">
              <a:extLst>
                <a:ext uri="{FF2B5EF4-FFF2-40B4-BE49-F238E27FC236}">
                  <a16:creationId xmlns:a16="http://schemas.microsoft.com/office/drawing/2014/main" id="{8B42366F-51D5-48FF-A8B8-0DE849B7DC92}"/>
                </a:ext>
              </a:extLst>
            </p:cNvPr>
            <p:cNvSpPr/>
            <p:nvPr/>
          </p:nvSpPr>
          <p:spPr>
            <a:xfrm>
              <a:off x="401519" y="4417719"/>
              <a:ext cx="19050" cy="19050"/>
            </a:xfrm>
            <a:custGeom>
              <a:avLst/>
              <a:gdLst>
                <a:gd name="connsiteX0" fmla="*/ 13287 w 19050"/>
                <a:gd name="connsiteY0" fmla="*/ 19907 h 19050"/>
                <a:gd name="connsiteX1" fmla="*/ 13287 w 19050"/>
                <a:gd name="connsiteY1" fmla="*/ 7144 h 19050"/>
                <a:gd name="connsiteX2" fmla="*/ 13287 w 19050"/>
                <a:gd name="connsiteY2" fmla="*/ 19907 h 19050"/>
                <a:gd name="connsiteX3" fmla="*/ 13287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287" y="19907"/>
                  </a:moveTo>
                  <a:cubicBezTo>
                    <a:pt x="21479" y="19907"/>
                    <a:pt x="21479" y="7144"/>
                    <a:pt x="13287" y="7144"/>
                  </a:cubicBezTo>
                  <a:cubicBezTo>
                    <a:pt x="5096" y="7144"/>
                    <a:pt x="5096" y="19907"/>
                    <a:pt x="13287" y="19907"/>
                  </a:cubicBezTo>
                  <a:lnTo>
                    <a:pt x="13287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6" name="자유형: 도형 665">
              <a:extLst>
                <a:ext uri="{FF2B5EF4-FFF2-40B4-BE49-F238E27FC236}">
                  <a16:creationId xmlns:a16="http://schemas.microsoft.com/office/drawing/2014/main" id="{4F358AE2-D6BF-4474-B611-498DF4D96870}"/>
                </a:ext>
              </a:extLst>
            </p:cNvPr>
            <p:cNvSpPr/>
            <p:nvPr/>
          </p:nvSpPr>
          <p:spPr>
            <a:xfrm>
              <a:off x="834264" y="4680038"/>
              <a:ext cx="19050" cy="19050"/>
            </a:xfrm>
            <a:custGeom>
              <a:avLst/>
              <a:gdLst>
                <a:gd name="connsiteX0" fmla="*/ 13359 w 19050"/>
                <a:gd name="connsiteY0" fmla="*/ 20003 h 19050"/>
                <a:gd name="connsiteX1" fmla="*/ 13359 w 19050"/>
                <a:gd name="connsiteY1" fmla="*/ 7144 h 19050"/>
                <a:gd name="connsiteX2" fmla="*/ 13359 w 19050"/>
                <a:gd name="connsiteY2" fmla="*/ 20003 h 19050"/>
                <a:gd name="connsiteX3" fmla="*/ 13359 w 19050"/>
                <a:gd name="connsiteY3" fmla="*/ 2000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59" y="20003"/>
                  </a:moveTo>
                  <a:cubicBezTo>
                    <a:pt x="21646" y="20003"/>
                    <a:pt x="21646" y="7144"/>
                    <a:pt x="13359" y="7144"/>
                  </a:cubicBezTo>
                  <a:cubicBezTo>
                    <a:pt x="5072" y="7144"/>
                    <a:pt x="5072" y="20003"/>
                    <a:pt x="13359" y="20003"/>
                  </a:cubicBezTo>
                  <a:lnTo>
                    <a:pt x="13359" y="200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93923447-BD54-4431-83C7-172E5794B2F2}"/>
                </a:ext>
              </a:extLst>
            </p:cNvPr>
            <p:cNvSpPr/>
            <p:nvPr/>
          </p:nvSpPr>
          <p:spPr>
            <a:xfrm>
              <a:off x="1710421" y="3821931"/>
              <a:ext cx="28575" cy="28575"/>
            </a:xfrm>
            <a:custGeom>
              <a:avLst/>
              <a:gdLst>
                <a:gd name="connsiteX0" fmla="*/ 16073 w 28575"/>
                <a:gd name="connsiteY0" fmla="*/ 25622 h 28575"/>
                <a:gd name="connsiteX1" fmla="*/ 16073 w 28575"/>
                <a:gd name="connsiteY1" fmla="*/ 7144 h 28575"/>
                <a:gd name="connsiteX2" fmla="*/ 16073 w 28575"/>
                <a:gd name="connsiteY2" fmla="*/ 25622 h 28575"/>
                <a:gd name="connsiteX3" fmla="*/ 16073 w 28575"/>
                <a:gd name="connsiteY3" fmla="*/ 25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6073" y="25622"/>
                  </a:moveTo>
                  <a:cubicBezTo>
                    <a:pt x="27980" y="25622"/>
                    <a:pt x="27980" y="7144"/>
                    <a:pt x="16073" y="7144"/>
                  </a:cubicBezTo>
                  <a:cubicBezTo>
                    <a:pt x="4167" y="7144"/>
                    <a:pt x="4167" y="25622"/>
                    <a:pt x="16073" y="25622"/>
                  </a:cubicBezTo>
                  <a:lnTo>
                    <a:pt x="16073" y="256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F579680C-E577-4010-9B72-F68335BA29E9}"/>
                </a:ext>
              </a:extLst>
            </p:cNvPr>
            <p:cNvSpPr/>
            <p:nvPr/>
          </p:nvSpPr>
          <p:spPr>
            <a:xfrm>
              <a:off x="1713171" y="3494842"/>
              <a:ext cx="19050" cy="19050"/>
            </a:xfrm>
            <a:custGeom>
              <a:avLst/>
              <a:gdLst>
                <a:gd name="connsiteX0" fmla="*/ 13323 w 19050"/>
                <a:gd name="connsiteY0" fmla="*/ 19907 h 19050"/>
                <a:gd name="connsiteX1" fmla="*/ 13323 w 19050"/>
                <a:gd name="connsiteY1" fmla="*/ 7144 h 19050"/>
                <a:gd name="connsiteX2" fmla="*/ 13323 w 19050"/>
                <a:gd name="connsiteY2" fmla="*/ 19907 h 19050"/>
                <a:gd name="connsiteX3" fmla="*/ 13323 w 19050"/>
                <a:gd name="connsiteY3" fmla="*/ 19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323" y="19907"/>
                  </a:moveTo>
                  <a:cubicBezTo>
                    <a:pt x="21515" y="19907"/>
                    <a:pt x="21515" y="7144"/>
                    <a:pt x="13323" y="7144"/>
                  </a:cubicBezTo>
                  <a:cubicBezTo>
                    <a:pt x="5132" y="7144"/>
                    <a:pt x="5036" y="19907"/>
                    <a:pt x="13323" y="19907"/>
                  </a:cubicBezTo>
                  <a:lnTo>
                    <a:pt x="13323" y="199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9" name="자유형: 도형 668">
              <a:extLst>
                <a:ext uri="{FF2B5EF4-FFF2-40B4-BE49-F238E27FC236}">
                  <a16:creationId xmlns:a16="http://schemas.microsoft.com/office/drawing/2014/main" id="{98A83E2F-2400-4F06-90C4-E00782091BE5}"/>
                </a:ext>
              </a:extLst>
            </p:cNvPr>
            <p:cNvSpPr/>
            <p:nvPr/>
          </p:nvSpPr>
          <p:spPr>
            <a:xfrm>
              <a:off x="1267961" y="3028212"/>
              <a:ext cx="19050" cy="19050"/>
            </a:xfrm>
            <a:custGeom>
              <a:avLst/>
              <a:gdLst>
                <a:gd name="connsiteX0" fmla="*/ 12573 w 19050"/>
                <a:gd name="connsiteY0" fmla="*/ 18288 h 19050"/>
                <a:gd name="connsiteX1" fmla="*/ 12573 w 19050"/>
                <a:gd name="connsiteY1" fmla="*/ 7144 h 19050"/>
                <a:gd name="connsiteX2" fmla="*/ 12573 w 19050"/>
                <a:gd name="connsiteY2" fmla="*/ 18288 h 19050"/>
                <a:gd name="connsiteX3" fmla="*/ 12573 w 19050"/>
                <a:gd name="connsiteY3" fmla="*/ 1828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573" y="18288"/>
                  </a:moveTo>
                  <a:cubicBezTo>
                    <a:pt x="19717" y="18288"/>
                    <a:pt x="19717" y="7144"/>
                    <a:pt x="12573" y="7144"/>
                  </a:cubicBezTo>
                  <a:cubicBezTo>
                    <a:pt x="5334" y="7144"/>
                    <a:pt x="5334" y="18288"/>
                    <a:pt x="12573" y="18288"/>
                  </a:cubicBezTo>
                  <a:lnTo>
                    <a:pt x="12573" y="18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0" name="자유형: 도형 669">
              <a:extLst>
                <a:ext uri="{FF2B5EF4-FFF2-40B4-BE49-F238E27FC236}">
                  <a16:creationId xmlns:a16="http://schemas.microsoft.com/office/drawing/2014/main" id="{9810DA6D-3531-4415-9E34-6E3317806A27}"/>
                </a:ext>
              </a:extLst>
            </p:cNvPr>
            <p:cNvSpPr/>
            <p:nvPr/>
          </p:nvSpPr>
          <p:spPr>
            <a:xfrm>
              <a:off x="690413" y="3080219"/>
              <a:ext cx="19050" cy="19050"/>
            </a:xfrm>
            <a:custGeom>
              <a:avLst/>
              <a:gdLst>
                <a:gd name="connsiteX0" fmla="*/ 13002 w 19050"/>
                <a:gd name="connsiteY0" fmla="*/ 19145 h 19050"/>
                <a:gd name="connsiteX1" fmla="*/ 13002 w 19050"/>
                <a:gd name="connsiteY1" fmla="*/ 7144 h 19050"/>
                <a:gd name="connsiteX2" fmla="*/ 13002 w 19050"/>
                <a:gd name="connsiteY2" fmla="*/ 19145 h 19050"/>
                <a:gd name="connsiteX3" fmla="*/ 13002 w 19050"/>
                <a:gd name="connsiteY3" fmla="*/ 191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3002" y="19145"/>
                  </a:moveTo>
                  <a:cubicBezTo>
                    <a:pt x="20717" y="19145"/>
                    <a:pt x="20717" y="7144"/>
                    <a:pt x="13002" y="7144"/>
                  </a:cubicBezTo>
                  <a:cubicBezTo>
                    <a:pt x="5191" y="7144"/>
                    <a:pt x="5191" y="19145"/>
                    <a:pt x="13002" y="19145"/>
                  </a:cubicBezTo>
                  <a:lnTo>
                    <a:pt x="13002" y="19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16D661AA-A725-496C-996F-DB651AC288E0}"/>
                </a:ext>
              </a:extLst>
            </p:cNvPr>
            <p:cNvSpPr/>
            <p:nvPr/>
          </p:nvSpPr>
          <p:spPr>
            <a:xfrm>
              <a:off x="124628" y="4016241"/>
              <a:ext cx="28575" cy="28575"/>
            </a:xfrm>
            <a:custGeom>
              <a:avLst/>
              <a:gdLst>
                <a:gd name="connsiteX0" fmla="*/ 14716 w 28575"/>
                <a:gd name="connsiteY0" fmla="*/ 22765 h 28575"/>
                <a:gd name="connsiteX1" fmla="*/ 14716 w 28575"/>
                <a:gd name="connsiteY1" fmla="*/ 7144 h 28575"/>
                <a:gd name="connsiteX2" fmla="*/ 14716 w 28575"/>
                <a:gd name="connsiteY2" fmla="*/ 22765 h 28575"/>
                <a:gd name="connsiteX3" fmla="*/ 14716 w 28575"/>
                <a:gd name="connsiteY3" fmla="*/ 2276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716" y="22765"/>
                  </a:moveTo>
                  <a:cubicBezTo>
                    <a:pt x="24813" y="22765"/>
                    <a:pt x="24813" y="7144"/>
                    <a:pt x="14716" y="7144"/>
                  </a:cubicBezTo>
                  <a:cubicBezTo>
                    <a:pt x="4620" y="7144"/>
                    <a:pt x="4620" y="22765"/>
                    <a:pt x="14716" y="22765"/>
                  </a:cubicBezTo>
                  <a:lnTo>
                    <a:pt x="14716" y="227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2" name="자유형: 도형 671">
              <a:extLst>
                <a:ext uri="{FF2B5EF4-FFF2-40B4-BE49-F238E27FC236}">
                  <a16:creationId xmlns:a16="http://schemas.microsoft.com/office/drawing/2014/main" id="{ABB9A4CA-A6F2-48CC-9EA0-83A325D8A72D}"/>
                </a:ext>
              </a:extLst>
            </p:cNvPr>
            <p:cNvSpPr/>
            <p:nvPr/>
          </p:nvSpPr>
          <p:spPr>
            <a:xfrm>
              <a:off x="1351352" y="4875681"/>
              <a:ext cx="28575" cy="28575"/>
            </a:xfrm>
            <a:custGeom>
              <a:avLst/>
              <a:gdLst>
                <a:gd name="connsiteX0" fmla="*/ 14430 w 28575"/>
                <a:gd name="connsiteY0" fmla="*/ 22193 h 28575"/>
                <a:gd name="connsiteX1" fmla="*/ 14430 w 28575"/>
                <a:gd name="connsiteY1" fmla="*/ 7144 h 28575"/>
                <a:gd name="connsiteX2" fmla="*/ 14430 w 28575"/>
                <a:gd name="connsiteY2" fmla="*/ 22193 h 28575"/>
                <a:gd name="connsiteX3" fmla="*/ 14430 w 28575"/>
                <a:gd name="connsiteY3" fmla="*/ 221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4430" y="22193"/>
                  </a:moveTo>
                  <a:cubicBezTo>
                    <a:pt x="24146" y="22193"/>
                    <a:pt x="24146" y="7144"/>
                    <a:pt x="14430" y="7144"/>
                  </a:cubicBezTo>
                  <a:cubicBezTo>
                    <a:pt x="4715" y="7144"/>
                    <a:pt x="4715" y="22193"/>
                    <a:pt x="14430" y="22193"/>
                  </a:cubicBezTo>
                  <a:lnTo>
                    <a:pt x="14430" y="221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3" name="자유형: 도형 672">
              <a:extLst>
                <a:ext uri="{FF2B5EF4-FFF2-40B4-BE49-F238E27FC236}">
                  <a16:creationId xmlns:a16="http://schemas.microsoft.com/office/drawing/2014/main" id="{86E9326C-51E7-4216-8166-59FD7C7E07EA}"/>
                </a:ext>
              </a:extLst>
            </p:cNvPr>
            <p:cNvSpPr/>
            <p:nvPr/>
          </p:nvSpPr>
          <p:spPr>
            <a:xfrm>
              <a:off x="1894111" y="4415624"/>
              <a:ext cx="28575" cy="28575"/>
            </a:xfrm>
            <a:custGeom>
              <a:avLst/>
              <a:gdLst>
                <a:gd name="connsiteX0" fmla="*/ 15359 w 28575"/>
                <a:gd name="connsiteY0" fmla="*/ 24098 h 28575"/>
                <a:gd name="connsiteX1" fmla="*/ 15359 w 28575"/>
                <a:gd name="connsiteY1" fmla="*/ 7144 h 28575"/>
                <a:gd name="connsiteX2" fmla="*/ 15359 w 28575"/>
                <a:gd name="connsiteY2" fmla="*/ 24098 h 28575"/>
                <a:gd name="connsiteX3" fmla="*/ 15359 w 28575"/>
                <a:gd name="connsiteY3" fmla="*/ 240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359" y="24098"/>
                  </a:moveTo>
                  <a:cubicBezTo>
                    <a:pt x="26313" y="24098"/>
                    <a:pt x="26313" y="7144"/>
                    <a:pt x="15359" y="7144"/>
                  </a:cubicBezTo>
                  <a:cubicBezTo>
                    <a:pt x="4405" y="7144"/>
                    <a:pt x="4405" y="24098"/>
                    <a:pt x="15359" y="24098"/>
                  </a:cubicBezTo>
                  <a:lnTo>
                    <a:pt x="15359" y="240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3BD73DD2-8086-469E-85E1-22BF8D6239AB}"/>
                </a:ext>
              </a:extLst>
            </p:cNvPr>
            <p:cNvSpPr/>
            <p:nvPr/>
          </p:nvSpPr>
          <p:spPr>
            <a:xfrm>
              <a:off x="1973597" y="3977950"/>
              <a:ext cx="28575" cy="28575"/>
            </a:xfrm>
            <a:custGeom>
              <a:avLst/>
              <a:gdLst>
                <a:gd name="connsiteX0" fmla="*/ 15216 w 28575"/>
                <a:gd name="connsiteY0" fmla="*/ 23813 h 28575"/>
                <a:gd name="connsiteX1" fmla="*/ 15216 w 28575"/>
                <a:gd name="connsiteY1" fmla="*/ 7144 h 28575"/>
                <a:gd name="connsiteX2" fmla="*/ 15216 w 28575"/>
                <a:gd name="connsiteY2" fmla="*/ 23813 h 28575"/>
                <a:gd name="connsiteX3" fmla="*/ 15216 w 28575"/>
                <a:gd name="connsiteY3" fmla="*/ 238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5216" y="23813"/>
                  </a:moveTo>
                  <a:cubicBezTo>
                    <a:pt x="25979" y="23813"/>
                    <a:pt x="25979" y="7144"/>
                    <a:pt x="15216" y="7144"/>
                  </a:cubicBezTo>
                  <a:cubicBezTo>
                    <a:pt x="4453" y="7049"/>
                    <a:pt x="4453" y="23813"/>
                    <a:pt x="15216" y="23813"/>
                  </a:cubicBezTo>
                  <a:lnTo>
                    <a:pt x="15216" y="23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F026AF56-A460-4D34-A754-2CD940A1AB5C}"/>
                </a:ext>
              </a:extLst>
            </p:cNvPr>
            <p:cNvSpPr/>
            <p:nvPr/>
          </p:nvSpPr>
          <p:spPr>
            <a:xfrm>
              <a:off x="1712493" y="4672799"/>
              <a:ext cx="19050" cy="19050"/>
            </a:xfrm>
            <a:custGeom>
              <a:avLst/>
              <a:gdLst>
                <a:gd name="connsiteX0" fmla="*/ 14002 w 19050"/>
                <a:gd name="connsiteY0" fmla="*/ 21336 h 19050"/>
                <a:gd name="connsiteX1" fmla="*/ 14002 w 19050"/>
                <a:gd name="connsiteY1" fmla="*/ 7144 h 19050"/>
                <a:gd name="connsiteX2" fmla="*/ 14002 w 19050"/>
                <a:gd name="connsiteY2" fmla="*/ 21336 h 19050"/>
                <a:gd name="connsiteX3" fmla="*/ 14002 w 19050"/>
                <a:gd name="connsiteY3" fmla="*/ 21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4002" y="21336"/>
                  </a:moveTo>
                  <a:cubicBezTo>
                    <a:pt x="23146" y="21336"/>
                    <a:pt x="23146" y="7144"/>
                    <a:pt x="14002" y="7144"/>
                  </a:cubicBezTo>
                  <a:cubicBezTo>
                    <a:pt x="4858" y="7144"/>
                    <a:pt x="4858" y="21336"/>
                    <a:pt x="14002" y="21336"/>
                  </a:cubicBezTo>
                  <a:lnTo>
                    <a:pt x="14002" y="2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2F0EBD0D-67EF-4E30-9B81-3AA2034E7813}"/>
                </a:ext>
              </a:extLst>
            </p:cNvPr>
            <p:cNvSpPr/>
            <p:nvPr/>
          </p:nvSpPr>
          <p:spPr>
            <a:xfrm>
              <a:off x="1577857" y="3277577"/>
              <a:ext cx="28575" cy="28575"/>
            </a:xfrm>
            <a:custGeom>
              <a:avLst/>
              <a:gdLst>
                <a:gd name="connsiteX0" fmla="*/ 17574 w 28575"/>
                <a:gd name="connsiteY0" fmla="*/ 28861 h 28575"/>
                <a:gd name="connsiteX1" fmla="*/ 17574 w 28575"/>
                <a:gd name="connsiteY1" fmla="*/ 7144 h 28575"/>
                <a:gd name="connsiteX2" fmla="*/ 17574 w 28575"/>
                <a:gd name="connsiteY2" fmla="*/ 28861 h 28575"/>
                <a:gd name="connsiteX3" fmla="*/ 17574 w 28575"/>
                <a:gd name="connsiteY3" fmla="*/ 2886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7574" y="28861"/>
                  </a:moveTo>
                  <a:cubicBezTo>
                    <a:pt x="31480" y="28861"/>
                    <a:pt x="31575" y="7144"/>
                    <a:pt x="17574" y="7144"/>
                  </a:cubicBezTo>
                  <a:cubicBezTo>
                    <a:pt x="3667" y="7239"/>
                    <a:pt x="3667" y="28861"/>
                    <a:pt x="17574" y="28861"/>
                  </a:cubicBezTo>
                  <a:lnTo>
                    <a:pt x="17574" y="28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677" name="그래픽 676">
            <a:extLst>
              <a:ext uri="{FF2B5EF4-FFF2-40B4-BE49-F238E27FC236}">
                <a16:creationId xmlns:a16="http://schemas.microsoft.com/office/drawing/2014/main" id="{75E0C147-4817-4FC1-96C6-74F42A3DFC6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781665" y="5503970"/>
            <a:ext cx="2410335" cy="1354029"/>
          </a:xfrm>
          <a:prstGeom prst="rect">
            <a:avLst/>
          </a:prstGeom>
        </p:spPr>
      </p:pic>
      <p:pic>
        <p:nvPicPr>
          <p:cNvPr id="678" name="그래픽 677">
            <a:extLst>
              <a:ext uri="{FF2B5EF4-FFF2-40B4-BE49-F238E27FC236}">
                <a16:creationId xmlns:a16="http://schemas.microsoft.com/office/drawing/2014/main" id="{E7071A54-ABE7-4C61-8433-600CBD0F55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7244"/>
          <a:stretch/>
        </p:blipFill>
        <p:spPr>
          <a:xfrm>
            <a:off x="30528" y="5529823"/>
            <a:ext cx="2227823" cy="132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72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24344E-113E-4BCC-8F41-DA49E898EF90}"/>
              </a:ext>
            </a:extLst>
          </p:cNvPr>
          <p:cNvSpPr txBox="1"/>
          <p:nvPr/>
        </p:nvSpPr>
        <p:spPr>
          <a:xfrm>
            <a:off x="2815771" y="1054022"/>
            <a:ext cx="65604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Happy</a:t>
            </a:r>
          </a:p>
          <a:p>
            <a:pPr algn="ctr"/>
            <a:r>
              <a:rPr lang="en-US" altLang="ko-KR" sz="80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New Year</a:t>
            </a:r>
            <a:endParaRPr lang="ko-KR" altLang="en-US" sz="4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332A5E-683E-408F-A386-47EB1A97FA5F}"/>
              </a:ext>
            </a:extLst>
          </p:cNvPr>
          <p:cNvSpPr txBox="1"/>
          <p:nvPr/>
        </p:nvSpPr>
        <p:spPr>
          <a:xfrm>
            <a:off x="2815771" y="3608567"/>
            <a:ext cx="6560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77EDBA"/>
                </a:solidFill>
                <a:cs typeface="Arial" panose="020B0604020202020204" pitchFamily="34" charset="0"/>
              </a:rPr>
              <a:t>Let’s Celebrate New Year</a:t>
            </a:r>
            <a:endParaRPr lang="ko-KR" altLang="en-US" sz="2400" dirty="0">
              <a:solidFill>
                <a:srgbClr val="77EDB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8BB5003-F051-4DF8-A4F4-FFF47669E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AC42351C-CB35-4A21-A6F8-D1025563C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727F80-5570-4DA6-ADAB-EB84905BE918}"/>
              </a:ext>
            </a:extLst>
          </p:cNvPr>
          <p:cNvSpPr txBox="1"/>
          <p:nvPr/>
        </p:nvSpPr>
        <p:spPr>
          <a:xfrm>
            <a:off x="2545752" y="2397638"/>
            <a:ext cx="7100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35AB4A-1735-4C39-AE08-72B65C0F877C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26989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EE464B-49DA-49D4-90FD-9073B4C1654E}"/>
              </a:ext>
            </a:extLst>
          </p:cNvPr>
          <p:cNvSpPr txBox="1"/>
          <p:nvPr/>
        </p:nvSpPr>
        <p:spPr>
          <a:xfrm>
            <a:off x="4166484" y="2170399"/>
            <a:ext cx="1790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DCD51-D20E-4594-9EBF-D27A23B785C0}"/>
              </a:ext>
            </a:extLst>
          </p:cNvPr>
          <p:cNvSpPr txBox="1"/>
          <p:nvPr/>
        </p:nvSpPr>
        <p:spPr>
          <a:xfrm>
            <a:off x="4166484" y="2529154"/>
            <a:ext cx="1790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EB2711-092C-4ADF-8700-7EB936251385}"/>
              </a:ext>
            </a:extLst>
          </p:cNvPr>
          <p:cNvSpPr txBox="1"/>
          <p:nvPr/>
        </p:nvSpPr>
        <p:spPr>
          <a:xfrm>
            <a:off x="8268584" y="2170399"/>
            <a:ext cx="1790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ADE83-C812-4F1B-BD3D-049EF9A32B62}"/>
              </a:ext>
            </a:extLst>
          </p:cNvPr>
          <p:cNvSpPr txBox="1"/>
          <p:nvPr/>
        </p:nvSpPr>
        <p:spPr>
          <a:xfrm>
            <a:off x="8268584" y="2529154"/>
            <a:ext cx="1790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EE3B02-8F63-41F7-A2F5-DA3F54E4013A}"/>
              </a:ext>
            </a:extLst>
          </p:cNvPr>
          <p:cNvSpPr txBox="1"/>
          <p:nvPr/>
        </p:nvSpPr>
        <p:spPr>
          <a:xfrm>
            <a:off x="4166484" y="4602686"/>
            <a:ext cx="1790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E18B9-F8D1-4768-B7C0-98C338B9AD09}"/>
              </a:ext>
            </a:extLst>
          </p:cNvPr>
          <p:cNvSpPr txBox="1"/>
          <p:nvPr/>
        </p:nvSpPr>
        <p:spPr>
          <a:xfrm>
            <a:off x="4166484" y="4961441"/>
            <a:ext cx="1790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3C39F-31B6-4FC3-86D5-314FF57ED24E}"/>
              </a:ext>
            </a:extLst>
          </p:cNvPr>
          <p:cNvSpPr txBox="1"/>
          <p:nvPr/>
        </p:nvSpPr>
        <p:spPr>
          <a:xfrm>
            <a:off x="8268584" y="4602686"/>
            <a:ext cx="1790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30D39-D894-4268-92C8-4816E91D274C}"/>
              </a:ext>
            </a:extLst>
          </p:cNvPr>
          <p:cNvSpPr txBox="1"/>
          <p:nvPr/>
        </p:nvSpPr>
        <p:spPr>
          <a:xfrm>
            <a:off x="8268584" y="4961441"/>
            <a:ext cx="1790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C53251-A1E1-4210-BD86-F0C216AA2B09}"/>
              </a:ext>
            </a:extLst>
          </p:cNvPr>
          <p:cNvSpPr txBox="1"/>
          <p:nvPr/>
        </p:nvSpPr>
        <p:spPr>
          <a:xfrm>
            <a:off x="2679700" y="718778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  <a:latin typeface="+mn-lt"/>
              </a:rPr>
              <a:t>Enter Your </a:t>
            </a:r>
            <a:r>
              <a:rPr lang="en-US" altLang="ko-KR" sz="2800" dirty="0">
                <a:solidFill>
                  <a:srgbClr val="E93E4E"/>
                </a:solidFill>
              </a:rPr>
              <a:t>Title Here</a:t>
            </a:r>
            <a:endParaRPr lang="ko-KR" altLang="en-US" sz="2800" dirty="0">
              <a:solidFill>
                <a:srgbClr val="E93E4E"/>
              </a:solidFill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12882B13-8B9E-4D82-AC01-72AD543D27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8054F900-8D04-4B1A-9E72-9491877E71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15E05F2-D347-4A4C-B0DF-0FF3D64564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AAEBEB32-F331-4FBE-87CC-BBFB4B6607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3404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D1737F91-E4B8-4760-977A-455E4E108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6676" y="676479"/>
            <a:ext cx="2171630" cy="909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CC31AA-2D02-4620-945E-2ED8E524B9F6}"/>
              </a:ext>
            </a:extLst>
          </p:cNvPr>
          <p:cNvSpPr txBox="1"/>
          <p:nvPr/>
        </p:nvSpPr>
        <p:spPr>
          <a:xfrm>
            <a:off x="6543693" y="883281"/>
            <a:ext cx="363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FB6F943-EB8A-40E7-A948-D395B1808D80}"/>
              </a:ext>
            </a:extLst>
          </p:cNvPr>
          <p:cNvSpPr/>
          <p:nvPr/>
        </p:nvSpPr>
        <p:spPr>
          <a:xfrm>
            <a:off x="6543695" y="1972320"/>
            <a:ext cx="3632198" cy="38188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5307AE-BD8B-4A06-B923-4653CEA2B867}"/>
              </a:ext>
            </a:extLst>
          </p:cNvPr>
          <p:cNvSpPr txBox="1"/>
          <p:nvPr/>
        </p:nvSpPr>
        <p:spPr>
          <a:xfrm>
            <a:off x="6823091" y="2350147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DE43B0-323A-45C2-B26C-C404100E9682}"/>
              </a:ext>
            </a:extLst>
          </p:cNvPr>
          <p:cNvSpPr txBox="1"/>
          <p:nvPr/>
        </p:nvSpPr>
        <p:spPr>
          <a:xfrm>
            <a:off x="6823091" y="2809867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761CCC-FD51-45D3-9F14-3625CF3DA43D}"/>
              </a:ext>
            </a:extLst>
          </p:cNvPr>
          <p:cNvSpPr txBox="1"/>
          <p:nvPr/>
        </p:nvSpPr>
        <p:spPr>
          <a:xfrm>
            <a:off x="6823091" y="4133869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B05464-C5A4-4BBC-AFC3-DD3A87723948}"/>
              </a:ext>
            </a:extLst>
          </p:cNvPr>
          <p:cNvSpPr txBox="1"/>
          <p:nvPr/>
        </p:nvSpPr>
        <p:spPr>
          <a:xfrm>
            <a:off x="6823091" y="4593589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5FE6DD-48F4-428E-8673-076A5FD94A51}"/>
              </a:ext>
            </a:extLst>
          </p:cNvPr>
          <p:cNvSpPr txBox="1"/>
          <p:nvPr/>
        </p:nvSpPr>
        <p:spPr>
          <a:xfrm>
            <a:off x="2016109" y="883281"/>
            <a:ext cx="363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Them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61B97E6-4901-4572-93B1-23851DF92036}"/>
              </a:ext>
            </a:extLst>
          </p:cNvPr>
          <p:cNvSpPr/>
          <p:nvPr/>
        </p:nvSpPr>
        <p:spPr>
          <a:xfrm>
            <a:off x="2016109" y="1972320"/>
            <a:ext cx="3632198" cy="38188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5D47F9-8B16-428F-BA88-90C67FA5C826}"/>
              </a:ext>
            </a:extLst>
          </p:cNvPr>
          <p:cNvSpPr txBox="1"/>
          <p:nvPr/>
        </p:nvSpPr>
        <p:spPr>
          <a:xfrm>
            <a:off x="2270109" y="2350147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C4AB7A-487B-4E5C-AA60-81326E7BF107}"/>
              </a:ext>
            </a:extLst>
          </p:cNvPr>
          <p:cNvSpPr txBox="1"/>
          <p:nvPr/>
        </p:nvSpPr>
        <p:spPr>
          <a:xfrm>
            <a:off x="2270109" y="2809867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C82D87-A2F9-47B7-A00E-097A8FFCB8E9}"/>
              </a:ext>
            </a:extLst>
          </p:cNvPr>
          <p:cNvSpPr txBox="1"/>
          <p:nvPr/>
        </p:nvSpPr>
        <p:spPr>
          <a:xfrm>
            <a:off x="2270109" y="4133869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87BA1-3BE9-4C89-8A0D-A0918EE7AE96}"/>
              </a:ext>
            </a:extLst>
          </p:cNvPr>
          <p:cNvSpPr txBox="1"/>
          <p:nvPr/>
        </p:nvSpPr>
        <p:spPr>
          <a:xfrm>
            <a:off x="2270109" y="4593589"/>
            <a:ext cx="3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B113FC2-4DA7-46D0-A590-AE5CB9936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06383" y="1338609"/>
            <a:ext cx="1046525" cy="9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29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16DA56-6064-464C-A18D-9F7BC3D543C9}"/>
              </a:ext>
            </a:extLst>
          </p:cNvPr>
          <p:cNvSpPr txBox="1"/>
          <p:nvPr/>
        </p:nvSpPr>
        <p:spPr>
          <a:xfrm>
            <a:off x="2605519" y="4417906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9619BEC-3AF3-4036-9A2C-F6D5D31F1CD8}"/>
              </a:ext>
            </a:extLst>
          </p:cNvPr>
          <p:cNvSpPr/>
          <p:nvPr/>
        </p:nvSpPr>
        <p:spPr>
          <a:xfrm>
            <a:off x="2608921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E33C2A-591F-4ECB-9381-D651C0F7AD4E}"/>
              </a:ext>
            </a:extLst>
          </p:cNvPr>
          <p:cNvSpPr txBox="1"/>
          <p:nvPr/>
        </p:nvSpPr>
        <p:spPr>
          <a:xfrm>
            <a:off x="6446074" y="4417906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813F23-FE41-4CB5-B348-4DF7C693E705}"/>
              </a:ext>
            </a:extLst>
          </p:cNvPr>
          <p:cNvSpPr/>
          <p:nvPr/>
        </p:nvSpPr>
        <p:spPr>
          <a:xfrm>
            <a:off x="6449476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그래픽 13">
            <a:extLst>
              <a:ext uri="{FF2B5EF4-FFF2-40B4-BE49-F238E27FC236}">
                <a16:creationId xmlns:a16="http://schemas.microsoft.com/office/drawing/2014/main" id="{FF07F45F-8856-4DB2-AC0E-8E6A5467A120}"/>
              </a:ext>
            </a:extLst>
          </p:cNvPr>
          <p:cNvSpPr/>
          <p:nvPr/>
        </p:nvSpPr>
        <p:spPr>
          <a:xfrm>
            <a:off x="3663021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E93E4E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16B4DFB8-1FC0-45E5-B8C2-BB14D7F47652}"/>
              </a:ext>
            </a:extLst>
          </p:cNvPr>
          <p:cNvSpPr/>
          <p:nvPr/>
        </p:nvSpPr>
        <p:spPr>
          <a:xfrm>
            <a:off x="7503577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E93E4E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5DD2AB-69F8-45C2-AE72-5B87BF209DC2}"/>
              </a:ext>
            </a:extLst>
          </p:cNvPr>
          <p:cNvSpPr txBox="1"/>
          <p:nvPr/>
        </p:nvSpPr>
        <p:spPr>
          <a:xfrm>
            <a:off x="2484726" y="1077589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5EDFE22-D055-44D6-A956-AD5FDF825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2075" y="1509651"/>
            <a:ext cx="1905002" cy="18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5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3C09C7C7-9343-4748-ADFF-D768D85ECAAD}"/>
              </a:ext>
            </a:extLst>
          </p:cNvPr>
          <p:cNvGrpSpPr/>
          <p:nvPr/>
        </p:nvGrpSpPr>
        <p:grpSpPr>
          <a:xfrm>
            <a:off x="2921946" y="1440224"/>
            <a:ext cx="629662" cy="984382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6669E3D7-B95B-49E0-AB62-BEC7CA73456D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9DC348D-83DB-4024-8559-6BCA4BBCED1F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09C9821-B144-41EF-AA8F-F472385ABDFC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F61102A6-E4FF-4245-ABBB-F40852725DBC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09BD78-E988-42AE-89C6-FB81ED2F261B}"/>
              </a:ext>
            </a:extLst>
          </p:cNvPr>
          <p:cNvSpPr txBox="1"/>
          <p:nvPr/>
        </p:nvSpPr>
        <p:spPr>
          <a:xfrm>
            <a:off x="2052995" y="34466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B7B221-6838-490B-9FD8-116B225B053E}"/>
              </a:ext>
            </a:extLst>
          </p:cNvPr>
          <p:cNvSpPr/>
          <p:nvPr/>
        </p:nvSpPr>
        <p:spPr>
          <a:xfrm>
            <a:off x="2052995" y="28760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45B8255-BC94-4FF1-97F1-2B313FA4B78E}"/>
              </a:ext>
            </a:extLst>
          </p:cNvPr>
          <p:cNvSpPr/>
          <p:nvPr/>
        </p:nvSpPr>
        <p:spPr>
          <a:xfrm>
            <a:off x="5715384" y="1512637"/>
            <a:ext cx="861508" cy="861504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12B42D-FC2E-474B-B1FC-A7AF2C035787}"/>
              </a:ext>
            </a:extLst>
          </p:cNvPr>
          <p:cNvSpPr txBox="1"/>
          <p:nvPr/>
        </p:nvSpPr>
        <p:spPr>
          <a:xfrm>
            <a:off x="4920440" y="34466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9860B9A-483A-485E-B4B9-9615E2CCFD92}"/>
              </a:ext>
            </a:extLst>
          </p:cNvPr>
          <p:cNvSpPr/>
          <p:nvPr/>
        </p:nvSpPr>
        <p:spPr>
          <a:xfrm>
            <a:off x="4920440" y="28760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4CE7AFA-EB87-40ED-B4DF-4FC2C6B6D33C}"/>
              </a:ext>
            </a:extLst>
          </p:cNvPr>
          <p:cNvSpPr/>
          <p:nvPr/>
        </p:nvSpPr>
        <p:spPr>
          <a:xfrm>
            <a:off x="8607630" y="1469112"/>
            <a:ext cx="783812" cy="94518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82D097-2D73-4B4B-B04E-093148F8050B}"/>
              </a:ext>
            </a:extLst>
          </p:cNvPr>
          <p:cNvSpPr txBox="1"/>
          <p:nvPr/>
        </p:nvSpPr>
        <p:spPr>
          <a:xfrm>
            <a:off x="7787885" y="34466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9CB15D2-551A-47DF-BAF5-65B2E15C52A6}"/>
              </a:ext>
            </a:extLst>
          </p:cNvPr>
          <p:cNvSpPr/>
          <p:nvPr/>
        </p:nvSpPr>
        <p:spPr>
          <a:xfrm>
            <a:off x="7787885" y="2876009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291617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C0272C-34C2-448B-B277-5895CBCC6A35}"/>
              </a:ext>
            </a:extLst>
          </p:cNvPr>
          <p:cNvSpPr txBox="1"/>
          <p:nvPr/>
        </p:nvSpPr>
        <p:spPr>
          <a:xfrm>
            <a:off x="1945625" y="4287157"/>
            <a:ext cx="368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9418B-2467-4E5E-8099-768CE758D924}"/>
              </a:ext>
            </a:extLst>
          </p:cNvPr>
          <p:cNvSpPr txBox="1"/>
          <p:nvPr/>
        </p:nvSpPr>
        <p:spPr>
          <a:xfrm>
            <a:off x="1945625" y="4722112"/>
            <a:ext cx="36894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5892E-C02E-47AC-8A41-2D90C5E16D43}"/>
              </a:ext>
            </a:extLst>
          </p:cNvPr>
          <p:cNvSpPr txBox="1"/>
          <p:nvPr/>
        </p:nvSpPr>
        <p:spPr>
          <a:xfrm>
            <a:off x="6556949" y="4287157"/>
            <a:ext cx="368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63D919-A4C4-4FC7-A4A2-5EEBA2D9C8FF}"/>
              </a:ext>
            </a:extLst>
          </p:cNvPr>
          <p:cNvSpPr txBox="1"/>
          <p:nvPr/>
        </p:nvSpPr>
        <p:spPr>
          <a:xfrm>
            <a:off x="6556949" y="4722112"/>
            <a:ext cx="36894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6C2F49-6725-4414-A1AA-0F71BA7760CA}"/>
              </a:ext>
            </a:extLst>
          </p:cNvPr>
          <p:cNvSpPr txBox="1"/>
          <p:nvPr/>
        </p:nvSpPr>
        <p:spPr>
          <a:xfrm>
            <a:off x="2484726" y="91793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F000443-1DBA-4D9D-94C3-16E9699324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0CA737-0355-48E6-A369-910F9B821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00381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1E3BD2F6-F3B7-4C78-8FDC-943DEA8DED94}"/>
              </a:ext>
            </a:extLst>
          </p:cNvPr>
          <p:cNvSpPr txBox="1"/>
          <p:nvPr/>
        </p:nvSpPr>
        <p:spPr>
          <a:xfrm>
            <a:off x="2484726" y="119370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4639F008-EB9E-4579-8783-CE7806187BFE}"/>
              </a:ext>
            </a:extLst>
          </p:cNvPr>
          <p:cNvSpPr/>
          <p:nvPr/>
        </p:nvSpPr>
        <p:spPr>
          <a:xfrm>
            <a:off x="6365841" y="4217208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67A4FB-9063-475D-9922-C2590C1937B7}"/>
              </a:ext>
            </a:extLst>
          </p:cNvPr>
          <p:cNvSpPr txBox="1"/>
          <p:nvPr/>
        </p:nvSpPr>
        <p:spPr>
          <a:xfrm>
            <a:off x="2078088" y="2501819"/>
            <a:ext cx="38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53CE88-24BD-434C-8C09-A090E8518DAA}"/>
              </a:ext>
            </a:extLst>
          </p:cNvPr>
          <p:cNvSpPr txBox="1"/>
          <p:nvPr/>
        </p:nvSpPr>
        <p:spPr>
          <a:xfrm>
            <a:off x="2112724" y="2927778"/>
            <a:ext cx="378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62938C-B4B6-448B-B53E-55F747A5C28B}"/>
              </a:ext>
            </a:extLst>
          </p:cNvPr>
          <p:cNvSpPr txBox="1"/>
          <p:nvPr/>
        </p:nvSpPr>
        <p:spPr>
          <a:xfrm>
            <a:off x="6982218" y="2501819"/>
            <a:ext cx="38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777B79-9F5C-4DE4-A534-A1FF840E88D3}"/>
              </a:ext>
            </a:extLst>
          </p:cNvPr>
          <p:cNvSpPr txBox="1"/>
          <p:nvPr/>
        </p:nvSpPr>
        <p:spPr>
          <a:xfrm>
            <a:off x="7016854" y="2927778"/>
            <a:ext cx="378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D3384C-6CB6-42EE-814C-7B6E881A81DC}"/>
              </a:ext>
            </a:extLst>
          </p:cNvPr>
          <p:cNvSpPr txBox="1"/>
          <p:nvPr/>
        </p:nvSpPr>
        <p:spPr>
          <a:xfrm>
            <a:off x="2078088" y="4171527"/>
            <a:ext cx="38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8C197F-46C8-424C-9D4A-9E62C00E0644}"/>
              </a:ext>
            </a:extLst>
          </p:cNvPr>
          <p:cNvSpPr txBox="1"/>
          <p:nvPr/>
        </p:nvSpPr>
        <p:spPr>
          <a:xfrm>
            <a:off x="2112724" y="4597486"/>
            <a:ext cx="378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003ECD-9397-46D7-A242-48BAAE3A2600}"/>
              </a:ext>
            </a:extLst>
          </p:cNvPr>
          <p:cNvSpPr txBox="1"/>
          <p:nvPr/>
        </p:nvSpPr>
        <p:spPr>
          <a:xfrm>
            <a:off x="6982218" y="4171527"/>
            <a:ext cx="38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DB13AC-CD1F-499B-B983-749CDA127491}"/>
              </a:ext>
            </a:extLst>
          </p:cNvPr>
          <p:cNvSpPr txBox="1"/>
          <p:nvPr/>
        </p:nvSpPr>
        <p:spPr>
          <a:xfrm>
            <a:off x="7016854" y="4597486"/>
            <a:ext cx="378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0" name="그래픽 2">
            <a:extLst>
              <a:ext uri="{FF2B5EF4-FFF2-40B4-BE49-F238E27FC236}">
                <a16:creationId xmlns:a16="http://schemas.microsoft.com/office/drawing/2014/main" id="{39F35810-3782-41A5-AB75-2CAD6638AC9A}"/>
              </a:ext>
            </a:extLst>
          </p:cNvPr>
          <p:cNvSpPr/>
          <p:nvPr/>
        </p:nvSpPr>
        <p:spPr>
          <a:xfrm>
            <a:off x="1454475" y="254056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31" name="그래픽 8">
            <a:extLst>
              <a:ext uri="{FF2B5EF4-FFF2-40B4-BE49-F238E27FC236}">
                <a16:creationId xmlns:a16="http://schemas.microsoft.com/office/drawing/2014/main" id="{409CBC6C-33D1-40EC-8F99-4220617DAA6A}"/>
              </a:ext>
            </a:extLst>
          </p:cNvPr>
          <p:cNvSpPr/>
          <p:nvPr/>
        </p:nvSpPr>
        <p:spPr>
          <a:xfrm>
            <a:off x="1454475" y="421027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32" name="그래픽 5">
            <a:extLst>
              <a:ext uri="{FF2B5EF4-FFF2-40B4-BE49-F238E27FC236}">
                <a16:creationId xmlns:a16="http://schemas.microsoft.com/office/drawing/2014/main" id="{414848AE-6DFA-4701-A3AC-944C9C91D45F}"/>
              </a:ext>
            </a:extLst>
          </p:cNvPr>
          <p:cNvSpPr/>
          <p:nvPr/>
        </p:nvSpPr>
        <p:spPr>
          <a:xfrm>
            <a:off x="6358605" y="254056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96634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22094F4-75DA-49D4-9613-67EA76AE7D26}"/>
              </a:ext>
            </a:extLst>
          </p:cNvPr>
          <p:cNvSpPr/>
          <p:nvPr/>
        </p:nvSpPr>
        <p:spPr>
          <a:xfrm>
            <a:off x="1778459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994262F-5109-444B-9CA5-234E0229586D}"/>
              </a:ext>
            </a:extLst>
          </p:cNvPr>
          <p:cNvSpPr/>
          <p:nvPr/>
        </p:nvSpPr>
        <p:spPr>
          <a:xfrm>
            <a:off x="4811944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EACF16A-23A6-434C-B2E7-22678F8FAED9}"/>
              </a:ext>
            </a:extLst>
          </p:cNvPr>
          <p:cNvSpPr/>
          <p:nvPr/>
        </p:nvSpPr>
        <p:spPr>
          <a:xfrm>
            <a:off x="7845427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C5D9FC-ABA8-4558-BE5A-4B2423235924}"/>
              </a:ext>
            </a:extLst>
          </p:cNvPr>
          <p:cNvSpPr txBox="1"/>
          <p:nvPr/>
        </p:nvSpPr>
        <p:spPr>
          <a:xfrm>
            <a:off x="1973117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31739A1-64C6-4C69-8DBF-A47610302EE5}"/>
              </a:ext>
            </a:extLst>
          </p:cNvPr>
          <p:cNvSpPr/>
          <p:nvPr/>
        </p:nvSpPr>
        <p:spPr>
          <a:xfrm>
            <a:off x="1973116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0038B-2445-408C-B2A3-5650CFEEED5C}"/>
              </a:ext>
            </a:extLst>
          </p:cNvPr>
          <p:cNvSpPr txBox="1"/>
          <p:nvPr/>
        </p:nvSpPr>
        <p:spPr>
          <a:xfrm>
            <a:off x="5006601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C22176-A62D-44B4-BB7A-89B79D81DC1A}"/>
              </a:ext>
            </a:extLst>
          </p:cNvPr>
          <p:cNvSpPr/>
          <p:nvPr/>
        </p:nvSpPr>
        <p:spPr>
          <a:xfrm>
            <a:off x="5006600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07BF0-BB6E-46BF-9C34-FCC289EC5572}"/>
              </a:ext>
            </a:extLst>
          </p:cNvPr>
          <p:cNvSpPr txBox="1"/>
          <p:nvPr/>
        </p:nvSpPr>
        <p:spPr>
          <a:xfrm>
            <a:off x="8040083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972CC0C-4FB3-4608-A00F-FA7BA7311BEF}"/>
              </a:ext>
            </a:extLst>
          </p:cNvPr>
          <p:cNvSpPr/>
          <p:nvPr/>
        </p:nvSpPr>
        <p:spPr>
          <a:xfrm>
            <a:off x="8040082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953ABB3-0837-4894-91D8-BDE639DF826A}"/>
              </a:ext>
            </a:extLst>
          </p:cNvPr>
          <p:cNvSpPr/>
          <p:nvPr/>
        </p:nvSpPr>
        <p:spPr>
          <a:xfrm>
            <a:off x="2605315" y="1679207"/>
            <a:ext cx="914400" cy="914400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9C1DFBC-7482-48E5-B1C0-135380804C75}"/>
              </a:ext>
            </a:extLst>
          </p:cNvPr>
          <p:cNvSpPr/>
          <p:nvPr/>
        </p:nvSpPr>
        <p:spPr>
          <a:xfrm>
            <a:off x="5638799" y="1679207"/>
            <a:ext cx="914400" cy="914400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A4426A6-B10E-407E-8FC9-06CA06981ABA}"/>
              </a:ext>
            </a:extLst>
          </p:cNvPr>
          <p:cNvSpPr/>
          <p:nvPr/>
        </p:nvSpPr>
        <p:spPr>
          <a:xfrm>
            <a:off x="8672283" y="1679207"/>
            <a:ext cx="914400" cy="914400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F64352B-C1DA-4CC5-8609-5703BCF2B0A2}"/>
              </a:ext>
            </a:extLst>
          </p:cNvPr>
          <p:cNvGrpSpPr/>
          <p:nvPr/>
        </p:nvGrpSpPr>
        <p:grpSpPr>
          <a:xfrm>
            <a:off x="2901269" y="1927874"/>
            <a:ext cx="409576" cy="40957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02173C9-856D-4293-BDD8-5A964B2B3E3E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8E92490-26F6-44BF-9C7C-0A2407BB2BF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53A8F8A-B396-4BA4-BCE7-71755DAFD55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EB7BE9-332B-4BED-8C9B-3AFAC1E9477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758FD7D-EFF6-49E6-AF2C-4CA033DD5DF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8AD71F1-338E-4B62-AEB0-5DA6D6C008B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9ADFF72-E3B9-4A5E-B527-284FD4C4DF4E}"/>
              </a:ext>
            </a:extLst>
          </p:cNvPr>
          <p:cNvSpPr/>
          <p:nvPr/>
        </p:nvSpPr>
        <p:spPr>
          <a:xfrm>
            <a:off x="8924695" y="1927874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BBF3369-F826-49FD-B52F-79F7CE9DED93}"/>
              </a:ext>
            </a:extLst>
          </p:cNvPr>
          <p:cNvGrpSpPr/>
          <p:nvPr/>
        </p:nvGrpSpPr>
        <p:grpSpPr>
          <a:xfrm>
            <a:off x="5891212" y="1927874"/>
            <a:ext cx="409576" cy="409576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76FC396-2ECB-4984-9B33-3B7EB803FE5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4237ECC-2270-422D-8ED4-62D29980691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F44B0AD-92A5-41A1-8398-075E5455C16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06284DE-714E-47C5-9CAA-BF843D04BE5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AA8AE35-C263-4592-8B31-814740CA64B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63F0F18-FFD7-4A22-8857-4C9A47D20AB4}"/>
              </a:ext>
            </a:extLst>
          </p:cNvPr>
          <p:cNvSpPr txBox="1"/>
          <p:nvPr/>
        </p:nvSpPr>
        <p:spPr>
          <a:xfrm>
            <a:off x="2484726" y="772790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Place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 text here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1DBBF2D1-FCC7-454E-9194-F756BDC1E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5949" y="1183707"/>
            <a:ext cx="1380508" cy="13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06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BA13CD5-E42F-46DA-B215-8C125F84F2C3}"/>
              </a:ext>
            </a:extLst>
          </p:cNvPr>
          <p:cNvSpPr txBox="1"/>
          <p:nvPr/>
        </p:nvSpPr>
        <p:spPr>
          <a:xfrm>
            <a:off x="3708400" y="3105834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A68FD3-F319-4D61-A986-AB4BAADA8D7F}"/>
              </a:ext>
            </a:extLst>
          </p:cNvPr>
          <p:cNvSpPr txBox="1"/>
          <p:nvPr/>
        </p:nvSpPr>
        <p:spPr>
          <a:xfrm>
            <a:off x="3768664" y="3831182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8B05E1B-7B5A-4333-B558-F8F10C0DB364}"/>
              </a:ext>
            </a:extLst>
          </p:cNvPr>
          <p:cNvGrpSpPr/>
          <p:nvPr/>
        </p:nvGrpSpPr>
        <p:grpSpPr>
          <a:xfrm>
            <a:off x="5582308" y="1816698"/>
            <a:ext cx="1027384" cy="1170074"/>
            <a:chOff x="6830083" y="5571172"/>
            <a:chExt cx="342900" cy="390525"/>
          </a:xfrm>
          <a:solidFill>
            <a:srgbClr val="E93E4E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35CCDD9-BCBF-4654-A162-9887B0271D3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098096A-E56B-44EB-8285-41DAD4290EB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9881D0E4-9205-4B58-B387-EC469897584A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73B26790-C207-4D76-9BF9-C0D0A08E71EA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FD942F3C-97CE-4311-875E-F43A132D3E8A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34681809-FF44-4C1E-9B44-D7946136913F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322FAD61-19B0-463B-A1A9-5C20DB9E393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F895FC21-62DA-45AF-A8A7-2639CB22C0C1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68E23EA-B330-44DB-8171-CDB59289EA91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C3EE868E-7E39-40A9-B572-A5D18742AAFA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F14D3919-8773-467B-BA7E-31D73022EFFF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570CBE1-C64D-4353-A55C-70CB46F3888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406CDF2C-7BE7-4768-9048-6F8473D3DC3C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427BEB34-1DEF-437A-842A-0B276C7003AB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F156997A-B339-4421-8918-2FEE4CA1007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1D446F59-FB25-40A0-AD22-DD962702430B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C9619A70-9F45-4517-B878-C1C2726885E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40B9EC0-6039-4412-A641-BDDCA80E2D2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CDDD5F28-F71B-463C-9109-E6C5360AA25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12E57DBC-D160-498A-9F30-AFE189FEA861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C06CA256-E1DD-4D5D-A8FC-264BC88CFE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6D8C140-6EA1-4C9C-BB7B-E018DF102FF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E6A4F7C-A5E3-464B-BEC6-3C8CD94D4C1A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A8BD2EF-3704-45C2-A499-4D60D1B502A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BF3ABB88-3962-4733-8412-B6CE26E4A831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B0C10D9D-7F7A-4E0C-B672-622AF05E87E7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8D7AEC8-3C56-45BD-B157-4AC7E9CB9E8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C25D121-70A3-4BF4-920A-0CF63B23767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4CC2BDBC-AAEF-45E8-8CC1-B75F06B203CE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F22DA4D-798F-4EA2-B609-CB70A215CCF7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28B92DD-F541-4D0E-ACB4-A4C455A6739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6C619C40-9BA6-44D1-96B0-34418A490E9A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3074F53-EFFE-4F52-AFF2-ADE0F8CA9CB4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5C7F9538-0D3E-41CC-BF5E-1FC5BF24D85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29289B-02BB-4FA9-A128-A78F7628B85C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CDEF01D-EBCB-496D-B910-4A98D9AD5AFA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878647FB-7419-41D8-8BB2-AFB8D7FF39D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CC02ABF3-C069-4957-B26F-C8A426AF999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3B25061-A789-42D9-8322-6412289BE35B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A96DA08-48B9-4288-BCA5-C08DB08BECF1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1F0F0F4-DEAF-452F-85D6-27140D524D4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938A9DF7-D123-49FE-AB59-C452B755A0E9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33405C5-C5D5-4B9B-9377-593F7DACB6FF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FEE1A902-D02E-4BD1-B7FE-20D6B2819ED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3F6FB22B-C19E-42CC-B260-821EAB95E5D9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E8BD0703-E76C-43DB-9CC7-8BC81278C9B3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6ADA9B57-7603-4AE1-B0B1-0AB9DFF9134D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06D0109-5C32-4129-8601-66FFF8025BF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1EDB58-7535-4DB5-982F-38CE4A1D7BBC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CE8B6124-18DA-4ADB-B02F-34D69AE444C4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E750643C-78D3-4E3F-BEC4-CED09F8A11D9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B70D68F0-3552-485D-A589-36773584528A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ABE9725-0BB3-4A25-83F3-279E979C2D8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ABCF6F55-0531-4886-AAB0-54E6B5044EFC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C97959-46C1-453B-8E0D-0A89C5C9240F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4650358-8FC8-4238-A16B-14A6E07B6695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18703B2-08CD-4871-97A0-6AC4A466E5C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7970A673-9E1C-4171-BFF2-E725E36A5234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5C2742F-82CC-4AB2-B662-43FFF3083791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ED3CA9BD-7BCB-4CA8-9EB3-631E78814B1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A5180A5-9FB3-4925-BF85-A9B2ACFC6EA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21A2C929-93E3-4888-B46E-7F1085BE42CB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FE28D3-F2D3-48BD-BFB2-4A6431594FBC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1CEA09D8-A606-4107-9BE6-297FB0F8664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01C7764-244F-4651-A4C8-57F4BF286AFC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2F708EEE-32F0-4E80-A6A0-D4FA51592834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B2AE306-B363-448B-BDA9-8CB42DA716E9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9D89E42-A3EA-4439-B841-64682ABC3B33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9531DF3-A102-44DF-A9DF-2DA1FE759BF4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CC70DD2-0833-4440-AF89-AA0317D0E18A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54178772-8602-4A5E-83C1-C88A057FFC37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82094EFC-FAF0-4F0A-993F-A90173E9EE78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0152F065-D3D1-485C-AE20-6922783E908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4C22D797-CBC6-4018-84D7-7401F85E48E9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1C9A374-0232-4B59-84EC-B0E4E3055AC0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CCA9604-C159-4DEB-B46C-E9DA0073DFF8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9B9AB0FC-82B7-4686-95B3-2F054E3F4C26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730B16C-DDA1-4B81-8B5D-187A1379FF9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50405602-3856-4C8A-925A-7FFF61677A54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6FEBE50-0252-45AE-9947-24629AA5AA7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B58A46EB-16FF-4C8E-B95C-883465C0B273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C3CF8517-4EAF-4C95-8B9D-C5E10DB2808B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ACA06A9E-8EAA-44EF-BF76-9BC2146D77CA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97ACD3E-7929-434E-ADDB-7AE2DA43C58D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85CB01B-A717-48AC-94FD-DB39E0284C25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00A994C1-BCF5-454C-9E5F-FC96A36B8C99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60A9CC3-6E7F-4F8B-A3BA-183AB9FC08BC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4C4F8D3-96A6-4588-A92F-EB3AACA1576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657B9A07-1AEE-48CD-8A17-BFB27AA8F72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E446314C-6A16-4CFD-A855-8B69AB5EFEB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B316820-1F30-4585-89E7-334B1A9F4999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13EF0E84-892E-4C2E-8BA5-D9BB260D902F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EDA4C1E-D5F6-4F37-88D6-153E458E82E6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1B1AE41C-C155-4545-8468-5802ABC6AAE4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99B44E3-04DC-49C5-BB5B-3C66EC334FF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3120764-5A3E-4690-830C-7C4A07BD9A58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C7DBFAE-2469-4780-8011-0B8EA914A22D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5D9EC167-1238-411B-B72D-D82085B4213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CA77A7A-9821-4108-83BE-10D20BFDA6F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6D198F9E-F11A-4481-BFCB-6D8CF1F8187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BDBF9E8-691F-4336-8DA3-D12E23642476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02B5864-BCC1-46B2-8AE4-26C54FB354E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3948A138-BD13-4745-B838-38E9D72A0E1F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1A667DBA-C3BB-4CB2-B0C4-3B5382E824C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0AD170F2-B4D8-40AA-802E-E85BE0A9E63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DB691606-61AE-4A04-B9B0-908A15C5019E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5C6D11CE-AD6F-4F9D-BF8E-8B8C0F01D9BC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59749B3-DB11-49C7-8C44-302FDEE7D2D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97EC69DF-A07F-4BCC-9D5D-FC7F536E0110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45B1145-D14F-4ACD-AC1B-04ECE0608E7E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87F4F0FC-ED2C-4853-8094-277B0B565879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5CDAA919-19BA-4D98-91A4-47FF539A19B2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552813E8-C596-4720-AAF6-707610414BE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5210CE78-C135-40B8-80F9-D577061B4D8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69CFD811-BC17-427C-947E-7472AB137EF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82EFC35C-C303-418F-AD7F-08022377A7A2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4D415DE0-32B1-4DCB-8173-874C9F4978CC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734D17B-C68D-427F-8D2E-CB80D0E18A5A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61DFE831-94E6-4066-997C-911F22C6D96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69CFD27A-702A-453E-82D0-DC561E5208C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1A3EEC9-673B-4290-8719-1778B1B48833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7A120D1B-D348-4F8B-96C3-1BA22327365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C1E179B-B5BA-4173-9AEC-C1983FAD01A8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B2F42F14-FD49-4951-965E-55E5EFB88544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A61E5505-AD31-44BC-98A0-8DA633F83AA0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54EC45C0-B9C5-43D3-9425-20AE8C5EC537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77C31D4-BA06-4685-BCD7-6C03769B0C6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6E4F520B-E342-45A0-88BB-4ED8C3243123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2CC91"/>
            </a:solidFill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03F0B95-CF48-4DC3-9079-EB5284257E22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5E7B751C-FBDD-4140-9523-1F3084DE853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2D0D813-2A2A-42E3-8E31-E1A3E0B7BD19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841629E8-AB29-4BA4-B1E6-F5DF3DF54DF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E5F9B0E0-DA61-4576-8C54-E8E26FB42DF5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06573D46-0259-4941-AC1F-1DC3AFF08185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560431A9-85AE-4197-B8BA-254F86C92CE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1E0764D1-3700-4BC0-95A6-46C1C68E243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75A9B088-99EB-4743-9DD1-03971F2BE800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BA029122-E2C5-4884-A366-F34CE45ADFAE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553350B-E4E5-4A4C-9DFF-33B2F9A3E9A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E6166591-0A2E-4947-AB3D-3DC469D65AB1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76A8890A-DDD4-4C5D-9C77-7F3F113146B1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104B1119-5294-47CE-BEDA-55397197F64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0212A0D-4EB1-4E0F-A06B-72996591072B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D421B7A-14A7-4416-8335-32C2BBC1B06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553CD52B-6B89-4CEE-B728-FA892589288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77C5D261-6B8C-44CF-88BA-732C41A4BAFA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9462A16-7A9E-43FE-B768-941B31CEAFBF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21CB34F-6628-4F89-8F9B-AF78B975FEE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82F2519-0D5B-4D9A-9DCC-FA97A5FA0AEE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5AD3F570-ACAE-4344-AFC5-EDB348BAB6C2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2414909-4D5A-4B62-87C3-BCE3EED7F5AD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277C4439-D939-404A-86E9-FF593630441F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D2952BE-62D4-4DEC-9FCD-7941FE9074C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7582C56-7A48-48E9-8510-7ED0764D4C8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E315A0DC-6C36-4CAE-BDBE-83D16AFD9385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2CC91"/>
            </a:solidFill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614727CD-2D5C-4D1A-BE14-0769A11CC01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8036A796-CD01-4C28-9988-EC65FBE55506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52E4EFB-52F6-46A1-BF55-336BB536E73D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33B1D5D-E9A5-42DF-BDA1-2E16582114B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B1A4A3C-7DE4-4EE7-8AC6-1DF69D91C91F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CE04356-1073-4EAF-80D4-D81B5C214FD6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05BC1C6D-4020-4878-8332-049E5AB05D2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11BA78-F6E7-444D-8A15-3A8EBCF92B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B23B558E-E74C-4F38-AA3C-3EB95E2C620A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3464D80-52D5-46DA-A4D9-090A8C9D62FE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CCEBC4C3-A130-459B-AB33-A209C9E0CF0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E718FBD-93FB-481B-BB9E-65D0710C983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59147E5-2DA7-4C9E-AD27-8667CC479471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4467E9A-B83C-4EA7-9F7C-9A122C1A637D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D0786C33-8CD8-4038-8252-17D1DB258BC3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4A9636E5-8DBC-48F2-9E22-7A2CBDB13116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BCABE7-14D2-44BA-B144-ABE3448C0AAD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3A972EA1-CBF9-4945-8A5C-A2018FF2238F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46600D7C-98AA-4EF2-817A-CBF42E044EF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9F7DEE27-8931-47F6-AD81-A7DCB51F11B0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962239B6-8B20-4ECE-9E63-22630E2B54F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20420997-2C2D-4134-B9AB-92D6648D7A7F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B10FA1CE-CC3E-4226-9DB6-67F49A3986A6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32CC91"/>
            </a:solidFill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03841357-49E3-4715-AB42-ADDBE5391F2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CCF0426-3225-4F74-AA29-81F9904929C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4234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FEF3A2C1-BCCD-4848-89E6-8E52CF3AAF38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B2292A1B-573A-453A-B846-731A8D9D5A48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FA025D9B-D462-4E2D-A92E-BF6F160DE3D1}"/>
              </a:ext>
            </a:extLst>
          </p:cNvPr>
          <p:cNvSpPr/>
          <p:nvPr/>
        </p:nvSpPr>
        <p:spPr>
          <a:xfrm>
            <a:off x="5927953" y="28811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3C5CD4EF-F1ED-4515-B680-8C58DD5D79D0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1950742" y="1314752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91ABB9-DD49-409A-B101-AC5376A697F7}"/>
              </a:ext>
            </a:extLst>
          </p:cNvPr>
          <p:cNvSpPr txBox="1"/>
          <p:nvPr/>
        </p:nvSpPr>
        <p:spPr>
          <a:xfrm>
            <a:off x="2301063" y="358710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247BBC-1A91-49B3-8026-B2DEB86EA830}"/>
              </a:ext>
            </a:extLst>
          </p:cNvPr>
          <p:cNvSpPr/>
          <p:nvPr/>
        </p:nvSpPr>
        <p:spPr>
          <a:xfrm>
            <a:off x="2301062" y="303570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AB97138-4DE8-4018-9515-361688551958}"/>
              </a:ext>
            </a:extLst>
          </p:cNvPr>
          <p:cNvSpPr/>
          <p:nvPr/>
        </p:nvSpPr>
        <p:spPr>
          <a:xfrm>
            <a:off x="2249283" y="245092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18529-6A7C-4030-B1CC-6BCFD5312197}"/>
              </a:ext>
            </a:extLst>
          </p:cNvPr>
          <p:cNvSpPr txBox="1"/>
          <p:nvPr/>
        </p:nvSpPr>
        <p:spPr>
          <a:xfrm>
            <a:off x="5175793" y="358710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</a:t>
            </a:r>
            <a:r>
              <a:rPr lang="en-US" altLang="ko-KR">
                <a:solidFill>
                  <a:schemeClr val="bg1"/>
                </a:solidFill>
              </a:rPr>
              <a:t>do eiusmod 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</a:t>
            </a:r>
            <a:r>
              <a:rPr lang="en-US" altLang="ko-KR">
                <a:solidFill>
                  <a:schemeClr val="bg1"/>
                </a:solidFill>
              </a:rPr>
              <a:t>magna 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1940CBA-4788-4A1B-80DD-0E36145157C5}"/>
              </a:ext>
            </a:extLst>
          </p:cNvPr>
          <p:cNvSpPr/>
          <p:nvPr/>
        </p:nvSpPr>
        <p:spPr>
          <a:xfrm>
            <a:off x="5175792" y="303570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E0323CC-848C-4870-91B9-F7CE14E85A45}"/>
              </a:ext>
            </a:extLst>
          </p:cNvPr>
          <p:cNvSpPr/>
          <p:nvPr/>
        </p:nvSpPr>
        <p:spPr>
          <a:xfrm>
            <a:off x="5124013" y="245092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674F56-40BF-4604-B4EB-8E7E0F5F8D4E}"/>
              </a:ext>
            </a:extLst>
          </p:cNvPr>
          <p:cNvSpPr txBox="1"/>
          <p:nvPr/>
        </p:nvSpPr>
        <p:spPr>
          <a:xfrm>
            <a:off x="8050523" y="358710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</a:t>
            </a:r>
            <a:r>
              <a:rPr lang="en-US" altLang="ko-KR">
                <a:solidFill>
                  <a:schemeClr val="bg1"/>
                </a:solidFill>
              </a:rPr>
              <a:t>do eiusmod tempor incididunt ut labore</a:t>
            </a:r>
            <a:r>
              <a:rPr lang="en-US" altLang="ko-KR" dirty="0">
                <a:solidFill>
                  <a:schemeClr val="bg1"/>
                </a:solidFill>
              </a:rPr>
              <a:t> 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Dolore </a:t>
            </a:r>
            <a:r>
              <a:rPr lang="en-US" altLang="ko-KR">
                <a:solidFill>
                  <a:schemeClr val="bg1"/>
                </a:solidFill>
              </a:rPr>
              <a:t>magna 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1511292-5A89-4F6C-AC7C-252A6B903528}"/>
              </a:ext>
            </a:extLst>
          </p:cNvPr>
          <p:cNvSpPr/>
          <p:nvPr/>
        </p:nvSpPr>
        <p:spPr>
          <a:xfrm>
            <a:off x="8050522" y="303570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AA57093-538F-438E-A84F-EA642CFA68FF}"/>
              </a:ext>
            </a:extLst>
          </p:cNvPr>
          <p:cNvSpPr/>
          <p:nvPr/>
        </p:nvSpPr>
        <p:spPr>
          <a:xfrm>
            <a:off x="7998743" y="245092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5420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7FA9D806-10F2-452A-822A-EB8D3D8E27B2}"/>
              </a:ext>
            </a:extLst>
          </p:cNvPr>
          <p:cNvGrpSpPr/>
          <p:nvPr/>
        </p:nvGrpSpPr>
        <p:grpSpPr>
          <a:xfrm>
            <a:off x="4986075" y="1055997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2792E605-883D-4777-9A68-ABF2ABE01454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EBF051E8-3AA4-434A-8538-F87239FA0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78A5E46-10D1-4E5D-B38A-142DC82161C5}"/>
              </a:ext>
            </a:extLst>
          </p:cNvPr>
          <p:cNvGrpSpPr/>
          <p:nvPr/>
        </p:nvGrpSpPr>
        <p:grpSpPr>
          <a:xfrm>
            <a:off x="7917961" y="1055997"/>
            <a:ext cx="2476500" cy="5039389"/>
            <a:chOff x="7892799" y="1060761"/>
            <a:chExt cx="2476500" cy="5039389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B3DFC832-9078-4EDF-89A1-39A271A0296F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01299FAD-F3EB-40EB-9B17-AF41D7F24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66CFE07-99C6-4F15-800F-A895C09AA8EB}"/>
              </a:ext>
            </a:extLst>
          </p:cNvPr>
          <p:cNvSpPr txBox="1"/>
          <p:nvPr/>
        </p:nvSpPr>
        <p:spPr>
          <a:xfrm>
            <a:off x="1439362" y="3743740"/>
            <a:ext cx="330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Mobile project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89D61E-DA5D-44BB-BD5B-15840AC6B765}"/>
              </a:ext>
            </a:extLst>
          </p:cNvPr>
          <p:cNvSpPr txBox="1"/>
          <p:nvPr/>
        </p:nvSpPr>
        <p:spPr>
          <a:xfrm>
            <a:off x="1467390" y="4690849"/>
            <a:ext cx="3272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5AFEFD0-412F-486F-B94E-A75820B4AF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7B2848-ADA2-4C86-A3BC-64322781A3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54C344AC-9C8F-45BB-BD10-24453CDC0CF4}"/>
              </a:ext>
            </a:extLst>
          </p:cNvPr>
          <p:cNvGrpSpPr/>
          <p:nvPr/>
        </p:nvGrpSpPr>
        <p:grpSpPr>
          <a:xfrm>
            <a:off x="5827062" y="982252"/>
            <a:ext cx="3900584" cy="5117430"/>
            <a:chOff x="7077075" y="724005"/>
            <a:chExt cx="4175125" cy="5477621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06B9636E-6749-4CBA-9D62-4A7AA496CA1F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9064A63A-5555-42C4-B016-4498F4884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EFBB044-65AD-49E1-A56B-D45FB943500B}"/>
              </a:ext>
            </a:extLst>
          </p:cNvPr>
          <p:cNvSpPr txBox="1"/>
          <p:nvPr/>
        </p:nvSpPr>
        <p:spPr>
          <a:xfrm>
            <a:off x="1547312" y="3775468"/>
            <a:ext cx="330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FBBE9-2787-43E4-8DC7-4D0C02C494B1}"/>
              </a:ext>
            </a:extLst>
          </p:cNvPr>
          <p:cNvSpPr txBox="1"/>
          <p:nvPr/>
        </p:nvSpPr>
        <p:spPr>
          <a:xfrm>
            <a:off x="1575340" y="4722577"/>
            <a:ext cx="3272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1BF0E3-CC93-4D00-A536-FA3AA9E1C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B78BE5D-5E00-4E71-83CF-29B1DE93900A}"/>
              </a:ext>
            </a:extLst>
          </p:cNvPr>
          <p:cNvGrpSpPr/>
          <p:nvPr/>
        </p:nvGrpSpPr>
        <p:grpSpPr>
          <a:xfrm>
            <a:off x="4210422" y="1058942"/>
            <a:ext cx="6368138" cy="5284420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8031D41-C592-46F5-97DB-C834C9B5360C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2314A4D0-6C4D-42E3-9BB5-8BFC1004B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CA6026F-E761-4BC8-B82E-BA8F9DA294F3}"/>
              </a:ext>
            </a:extLst>
          </p:cNvPr>
          <p:cNvSpPr txBox="1"/>
          <p:nvPr/>
        </p:nvSpPr>
        <p:spPr>
          <a:xfrm>
            <a:off x="972458" y="3238535"/>
            <a:ext cx="2740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Desktop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0A2919-68FB-43AD-AD2D-2C4FB9F6476A}"/>
              </a:ext>
            </a:extLst>
          </p:cNvPr>
          <p:cNvSpPr txBox="1"/>
          <p:nvPr/>
        </p:nvSpPr>
        <p:spPr>
          <a:xfrm>
            <a:off x="1003183" y="4062533"/>
            <a:ext cx="27094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1BFA3A-8C86-435E-A1C5-A641B114BD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641BEACB-78CA-403C-810B-9CCAF59D6769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8528128-2248-4BB4-A901-B51BDF84A26F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EB157D78-3CF7-4B01-AEF0-87D2FB1C3019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7B073A0-A9CB-4023-9028-CC49DACEEC70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3EC001-904A-44D4-9EC6-F8C587F98936}"/>
              </a:ext>
            </a:extLst>
          </p:cNvPr>
          <p:cNvSpPr txBox="1"/>
          <p:nvPr/>
        </p:nvSpPr>
        <p:spPr>
          <a:xfrm>
            <a:off x="3817257" y="2413337"/>
            <a:ext cx="4557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3DCC76-AD3E-43C6-9EF5-BF3683C1F61A}"/>
              </a:ext>
            </a:extLst>
          </p:cNvPr>
          <p:cNvSpPr txBox="1"/>
          <p:nvPr/>
        </p:nvSpPr>
        <p:spPr>
          <a:xfrm>
            <a:off x="3817964" y="3429000"/>
            <a:ext cx="4556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타원 23">
            <a:extLst>
              <a:ext uri="{FF2B5EF4-FFF2-40B4-BE49-F238E27FC236}">
                <a16:creationId xmlns:a16="http://schemas.microsoft.com/office/drawing/2014/main" id="{DDDFD96F-C89D-4949-B75E-49F6C59A7A09}"/>
              </a:ext>
            </a:extLst>
          </p:cNvPr>
          <p:cNvSpPr/>
          <p:nvPr/>
        </p:nvSpPr>
        <p:spPr>
          <a:xfrm>
            <a:off x="4417927" y="2388783"/>
            <a:ext cx="1087524" cy="1087522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2A3EE-C003-4B70-82AE-2AAF9EE5BA1C}"/>
              </a:ext>
            </a:extLst>
          </p:cNvPr>
          <p:cNvSpPr txBox="1"/>
          <p:nvPr/>
        </p:nvSpPr>
        <p:spPr>
          <a:xfrm>
            <a:off x="3964074" y="40787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246A377-6FFF-4D59-9991-7332B9603961}"/>
              </a:ext>
            </a:extLst>
          </p:cNvPr>
          <p:cNvSpPr/>
          <p:nvPr/>
        </p:nvSpPr>
        <p:spPr>
          <a:xfrm>
            <a:off x="3964073" y="37033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BBF5B34-A978-4485-A30B-3EFDBD851DA7}"/>
              </a:ext>
            </a:extLst>
          </p:cNvPr>
          <p:cNvGrpSpPr/>
          <p:nvPr/>
        </p:nvGrpSpPr>
        <p:grpSpPr>
          <a:xfrm>
            <a:off x="4737508" y="2695833"/>
            <a:ext cx="448949" cy="46052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0CFCF2E-631F-476C-B29A-B2E15660BDA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EDE25D9-1B8B-4EC5-A775-9777CD5BE01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27C304-2CD8-4949-BAC9-8C64F550127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6E35564-9D99-4C64-ADEC-84366004F6D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674E1B9C-5CC6-4CD8-B071-E4A76E3C3F93}"/>
              </a:ext>
            </a:extLst>
          </p:cNvPr>
          <p:cNvSpPr/>
          <p:nvPr/>
        </p:nvSpPr>
        <p:spPr>
          <a:xfrm>
            <a:off x="8955176" y="2388783"/>
            <a:ext cx="1087524" cy="1087522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7309AB-E3E8-4622-A2F9-B1FE2AC93258}"/>
              </a:ext>
            </a:extLst>
          </p:cNvPr>
          <p:cNvSpPr txBox="1"/>
          <p:nvPr/>
        </p:nvSpPr>
        <p:spPr>
          <a:xfrm>
            <a:off x="8501323" y="40787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A6EEC9A-C429-4B22-84E7-F43030149845}"/>
              </a:ext>
            </a:extLst>
          </p:cNvPr>
          <p:cNvSpPr/>
          <p:nvPr/>
        </p:nvSpPr>
        <p:spPr>
          <a:xfrm>
            <a:off x="8501322" y="37033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A8D4213-942F-4EDE-9783-3296B78F50EB}"/>
              </a:ext>
            </a:extLst>
          </p:cNvPr>
          <p:cNvGrpSpPr/>
          <p:nvPr/>
        </p:nvGrpSpPr>
        <p:grpSpPr>
          <a:xfrm>
            <a:off x="9266084" y="2702908"/>
            <a:ext cx="465705" cy="44637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C2F6500-F04D-4296-B4D2-87AF5CD43F8E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557BF83-6587-4DD6-A667-6602B83683A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004A8F13-4F9A-4CB8-B8F7-28F294C64009}"/>
              </a:ext>
            </a:extLst>
          </p:cNvPr>
          <p:cNvSpPr/>
          <p:nvPr/>
        </p:nvSpPr>
        <p:spPr>
          <a:xfrm>
            <a:off x="2149302" y="2388783"/>
            <a:ext cx="1087524" cy="1087522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68A919-0B00-40F7-80C5-F03D4B3DB018}"/>
              </a:ext>
            </a:extLst>
          </p:cNvPr>
          <p:cNvSpPr txBox="1"/>
          <p:nvPr/>
        </p:nvSpPr>
        <p:spPr>
          <a:xfrm>
            <a:off x="1695450" y="40787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4E8B7F2-17AA-4E28-B262-FD5D8459AC06}"/>
              </a:ext>
            </a:extLst>
          </p:cNvPr>
          <p:cNvSpPr/>
          <p:nvPr/>
        </p:nvSpPr>
        <p:spPr>
          <a:xfrm>
            <a:off x="1695449" y="37033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8242AF6-409F-45A6-9DBE-09CAC27D1AEB}"/>
              </a:ext>
            </a:extLst>
          </p:cNvPr>
          <p:cNvGrpSpPr/>
          <p:nvPr/>
        </p:nvGrpSpPr>
        <p:grpSpPr>
          <a:xfrm>
            <a:off x="2516876" y="2691144"/>
            <a:ext cx="352375" cy="46990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C6563DD-164F-422F-BF29-DD05C873ADF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C1D4673-E323-4957-BB41-D89152A9FF5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033F1324-242C-4183-BF59-87008501863D}"/>
              </a:ext>
            </a:extLst>
          </p:cNvPr>
          <p:cNvSpPr/>
          <p:nvPr/>
        </p:nvSpPr>
        <p:spPr>
          <a:xfrm>
            <a:off x="6686551" y="2388783"/>
            <a:ext cx="1087524" cy="1087522"/>
          </a:xfrm>
          <a:prstGeom prst="ellipse">
            <a:avLst/>
          </a:prstGeom>
          <a:solidFill>
            <a:srgbClr val="E9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A39DB0D-3A4D-499B-87C6-1E5D3441DE81}"/>
              </a:ext>
            </a:extLst>
          </p:cNvPr>
          <p:cNvSpPr txBox="1"/>
          <p:nvPr/>
        </p:nvSpPr>
        <p:spPr>
          <a:xfrm>
            <a:off x="6232699" y="40787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1CAE23A-E83A-4193-ACCC-DC48596B3554}"/>
              </a:ext>
            </a:extLst>
          </p:cNvPr>
          <p:cNvSpPr/>
          <p:nvPr/>
        </p:nvSpPr>
        <p:spPr>
          <a:xfrm>
            <a:off x="6232698" y="37033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81A4AE1-A808-481C-BF89-ACCCFF4483F0}"/>
              </a:ext>
            </a:extLst>
          </p:cNvPr>
          <p:cNvGrpSpPr/>
          <p:nvPr/>
        </p:nvGrpSpPr>
        <p:grpSpPr>
          <a:xfrm>
            <a:off x="6982108" y="2693077"/>
            <a:ext cx="466045" cy="46604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04B9BBE-0402-43AD-9A8F-54F53B2D340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9C2710F-2D17-4C30-8846-05351C09B1C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773B5B0-1B8F-4771-A484-510266CC784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2E87256-FF78-41EC-9F0F-309E8B72E47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A0A92BB-5873-41B1-A4A5-BB4C10FA4E0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EAD50EDC-EB1F-4E77-B943-F5F7C72D4B62}"/>
              </a:ext>
            </a:extLst>
          </p:cNvPr>
          <p:cNvSpPr txBox="1"/>
          <p:nvPr/>
        </p:nvSpPr>
        <p:spPr>
          <a:xfrm>
            <a:off x="1950742" y="1109379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A2D52BF1-B102-4D6C-B6BC-1987A4F7DD47}"/>
              </a:ext>
            </a:extLst>
          </p:cNvPr>
          <p:cNvSpPr txBox="1"/>
          <p:nvPr/>
        </p:nvSpPr>
        <p:spPr>
          <a:xfrm>
            <a:off x="3937000" y="2105561"/>
            <a:ext cx="431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1A51AB-C4C9-43D2-99FA-2827EDA41236}"/>
              </a:ext>
            </a:extLst>
          </p:cNvPr>
          <p:cNvSpPr txBox="1"/>
          <p:nvPr/>
        </p:nvSpPr>
        <p:spPr>
          <a:xfrm>
            <a:off x="3942652" y="3429000"/>
            <a:ext cx="4306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28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2AD5CF-6F8D-4877-9114-57B8FD218039}"/>
              </a:ext>
            </a:extLst>
          </p:cNvPr>
          <p:cNvSpPr txBox="1"/>
          <p:nvPr/>
        </p:nvSpPr>
        <p:spPr>
          <a:xfrm>
            <a:off x="3962400" y="1341529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D30E7-41CF-44D2-A6AF-B349559D8A9C}"/>
              </a:ext>
            </a:extLst>
          </p:cNvPr>
          <p:cNvSpPr txBox="1"/>
          <p:nvPr/>
        </p:nvSpPr>
        <p:spPr>
          <a:xfrm>
            <a:off x="1762531" y="4156593"/>
            <a:ext cx="2087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C117307-BF0C-4AEB-B298-8A6182904BEC}"/>
              </a:ext>
            </a:extLst>
          </p:cNvPr>
          <p:cNvSpPr/>
          <p:nvPr/>
        </p:nvSpPr>
        <p:spPr>
          <a:xfrm>
            <a:off x="1762530" y="3732492"/>
            <a:ext cx="2087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B1AFF2B-C6C4-4CBF-BDB3-AFF0B6C385F7}"/>
              </a:ext>
            </a:extLst>
          </p:cNvPr>
          <p:cNvSpPr/>
          <p:nvPr/>
        </p:nvSpPr>
        <p:spPr>
          <a:xfrm>
            <a:off x="1762530" y="32123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80DB4-75EE-49A1-B1A1-1AE7FFD20F4C}"/>
              </a:ext>
            </a:extLst>
          </p:cNvPr>
          <p:cNvSpPr txBox="1"/>
          <p:nvPr/>
        </p:nvSpPr>
        <p:spPr>
          <a:xfrm>
            <a:off x="3955652" y="4156593"/>
            <a:ext cx="2087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68148E0-A878-4B94-A3EF-B0A74B5550F6}"/>
              </a:ext>
            </a:extLst>
          </p:cNvPr>
          <p:cNvSpPr/>
          <p:nvPr/>
        </p:nvSpPr>
        <p:spPr>
          <a:xfrm>
            <a:off x="3955651" y="3732492"/>
            <a:ext cx="2087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9D821E3-962E-4A48-B1AA-4419CB8EE948}"/>
              </a:ext>
            </a:extLst>
          </p:cNvPr>
          <p:cNvSpPr/>
          <p:nvPr/>
        </p:nvSpPr>
        <p:spPr>
          <a:xfrm>
            <a:off x="3955651" y="32123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999FA0-C275-451B-8B80-ABCCB4451942}"/>
              </a:ext>
            </a:extLst>
          </p:cNvPr>
          <p:cNvSpPr txBox="1"/>
          <p:nvPr/>
        </p:nvSpPr>
        <p:spPr>
          <a:xfrm>
            <a:off x="6148773" y="4156593"/>
            <a:ext cx="2087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0071813-3C59-470A-BF1F-8813108FF68C}"/>
              </a:ext>
            </a:extLst>
          </p:cNvPr>
          <p:cNvSpPr/>
          <p:nvPr/>
        </p:nvSpPr>
        <p:spPr>
          <a:xfrm>
            <a:off x="6148772" y="3732492"/>
            <a:ext cx="2087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0106EC-8FE8-4EF8-992F-3362428C0746}"/>
              </a:ext>
            </a:extLst>
          </p:cNvPr>
          <p:cNvSpPr/>
          <p:nvPr/>
        </p:nvSpPr>
        <p:spPr>
          <a:xfrm>
            <a:off x="6148772" y="32123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89B874-826E-419E-97C3-EE4DDF79C7E2}"/>
              </a:ext>
            </a:extLst>
          </p:cNvPr>
          <p:cNvSpPr txBox="1"/>
          <p:nvPr/>
        </p:nvSpPr>
        <p:spPr>
          <a:xfrm>
            <a:off x="8341895" y="4156593"/>
            <a:ext cx="2087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8DF4AFE-E3AC-42DC-8CB0-FFEF9F109BC6}"/>
              </a:ext>
            </a:extLst>
          </p:cNvPr>
          <p:cNvSpPr/>
          <p:nvPr/>
        </p:nvSpPr>
        <p:spPr>
          <a:xfrm>
            <a:off x="8341894" y="3732492"/>
            <a:ext cx="2087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01FC78B-FCE1-4081-81AD-237FA3D0F7C5}"/>
              </a:ext>
            </a:extLst>
          </p:cNvPr>
          <p:cNvSpPr/>
          <p:nvPr/>
        </p:nvSpPr>
        <p:spPr>
          <a:xfrm>
            <a:off x="8341894" y="32123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9A59EB3-37BC-40FF-B92E-B3838F2D8798}"/>
              </a:ext>
            </a:extLst>
          </p:cNvPr>
          <p:cNvSpPr/>
          <p:nvPr/>
        </p:nvSpPr>
        <p:spPr>
          <a:xfrm>
            <a:off x="2693392" y="5431266"/>
            <a:ext cx="191102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9C17E066-5BF1-4CB2-826B-FC272A556B0C}"/>
              </a:ext>
            </a:extLst>
          </p:cNvPr>
          <p:cNvSpPr/>
          <p:nvPr/>
        </p:nvSpPr>
        <p:spPr>
          <a:xfrm>
            <a:off x="3190615" y="4320262"/>
            <a:ext cx="902788" cy="902788"/>
          </a:xfrm>
          <a:prstGeom prst="ellipse">
            <a:avLst/>
          </a:pr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47238CE-CD89-4470-B0B3-57AD0BFBFA21}"/>
              </a:ext>
            </a:extLst>
          </p:cNvPr>
          <p:cNvGrpSpPr/>
          <p:nvPr/>
        </p:nvGrpSpPr>
        <p:grpSpPr>
          <a:xfrm>
            <a:off x="3447275" y="4576923"/>
            <a:ext cx="389468" cy="389466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32061C1-8F0E-4D4E-AD31-55CF7EF91510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7617053-7E09-40C0-A8AC-6536AAC0074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9A8654E-9E99-4078-BCBC-50D9C88448D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6A8BCA-054C-4960-B358-20F66656912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1AA87F0-ADAA-407C-8B12-4AE0CBDBE49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15C6CAF-5AEE-4321-A764-DF232EEBC228}"/>
              </a:ext>
            </a:extLst>
          </p:cNvPr>
          <p:cNvSpPr/>
          <p:nvPr/>
        </p:nvSpPr>
        <p:spPr>
          <a:xfrm>
            <a:off x="7587586" y="5431266"/>
            <a:ext cx="191102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AD498499-B759-4CCD-94FB-5EB5D50C5440}"/>
              </a:ext>
            </a:extLst>
          </p:cNvPr>
          <p:cNvSpPr/>
          <p:nvPr/>
        </p:nvSpPr>
        <p:spPr>
          <a:xfrm>
            <a:off x="8084809" y="4320262"/>
            <a:ext cx="902788" cy="902788"/>
          </a:xfrm>
          <a:prstGeom prst="ellipse">
            <a:avLst/>
          </a:pr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4F7CEBC-F61E-4F72-8088-1C82620241C8}"/>
              </a:ext>
            </a:extLst>
          </p:cNvPr>
          <p:cNvGrpSpPr/>
          <p:nvPr/>
        </p:nvGrpSpPr>
        <p:grpSpPr>
          <a:xfrm>
            <a:off x="8372329" y="4571704"/>
            <a:ext cx="327748" cy="391272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31E7B5-C722-4E05-827A-D04E0040F3EA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7A7B432-D174-4040-8399-7B8034CAAD33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BF17975-FDCD-4DAE-AF88-A728A0922EE4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48EE194-6B92-4233-842A-4AD783646A20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55DDDEB-3A87-4330-8799-D88E0FFB1AF9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9524F49-F8C8-4351-9333-8B809F3C3370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120AD85-A803-4DB5-8A26-B17A0D64FCBA}"/>
              </a:ext>
            </a:extLst>
          </p:cNvPr>
          <p:cNvSpPr/>
          <p:nvPr/>
        </p:nvSpPr>
        <p:spPr>
          <a:xfrm>
            <a:off x="5140489" y="5431266"/>
            <a:ext cx="191102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52129C99-D13D-4BB5-A0F2-1EA431108825}"/>
              </a:ext>
            </a:extLst>
          </p:cNvPr>
          <p:cNvSpPr/>
          <p:nvPr/>
        </p:nvSpPr>
        <p:spPr>
          <a:xfrm>
            <a:off x="5637712" y="4320262"/>
            <a:ext cx="902788" cy="902788"/>
          </a:xfrm>
          <a:prstGeom prst="ellipse">
            <a:avLst/>
          </a:prstGeom>
          <a:solidFill>
            <a:srgbClr val="E93E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6BB0DC6-DED7-4DE7-B769-BF7AD2AE7B64}"/>
              </a:ext>
            </a:extLst>
          </p:cNvPr>
          <p:cNvGrpSpPr/>
          <p:nvPr/>
        </p:nvGrpSpPr>
        <p:grpSpPr>
          <a:xfrm>
            <a:off x="5894372" y="4580209"/>
            <a:ext cx="389468" cy="38946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ABE2045-B306-46E5-85B3-926F1E31D5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36BE989-7923-4FE3-9200-11FF3FEA82C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01B996C-08E2-45A4-9E75-E73B0EAB81B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446AC67-BE6B-4375-9C9D-2F2FFA7096A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38E92BE-459D-44F1-88B4-6AF1495F9B65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4C2965D-3EAB-432B-AC24-9559D4F828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067745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A75FF94-B9EE-41B3-B4F9-432264E1C197}"/>
              </a:ext>
            </a:extLst>
          </p:cNvPr>
          <p:cNvSpPr txBox="1"/>
          <p:nvPr/>
        </p:nvSpPr>
        <p:spPr>
          <a:xfrm>
            <a:off x="2484726" y="10630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These Are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Four Columns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8107D43-F578-45A8-A684-B97941F713C1}"/>
              </a:ext>
            </a:extLst>
          </p:cNvPr>
          <p:cNvSpPr txBox="1"/>
          <p:nvPr/>
        </p:nvSpPr>
        <p:spPr>
          <a:xfrm>
            <a:off x="2053839" y="2641139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B7D1106-9051-4C3A-B769-EBE61B6DD394}"/>
              </a:ext>
            </a:extLst>
          </p:cNvPr>
          <p:cNvSpPr/>
          <p:nvPr/>
        </p:nvSpPr>
        <p:spPr>
          <a:xfrm>
            <a:off x="2162218" y="2258872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222F341-6A07-4449-B27B-07CA488D3D20}"/>
              </a:ext>
            </a:extLst>
          </p:cNvPr>
          <p:cNvSpPr txBox="1"/>
          <p:nvPr/>
        </p:nvSpPr>
        <p:spPr>
          <a:xfrm>
            <a:off x="2053839" y="4456975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E734C8E-7A41-431B-B006-7E3646E6649C}"/>
              </a:ext>
            </a:extLst>
          </p:cNvPr>
          <p:cNvSpPr/>
          <p:nvPr/>
        </p:nvSpPr>
        <p:spPr>
          <a:xfrm>
            <a:off x="2162218" y="4074708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D17EEE-7D6F-46A9-8DDD-14A184438DA8}"/>
              </a:ext>
            </a:extLst>
          </p:cNvPr>
          <p:cNvSpPr txBox="1"/>
          <p:nvPr/>
        </p:nvSpPr>
        <p:spPr>
          <a:xfrm>
            <a:off x="6478133" y="2641139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CA3E7D8-58D9-4FDB-AAB3-8E8DF26BB67C}"/>
              </a:ext>
            </a:extLst>
          </p:cNvPr>
          <p:cNvSpPr/>
          <p:nvPr/>
        </p:nvSpPr>
        <p:spPr>
          <a:xfrm>
            <a:off x="6586512" y="2258872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1B19B5-AAD3-4877-81CD-EA6DA63736F8}"/>
              </a:ext>
            </a:extLst>
          </p:cNvPr>
          <p:cNvSpPr txBox="1"/>
          <p:nvPr/>
        </p:nvSpPr>
        <p:spPr>
          <a:xfrm>
            <a:off x="6478133" y="4456975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4E0536CB-E098-4653-BEEC-2FC7F32EE59C}"/>
              </a:ext>
            </a:extLst>
          </p:cNvPr>
          <p:cNvSpPr/>
          <p:nvPr/>
        </p:nvSpPr>
        <p:spPr>
          <a:xfrm>
            <a:off x="6586512" y="4074708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59" name="그래픽 58">
            <a:extLst>
              <a:ext uri="{FF2B5EF4-FFF2-40B4-BE49-F238E27FC236}">
                <a16:creationId xmlns:a16="http://schemas.microsoft.com/office/drawing/2014/main" id="{3C3FDDE2-1DDB-4461-A39C-A0DF4ED3C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325" y="1483610"/>
            <a:ext cx="2527300" cy="14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1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F9A6B2-F696-4779-BF56-815817A1DCDD}"/>
              </a:ext>
            </a:extLst>
          </p:cNvPr>
          <p:cNvSpPr txBox="1"/>
          <p:nvPr/>
        </p:nvSpPr>
        <p:spPr>
          <a:xfrm>
            <a:off x="1862319" y="490911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7B09573-CA5B-4611-ADF9-FD586B1CEDFC}"/>
              </a:ext>
            </a:extLst>
          </p:cNvPr>
          <p:cNvSpPr/>
          <p:nvPr/>
        </p:nvSpPr>
        <p:spPr>
          <a:xfrm>
            <a:off x="1862319" y="446127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E092EC-B1BC-426D-BFCE-1698F2CF4E2A}"/>
              </a:ext>
            </a:extLst>
          </p:cNvPr>
          <p:cNvSpPr/>
          <p:nvPr/>
        </p:nvSpPr>
        <p:spPr>
          <a:xfrm>
            <a:off x="1862319" y="3986055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A4322B-D299-457E-BA2B-350DE0598D05}"/>
              </a:ext>
            </a:extLst>
          </p:cNvPr>
          <p:cNvSpPr txBox="1"/>
          <p:nvPr/>
        </p:nvSpPr>
        <p:spPr>
          <a:xfrm>
            <a:off x="4750684" y="490911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50C16D-4AB7-4127-A69B-E65425B8BF61}"/>
              </a:ext>
            </a:extLst>
          </p:cNvPr>
          <p:cNvSpPr/>
          <p:nvPr/>
        </p:nvSpPr>
        <p:spPr>
          <a:xfrm>
            <a:off x="4750684" y="446127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0D92205-BE24-4D1F-B891-4DAD9EEBC80F}"/>
              </a:ext>
            </a:extLst>
          </p:cNvPr>
          <p:cNvSpPr/>
          <p:nvPr/>
        </p:nvSpPr>
        <p:spPr>
          <a:xfrm>
            <a:off x="4750684" y="3986055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50711-0474-4FCE-A676-B8FF289401BF}"/>
              </a:ext>
            </a:extLst>
          </p:cNvPr>
          <p:cNvSpPr txBox="1"/>
          <p:nvPr/>
        </p:nvSpPr>
        <p:spPr>
          <a:xfrm>
            <a:off x="7639049" y="490911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6E6D39-FA3D-4C80-BB3C-AEF0E9D9A6D6}"/>
              </a:ext>
            </a:extLst>
          </p:cNvPr>
          <p:cNvSpPr/>
          <p:nvPr/>
        </p:nvSpPr>
        <p:spPr>
          <a:xfrm>
            <a:off x="7639049" y="446127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EED66A5-F713-4B7B-A016-4A6FB55CFB9C}"/>
              </a:ext>
            </a:extLst>
          </p:cNvPr>
          <p:cNvSpPr/>
          <p:nvPr/>
        </p:nvSpPr>
        <p:spPr>
          <a:xfrm>
            <a:off x="7639049" y="3986055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54B7E-1F51-49FD-B83F-C372934B35FE}"/>
              </a:ext>
            </a:extLst>
          </p:cNvPr>
          <p:cNvSpPr txBox="1"/>
          <p:nvPr/>
        </p:nvSpPr>
        <p:spPr>
          <a:xfrm>
            <a:off x="2484726" y="109210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7FED7624-4B84-4013-A498-D9FD61E53F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62319" y="1926770"/>
            <a:ext cx="2690631" cy="1676400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605C2BC-14F2-42CB-8554-45D2864330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50684" y="1926770"/>
            <a:ext cx="2690631" cy="1676400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AF4D3A24-3069-498B-9649-B125195A2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39050" y="1926770"/>
            <a:ext cx="2690631" cy="1676400"/>
          </a:xfrm>
        </p:spPr>
      </p:sp>
    </p:spTree>
    <p:extLst>
      <p:ext uri="{BB962C8B-B14F-4D97-AF65-F5344CB8AC3E}">
        <p14:creationId xmlns:p14="http://schemas.microsoft.com/office/powerpoint/2010/main" val="223122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A30BC0A-2F26-4463-8A07-B27B34C7BA9A}"/>
              </a:ext>
            </a:extLst>
          </p:cNvPr>
          <p:cNvSpPr/>
          <p:nvPr/>
        </p:nvSpPr>
        <p:spPr>
          <a:xfrm>
            <a:off x="1651001" y="2350420"/>
            <a:ext cx="2003624" cy="40011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C073C78-65AD-4E65-8FC4-1A286AD08163}"/>
              </a:ext>
            </a:extLst>
          </p:cNvPr>
          <p:cNvSpPr/>
          <p:nvPr/>
        </p:nvSpPr>
        <p:spPr>
          <a:xfrm>
            <a:off x="1651000" y="2729734"/>
            <a:ext cx="20036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84813EC-AF79-4B8C-9195-7226B20BD691}"/>
              </a:ext>
            </a:extLst>
          </p:cNvPr>
          <p:cNvSpPr/>
          <p:nvPr/>
        </p:nvSpPr>
        <p:spPr>
          <a:xfrm>
            <a:off x="3820083" y="3159134"/>
            <a:ext cx="2003624" cy="707886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C85BDB8-41E7-4CCF-A297-2DA9F1291941}"/>
              </a:ext>
            </a:extLst>
          </p:cNvPr>
          <p:cNvSpPr/>
          <p:nvPr/>
        </p:nvSpPr>
        <p:spPr>
          <a:xfrm>
            <a:off x="3820082" y="3867020"/>
            <a:ext cx="20036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B3FE1A-8FDC-4502-9944-C5CC4D08D4B8}"/>
              </a:ext>
            </a:extLst>
          </p:cNvPr>
          <p:cNvSpPr/>
          <p:nvPr/>
        </p:nvSpPr>
        <p:spPr>
          <a:xfrm>
            <a:off x="6217148" y="2350420"/>
            <a:ext cx="2003624" cy="400110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676DCB6-42CC-4D78-BC6B-2B6DC002B4AF}"/>
              </a:ext>
            </a:extLst>
          </p:cNvPr>
          <p:cNvSpPr/>
          <p:nvPr/>
        </p:nvSpPr>
        <p:spPr>
          <a:xfrm>
            <a:off x="6217147" y="2729734"/>
            <a:ext cx="20036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FA1709E-FF1F-4DAF-91B4-0BEDA69BF938}"/>
              </a:ext>
            </a:extLst>
          </p:cNvPr>
          <p:cNvSpPr/>
          <p:nvPr/>
        </p:nvSpPr>
        <p:spPr>
          <a:xfrm>
            <a:off x="8614213" y="3159134"/>
            <a:ext cx="2003624" cy="707886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ABC0F59-309A-4976-B513-4E99945D6133}"/>
              </a:ext>
            </a:extLst>
          </p:cNvPr>
          <p:cNvSpPr/>
          <p:nvPr/>
        </p:nvSpPr>
        <p:spPr>
          <a:xfrm>
            <a:off x="8614212" y="3867020"/>
            <a:ext cx="20036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13838EBE-D448-4715-868A-93F9E4A49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86227" flipV="1">
            <a:off x="3501010" y="2746111"/>
            <a:ext cx="407580" cy="4406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5C5EA70-E2EC-4E20-B297-8156FA339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6133" y="2826521"/>
            <a:ext cx="577711" cy="61687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F59BB02-9DEF-4077-97E2-C75145E175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092499" y="2606206"/>
            <a:ext cx="528749" cy="32312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CE6E173-8095-4C03-B0B3-64F1F0515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6133" y="1399961"/>
            <a:ext cx="1905002" cy="1804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49DCCC-A746-4C4A-A8B5-A367AEB57089}"/>
              </a:ext>
            </a:extLst>
          </p:cNvPr>
          <p:cNvSpPr txBox="1"/>
          <p:nvPr/>
        </p:nvSpPr>
        <p:spPr>
          <a:xfrm>
            <a:off x="2484726" y="91793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Make </a:t>
            </a:r>
            <a:r>
              <a:rPr lang="en-US" altLang="ko-KR" sz="2800" dirty="0">
                <a:solidFill>
                  <a:srgbClr val="E93E4E"/>
                </a:solidFill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2800" dirty="0">
              <a:solidFill>
                <a:srgbClr val="E93E4E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6163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93E4E"/>
        </a:solidFill>
        <a:ln>
          <a:noFill/>
        </a:ln>
      </a:spPr>
      <a:bodyPr lIns="72000" tIns="36000" rIns="72000" bIns="36000"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1159</Words>
  <Application>Microsoft Office PowerPoint</Application>
  <PresentationFormat>와이드스크린</PresentationFormat>
  <Paragraphs>177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맑은 고딕</vt:lpstr>
      <vt:lpstr>Montserrat Black</vt:lpstr>
      <vt:lpstr>Wingdings</vt:lpstr>
      <vt:lpstr>Montserrat Light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133</cp:revision>
  <dcterms:created xsi:type="dcterms:W3CDTF">2019-04-06T05:20:47Z</dcterms:created>
  <dcterms:modified xsi:type="dcterms:W3CDTF">2020-11-17T05:00:26Z</dcterms:modified>
</cp:coreProperties>
</file>