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Arial Black"/>
      <p:regular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EDE0EAAC-FF50-4D72-9EC1-755BBCA9C021}">
  <a:tblStyle styleId="{EDE0EAAC-FF50-4D72-9EC1-755BBCA9C021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6444CFF2-9551-4C5F-957A-C702D4517F64}" styleName="Table_1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ArialBlack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28f1a5a9c_1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228f1a5a9c_1_10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28f1a5a9c_1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228f1a5a9c_1_3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28f1a5a9c_1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g228f1a5a9c_1_3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28f1a5a9c_1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g228f1a5a9c_1_3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28f1a5a9c_1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228f1a5a9c_1_37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28f1a5a9c_1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228f1a5a9c_1_40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28f1a5a9c_1_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g228f1a5a9c_1_4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28f1a5a9c_1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g228f1a5a9c_1_4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28f1a5a9c_1_4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g228f1a5a9c_1_45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228f1a5a9c_1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g228f1a5a9c_1_5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228f1a5a9c_1_5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g228f1a5a9c_1_5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28f1a5a9c_1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228f1a5a9c_1_10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228f1a5a9c_1_5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g228f1a5a9c_1_5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28f1a5a9c_1_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g228f1a5a9c_1_59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228f1a5a9c_1_6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g228f1a5a9c_1_6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228f1a5a9c_1_6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g228f1a5a9c_1_66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228f1a5a9c_1_6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g228f1a5a9c_1_6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228f1a5a9c_1_7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g228f1a5a9c_1_7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228f1a5a9c_1_7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g228f1a5a9c_1_7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28f1a5a9c_1_7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g228f1a5a9c_1_7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228f1a5a9c_1_7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g228f1a5a9c_1_79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228f1a5a9c_1_8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g228f1a5a9c_1_8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28f1a5a9c_1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228f1a5a9c_1_1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228f1a5a9c_1_8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g228f1a5a9c_1_8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g228f1a5a9c_1_9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3" name="Google Shape;953;g228f1a5a9c_1_9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g228f1a5a9c_1_9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g228f1a5a9c_1_9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228f1a5a9c_1_9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g228f1a5a9c_1_9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228f1a5a9c_1_9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g228f1a5a9c_1_97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g228f1a5a9c_1_9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" name="Google Shape;1015;g228f1a5a9c_1_9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228f1a5a9c_1_9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6" name="Google Shape;1026;g228f1a5a9c_1_98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228f1a5a9c_1_10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8" name="Google Shape;1088;g228f1a5a9c_1_10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g228f1a5a9c_1_1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3" name="Google Shape;1143;g228f1a5a9c_1_11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228f1a5a9c_1_1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9" name="Google Shape;1199;g228f1a5a9c_1_11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28f1a5a9c_1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228f1a5a9c_1_15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8f1a5a9c_1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228f1a5a9c_1_16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28f1a5a9c_1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228f1a5a9c_1_1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28f1a5a9c_1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228f1a5a9c_1_2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28f1a5a9c_1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228f1a5a9c_1_2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28f1a5a9c_1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228f1a5a9c_1_3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gradFill>
          <a:gsLst>
            <a:gs pos="0">
              <a:srgbClr val="F2F2F2"/>
            </a:gs>
            <a:gs pos="50000">
              <a:srgbClr val="F2F2F2">
                <a:alpha val="51764"/>
              </a:srgbClr>
            </a:gs>
            <a:gs pos="100000">
              <a:schemeClr val="lt1"/>
            </a:gs>
          </a:gsLst>
          <a:lin ang="18900000" scaled="0"/>
        </a:gra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:\002-KIMS BUSINESS\007-02-Googleslidesppt\02-GSppt-Contents-Kim\20170429\06-\item01.png" id="7" name="Google Shape;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0360" y="987135"/>
            <a:ext cx="3882300" cy="33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 txBox="1"/>
          <p:nvPr>
            <p:ph idx="1" type="subTitle"/>
          </p:nvPr>
        </p:nvSpPr>
        <p:spPr>
          <a:xfrm>
            <a:off x="4512875" y="4184425"/>
            <a:ext cx="4231800" cy="45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" name="Google Shape;9;p2"/>
          <p:cNvSpPr txBox="1"/>
          <p:nvPr>
            <p:ph type="title"/>
          </p:nvPr>
        </p:nvSpPr>
        <p:spPr>
          <a:xfrm>
            <a:off x="4512875" y="3153100"/>
            <a:ext cx="42318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Images and Contents Layout">
  <p:cSld name="8_Images and Contents Layou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/>
          <p:nvPr>
            <p:ph idx="2" type="pic"/>
          </p:nvPr>
        </p:nvSpPr>
        <p:spPr>
          <a:xfrm>
            <a:off x="5456705" y="1460555"/>
            <a:ext cx="2232000" cy="22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1"/>
          <p:cNvSpPr/>
          <p:nvPr>
            <p:ph idx="3" type="pic"/>
          </p:nvPr>
        </p:nvSpPr>
        <p:spPr>
          <a:xfrm>
            <a:off x="7704000" y="3703500"/>
            <a:ext cx="144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1"/>
          <p:cNvSpPr/>
          <p:nvPr>
            <p:ph idx="4" type="pic"/>
          </p:nvPr>
        </p:nvSpPr>
        <p:spPr>
          <a:xfrm>
            <a:off x="3992783" y="9610"/>
            <a:ext cx="144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노트북.png" id="60" name="Google Shape;60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13804" y="1131590"/>
            <a:ext cx="4608512" cy="234396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/>
          <p:nvPr>
            <p:ph idx="2" type="pic"/>
          </p:nvPr>
        </p:nvSpPr>
        <p:spPr>
          <a:xfrm>
            <a:off x="827584" y="1428248"/>
            <a:ext cx="2209529" cy="163343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Fullppt\005-PNG이미지\모니터.png" id="62" name="Google Shape;6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5433" y="1314908"/>
            <a:ext cx="2880320" cy="255973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>
            <p:ph idx="3" type="pic"/>
          </p:nvPr>
        </p:nvSpPr>
        <p:spPr>
          <a:xfrm>
            <a:off x="6129573" y="1428248"/>
            <a:ext cx="2646122" cy="160176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Fullppt\PNG이미지\핸드폰2.png" id="64" name="Google Shape;6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61774" y="1334106"/>
            <a:ext cx="1728192" cy="2092806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/>
          <p:nvPr>
            <p:ph idx="4" type="pic"/>
          </p:nvPr>
        </p:nvSpPr>
        <p:spPr>
          <a:xfrm>
            <a:off x="4085002" y="1428248"/>
            <a:ext cx="996682" cy="153956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G:\002-KIMS BUSINESS\007-02-Googleslidesppt\02-GSppt-Contents-Kim\20170429\06-\item01.png" id="66" name="Google Shape;6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51565" y="123478"/>
            <a:ext cx="1279146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3"/>
          <p:cNvSpPr/>
          <p:nvPr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13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모니터.png" id="71" name="Google Shape;71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71800" y="1212236"/>
            <a:ext cx="3312368" cy="294369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/>
          <p:nvPr>
            <p:ph idx="2" type="pic"/>
          </p:nvPr>
        </p:nvSpPr>
        <p:spPr>
          <a:xfrm>
            <a:off x="2906464" y="1317956"/>
            <a:ext cx="3043041" cy="184202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mages and Contents Layout">
  <p:cSld name="2_Images and Contents Layou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PNG이미지\핸드폰2.png" id="74" name="Google Shape;74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872434" y="1419622"/>
            <a:ext cx="3092054" cy="374441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/>
          <p:nvPr>
            <p:ph idx="2" type="pic"/>
          </p:nvPr>
        </p:nvSpPr>
        <p:spPr>
          <a:xfrm>
            <a:off x="6634924" y="1553997"/>
            <a:ext cx="1783249" cy="275457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G:\002-KIMS BUSINESS\007-02-Googleslidesppt\02-GSppt-Contents-Kim\20170429\06-\item01.png" id="76" name="Google Shape;7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1565" y="123478"/>
            <a:ext cx="1279146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/>
          <p:nvPr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5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9" name="Google Shape;79;p15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>
            <p:ph idx="2" type="pic"/>
          </p:nvPr>
        </p:nvSpPr>
        <p:spPr>
          <a:xfrm>
            <a:off x="0" y="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6"/>
          <p:cNvSpPr/>
          <p:nvPr>
            <p:ph idx="3" type="pic"/>
          </p:nvPr>
        </p:nvSpPr>
        <p:spPr>
          <a:xfrm>
            <a:off x="0" y="343350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6"/>
          <p:cNvSpPr/>
          <p:nvPr>
            <p:ph idx="4" type="pic"/>
          </p:nvPr>
        </p:nvSpPr>
        <p:spPr>
          <a:xfrm>
            <a:off x="3096000" y="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6"/>
          <p:cNvSpPr/>
          <p:nvPr>
            <p:ph idx="5" type="pic"/>
          </p:nvPr>
        </p:nvSpPr>
        <p:spPr>
          <a:xfrm>
            <a:off x="3096000" y="343350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6"/>
          <p:cNvSpPr/>
          <p:nvPr>
            <p:ph idx="6" type="pic"/>
          </p:nvPr>
        </p:nvSpPr>
        <p:spPr>
          <a:xfrm>
            <a:off x="6192000" y="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6"/>
          <p:cNvSpPr/>
          <p:nvPr>
            <p:ph idx="7" type="pic"/>
          </p:nvPr>
        </p:nvSpPr>
        <p:spPr>
          <a:xfrm>
            <a:off x="6192000" y="343350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1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964649" y="411460"/>
            <a:ext cx="7758600" cy="4320600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:\002-KIMS BUSINESS\007-02-Googleslidesppt\02-GSppt-Contents-Kim\20170429\06-\item01.png" id="89" name="Google Shape;89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3413" y="190171"/>
            <a:ext cx="1597115" cy="137346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>
            <p:ph idx="1" type="subTitle"/>
          </p:nvPr>
        </p:nvSpPr>
        <p:spPr>
          <a:xfrm>
            <a:off x="1432025" y="1128525"/>
            <a:ext cx="69318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1" name="Google Shape;91;p17"/>
          <p:cNvSpPr txBox="1"/>
          <p:nvPr>
            <p:ph type="title"/>
          </p:nvPr>
        </p:nvSpPr>
        <p:spPr>
          <a:xfrm>
            <a:off x="1446957" y="603025"/>
            <a:ext cx="69219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18"/>
          <p:cNvGrpSpPr/>
          <p:nvPr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grpSp>
          <p:nvGrpSpPr>
            <p:cNvPr id="94" name="Google Shape;94;p18"/>
            <p:cNvGrpSpPr/>
            <p:nvPr/>
          </p:nvGrpSpPr>
          <p:grpSpPr>
            <a:xfrm>
              <a:off x="354008" y="1131589"/>
              <a:ext cx="2849840" cy="3649171"/>
              <a:chOff x="354008" y="1131589"/>
              <a:chExt cx="2849840" cy="3649171"/>
            </a:xfrm>
          </p:grpSpPr>
          <p:sp>
            <p:nvSpPr>
              <p:cNvPr id="95" name="Google Shape;95;p18"/>
              <p:cNvSpPr/>
              <p:nvPr/>
            </p:nvSpPr>
            <p:spPr>
              <a:xfrm>
                <a:off x="354008" y="1131589"/>
                <a:ext cx="2849840" cy="3649171"/>
              </a:xfrm>
              <a:prstGeom prst="roundRect">
                <a:avLst>
                  <a:gd fmla="val 3968" name="adj"/>
                </a:avLst>
              </a:prstGeom>
              <a:solidFill>
                <a:srgbClr val="FB1502">
                  <a:alpha val="69803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18"/>
              <p:cNvSpPr txBox="1"/>
              <p:nvPr/>
            </p:nvSpPr>
            <p:spPr>
              <a:xfrm>
                <a:off x="755576" y="1427128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Resize without losing quality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18"/>
              <p:cNvSpPr txBox="1"/>
              <p:nvPr/>
            </p:nvSpPr>
            <p:spPr>
              <a:xfrm>
                <a:off x="755576" y="1939375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Change Fill Color &amp;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Line Color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18"/>
              <p:cNvSpPr/>
              <p:nvPr/>
            </p:nvSpPr>
            <p:spPr>
              <a:xfrm>
                <a:off x="531932" y="1347500"/>
                <a:ext cx="108520" cy="32404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18"/>
              <p:cNvSpPr/>
              <p:nvPr/>
            </p:nvSpPr>
            <p:spPr>
              <a:xfrm rot="5400000">
                <a:off x="2592642" y="1238201"/>
                <a:ext cx="502331" cy="502331"/>
              </a:xfrm>
              <a:prstGeom prst="halfFrame">
                <a:avLst>
                  <a:gd fmla="val 23728" name="adj1"/>
                  <a:gd fmla="val 24642" name="adj2"/>
                </a:avLst>
              </a:prstGeom>
              <a:solidFill>
                <a:schemeClr val="lt1">
                  <a:alpha val="2274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" name="Google Shape;100;p18"/>
            <p:cNvGrpSpPr/>
            <p:nvPr/>
          </p:nvGrpSpPr>
          <p:grpSpPr>
            <a:xfrm>
              <a:off x="755725" y="3062543"/>
              <a:ext cx="1872059" cy="1576233"/>
              <a:chOff x="102157" y="1419622"/>
              <a:chExt cx="1872059" cy="1576233"/>
            </a:xfrm>
          </p:grpSpPr>
          <p:sp>
            <p:nvSpPr>
              <p:cNvPr id="101" name="Google Shape;101;p18"/>
              <p:cNvSpPr txBox="1"/>
              <p:nvPr/>
            </p:nvSpPr>
            <p:spPr>
              <a:xfrm>
                <a:off x="127596" y="2749634"/>
                <a:ext cx="1846620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www.googleslidesppt.com</a:t>
                </a:r>
                <a:endParaRPr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8"/>
              <p:cNvSpPr txBox="1"/>
              <p:nvPr/>
            </p:nvSpPr>
            <p:spPr>
              <a:xfrm>
                <a:off x="102157" y="1419622"/>
                <a:ext cx="1827644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Google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Slides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PPT</a:t>
                </a:r>
                <a:endParaRPr b="1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3" name="Google Shape;103;p18"/>
          <p:cNvSpPr txBox="1"/>
          <p:nvPr>
            <p:ph type="title"/>
          </p:nvPr>
        </p:nvSpPr>
        <p:spPr>
          <a:xfrm>
            <a:off x="19683" y="172100"/>
            <a:ext cx="91242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title"/>
          </p:nvPr>
        </p:nvSpPr>
        <p:spPr>
          <a:xfrm>
            <a:off x="19683" y="172100"/>
            <a:ext cx="91242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/>
          <p:nvPr/>
        </p:nvSpPr>
        <p:spPr>
          <a:xfrm rot="10800000">
            <a:off x="7763323" y="0"/>
            <a:ext cx="1380677" cy="5143500"/>
          </a:xfrm>
          <a:prstGeom prst="rtTriangl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/>
          <p:nvPr/>
        </p:nvSpPr>
        <p:spPr>
          <a:xfrm>
            <a:off x="0" y="0"/>
            <a:ext cx="1380677" cy="5143500"/>
          </a:xfrm>
          <a:prstGeom prst="rtTriangl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1380677" y="987574"/>
            <a:ext cx="7295779" cy="3744416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:\002-KIMS BUSINESS\007-02-Googleslidesppt\02-GSppt-Contents-Kim\20170429\06-\item01.png" id="14" name="Google Shape;14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2036" y="731346"/>
            <a:ext cx="1966918" cy="1691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0" y="1919477"/>
            <a:ext cx="9144000" cy="1732393"/>
          </a:xfrm>
          <a:prstGeom prst="rect">
            <a:avLst/>
          </a:prstGeom>
          <a:solidFill>
            <a:srgbClr val="FB1502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4"/>
          <p:cNvSpPr/>
          <p:nvPr/>
        </p:nvSpPr>
        <p:spPr>
          <a:xfrm>
            <a:off x="3970216" y="1342704"/>
            <a:ext cx="1177848" cy="1177848"/>
          </a:xfrm>
          <a:prstGeom prst="ellipse">
            <a:avLst/>
          </a:prstGeom>
          <a:solidFill>
            <a:srgbClr val="3F3F3F"/>
          </a:solidFill>
          <a:ln cap="flat" cmpd="sng" w="476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4"/>
          <p:cNvSpPr/>
          <p:nvPr/>
        </p:nvSpPr>
        <p:spPr>
          <a:xfrm>
            <a:off x="0" y="3651870"/>
            <a:ext cx="9144000" cy="108012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-13150" y="3172800"/>
            <a:ext cx="91572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6575" y="2680150"/>
            <a:ext cx="91440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2907416" y="339502"/>
            <a:ext cx="3320768" cy="4464496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:\002-KIMS BUSINESS\007-02-Googleslidesppt\02-GSppt-Contents-Kim\20170429\06-\item01.png" id="23" name="Google Shape;23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5492" y="995858"/>
            <a:ext cx="2418636" cy="207994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/>
          <p:nvPr>
            <p:ph idx="1" type="subTitle"/>
          </p:nvPr>
        </p:nvSpPr>
        <p:spPr>
          <a:xfrm>
            <a:off x="-13150" y="3934800"/>
            <a:ext cx="9157200" cy="4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type="title"/>
          </p:nvPr>
        </p:nvSpPr>
        <p:spPr>
          <a:xfrm>
            <a:off x="6575" y="3442150"/>
            <a:ext cx="91440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descr="G:\002-KIMS BUSINESS\007-02-Googleslidesppt\02-GSppt-Contents-Kim\20170429\06-\item01.png" id="28" name="Google Shape;2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1565" y="123478"/>
            <a:ext cx="1279146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/>
          <p:nvPr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6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>
            <a:off x="2645036" y="987574"/>
            <a:ext cx="2880320" cy="3672408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7"/>
          <p:cNvSpPr/>
          <p:nvPr/>
        </p:nvSpPr>
        <p:spPr>
          <a:xfrm>
            <a:off x="5758632" y="987574"/>
            <a:ext cx="2880320" cy="3672408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7"/>
          <p:cNvSpPr/>
          <p:nvPr>
            <p:ph idx="2" type="pic"/>
          </p:nvPr>
        </p:nvSpPr>
        <p:spPr>
          <a:xfrm>
            <a:off x="4102448" y="555526"/>
            <a:ext cx="144016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7"/>
          <p:cNvSpPr/>
          <p:nvPr>
            <p:ph idx="3" type="pic"/>
          </p:nvPr>
        </p:nvSpPr>
        <p:spPr>
          <a:xfrm>
            <a:off x="7216044" y="555526"/>
            <a:ext cx="1440160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Images and Contents Layout">
  <p:cSld name="9_Images and Contents Layou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/>
          <p:nvPr>
            <p:ph idx="2" type="pic"/>
          </p:nvPr>
        </p:nvSpPr>
        <p:spPr>
          <a:xfrm>
            <a:off x="0" y="2715766"/>
            <a:ext cx="9144000" cy="242773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mages and Contents Layout">
  <p:cSld name="6_Images and Contents Layou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>
            <p:ph idx="2" type="pic"/>
          </p:nvPr>
        </p:nvSpPr>
        <p:spPr>
          <a:xfrm>
            <a:off x="4644008" y="0"/>
            <a:ext cx="4499992" cy="3075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9"/>
          <p:cNvSpPr/>
          <p:nvPr>
            <p:ph idx="3" type="pic"/>
          </p:nvPr>
        </p:nvSpPr>
        <p:spPr>
          <a:xfrm>
            <a:off x="0" y="0"/>
            <a:ext cx="4499992" cy="3075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9"/>
          <p:cNvSpPr/>
          <p:nvPr/>
        </p:nvSpPr>
        <p:spPr>
          <a:xfrm>
            <a:off x="0" y="3174521"/>
            <a:ext cx="9144000" cy="1968979"/>
          </a:xfrm>
          <a:prstGeom prst="rect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/>
          <p:nvPr>
            <p:ph idx="2" type="pic"/>
          </p:nvPr>
        </p:nvSpPr>
        <p:spPr>
          <a:xfrm>
            <a:off x="582682" y="1268068"/>
            <a:ext cx="1944216" cy="360793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10"/>
          <p:cNvSpPr/>
          <p:nvPr>
            <p:ph idx="3" type="pic"/>
          </p:nvPr>
        </p:nvSpPr>
        <p:spPr>
          <a:xfrm>
            <a:off x="2592393" y="1275382"/>
            <a:ext cx="1944216" cy="240558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10"/>
          <p:cNvSpPr/>
          <p:nvPr>
            <p:ph idx="4" type="pic"/>
          </p:nvPr>
        </p:nvSpPr>
        <p:spPr>
          <a:xfrm>
            <a:off x="4602104" y="1275382"/>
            <a:ext cx="1944216" cy="15464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10"/>
          <p:cNvSpPr/>
          <p:nvPr>
            <p:ph idx="5" type="pic"/>
          </p:nvPr>
        </p:nvSpPr>
        <p:spPr>
          <a:xfrm>
            <a:off x="6611815" y="1275382"/>
            <a:ext cx="1944216" cy="360062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0"/>
          <p:cNvSpPr/>
          <p:nvPr/>
        </p:nvSpPr>
        <p:spPr>
          <a:xfrm>
            <a:off x="2592393" y="3733289"/>
            <a:ext cx="1944000" cy="1142716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/>
          <p:nvPr/>
        </p:nvSpPr>
        <p:spPr>
          <a:xfrm>
            <a:off x="4602104" y="2862780"/>
            <a:ext cx="1944000" cy="2013225"/>
          </a:xfrm>
          <a:prstGeom prst="rect">
            <a:avLst/>
          </a:prstGeom>
          <a:solidFill>
            <a:srgbClr val="E5463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:\002-KIMS BUSINESS\007-02-Googleslidesppt\02-GSppt-Contents-Kim\20170429\06-\item01.png" id="49" name="Google Shape;49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51565" y="123478"/>
            <a:ext cx="1279146" cy="115212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0"/>
          <p:cNvSpPr/>
          <p:nvPr/>
        </p:nvSpPr>
        <p:spPr>
          <a:xfrm>
            <a:off x="0" y="171184"/>
            <a:ext cx="216024" cy="800039"/>
          </a:xfrm>
          <a:prstGeom prst="rect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0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0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Relationship Id="rId4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jpg"/><Relationship Id="rId4" Type="http://schemas.openxmlformats.org/officeDocument/2006/relationships/image" Target="../media/image16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Relationship Id="rId4" Type="http://schemas.openxmlformats.org/officeDocument/2006/relationships/image" Target="../media/image20.jpg"/><Relationship Id="rId5" Type="http://schemas.openxmlformats.org/officeDocument/2006/relationships/image" Target="../media/image1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jpg"/><Relationship Id="rId4" Type="http://schemas.openxmlformats.org/officeDocument/2006/relationships/image" Target="../media/image24.jpg"/><Relationship Id="rId5" Type="http://schemas.openxmlformats.org/officeDocument/2006/relationships/image" Target="../media/image2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2.jpg"/><Relationship Id="rId4" Type="http://schemas.openxmlformats.org/officeDocument/2006/relationships/image" Target="../media/image30.jpg"/><Relationship Id="rId5" Type="http://schemas.openxmlformats.org/officeDocument/2006/relationships/image" Target="../media/image28.jpg"/><Relationship Id="rId6" Type="http://schemas.openxmlformats.org/officeDocument/2006/relationships/image" Target="../media/image31.jpg"/><Relationship Id="rId7" Type="http://schemas.openxmlformats.org/officeDocument/2006/relationships/image" Target="../media/image29.jpg"/><Relationship Id="rId8" Type="http://schemas.openxmlformats.org/officeDocument/2006/relationships/image" Target="../media/image3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>
            <a:hlinkClick r:id="rId3"/>
          </p:cNvPr>
          <p:cNvSpPr txBox="1"/>
          <p:nvPr/>
        </p:nvSpPr>
        <p:spPr>
          <a:xfrm>
            <a:off x="0" y="4844068"/>
            <a:ext cx="874846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 _ 30+ Slides Google Slides &amp; PowerPoint Templates for Free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68344" y="250703"/>
            <a:ext cx="941472" cy="23281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>
            <p:ph idx="1" type="subTitle"/>
          </p:nvPr>
        </p:nvSpPr>
        <p:spPr>
          <a:xfrm>
            <a:off x="4512875" y="4184425"/>
            <a:ext cx="4231800" cy="45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lang="en">
                <a:solidFill>
                  <a:srgbClr val="262626"/>
                </a:solidFill>
              </a:rPr>
              <a:t>30+ Slides Google Slides</a:t>
            </a:r>
            <a:endParaRPr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28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62626"/>
                </a:solidFill>
              </a:rPr>
              <a:t>&amp; PowerPoint Template for Free</a:t>
            </a:r>
            <a:endParaRPr/>
          </a:p>
        </p:txBody>
      </p:sp>
      <p:sp>
        <p:nvSpPr>
          <p:cNvPr id="113" name="Google Shape;113;p20"/>
          <p:cNvSpPr txBox="1"/>
          <p:nvPr>
            <p:ph type="title"/>
          </p:nvPr>
        </p:nvSpPr>
        <p:spPr>
          <a:xfrm>
            <a:off x="4512875" y="3153100"/>
            <a:ext cx="4231800" cy="10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262626"/>
                </a:solidFill>
              </a:rPr>
              <a:t>Free Google Slides Themes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/>
          <p:nvPr/>
        </p:nvSpPr>
        <p:spPr>
          <a:xfrm>
            <a:off x="863588" y="2968673"/>
            <a:ext cx="7416824" cy="873629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7" name="Google Shape;337;p29"/>
          <p:cNvGrpSpPr/>
          <p:nvPr/>
        </p:nvGrpSpPr>
        <p:grpSpPr>
          <a:xfrm>
            <a:off x="4231168" y="2443466"/>
            <a:ext cx="1080000" cy="1080000"/>
            <a:chOff x="779300" y="2861907"/>
            <a:chExt cx="648000" cy="648000"/>
          </a:xfrm>
        </p:grpSpPr>
        <p:sp>
          <p:nvSpPr>
            <p:cNvPr id="338" name="Google Shape;338;p29"/>
            <p:cNvSpPr/>
            <p:nvPr/>
          </p:nvSpPr>
          <p:spPr>
            <a:xfrm flipH="1" rot="-5400000">
              <a:off x="779300" y="2861907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39" name="Google Shape;339;p29"/>
            <p:cNvSpPr/>
            <p:nvPr/>
          </p:nvSpPr>
          <p:spPr>
            <a:xfrm flipH="1" rot="-5400000">
              <a:off x="819800" y="2902407"/>
              <a:ext cx="567000" cy="567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340" name="Google Shape;340;p29"/>
          <p:cNvSpPr/>
          <p:nvPr/>
        </p:nvSpPr>
        <p:spPr>
          <a:xfrm>
            <a:off x="4049377" y="3597114"/>
            <a:ext cx="4016511" cy="504056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9"/>
          <p:cNvSpPr txBox="1"/>
          <p:nvPr/>
        </p:nvSpPr>
        <p:spPr>
          <a:xfrm>
            <a:off x="4581468" y="3664476"/>
            <a:ext cx="29523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9"/>
          <p:cNvSpPr txBox="1"/>
          <p:nvPr/>
        </p:nvSpPr>
        <p:spPr>
          <a:xfrm>
            <a:off x="4336182" y="2752634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9"/>
          <p:cNvSpPr txBox="1"/>
          <p:nvPr/>
        </p:nvSpPr>
        <p:spPr>
          <a:xfrm>
            <a:off x="4085196" y="4135674"/>
            <a:ext cx="39979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4" name="Google Shape;344;p29"/>
          <p:cNvGrpSpPr/>
          <p:nvPr/>
        </p:nvGrpSpPr>
        <p:grpSpPr>
          <a:xfrm>
            <a:off x="479290" y="1186868"/>
            <a:ext cx="7693109" cy="966197"/>
            <a:chOff x="4320398" y="1245513"/>
            <a:chExt cx="4103602" cy="966197"/>
          </a:xfrm>
        </p:grpSpPr>
        <p:sp>
          <p:nvSpPr>
            <p:cNvPr id="345" name="Google Shape;345;p29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 This text can be replaced with your own text. You can simply impress your audience and add a unique zing and appeal to your Presentations. Easy to change colors, photos and Text. Easy to change colors, photos and Text. </a:t>
              </a:r>
              <a:endParaRPr/>
            </a:p>
          </p:txBody>
        </p:sp>
        <p:sp>
          <p:nvSpPr>
            <p:cNvPr id="346" name="Google Shape;346;p29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7" name="Google Shape;347;p29"/>
          <p:cNvGrpSpPr/>
          <p:nvPr/>
        </p:nvGrpSpPr>
        <p:grpSpPr>
          <a:xfrm>
            <a:off x="1414858" y="2263466"/>
            <a:ext cx="1440000" cy="1440000"/>
            <a:chOff x="779300" y="2861907"/>
            <a:chExt cx="648000" cy="648000"/>
          </a:xfrm>
        </p:grpSpPr>
        <p:sp>
          <p:nvSpPr>
            <p:cNvPr id="348" name="Google Shape;348;p29"/>
            <p:cNvSpPr/>
            <p:nvPr/>
          </p:nvSpPr>
          <p:spPr>
            <a:xfrm flipH="1" rot="-5400000">
              <a:off x="779300" y="2861907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49" name="Google Shape;349;p29"/>
            <p:cNvSpPr/>
            <p:nvPr/>
          </p:nvSpPr>
          <p:spPr>
            <a:xfrm flipH="1" rot="-5400000">
              <a:off x="819800" y="2902407"/>
              <a:ext cx="567000" cy="567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350" name="Google Shape;350;p29"/>
          <p:cNvSpPr txBox="1"/>
          <p:nvPr/>
        </p:nvSpPr>
        <p:spPr>
          <a:xfrm>
            <a:off x="1558198" y="2721856"/>
            <a:ext cx="1153319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1" name="Google Shape;351;p29"/>
          <p:cNvGrpSpPr/>
          <p:nvPr/>
        </p:nvGrpSpPr>
        <p:grpSpPr>
          <a:xfrm>
            <a:off x="6687478" y="2623466"/>
            <a:ext cx="720000" cy="720000"/>
            <a:chOff x="779300" y="2861907"/>
            <a:chExt cx="648000" cy="648000"/>
          </a:xfrm>
        </p:grpSpPr>
        <p:sp>
          <p:nvSpPr>
            <p:cNvPr id="352" name="Google Shape;352;p29"/>
            <p:cNvSpPr/>
            <p:nvPr/>
          </p:nvSpPr>
          <p:spPr>
            <a:xfrm flipH="1" rot="-5400000">
              <a:off x="779300" y="2861907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53" name="Google Shape;353;p29"/>
            <p:cNvSpPr/>
            <p:nvPr/>
          </p:nvSpPr>
          <p:spPr>
            <a:xfrm flipH="1" rot="-5400000">
              <a:off x="819800" y="2902407"/>
              <a:ext cx="567000" cy="567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354" name="Google Shape;354;p29"/>
          <p:cNvSpPr txBox="1"/>
          <p:nvPr/>
        </p:nvSpPr>
        <p:spPr>
          <a:xfrm>
            <a:off x="6714724" y="2798800"/>
            <a:ext cx="7200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9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356" name="Google Shape;356;p29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1" name="Google Shape;361;p30"/>
          <p:cNvGraphicFramePr/>
          <p:nvPr/>
        </p:nvGraphicFramePr>
        <p:xfrm>
          <a:off x="3995935" y="1507195"/>
          <a:ext cx="3000000" cy="3000000"/>
        </p:xfrm>
        <a:graphic>
          <a:graphicData uri="http://schemas.openxmlformats.org/drawingml/2006/table">
            <a:tbl>
              <a:tblPr bandCol="1" bandRow="1" firstRow="1" lastCol="1">
                <a:noFill/>
                <a:tableStyleId>{EDE0EAAC-FF50-4D72-9EC1-755BBCA9C021}</a:tableStyleId>
              </a:tblPr>
              <a:tblGrid>
                <a:gridCol w="1293200"/>
                <a:gridCol w="1196225"/>
                <a:gridCol w="1131550"/>
                <a:gridCol w="1131550"/>
              </a:tblGrid>
              <a:tr h="32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 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TITLE</a:t>
                      </a:r>
                      <a:endParaRPr/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/>
                    </a:solidFill>
                  </a:tcPr>
                </a:tc>
              </a:tr>
              <a:tr h="285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40000"/>
                      </a:schemeClr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9803"/>
                      </a:srgbClr>
                    </a:solidFill>
                  </a:tcPr>
                </a:tc>
              </a:tr>
              <a:tr h="34215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Replaced with your own text. 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362" name="Google Shape;362;p30"/>
          <p:cNvSpPr txBox="1"/>
          <p:nvPr/>
        </p:nvSpPr>
        <p:spPr>
          <a:xfrm>
            <a:off x="3923928" y="1157468"/>
            <a:ext cx="21602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◆"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3" name="Google Shape;363;p30"/>
          <p:cNvGrpSpPr/>
          <p:nvPr/>
        </p:nvGrpSpPr>
        <p:grpSpPr>
          <a:xfrm>
            <a:off x="3949806" y="3927985"/>
            <a:ext cx="5014682" cy="904775"/>
            <a:chOff x="1472558" y="998559"/>
            <a:chExt cx="2765965" cy="904775"/>
          </a:xfrm>
        </p:grpSpPr>
        <p:sp>
          <p:nvSpPr>
            <p:cNvPr id="364" name="Google Shape;364;p30"/>
            <p:cNvSpPr txBox="1"/>
            <p:nvPr/>
          </p:nvSpPr>
          <p:spPr>
            <a:xfrm>
              <a:off x="1472558" y="1257003"/>
              <a:ext cx="276596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3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6" name="Google Shape;366;p30"/>
          <p:cNvSpPr/>
          <p:nvPr/>
        </p:nvSpPr>
        <p:spPr>
          <a:xfrm>
            <a:off x="611560" y="1606951"/>
            <a:ext cx="2782251" cy="2782251"/>
          </a:xfrm>
          <a:prstGeom prst="pie">
            <a:avLst>
              <a:gd fmla="val 16172714" name="adj1"/>
              <a:gd fmla="val 9686957" name="adj2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0"/>
          <p:cNvSpPr/>
          <p:nvPr/>
        </p:nvSpPr>
        <p:spPr>
          <a:xfrm>
            <a:off x="611560" y="1606951"/>
            <a:ext cx="2782251" cy="2782251"/>
          </a:xfrm>
          <a:prstGeom prst="pie">
            <a:avLst>
              <a:gd fmla="val 13792359" name="adj1"/>
              <a:gd fmla="val 16218895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0"/>
          <p:cNvSpPr/>
          <p:nvPr/>
        </p:nvSpPr>
        <p:spPr>
          <a:xfrm>
            <a:off x="611560" y="1606951"/>
            <a:ext cx="2782251" cy="2782251"/>
          </a:xfrm>
          <a:prstGeom prst="pie">
            <a:avLst>
              <a:gd fmla="val 9690167" name="adj1"/>
              <a:gd fmla="val 13788189" name="adj2"/>
            </a:avLst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0"/>
          <p:cNvSpPr txBox="1"/>
          <p:nvPr/>
        </p:nvSpPr>
        <p:spPr>
          <a:xfrm>
            <a:off x="2143424" y="3066514"/>
            <a:ext cx="9164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30"/>
          <p:cNvSpPr txBox="1"/>
          <p:nvPr/>
        </p:nvSpPr>
        <p:spPr>
          <a:xfrm>
            <a:off x="766425" y="2619269"/>
            <a:ext cx="9164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30"/>
          <p:cNvSpPr txBox="1"/>
          <p:nvPr/>
        </p:nvSpPr>
        <p:spPr>
          <a:xfrm>
            <a:off x="1211409" y="1851670"/>
            <a:ext cx="9164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0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373" name="Google Shape;373;p30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Chart Style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8813" r="8821" t="0"/>
          <a:stretch/>
        </p:blipFill>
        <p:spPr>
          <a:xfrm>
            <a:off x="4644008" y="0"/>
            <a:ext cx="4500000" cy="3075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79" name="Google Shape;379;p31"/>
          <p:cNvSpPr/>
          <p:nvPr/>
        </p:nvSpPr>
        <p:spPr>
          <a:xfrm>
            <a:off x="2105331" y="3536348"/>
            <a:ext cx="396835" cy="30482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1"/>
          <p:cNvSpPr/>
          <p:nvPr/>
        </p:nvSpPr>
        <p:spPr>
          <a:xfrm>
            <a:off x="6710532" y="3492992"/>
            <a:ext cx="403457" cy="34817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31"/>
          <p:cNvGrpSpPr/>
          <p:nvPr/>
        </p:nvGrpSpPr>
        <p:grpSpPr>
          <a:xfrm>
            <a:off x="467544" y="3935423"/>
            <a:ext cx="3672408" cy="923330"/>
            <a:chOff x="2551706" y="4283314"/>
            <a:chExt cx="1480091" cy="923330"/>
          </a:xfrm>
        </p:grpSpPr>
        <p:sp>
          <p:nvSpPr>
            <p:cNvPr id="382" name="Google Shape;382;p31"/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31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p31"/>
          <p:cNvGrpSpPr/>
          <p:nvPr/>
        </p:nvGrpSpPr>
        <p:grpSpPr>
          <a:xfrm>
            <a:off x="5076056" y="3935423"/>
            <a:ext cx="3672408" cy="923330"/>
            <a:chOff x="2551706" y="4283314"/>
            <a:chExt cx="1480091" cy="923330"/>
          </a:xfrm>
        </p:grpSpPr>
        <p:sp>
          <p:nvSpPr>
            <p:cNvPr id="385" name="Google Shape;385;p31"/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31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87" name="Google Shape;387;p31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8813" r="8821" t="0"/>
          <a:stretch/>
        </p:blipFill>
        <p:spPr>
          <a:xfrm>
            <a:off x="0" y="0"/>
            <a:ext cx="4500000" cy="3075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88" name="Google Shape;388;p31"/>
          <p:cNvSpPr/>
          <p:nvPr/>
        </p:nvSpPr>
        <p:spPr>
          <a:xfrm flipH="1" rot="5400000">
            <a:off x="1529589" y="2121627"/>
            <a:ext cx="1558827" cy="4093946"/>
          </a:xfrm>
          <a:prstGeom prst="rect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9" name="Google Shape;389;p31"/>
          <p:cNvSpPr/>
          <p:nvPr/>
        </p:nvSpPr>
        <p:spPr>
          <a:xfrm flipH="1" rot="5400000">
            <a:off x="6066093" y="2121627"/>
            <a:ext cx="1558827" cy="4093946"/>
          </a:xfrm>
          <a:prstGeom prst="rect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2"/>
          <p:cNvSpPr/>
          <p:nvPr/>
        </p:nvSpPr>
        <p:spPr>
          <a:xfrm flipH="1" rot="-5400000">
            <a:off x="1115616" y="2687049"/>
            <a:ext cx="1260000" cy="1260000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95" name="Google Shape;395;p32"/>
          <p:cNvSpPr/>
          <p:nvPr/>
        </p:nvSpPr>
        <p:spPr>
          <a:xfrm flipH="1" rot="-5400000">
            <a:off x="3183544" y="1991671"/>
            <a:ext cx="900000" cy="900000"/>
          </a:xfrm>
          <a:prstGeom prst="ellipse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96" name="Google Shape;396;p32"/>
          <p:cNvSpPr/>
          <p:nvPr/>
        </p:nvSpPr>
        <p:spPr>
          <a:xfrm flipH="1" rot="-5400000">
            <a:off x="4891472" y="2847628"/>
            <a:ext cx="900000" cy="900000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97" name="Google Shape;397;p32"/>
          <p:cNvSpPr/>
          <p:nvPr/>
        </p:nvSpPr>
        <p:spPr>
          <a:xfrm flipH="1" rot="-5400000">
            <a:off x="6599400" y="1452101"/>
            <a:ext cx="1260000" cy="1260000"/>
          </a:xfrm>
          <a:prstGeom prst="ellipse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cxnSp>
        <p:nvCxnSpPr>
          <p:cNvPr id="398" name="Google Shape;398;p32"/>
          <p:cNvCxnSpPr>
            <a:stCxn id="394" idx="3"/>
            <a:endCxn id="395" idx="0"/>
          </p:cNvCxnSpPr>
          <p:nvPr/>
        </p:nvCxnSpPr>
        <p:spPr>
          <a:xfrm flipH="1" rot="10800000">
            <a:off x="2191093" y="2441672"/>
            <a:ext cx="992400" cy="429900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9" name="Google Shape;399;p32"/>
          <p:cNvCxnSpPr>
            <a:endCxn id="396" idx="0"/>
          </p:cNvCxnSpPr>
          <p:nvPr/>
        </p:nvCxnSpPr>
        <p:spPr>
          <a:xfrm>
            <a:off x="4083572" y="2441728"/>
            <a:ext cx="807900" cy="855900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0" name="Google Shape;400;p32"/>
          <p:cNvCxnSpPr>
            <a:stCxn id="396" idx="4"/>
            <a:endCxn id="397" idx="7"/>
          </p:cNvCxnSpPr>
          <p:nvPr/>
        </p:nvCxnSpPr>
        <p:spPr>
          <a:xfrm flipH="1" rot="10800000">
            <a:off x="5791472" y="2527528"/>
            <a:ext cx="992400" cy="770100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1" name="Google Shape;401;p32"/>
          <p:cNvSpPr/>
          <p:nvPr/>
        </p:nvSpPr>
        <p:spPr>
          <a:xfrm>
            <a:off x="7001922" y="1862632"/>
            <a:ext cx="454956" cy="458756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2"/>
          <p:cNvSpPr/>
          <p:nvPr/>
        </p:nvSpPr>
        <p:spPr>
          <a:xfrm>
            <a:off x="3499815" y="2321388"/>
            <a:ext cx="267456" cy="250362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32"/>
          <p:cNvSpPr/>
          <p:nvPr/>
        </p:nvSpPr>
        <p:spPr>
          <a:xfrm>
            <a:off x="5223513" y="3202758"/>
            <a:ext cx="297581" cy="22858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32"/>
          <p:cNvSpPr/>
          <p:nvPr/>
        </p:nvSpPr>
        <p:spPr>
          <a:xfrm>
            <a:off x="1528141" y="3109949"/>
            <a:ext cx="434949" cy="375356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5" name="Google Shape;405;p32"/>
          <p:cNvGrpSpPr/>
          <p:nvPr/>
        </p:nvGrpSpPr>
        <p:grpSpPr>
          <a:xfrm>
            <a:off x="461637" y="4033417"/>
            <a:ext cx="2567956" cy="672695"/>
            <a:chOff x="720000" y="1114639"/>
            <a:chExt cx="3059912" cy="672695"/>
          </a:xfrm>
        </p:grpSpPr>
        <p:sp>
          <p:nvSpPr>
            <p:cNvPr id="406" name="Google Shape;406;p32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3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" name="Google Shape;408;p32"/>
          <p:cNvGrpSpPr/>
          <p:nvPr/>
        </p:nvGrpSpPr>
        <p:grpSpPr>
          <a:xfrm>
            <a:off x="4088325" y="3842016"/>
            <a:ext cx="2567956" cy="672695"/>
            <a:chOff x="720000" y="1114639"/>
            <a:chExt cx="3059912" cy="672695"/>
          </a:xfrm>
        </p:grpSpPr>
        <p:sp>
          <p:nvSpPr>
            <p:cNvPr id="409" name="Google Shape;409;p32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3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1" name="Google Shape;411;p32"/>
          <p:cNvGrpSpPr/>
          <p:nvPr/>
        </p:nvGrpSpPr>
        <p:grpSpPr>
          <a:xfrm>
            <a:off x="2364084" y="1244196"/>
            <a:ext cx="2567956" cy="672695"/>
            <a:chOff x="720000" y="1114639"/>
            <a:chExt cx="3059912" cy="672695"/>
          </a:xfrm>
        </p:grpSpPr>
        <p:sp>
          <p:nvSpPr>
            <p:cNvPr id="412" name="Google Shape;412;p32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3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4" name="Google Shape;414;p32"/>
          <p:cNvGrpSpPr/>
          <p:nvPr/>
        </p:nvGrpSpPr>
        <p:grpSpPr>
          <a:xfrm>
            <a:off x="5945422" y="2773601"/>
            <a:ext cx="2567956" cy="672695"/>
            <a:chOff x="720000" y="1114639"/>
            <a:chExt cx="3059912" cy="672695"/>
          </a:xfrm>
        </p:grpSpPr>
        <p:sp>
          <p:nvSpPr>
            <p:cNvPr id="415" name="Google Shape;415;p32"/>
            <p:cNvSpPr txBox="1"/>
            <p:nvPr/>
          </p:nvSpPr>
          <p:spPr>
            <a:xfrm>
              <a:off x="720000" y="1325669"/>
              <a:ext cx="305991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32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32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418" name="Google Shape;418;p32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3"/>
          <p:cNvSpPr/>
          <p:nvPr/>
        </p:nvSpPr>
        <p:spPr>
          <a:xfrm flipH="1" rot="-5400000">
            <a:off x="568430" y="1681421"/>
            <a:ext cx="1512168" cy="1512168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24" name="Google Shape;424;p33"/>
          <p:cNvSpPr/>
          <p:nvPr/>
        </p:nvSpPr>
        <p:spPr>
          <a:xfrm flipH="1" rot="-5400000">
            <a:off x="7049150" y="1681420"/>
            <a:ext cx="1512168" cy="1512168"/>
          </a:xfrm>
          <a:prstGeom prst="ellipse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25" name="Google Shape;425;p33"/>
          <p:cNvSpPr/>
          <p:nvPr/>
        </p:nvSpPr>
        <p:spPr>
          <a:xfrm>
            <a:off x="3124714" y="1635646"/>
            <a:ext cx="2880320" cy="765854"/>
          </a:xfrm>
          <a:prstGeom prst="rect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33"/>
          <p:cNvSpPr/>
          <p:nvPr/>
        </p:nvSpPr>
        <p:spPr>
          <a:xfrm>
            <a:off x="3124714" y="2535747"/>
            <a:ext cx="2880320" cy="765854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33"/>
          <p:cNvSpPr txBox="1"/>
          <p:nvPr/>
        </p:nvSpPr>
        <p:spPr>
          <a:xfrm>
            <a:off x="532426" y="2175894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33"/>
          <p:cNvSpPr txBox="1"/>
          <p:nvPr/>
        </p:nvSpPr>
        <p:spPr>
          <a:xfrm>
            <a:off x="7013146" y="2175893"/>
            <a:ext cx="158417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33"/>
          <p:cNvSpPr txBox="1"/>
          <p:nvPr/>
        </p:nvSpPr>
        <p:spPr>
          <a:xfrm>
            <a:off x="1979712" y="1681419"/>
            <a:ext cx="102832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A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33"/>
          <p:cNvSpPr txBox="1"/>
          <p:nvPr/>
        </p:nvSpPr>
        <p:spPr>
          <a:xfrm>
            <a:off x="6130298" y="2978828"/>
            <a:ext cx="102832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Contents B </a:t>
            </a:r>
            <a:endParaRPr b="1" sz="1200">
              <a:solidFill>
                <a:srgbClr val="FB15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1" name="Google Shape;431;p33"/>
          <p:cNvGrpSpPr/>
          <p:nvPr/>
        </p:nvGrpSpPr>
        <p:grpSpPr>
          <a:xfrm>
            <a:off x="3239852" y="1682576"/>
            <a:ext cx="2664296" cy="678692"/>
            <a:chOff x="803640" y="3362835"/>
            <a:chExt cx="2059657" cy="678692"/>
          </a:xfrm>
        </p:grpSpPr>
        <p:sp>
          <p:nvSpPr>
            <p:cNvPr id="432" name="Google Shape;432;p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33"/>
          <p:cNvGrpSpPr/>
          <p:nvPr/>
        </p:nvGrpSpPr>
        <p:grpSpPr>
          <a:xfrm>
            <a:off x="3239852" y="2577135"/>
            <a:ext cx="2664296" cy="678692"/>
            <a:chOff x="803640" y="3362835"/>
            <a:chExt cx="2059657" cy="678692"/>
          </a:xfrm>
        </p:grpSpPr>
        <p:sp>
          <p:nvSpPr>
            <p:cNvPr id="435" name="Google Shape;435;p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33"/>
          <p:cNvSpPr/>
          <p:nvPr/>
        </p:nvSpPr>
        <p:spPr>
          <a:xfrm>
            <a:off x="863588" y="3623083"/>
            <a:ext cx="162170" cy="427116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3"/>
          <p:cNvSpPr/>
          <p:nvPr/>
        </p:nvSpPr>
        <p:spPr>
          <a:xfrm rot="10800000">
            <a:off x="8255517" y="4181832"/>
            <a:ext cx="202073" cy="431061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3"/>
          <p:cNvSpPr txBox="1"/>
          <p:nvPr/>
        </p:nvSpPr>
        <p:spPr>
          <a:xfrm>
            <a:off x="1184221" y="3605809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33"/>
          <p:cNvSpPr txBox="1"/>
          <p:nvPr/>
        </p:nvSpPr>
        <p:spPr>
          <a:xfrm>
            <a:off x="7192649" y="4165651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b="1" sz="2400">
              <a:solidFill>
                <a:srgbClr val="FB15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1" name="Google Shape;441;p33"/>
          <p:cNvGrpSpPr/>
          <p:nvPr/>
        </p:nvGrpSpPr>
        <p:grpSpPr>
          <a:xfrm>
            <a:off x="2209321" y="3583226"/>
            <a:ext cx="4738943" cy="506830"/>
            <a:chOff x="6228184" y="1749861"/>
            <a:chExt cx="2592288" cy="506830"/>
          </a:xfrm>
        </p:grpSpPr>
        <p:sp>
          <p:nvSpPr>
            <p:cNvPr id="442" name="Google Shape;442;p33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3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4" name="Google Shape;444;p33"/>
          <p:cNvGrpSpPr/>
          <p:nvPr/>
        </p:nvGrpSpPr>
        <p:grpSpPr>
          <a:xfrm>
            <a:off x="2209321" y="4143948"/>
            <a:ext cx="4738943" cy="506830"/>
            <a:chOff x="6228184" y="1749861"/>
            <a:chExt cx="2592288" cy="506830"/>
          </a:xfrm>
        </p:grpSpPr>
        <p:sp>
          <p:nvSpPr>
            <p:cNvPr id="445" name="Google Shape;445;p33"/>
            <p:cNvSpPr txBox="1"/>
            <p:nvPr/>
          </p:nvSpPr>
          <p:spPr>
            <a:xfrm>
              <a:off x="6228184" y="1979692"/>
              <a:ext cx="25922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3"/>
            <p:cNvSpPr txBox="1"/>
            <p:nvPr/>
          </p:nvSpPr>
          <p:spPr>
            <a:xfrm>
              <a:off x="6228184" y="1749861"/>
              <a:ext cx="259228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7" name="Google Shape;447;p33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448" name="Google Shape;448;p33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3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446" l="0" r="0" t="7446"/>
          <a:stretch/>
        </p:blipFill>
        <p:spPr>
          <a:xfrm>
            <a:off x="582682" y="1268068"/>
            <a:ext cx="1944300" cy="3607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54" name="Google Shape;454;p34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6201" r="6201" t="0"/>
          <a:stretch/>
        </p:blipFill>
        <p:spPr>
          <a:xfrm>
            <a:off x="2592393" y="1275382"/>
            <a:ext cx="1944300" cy="2405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55" name="Google Shape;455;p34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8471" l="0" r="0" t="8471"/>
          <a:stretch/>
        </p:blipFill>
        <p:spPr>
          <a:xfrm>
            <a:off x="4602104" y="1275382"/>
            <a:ext cx="1944300" cy="1546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56" name="Google Shape;456;p34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7534" l="0" r="0" t="7525"/>
          <a:stretch/>
        </p:blipFill>
        <p:spPr>
          <a:xfrm>
            <a:off x="6611815" y="1275382"/>
            <a:ext cx="1944300" cy="3600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457" name="Google Shape;457;p34"/>
          <p:cNvGrpSpPr/>
          <p:nvPr/>
        </p:nvGrpSpPr>
        <p:grpSpPr>
          <a:xfrm>
            <a:off x="2667159" y="3847219"/>
            <a:ext cx="1807515" cy="923330"/>
            <a:chOff x="2113657" y="4283314"/>
            <a:chExt cx="2120136" cy="923330"/>
          </a:xfrm>
        </p:grpSpPr>
        <p:sp>
          <p:nvSpPr>
            <p:cNvPr id="458" name="Google Shape;458;p34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4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0" name="Google Shape;460;p34"/>
          <p:cNvSpPr txBox="1"/>
          <p:nvPr/>
        </p:nvSpPr>
        <p:spPr>
          <a:xfrm>
            <a:off x="4698014" y="3049672"/>
            <a:ext cx="1746194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unique. This PowerPoint Template has clean and neutral design that can be adapted to any content and meets various market segments. </a:t>
            </a:r>
            <a:endParaRPr/>
          </a:p>
        </p:txBody>
      </p:sp>
      <p:sp>
        <p:nvSpPr>
          <p:cNvPr id="461" name="Google Shape;461;p34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462" name="Google Shape;462;p34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5"/>
          <p:cNvSpPr/>
          <p:nvPr/>
        </p:nvSpPr>
        <p:spPr>
          <a:xfrm>
            <a:off x="458918" y="1678736"/>
            <a:ext cx="4018196" cy="2981246"/>
          </a:xfrm>
          <a:prstGeom prst="rect">
            <a:avLst/>
          </a:prstGeom>
          <a:solidFill>
            <a:srgbClr val="FDDD06">
              <a:alpha val="0"/>
            </a:srgbClr>
          </a:solidFill>
          <a:ln cap="flat" cmpd="sng" w="38100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5"/>
          <p:cNvSpPr/>
          <p:nvPr/>
        </p:nvSpPr>
        <p:spPr>
          <a:xfrm>
            <a:off x="1024191" y="1460153"/>
            <a:ext cx="2887650" cy="432047"/>
          </a:xfrm>
          <a:prstGeom prst="roundRect">
            <a:avLst>
              <a:gd fmla="val 50000" name="adj"/>
            </a:avLst>
          </a:prstGeom>
          <a:solidFill>
            <a:srgbClr val="FB150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5"/>
          <p:cNvSpPr txBox="1"/>
          <p:nvPr/>
        </p:nvSpPr>
        <p:spPr>
          <a:xfrm>
            <a:off x="1282119" y="1522288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Contents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70" name="Google Shape;470;p35"/>
          <p:cNvGraphicFramePr/>
          <p:nvPr/>
        </p:nvGraphicFramePr>
        <p:xfrm>
          <a:off x="755576" y="27157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{EDE0EAAC-FF50-4D72-9EC1-755BBCA9C021}</a:tableStyleId>
              </a:tblPr>
              <a:tblGrid>
                <a:gridCol w="987550"/>
                <a:gridCol w="822950"/>
                <a:gridCol w="822950"/>
                <a:gridCol w="822950"/>
              </a:tblGrid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290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71" name="Google Shape;471;p35"/>
          <p:cNvSpPr txBox="1"/>
          <p:nvPr/>
        </p:nvSpPr>
        <p:spPr>
          <a:xfrm>
            <a:off x="755576" y="1986405"/>
            <a:ext cx="34563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472" name="Google Shape;472;p35"/>
          <p:cNvSpPr/>
          <p:nvPr/>
        </p:nvSpPr>
        <p:spPr>
          <a:xfrm>
            <a:off x="4649634" y="1678736"/>
            <a:ext cx="4018196" cy="2981246"/>
          </a:xfrm>
          <a:prstGeom prst="rect">
            <a:avLst/>
          </a:prstGeom>
          <a:solidFill>
            <a:srgbClr val="FDDD06">
              <a:alpha val="0"/>
            </a:srgbClr>
          </a:solidFill>
          <a:ln cap="flat" cmpd="sng" w="38100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5"/>
          <p:cNvSpPr/>
          <p:nvPr/>
        </p:nvSpPr>
        <p:spPr>
          <a:xfrm>
            <a:off x="5214907" y="1460153"/>
            <a:ext cx="2887650" cy="432047"/>
          </a:xfrm>
          <a:prstGeom prst="roundRect">
            <a:avLst>
              <a:gd fmla="val 50000" name="adj"/>
            </a:avLst>
          </a:prstGeom>
          <a:solidFill>
            <a:srgbClr val="FB150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5"/>
          <p:cNvSpPr txBox="1"/>
          <p:nvPr/>
        </p:nvSpPr>
        <p:spPr>
          <a:xfrm>
            <a:off x="4932040" y="1986405"/>
            <a:ext cx="34563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475" name="Google Shape;475;p35"/>
          <p:cNvSpPr txBox="1"/>
          <p:nvPr/>
        </p:nvSpPr>
        <p:spPr>
          <a:xfrm>
            <a:off x="5472835" y="1522288"/>
            <a:ext cx="23717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Contents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76" name="Google Shape;476;p35"/>
          <p:cNvGraphicFramePr/>
          <p:nvPr/>
        </p:nvGraphicFramePr>
        <p:xfrm>
          <a:off x="4932040" y="271576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{EDE0EAAC-FF50-4D72-9EC1-755BBCA9C021}</a:tableStyleId>
              </a:tblPr>
              <a:tblGrid>
                <a:gridCol w="3528400"/>
              </a:tblGrid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➢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➢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➢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➢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  <a:tr h="337775">
                <a:tc>
                  <a:txBody>
                    <a:bodyPr/>
                    <a:lstStyle/>
                    <a:p>
                      <a:pPr indent="-171450" lvl="0" marL="17145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Noto Sans Symbols"/>
                        <a:buChar char="➢"/>
                      </a:pPr>
                      <a:r>
                        <a:rPr b="1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77" name="Google Shape;477;p35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478" name="Google Shape;478;p35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Table Style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36"/>
          <p:cNvGrpSpPr/>
          <p:nvPr/>
        </p:nvGrpSpPr>
        <p:grpSpPr>
          <a:xfrm>
            <a:off x="522674" y="2377526"/>
            <a:ext cx="4049326" cy="2210448"/>
            <a:chOff x="4427984" y="1923678"/>
            <a:chExt cx="4446552" cy="2427286"/>
          </a:xfrm>
        </p:grpSpPr>
        <p:sp>
          <p:nvSpPr>
            <p:cNvPr id="484" name="Google Shape;484;p36"/>
            <p:cNvSpPr/>
            <p:nvPr/>
          </p:nvSpPr>
          <p:spPr>
            <a:xfrm>
              <a:off x="4427984" y="1923678"/>
              <a:ext cx="288032" cy="2427286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6"/>
            <p:cNvSpPr/>
            <p:nvPr/>
          </p:nvSpPr>
          <p:spPr>
            <a:xfrm>
              <a:off x="8586504" y="1923678"/>
              <a:ext cx="288032" cy="2427286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6"/>
            <p:cNvSpPr/>
            <p:nvPr/>
          </p:nvSpPr>
          <p:spPr>
            <a:xfrm>
              <a:off x="4586769" y="2139702"/>
              <a:ext cx="4157984" cy="173323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6"/>
            <p:cNvSpPr/>
            <p:nvPr/>
          </p:nvSpPr>
          <p:spPr>
            <a:xfrm>
              <a:off x="4654000" y="3853605"/>
              <a:ext cx="4157984" cy="173323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p36"/>
          <p:cNvGrpSpPr/>
          <p:nvPr/>
        </p:nvGrpSpPr>
        <p:grpSpPr>
          <a:xfrm>
            <a:off x="879703" y="1576000"/>
            <a:ext cx="3441323" cy="3011974"/>
            <a:chOff x="879703" y="1576000"/>
            <a:chExt cx="3441323" cy="3011974"/>
          </a:xfrm>
        </p:grpSpPr>
        <p:sp>
          <p:nvSpPr>
            <p:cNvPr id="489" name="Google Shape;489;p36"/>
            <p:cNvSpPr/>
            <p:nvPr/>
          </p:nvSpPr>
          <p:spPr>
            <a:xfrm>
              <a:off x="1742109" y="1576000"/>
              <a:ext cx="819600" cy="3011974"/>
            </a:xfrm>
            <a:custGeom>
              <a:rect b="b" l="l" r="r" t="t"/>
              <a:pathLst>
                <a:path extrusionOk="0" h="120000" w="120000">
                  <a:moveTo>
                    <a:pt x="12000" y="0"/>
                  </a:moveTo>
                  <a:lnTo>
                    <a:pt x="108000" y="0"/>
                  </a:lnTo>
                  <a:cubicBezTo>
                    <a:pt x="114627" y="0"/>
                    <a:pt x="120000" y="1461"/>
                    <a:pt x="120000" y="3265"/>
                  </a:cubicBezTo>
                  <a:cubicBezTo>
                    <a:pt x="120000" y="5068"/>
                    <a:pt x="114627" y="6530"/>
                    <a:pt x="108000" y="6530"/>
                  </a:cubicBezTo>
                  <a:lnTo>
                    <a:pt x="103200" y="6530"/>
                  </a:lnTo>
                  <a:lnTo>
                    <a:pt x="103200" y="105952"/>
                  </a:lnTo>
                  <a:lnTo>
                    <a:pt x="102356" y="105952"/>
                  </a:lnTo>
                  <a:cubicBezTo>
                    <a:pt x="102922" y="106692"/>
                    <a:pt x="103204" y="107458"/>
                    <a:pt x="103204" y="108243"/>
                  </a:cubicBezTo>
                  <a:cubicBezTo>
                    <a:pt x="103204" y="114736"/>
                    <a:pt x="83861" y="120000"/>
                    <a:pt x="60000" y="120000"/>
                  </a:cubicBezTo>
                  <a:cubicBezTo>
                    <a:pt x="36138" y="120000"/>
                    <a:pt x="16795" y="114736"/>
                    <a:pt x="16795" y="108243"/>
                  </a:cubicBezTo>
                  <a:lnTo>
                    <a:pt x="17643" y="105952"/>
                  </a:lnTo>
                  <a:lnTo>
                    <a:pt x="16800" y="105952"/>
                  </a:lnTo>
                  <a:lnTo>
                    <a:pt x="16800" y="6530"/>
                  </a:lnTo>
                  <a:lnTo>
                    <a:pt x="12000" y="6530"/>
                  </a:lnTo>
                  <a:cubicBezTo>
                    <a:pt x="5372" y="6530"/>
                    <a:pt x="0" y="5068"/>
                    <a:pt x="0" y="3265"/>
                  </a:cubicBezTo>
                  <a:cubicBezTo>
                    <a:pt x="0" y="1461"/>
                    <a:pt x="5372" y="0"/>
                    <a:pt x="120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2621768" y="1576000"/>
              <a:ext cx="819600" cy="3011974"/>
            </a:xfrm>
            <a:custGeom>
              <a:rect b="b" l="l" r="r" t="t"/>
              <a:pathLst>
                <a:path extrusionOk="0" h="120000" w="120000">
                  <a:moveTo>
                    <a:pt x="12000" y="0"/>
                  </a:moveTo>
                  <a:lnTo>
                    <a:pt x="108000" y="0"/>
                  </a:lnTo>
                  <a:cubicBezTo>
                    <a:pt x="114627" y="0"/>
                    <a:pt x="120000" y="1461"/>
                    <a:pt x="120000" y="3265"/>
                  </a:cubicBezTo>
                  <a:cubicBezTo>
                    <a:pt x="120000" y="5068"/>
                    <a:pt x="114627" y="6530"/>
                    <a:pt x="108000" y="6530"/>
                  </a:cubicBezTo>
                  <a:lnTo>
                    <a:pt x="103200" y="6530"/>
                  </a:lnTo>
                  <a:lnTo>
                    <a:pt x="103200" y="105952"/>
                  </a:lnTo>
                  <a:lnTo>
                    <a:pt x="102356" y="105952"/>
                  </a:lnTo>
                  <a:cubicBezTo>
                    <a:pt x="102922" y="106692"/>
                    <a:pt x="103204" y="107458"/>
                    <a:pt x="103204" y="108243"/>
                  </a:cubicBezTo>
                  <a:cubicBezTo>
                    <a:pt x="103204" y="114736"/>
                    <a:pt x="83861" y="120000"/>
                    <a:pt x="60000" y="120000"/>
                  </a:cubicBezTo>
                  <a:cubicBezTo>
                    <a:pt x="36138" y="120000"/>
                    <a:pt x="16795" y="114736"/>
                    <a:pt x="16795" y="108243"/>
                  </a:cubicBezTo>
                  <a:lnTo>
                    <a:pt x="17643" y="105952"/>
                  </a:lnTo>
                  <a:lnTo>
                    <a:pt x="16800" y="105952"/>
                  </a:lnTo>
                  <a:lnTo>
                    <a:pt x="16800" y="6530"/>
                  </a:lnTo>
                  <a:lnTo>
                    <a:pt x="12000" y="6530"/>
                  </a:lnTo>
                  <a:cubicBezTo>
                    <a:pt x="5372" y="6530"/>
                    <a:pt x="0" y="5068"/>
                    <a:pt x="0" y="3265"/>
                  </a:cubicBezTo>
                  <a:cubicBezTo>
                    <a:pt x="0" y="1461"/>
                    <a:pt x="5372" y="0"/>
                    <a:pt x="120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6"/>
            <p:cNvSpPr/>
            <p:nvPr/>
          </p:nvSpPr>
          <p:spPr>
            <a:xfrm>
              <a:off x="3501426" y="1576000"/>
              <a:ext cx="819600" cy="3011974"/>
            </a:xfrm>
            <a:custGeom>
              <a:rect b="b" l="l" r="r" t="t"/>
              <a:pathLst>
                <a:path extrusionOk="0" h="120000" w="120000">
                  <a:moveTo>
                    <a:pt x="12000" y="0"/>
                  </a:moveTo>
                  <a:lnTo>
                    <a:pt x="108000" y="0"/>
                  </a:lnTo>
                  <a:cubicBezTo>
                    <a:pt x="114627" y="0"/>
                    <a:pt x="120000" y="1461"/>
                    <a:pt x="120000" y="3265"/>
                  </a:cubicBezTo>
                  <a:cubicBezTo>
                    <a:pt x="120000" y="5068"/>
                    <a:pt x="114627" y="6530"/>
                    <a:pt x="108000" y="6530"/>
                  </a:cubicBezTo>
                  <a:lnTo>
                    <a:pt x="103200" y="6530"/>
                  </a:lnTo>
                  <a:lnTo>
                    <a:pt x="103200" y="105952"/>
                  </a:lnTo>
                  <a:lnTo>
                    <a:pt x="102356" y="105952"/>
                  </a:lnTo>
                  <a:cubicBezTo>
                    <a:pt x="102922" y="106692"/>
                    <a:pt x="103204" y="107458"/>
                    <a:pt x="103204" y="108243"/>
                  </a:cubicBezTo>
                  <a:cubicBezTo>
                    <a:pt x="103204" y="114736"/>
                    <a:pt x="83861" y="120000"/>
                    <a:pt x="60000" y="120000"/>
                  </a:cubicBezTo>
                  <a:cubicBezTo>
                    <a:pt x="36138" y="120000"/>
                    <a:pt x="16795" y="114736"/>
                    <a:pt x="16795" y="108243"/>
                  </a:cubicBezTo>
                  <a:lnTo>
                    <a:pt x="17643" y="105952"/>
                  </a:lnTo>
                  <a:lnTo>
                    <a:pt x="16800" y="105952"/>
                  </a:lnTo>
                  <a:lnTo>
                    <a:pt x="16800" y="6530"/>
                  </a:lnTo>
                  <a:lnTo>
                    <a:pt x="12000" y="6530"/>
                  </a:lnTo>
                  <a:cubicBezTo>
                    <a:pt x="5372" y="6530"/>
                    <a:pt x="0" y="5068"/>
                    <a:pt x="0" y="3265"/>
                  </a:cubicBezTo>
                  <a:cubicBezTo>
                    <a:pt x="0" y="1461"/>
                    <a:pt x="5372" y="0"/>
                    <a:pt x="120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6"/>
            <p:cNvSpPr/>
            <p:nvPr/>
          </p:nvSpPr>
          <p:spPr>
            <a:xfrm>
              <a:off x="879703" y="1576000"/>
              <a:ext cx="819600" cy="3011974"/>
            </a:xfrm>
            <a:custGeom>
              <a:rect b="b" l="l" r="r" t="t"/>
              <a:pathLst>
                <a:path extrusionOk="0" h="120000" w="120000">
                  <a:moveTo>
                    <a:pt x="12000" y="0"/>
                  </a:moveTo>
                  <a:lnTo>
                    <a:pt x="108000" y="0"/>
                  </a:lnTo>
                  <a:cubicBezTo>
                    <a:pt x="114627" y="0"/>
                    <a:pt x="120000" y="1461"/>
                    <a:pt x="120000" y="3265"/>
                  </a:cubicBezTo>
                  <a:cubicBezTo>
                    <a:pt x="120000" y="5068"/>
                    <a:pt x="114627" y="6530"/>
                    <a:pt x="108000" y="6530"/>
                  </a:cubicBezTo>
                  <a:lnTo>
                    <a:pt x="103200" y="6530"/>
                  </a:lnTo>
                  <a:lnTo>
                    <a:pt x="103200" y="105952"/>
                  </a:lnTo>
                  <a:lnTo>
                    <a:pt x="102356" y="105952"/>
                  </a:lnTo>
                  <a:cubicBezTo>
                    <a:pt x="102922" y="106692"/>
                    <a:pt x="103204" y="107458"/>
                    <a:pt x="103204" y="108243"/>
                  </a:cubicBezTo>
                  <a:cubicBezTo>
                    <a:pt x="103204" y="114736"/>
                    <a:pt x="83861" y="120000"/>
                    <a:pt x="60000" y="120000"/>
                  </a:cubicBezTo>
                  <a:cubicBezTo>
                    <a:pt x="36138" y="120000"/>
                    <a:pt x="16795" y="114736"/>
                    <a:pt x="16795" y="108243"/>
                  </a:cubicBezTo>
                  <a:lnTo>
                    <a:pt x="17643" y="105952"/>
                  </a:lnTo>
                  <a:lnTo>
                    <a:pt x="16800" y="105952"/>
                  </a:lnTo>
                  <a:lnTo>
                    <a:pt x="16800" y="6530"/>
                  </a:lnTo>
                  <a:lnTo>
                    <a:pt x="12000" y="6530"/>
                  </a:lnTo>
                  <a:cubicBezTo>
                    <a:pt x="5372" y="6530"/>
                    <a:pt x="0" y="5068"/>
                    <a:pt x="0" y="3265"/>
                  </a:cubicBezTo>
                  <a:cubicBezTo>
                    <a:pt x="0" y="1461"/>
                    <a:pt x="5372" y="0"/>
                    <a:pt x="120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36"/>
          <p:cNvGrpSpPr/>
          <p:nvPr/>
        </p:nvGrpSpPr>
        <p:grpSpPr>
          <a:xfrm>
            <a:off x="1095364" y="1949570"/>
            <a:ext cx="3025020" cy="2580679"/>
            <a:chOff x="1095364" y="1949570"/>
            <a:chExt cx="3025020" cy="2580679"/>
          </a:xfrm>
        </p:grpSpPr>
        <p:sp>
          <p:nvSpPr>
            <p:cNvPr id="494" name="Google Shape;494;p36"/>
            <p:cNvSpPr/>
            <p:nvPr/>
          </p:nvSpPr>
          <p:spPr>
            <a:xfrm rot="10800000">
              <a:off x="1095364" y="2631057"/>
              <a:ext cx="396000" cy="1899192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6"/>
            <p:cNvSpPr/>
            <p:nvPr/>
          </p:nvSpPr>
          <p:spPr>
            <a:xfrm rot="10800000">
              <a:off x="1971704" y="3183146"/>
              <a:ext cx="396000" cy="1347101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6"/>
            <p:cNvSpPr/>
            <p:nvPr/>
          </p:nvSpPr>
          <p:spPr>
            <a:xfrm rot="10800000">
              <a:off x="2848044" y="2777705"/>
              <a:ext cx="396000" cy="1752543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6"/>
            <p:cNvSpPr/>
            <p:nvPr/>
          </p:nvSpPr>
          <p:spPr>
            <a:xfrm rot="10800000">
              <a:off x="3724384" y="1949570"/>
              <a:ext cx="396000" cy="2580678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8" name="Google Shape;498;p36"/>
          <p:cNvGrpSpPr/>
          <p:nvPr/>
        </p:nvGrpSpPr>
        <p:grpSpPr>
          <a:xfrm>
            <a:off x="5083384" y="1318918"/>
            <a:ext cx="722423" cy="722422"/>
            <a:chOff x="3702139" y="1297354"/>
            <a:chExt cx="570067" cy="570066"/>
          </a:xfrm>
        </p:grpSpPr>
        <p:sp>
          <p:nvSpPr>
            <p:cNvPr id="499" name="Google Shape;499;p36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500" name="Google Shape;500;p36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501" name="Google Shape;501;p36"/>
          <p:cNvGrpSpPr/>
          <p:nvPr/>
        </p:nvGrpSpPr>
        <p:grpSpPr>
          <a:xfrm>
            <a:off x="5083384" y="2220133"/>
            <a:ext cx="722423" cy="722422"/>
            <a:chOff x="3702139" y="1297354"/>
            <a:chExt cx="570067" cy="570066"/>
          </a:xfrm>
        </p:grpSpPr>
        <p:sp>
          <p:nvSpPr>
            <p:cNvPr id="502" name="Google Shape;502;p36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503" name="Google Shape;503;p36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504" name="Google Shape;504;p36"/>
          <p:cNvGrpSpPr/>
          <p:nvPr/>
        </p:nvGrpSpPr>
        <p:grpSpPr>
          <a:xfrm>
            <a:off x="5083384" y="3121348"/>
            <a:ext cx="722423" cy="722422"/>
            <a:chOff x="3702139" y="1297354"/>
            <a:chExt cx="570067" cy="570066"/>
          </a:xfrm>
        </p:grpSpPr>
        <p:sp>
          <p:nvSpPr>
            <p:cNvPr id="505" name="Google Shape;505;p36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506" name="Google Shape;506;p36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507" name="Google Shape;507;p36"/>
          <p:cNvGrpSpPr/>
          <p:nvPr/>
        </p:nvGrpSpPr>
        <p:grpSpPr>
          <a:xfrm>
            <a:off x="5083384" y="4022562"/>
            <a:ext cx="722423" cy="722422"/>
            <a:chOff x="3702139" y="1297354"/>
            <a:chExt cx="570067" cy="570066"/>
          </a:xfrm>
        </p:grpSpPr>
        <p:sp>
          <p:nvSpPr>
            <p:cNvPr id="508" name="Google Shape;508;p36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509" name="Google Shape;509;p36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510" name="Google Shape;510;p36"/>
          <p:cNvSpPr txBox="1"/>
          <p:nvPr/>
        </p:nvSpPr>
        <p:spPr>
          <a:xfrm>
            <a:off x="907165" y="2635919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36"/>
          <p:cNvSpPr txBox="1"/>
          <p:nvPr/>
        </p:nvSpPr>
        <p:spPr>
          <a:xfrm>
            <a:off x="1785474" y="3174734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36"/>
          <p:cNvSpPr txBox="1"/>
          <p:nvPr/>
        </p:nvSpPr>
        <p:spPr>
          <a:xfrm>
            <a:off x="2649230" y="2765504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36"/>
          <p:cNvSpPr txBox="1"/>
          <p:nvPr/>
        </p:nvSpPr>
        <p:spPr>
          <a:xfrm>
            <a:off x="3537514" y="1973416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85%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36"/>
          <p:cNvSpPr/>
          <p:nvPr/>
        </p:nvSpPr>
        <p:spPr>
          <a:xfrm>
            <a:off x="5289816" y="1516405"/>
            <a:ext cx="325283" cy="32800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36"/>
          <p:cNvSpPr/>
          <p:nvPr/>
        </p:nvSpPr>
        <p:spPr>
          <a:xfrm>
            <a:off x="5273916" y="4277230"/>
            <a:ext cx="341359" cy="200796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36"/>
          <p:cNvSpPr/>
          <p:nvPr/>
        </p:nvSpPr>
        <p:spPr>
          <a:xfrm rot="2700000">
            <a:off x="5336332" y="3266961"/>
            <a:ext cx="232250" cy="41638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36"/>
          <p:cNvSpPr/>
          <p:nvPr/>
        </p:nvSpPr>
        <p:spPr>
          <a:xfrm>
            <a:off x="5322969" y="2434938"/>
            <a:ext cx="292306" cy="27362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8" name="Google Shape;518;p36"/>
          <p:cNvGrpSpPr/>
          <p:nvPr/>
        </p:nvGrpSpPr>
        <p:grpSpPr>
          <a:xfrm>
            <a:off x="5903581" y="1320075"/>
            <a:ext cx="2830257" cy="720109"/>
            <a:chOff x="1472558" y="998559"/>
            <a:chExt cx="2765965" cy="720109"/>
          </a:xfrm>
        </p:grpSpPr>
        <p:sp>
          <p:nvSpPr>
            <p:cNvPr id="519" name="Google Shape;519;p3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1" name="Google Shape;521;p36"/>
          <p:cNvGrpSpPr/>
          <p:nvPr/>
        </p:nvGrpSpPr>
        <p:grpSpPr>
          <a:xfrm>
            <a:off x="5903581" y="2221290"/>
            <a:ext cx="2830257" cy="720109"/>
            <a:chOff x="1472558" y="998559"/>
            <a:chExt cx="2765965" cy="720109"/>
          </a:xfrm>
        </p:grpSpPr>
        <p:sp>
          <p:nvSpPr>
            <p:cNvPr id="522" name="Google Shape;522;p3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4" name="Google Shape;524;p36"/>
          <p:cNvGrpSpPr/>
          <p:nvPr/>
        </p:nvGrpSpPr>
        <p:grpSpPr>
          <a:xfrm>
            <a:off x="5903581" y="3122505"/>
            <a:ext cx="2830257" cy="720109"/>
            <a:chOff x="1472558" y="998559"/>
            <a:chExt cx="2765965" cy="720109"/>
          </a:xfrm>
        </p:grpSpPr>
        <p:sp>
          <p:nvSpPr>
            <p:cNvPr id="525" name="Google Shape;525;p3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7" name="Google Shape;527;p36"/>
          <p:cNvGrpSpPr/>
          <p:nvPr/>
        </p:nvGrpSpPr>
        <p:grpSpPr>
          <a:xfrm>
            <a:off x="5903581" y="4023720"/>
            <a:ext cx="2830257" cy="720109"/>
            <a:chOff x="1472558" y="998559"/>
            <a:chExt cx="2765965" cy="720109"/>
          </a:xfrm>
        </p:grpSpPr>
        <p:sp>
          <p:nvSpPr>
            <p:cNvPr id="528" name="Google Shape;528;p3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3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0" name="Google Shape;530;p36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531" name="Google Shape;531;p36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Chart Style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3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1282" r="11282" t="0"/>
          <a:stretch/>
        </p:blipFill>
        <p:spPr>
          <a:xfrm>
            <a:off x="5456705" y="1460555"/>
            <a:ext cx="2232000" cy="22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37" name="Google Shape;537;p37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116" r="2116" t="0"/>
          <a:stretch/>
        </p:blipFill>
        <p:spPr>
          <a:xfrm>
            <a:off x="7704000" y="3703500"/>
            <a:ext cx="144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38" name="Google Shape;538;p37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2116" r="2116" t="0"/>
          <a:stretch/>
        </p:blipFill>
        <p:spPr>
          <a:xfrm>
            <a:off x="3992783" y="0"/>
            <a:ext cx="1440000" cy="14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39" name="Google Shape;539;p37"/>
          <p:cNvSpPr txBox="1"/>
          <p:nvPr/>
        </p:nvSpPr>
        <p:spPr>
          <a:xfrm>
            <a:off x="395536" y="1275606"/>
            <a:ext cx="2304256" cy="1944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FB1502"/>
              </a:buClr>
              <a:buFont typeface="Arial"/>
              <a:buNone/>
            </a:pPr>
            <a:r>
              <a:rPr b="1" lang="en" sz="32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37"/>
          <p:cNvSpPr txBox="1"/>
          <p:nvPr/>
        </p:nvSpPr>
        <p:spPr>
          <a:xfrm>
            <a:off x="395536" y="3140263"/>
            <a:ext cx="223224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grpSp>
        <p:nvGrpSpPr>
          <p:cNvPr id="541" name="Google Shape;541;p37"/>
          <p:cNvGrpSpPr/>
          <p:nvPr/>
        </p:nvGrpSpPr>
        <p:grpSpPr>
          <a:xfrm>
            <a:off x="5796136" y="267494"/>
            <a:ext cx="2880320" cy="923330"/>
            <a:chOff x="2113657" y="4283314"/>
            <a:chExt cx="2120136" cy="923330"/>
          </a:xfrm>
        </p:grpSpPr>
        <p:sp>
          <p:nvSpPr>
            <p:cNvPr id="542" name="Google Shape;542;p37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37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4" name="Google Shape;544;p37"/>
          <p:cNvGrpSpPr/>
          <p:nvPr/>
        </p:nvGrpSpPr>
        <p:grpSpPr>
          <a:xfrm>
            <a:off x="4427984" y="4011910"/>
            <a:ext cx="2880320" cy="923330"/>
            <a:chOff x="2113657" y="4283314"/>
            <a:chExt cx="2120136" cy="923330"/>
          </a:xfrm>
        </p:grpSpPr>
        <p:sp>
          <p:nvSpPr>
            <p:cNvPr id="545" name="Google Shape;545;p37"/>
            <p:cNvSpPr txBox="1"/>
            <p:nvPr/>
          </p:nvSpPr>
          <p:spPr>
            <a:xfrm>
              <a:off x="2113657" y="4560313"/>
              <a:ext cx="21201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37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p37"/>
          <p:cNvGrpSpPr/>
          <p:nvPr/>
        </p:nvGrpSpPr>
        <p:grpSpPr>
          <a:xfrm>
            <a:off x="3491880" y="1851670"/>
            <a:ext cx="1584176" cy="1477328"/>
            <a:chOff x="2113657" y="4283314"/>
            <a:chExt cx="2120136" cy="1477328"/>
          </a:xfrm>
        </p:grpSpPr>
        <p:sp>
          <p:nvSpPr>
            <p:cNvPr id="548" name="Google Shape;548;p37"/>
            <p:cNvSpPr txBox="1"/>
            <p:nvPr/>
          </p:nvSpPr>
          <p:spPr>
            <a:xfrm>
              <a:off x="2113657" y="4560313"/>
              <a:ext cx="212013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37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8"/>
          <p:cNvSpPr/>
          <p:nvPr/>
        </p:nvSpPr>
        <p:spPr>
          <a:xfrm>
            <a:off x="544233" y="1435577"/>
            <a:ext cx="3451703" cy="1512000"/>
          </a:xfrm>
          <a:prstGeom prst="rect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38"/>
          <p:cNvSpPr/>
          <p:nvPr/>
        </p:nvSpPr>
        <p:spPr>
          <a:xfrm>
            <a:off x="544231" y="3075806"/>
            <a:ext cx="3451703" cy="1512000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38"/>
          <p:cNvSpPr/>
          <p:nvPr/>
        </p:nvSpPr>
        <p:spPr>
          <a:xfrm>
            <a:off x="795763" y="3456742"/>
            <a:ext cx="284814" cy="750128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38"/>
          <p:cNvSpPr/>
          <p:nvPr/>
        </p:nvSpPr>
        <p:spPr>
          <a:xfrm rot="10800000">
            <a:off x="760725" y="1813051"/>
            <a:ext cx="354891" cy="757053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38"/>
          <p:cNvSpPr txBox="1"/>
          <p:nvPr/>
        </p:nvSpPr>
        <p:spPr>
          <a:xfrm>
            <a:off x="1163632" y="1991522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8"/>
          <p:cNvSpPr txBox="1"/>
          <p:nvPr/>
        </p:nvSpPr>
        <p:spPr>
          <a:xfrm>
            <a:off x="1163632" y="3631751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0" name="Google Shape;560;p38"/>
          <p:cNvGrpSpPr/>
          <p:nvPr/>
        </p:nvGrpSpPr>
        <p:grpSpPr>
          <a:xfrm>
            <a:off x="1835696" y="1561941"/>
            <a:ext cx="2052228" cy="1259273"/>
            <a:chOff x="1835696" y="1536052"/>
            <a:chExt cx="2052228" cy="1259273"/>
          </a:xfrm>
        </p:grpSpPr>
        <p:sp>
          <p:nvSpPr>
            <p:cNvPr id="561" name="Google Shape;561;p38"/>
            <p:cNvSpPr txBox="1"/>
            <p:nvPr/>
          </p:nvSpPr>
          <p:spPr>
            <a:xfrm>
              <a:off x="1835696" y="1779662"/>
              <a:ext cx="205222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Get a modern PowerPoint  Presentation that is beautifully designed. </a:t>
              </a:r>
              <a:endParaRPr/>
            </a:p>
          </p:txBody>
        </p:sp>
        <p:sp>
          <p:nvSpPr>
            <p:cNvPr id="562" name="Google Shape;562;p38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3" name="Google Shape;563;p38"/>
          <p:cNvGrpSpPr/>
          <p:nvPr/>
        </p:nvGrpSpPr>
        <p:grpSpPr>
          <a:xfrm>
            <a:off x="1835696" y="3202169"/>
            <a:ext cx="2052228" cy="1259273"/>
            <a:chOff x="1835696" y="1536052"/>
            <a:chExt cx="2052228" cy="1259273"/>
          </a:xfrm>
        </p:grpSpPr>
        <p:sp>
          <p:nvSpPr>
            <p:cNvPr id="564" name="Google Shape;564;p38"/>
            <p:cNvSpPr txBox="1"/>
            <p:nvPr/>
          </p:nvSpPr>
          <p:spPr>
            <a:xfrm>
              <a:off x="1835696" y="1779662"/>
              <a:ext cx="205222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Get a modern PowerPoint  Presentation that is beautifully designed. </a:t>
              </a:r>
              <a:endParaRPr/>
            </a:p>
          </p:txBody>
        </p:sp>
        <p:sp>
          <p:nvSpPr>
            <p:cNvPr id="565" name="Google Shape;565;p38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6" name="Google Shape;566;p38"/>
          <p:cNvGrpSpPr/>
          <p:nvPr/>
        </p:nvGrpSpPr>
        <p:grpSpPr>
          <a:xfrm>
            <a:off x="4081784" y="1700440"/>
            <a:ext cx="4860169" cy="2823741"/>
            <a:chOff x="635000" y="1382713"/>
            <a:chExt cx="7869238" cy="4572000"/>
          </a:xfrm>
        </p:grpSpPr>
        <p:sp>
          <p:nvSpPr>
            <p:cNvPr id="567" name="Google Shape;567;p38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38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D8D8D8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1" name="Google Shape;571;p38"/>
          <p:cNvSpPr/>
          <p:nvPr/>
        </p:nvSpPr>
        <p:spPr>
          <a:xfrm>
            <a:off x="7160402" y="2308742"/>
            <a:ext cx="734865" cy="734865"/>
          </a:xfrm>
          <a:prstGeom prst="ellipse">
            <a:avLst/>
          </a:prstGeom>
          <a:solidFill>
            <a:srgbClr val="76B1D1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38"/>
          <p:cNvSpPr/>
          <p:nvPr/>
        </p:nvSpPr>
        <p:spPr>
          <a:xfrm>
            <a:off x="5000162" y="3403351"/>
            <a:ext cx="734865" cy="734865"/>
          </a:xfrm>
          <a:prstGeom prst="ellipse">
            <a:avLst/>
          </a:prstGeom>
          <a:solidFill>
            <a:srgbClr val="F26D9A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38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574" name="Google Shape;574;p38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Worldmap Style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/>
        </p:nvSpPr>
        <p:spPr>
          <a:xfrm>
            <a:off x="2267744" y="211250"/>
            <a:ext cx="6876256" cy="7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/>
              <a:buNone/>
            </a:pPr>
            <a:r>
              <a:rPr b="0" i="0" lang="en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 b="0" i="0" sz="4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1"/>
          <p:cNvSpPr txBox="1"/>
          <p:nvPr/>
        </p:nvSpPr>
        <p:spPr>
          <a:xfrm>
            <a:off x="1800200" y="1308705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1"/>
          <p:cNvSpPr txBox="1"/>
          <p:nvPr/>
        </p:nvSpPr>
        <p:spPr>
          <a:xfrm>
            <a:off x="1800200" y="1907776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Edit In Google Slides</a:t>
            </a:r>
            <a:endParaRPr b="1"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1800200" y="2350857"/>
            <a:ext cx="331236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Please navigate to the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Make a copy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will get a copy of this document on your Google Drive and this copy will be created. So you will be able to edit, add or delete slides.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1"/>
          <p:cNvSpPr txBox="1"/>
          <p:nvPr/>
        </p:nvSpPr>
        <p:spPr>
          <a:xfrm>
            <a:off x="5472608" y="1907776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Edit in PowerPoint</a:t>
            </a:r>
            <a:endParaRPr b="1" sz="1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1"/>
          <p:cNvSpPr txBox="1"/>
          <p:nvPr/>
        </p:nvSpPr>
        <p:spPr>
          <a:xfrm>
            <a:off x="5472608" y="2350857"/>
            <a:ext cx="331236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Navigate to the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Download as Microsoft PowerPoint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download a 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.pptx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file. So you can open and edit in PowerPoint.</a:t>
            </a:r>
            <a:endParaRPr/>
          </a:p>
        </p:txBody>
      </p:sp>
      <p:sp>
        <p:nvSpPr>
          <p:cNvPr id="124" name="Google Shape;124;p21"/>
          <p:cNvSpPr txBox="1"/>
          <p:nvPr/>
        </p:nvSpPr>
        <p:spPr>
          <a:xfrm>
            <a:off x="1800200" y="3628270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9"/>
          <p:cNvGrpSpPr/>
          <p:nvPr/>
        </p:nvGrpSpPr>
        <p:grpSpPr>
          <a:xfrm>
            <a:off x="1042740" y="1391145"/>
            <a:ext cx="792956" cy="3473517"/>
            <a:chOff x="3674096" y="1619710"/>
            <a:chExt cx="980481" cy="4294963"/>
          </a:xfrm>
        </p:grpSpPr>
        <p:sp>
          <p:nvSpPr>
            <p:cNvPr id="580" name="Google Shape;580;p39"/>
            <p:cNvSpPr/>
            <p:nvPr/>
          </p:nvSpPr>
          <p:spPr>
            <a:xfrm>
              <a:off x="3674096" y="1619710"/>
              <a:ext cx="490240" cy="4294963"/>
            </a:xfrm>
            <a:custGeom>
              <a:rect b="b" l="l" r="r" t="t"/>
              <a:pathLst>
                <a:path extrusionOk="0" h="120000" w="120000">
                  <a:moveTo>
                    <a:pt x="8275" y="22950"/>
                  </a:moveTo>
                  <a:lnTo>
                    <a:pt x="120000" y="22950"/>
                  </a:lnTo>
                  <a:lnTo>
                    <a:pt x="120000" y="70492"/>
                  </a:lnTo>
                  <a:lnTo>
                    <a:pt x="104700" y="70492"/>
                  </a:lnTo>
                  <a:lnTo>
                    <a:pt x="104700" y="114494"/>
                  </a:lnTo>
                  <a:cubicBezTo>
                    <a:pt x="104700" y="117535"/>
                    <a:pt x="83105" y="120000"/>
                    <a:pt x="56467" y="120000"/>
                  </a:cubicBezTo>
                  <a:cubicBezTo>
                    <a:pt x="29969" y="120000"/>
                    <a:pt x="8462" y="117561"/>
                    <a:pt x="8275" y="114542"/>
                  </a:cubicBezTo>
                  <a:lnTo>
                    <a:pt x="8275" y="112867"/>
                  </a:lnTo>
                  <a:cubicBezTo>
                    <a:pt x="8275" y="97601"/>
                    <a:pt x="-10345" y="37936"/>
                    <a:pt x="8275" y="22950"/>
                  </a:cubicBezTo>
                  <a:close/>
                  <a:moveTo>
                    <a:pt x="120000" y="0"/>
                  </a:moveTo>
                  <a:lnTo>
                    <a:pt x="120000" y="20610"/>
                  </a:lnTo>
                  <a:cubicBezTo>
                    <a:pt x="70566" y="20556"/>
                    <a:pt x="30667" y="15962"/>
                    <a:pt x="30667" y="10305"/>
                  </a:cubicBezTo>
                  <a:cubicBezTo>
                    <a:pt x="30667" y="4647"/>
                    <a:pt x="70566" y="53"/>
                    <a:pt x="12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9"/>
            <p:cNvSpPr/>
            <p:nvPr/>
          </p:nvSpPr>
          <p:spPr>
            <a:xfrm flipH="1">
              <a:off x="4164337" y="1619710"/>
              <a:ext cx="490240" cy="4294963"/>
            </a:xfrm>
            <a:custGeom>
              <a:rect b="b" l="l" r="r" t="t"/>
              <a:pathLst>
                <a:path extrusionOk="0" h="120000" w="120000">
                  <a:moveTo>
                    <a:pt x="8275" y="22950"/>
                  </a:moveTo>
                  <a:lnTo>
                    <a:pt x="120000" y="22950"/>
                  </a:lnTo>
                  <a:lnTo>
                    <a:pt x="120000" y="70492"/>
                  </a:lnTo>
                  <a:lnTo>
                    <a:pt x="104700" y="70492"/>
                  </a:lnTo>
                  <a:lnTo>
                    <a:pt x="104700" y="114494"/>
                  </a:lnTo>
                  <a:cubicBezTo>
                    <a:pt x="104700" y="117535"/>
                    <a:pt x="83105" y="120000"/>
                    <a:pt x="56467" y="120000"/>
                  </a:cubicBezTo>
                  <a:cubicBezTo>
                    <a:pt x="29969" y="120000"/>
                    <a:pt x="8462" y="117561"/>
                    <a:pt x="8275" y="114542"/>
                  </a:cubicBezTo>
                  <a:lnTo>
                    <a:pt x="8275" y="112867"/>
                  </a:lnTo>
                  <a:cubicBezTo>
                    <a:pt x="8275" y="97601"/>
                    <a:pt x="-10345" y="37936"/>
                    <a:pt x="8275" y="22950"/>
                  </a:cubicBezTo>
                  <a:close/>
                  <a:moveTo>
                    <a:pt x="120000" y="0"/>
                  </a:moveTo>
                  <a:lnTo>
                    <a:pt x="120000" y="20610"/>
                  </a:lnTo>
                  <a:cubicBezTo>
                    <a:pt x="70566" y="20556"/>
                    <a:pt x="30667" y="15962"/>
                    <a:pt x="30667" y="10305"/>
                  </a:cubicBezTo>
                  <a:cubicBezTo>
                    <a:pt x="30667" y="4647"/>
                    <a:pt x="70566" y="53"/>
                    <a:pt x="120000" y="0"/>
                  </a:cubicBezTo>
                  <a:close/>
                </a:path>
              </a:pathLst>
            </a:cu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2" name="Google Shape;582;p39"/>
          <p:cNvSpPr txBox="1"/>
          <p:nvPr/>
        </p:nvSpPr>
        <p:spPr>
          <a:xfrm>
            <a:off x="1856962" y="2107615"/>
            <a:ext cx="15629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YOUR TEXT</a:t>
            </a:r>
            <a:endParaRPr b="1" sz="1800">
              <a:solidFill>
                <a:srgbClr val="FB15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39"/>
          <p:cNvSpPr txBox="1"/>
          <p:nvPr/>
        </p:nvSpPr>
        <p:spPr>
          <a:xfrm rot="-5400000">
            <a:off x="-18697" y="2731080"/>
            <a:ext cx="161626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9"/>
          <p:cNvSpPr/>
          <p:nvPr/>
        </p:nvSpPr>
        <p:spPr>
          <a:xfrm>
            <a:off x="3707904" y="1534867"/>
            <a:ext cx="4621359" cy="998034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39"/>
          <p:cNvSpPr txBox="1"/>
          <p:nvPr/>
        </p:nvSpPr>
        <p:spPr>
          <a:xfrm>
            <a:off x="7529384" y="1620177"/>
            <a:ext cx="558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39"/>
          <p:cNvSpPr txBox="1"/>
          <p:nvPr/>
        </p:nvSpPr>
        <p:spPr>
          <a:xfrm>
            <a:off x="7172148" y="1891687"/>
            <a:ext cx="558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39"/>
          <p:cNvSpPr/>
          <p:nvPr/>
        </p:nvSpPr>
        <p:spPr>
          <a:xfrm>
            <a:off x="3707904" y="1230572"/>
            <a:ext cx="353016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 </a:t>
            </a:r>
            <a:endParaRPr/>
          </a:p>
        </p:txBody>
      </p:sp>
      <p:sp>
        <p:nvSpPr>
          <p:cNvPr id="588" name="Google Shape;588;p39"/>
          <p:cNvSpPr txBox="1"/>
          <p:nvPr/>
        </p:nvSpPr>
        <p:spPr>
          <a:xfrm>
            <a:off x="6461535" y="2163197"/>
            <a:ext cx="558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39"/>
          <p:cNvSpPr txBox="1"/>
          <p:nvPr/>
        </p:nvSpPr>
        <p:spPr>
          <a:xfrm>
            <a:off x="3848516" y="1627001"/>
            <a:ext cx="888712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39"/>
          <p:cNvSpPr txBox="1"/>
          <p:nvPr/>
        </p:nvSpPr>
        <p:spPr>
          <a:xfrm>
            <a:off x="3848515" y="1907982"/>
            <a:ext cx="888712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39"/>
          <p:cNvSpPr txBox="1"/>
          <p:nvPr/>
        </p:nvSpPr>
        <p:spPr>
          <a:xfrm>
            <a:off x="3848516" y="2188963"/>
            <a:ext cx="888712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2" name="Google Shape;592;p39"/>
          <p:cNvGrpSpPr/>
          <p:nvPr/>
        </p:nvGrpSpPr>
        <p:grpSpPr>
          <a:xfrm>
            <a:off x="3707904" y="2593523"/>
            <a:ext cx="4621359" cy="670424"/>
            <a:chOff x="5375474" y="2856566"/>
            <a:chExt cx="3312368" cy="670424"/>
          </a:xfrm>
        </p:grpSpPr>
        <p:sp>
          <p:nvSpPr>
            <p:cNvPr id="593" name="Google Shape;593;p39"/>
            <p:cNvSpPr txBox="1"/>
            <p:nvPr/>
          </p:nvSpPr>
          <p:spPr>
            <a:xfrm>
              <a:off x="5375474" y="3065325"/>
              <a:ext cx="331236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594" name="Google Shape;594;p39"/>
            <p:cNvSpPr txBox="1"/>
            <p:nvPr/>
          </p:nvSpPr>
          <p:spPr>
            <a:xfrm>
              <a:off x="5375474" y="2856566"/>
              <a:ext cx="3312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5" name="Google Shape;595;p39"/>
          <p:cNvGrpSpPr/>
          <p:nvPr/>
        </p:nvGrpSpPr>
        <p:grpSpPr>
          <a:xfrm>
            <a:off x="5410164" y="3956358"/>
            <a:ext cx="1337218" cy="871880"/>
            <a:chOff x="-475010" y="1114177"/>
            <a:chExt cx="4241713" cy="871880"/>
          </a:xfrm>
        </p:grpSpPr>
        <p:sp>
          <p:nvSpPr>
            <p:cNvPr id="596" name="Google Shape;596;p39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39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8" name="Google Shape;598;p39"/>
          <p:cNvSpPr/>
          <p:nvPr/>
        </p:nvSpPr>
        <p:spPr>
          <a:xfrm>
            <a:off x="5831965" y="3405566"/>
            <a:ext cx="493616" cy="493616"/>
          </a:xfrm>
          <a:prstGeom prst="ellipse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9" name="Google Shape;599;p39"/>
          <p:cNvGrpSpPr/>
          <p:nvPr/>
        </p:nvGrpSpPr>
        <p:grpSpPr>
          <a:xfrm>
            <a:off x="3687322" y="3956358"/>
            <a:ext cx="1337218" cy="871880"/>
            <a:chOff x="-475010" y="1114177"/>
            <a:chExt cx="4241713" cy="871880"/>
          </a:xfrm>
        </p:grpSpPr>
        <p:sp>
          <p:nvSpPr>
            <p:cNvPr id="600" name="Google Shape;600;p39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39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2" name="Google Shape;602;p39"/>
          <p:cNvSpPr/>
          <p:nvPr/>
        </p:nvSpPr>
        <p:spPr>
          <a:xfrm>
            <a:off x="4109123" y="3414459"/>
            <a:ext cx="493616" cy="493616"/>
          </a:xfrm>
          <a:prstGeom prst="ellips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3" name="Google Shape;603;p39"/>
          <p:cNvGrpSpPr/>
          <p:nvPr/>
        </p:nvGrpSpPr>
        <p:grpSpPr>
          <a:xfrm>
            <a:off x="7133005" y="3956358"/>
            <a:ext cx="1337218" cy="871880"/>
            <a:chOff x="-475010" y="1114177"/>
            <a:chExt cx="4241713" cy="871880"/>
          </a:xfrm>
        </p:grpSpPr>
        <p:sp>
          <p:nvSpPr>
            <p:cNvPr id="604" name="Google Shape;604;p39"/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9"/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6" name="Google Shape;606;p39"/>
          <p:cNvSpPr/>
          <p:nvPr/>
        </p:nvSpPr>
        <p:spPr>
          <a:xfrm>
            <a:off x="7554806" y="3404019"/>
            <a:ext cx="493616" cy="493616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39"/>
          <p:cNvSpPr/>
          <p:nvPr/>
        </p:nvSpPr>
        <p:spPr>
          <a:xfrm>
            <a:off x="5960446" y="3548236"/>
            <a:ext cx="236654" cy="22152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39"/>
          <p:cNvSpPr/>
          <p:nvPr/>
        </p:nvSpPr>
        <p:spPr>
          <a:xfrm>
            <a:off x="4236108" y="3534982"/>
            <a:ext cx="234783" cy="234783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39"/>
          <p:cNvSpPr/>
          <p:nvPr/>
        </p:nvSpPr>
        <p:spPr>
          <a:xfrm>
            <a:off x="7672616" y="3521603"/>
            <a:ext cx="271770" cy="27404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39"/>
          <p:cNvSpPr/>
          <p:nvPr/>
        </p:nvSpPr>
        <p:spPr>
          <a:xfrm>
            <a:off x="4741895" y="1659676"/>
            <a:ext cx="2787490" cy="19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39"/>
          <p:cNvSpPr/>
          <p:nvPr/>
        </p:nvSpPr>
        <p:spPr>
          <a:xfrm>
            <a:off x="4741894" y="2233570"/>
            <a:ext cx="1722653" cy="19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39"/>
          <p:cNvSpPr/>
          <p:nvPr/>
        </p:nvSpPr>
        <p:spPr>
          <a:xfrm>
            <a:off x="4741894" y="1946623"/>
            <a:ext cx="2430253" cy="198000"/>
          </a:xfrm>
          <a:prstGeom prst="rect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39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614" name="Google Shape;614;p39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Chart Style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Google Shape;619;p4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20" name="Google Shape;620;p40"/>
          <p:cNvSpPr/>
          <p:nvPr/>
        </p:nvSpPr>
        <p:spPr>
          <a:xfrm>
            <a:off x="2796319" y="845388"/>
            <a:ext cx="3551362" cy="3454554"/>
          </a:xfrm>
          <a:prstGeom prst="rect">
            <a:avLst/>
          </a:prstGeom>
          <a:solidFill>
            <a:srgbClr val="3F3F3F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40"/>
          <p:cNvSpPr txBox="1"/>
          <p:nvPr/>
        </p:nvSpPr>
        <p:spPr>
          <a:xfrm>
            <a:off x="395536" y="2355478"/>
            <a:ext cx="2304256" cy="1944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FB1502"/>
              </a:buClr>
              <a:buFont typeface="Arial"/>
              <a:buNone/>
            </a:pPr>
            <a:r>
              <a:rPr b="1" lang="en" sz="32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40"/>
          <p:cNvSpPr/>
          <p:nvPr/>
        </p:nvSpPr>
        <p:spPr>
          <a:xfrm flipH="1" rot="-5400000">
            <a:off x="3131912" y="1268343"/>
            <a:ext cx="648000" cy="648000"/>
          </a:xfrm>
          <a:prstGeom prst="ellipse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23" name="Google Shape;623;p40"/>
          <p:cNvSpPr/>
          <p:nvPr/>
        </p:nvSpPr>
        <p:spPr>
          <a:xfrm flipH="1" rot="-5400000">
            <a:off x="3185164" y="1323091"/>
            <a:ext cx="540000" cy="54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24" name="Google Shape;624;p40"/>
          <p:cNvSpPr/>
          <p:nvPr/>
        </p:nvSpPr>
        <p:spPr>
          <a:xfrm flipH="1" rot="-5400000">
            <a:off x="3162518" y="2321146"/>
            <a:ext cx="648000" cy="648000"/>
          </a:xfrm>
          <a:prstGeom prst="ellipse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25" name="Google Shape;625;p40"/>
          <p:cNvSpPr/>
          <p:nvPr/>
        </p:nvSpPr>
        <p:spPr>
          <a:xfrm flipH="1" rot="-5400000">
            <a:off x="3215770" y="2375894"/>
            <a:ext cx="540000" cy="54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626" name="Google Shape;626;p40"/>
          <p:cNvGrpSpPr/>
          <p:nvPr/>
        </p:nvGrpSpPr>
        <p:grpSpPr>
          <a:xfrm>
            <a:off x="3927912" y="1131936"/>
            <a:ext cx="1949578" cy="915606"/>
            <a:chOff x="2299398" y="1781114"/>
            <a:chExt cx="7688269" cy="915606"/>
          </a:xfrm>
        </p:grpSpPr>
        <p:sp>
          <p:nvSpPr>
            <p:cNvPr id="627" name="Google Shape;627;p40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40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9" name="Google Shape;629;p40"/>
          <p:cNvSpPr/>
          <p:nvPr/>
        </p:nvSpPr>
        <p:spPr>
          <a:xfrm>
            <a:off x="3275053" y="141234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40"/>
          <p:cNvSpPr/>
          <p:nvPr/>
        </p:nvSpPr>
        <p:spPr>
          <a:xfrm>
            <a:off x="3326211" y="2499159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1" name="Google Shape;631;p40"/>
          <p:cNvGrpSpPr/>
          <p:nvPr/>
        </p:nvGrpSpPr>
        <p:grpSpPr>
          <a:xfrm>
            <a:off x="3927912" y="2139875"/>
            <a:ext cx="1949578" cy="915606"/>
            <a:chOff x="2299398" y="1781114"/>
            <a:chExt cx="7688269" cy="915606"/>
          </a:xfrm>
        </p:grpSpPr>
        <p:sp>
          <p:nvSpPr>
            <p:cNvPr id="632" name="Google Shape;632;p40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40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4" name="Google Shape;634;p40"/>
          <p:cNvSpPr/>
          <p:nvPr/>
        </p:nvSpPr>
        <p:spPr>
          <a:xfrm flipH="1" rot="-5400000">
            <a:off x="3135824" y="3373950"/>
            <a:ext cx="648000" cy="648000"/>
          </a:xfrm>
          <a:prstGeom prst="ellipse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35" name="Google Shape;635;p40"/>
          <p:cNvSpPr/>
          <p:nvPr/>
        </p:nvSpPr>
        <p:spPr>
          <a:xfrm flipH="1" rot="-5400000">
            <a:off x="3189076" y="3428698"/>
            <a:ext cx="540000" cy="54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36" name="Google Shape;636;p40"/>
          <p:cNvSpPr/>
          <p:nvPr/>
        </p:nvSpPr>
        <p:spPr>
          <a:xfrm>
            <a:off x="3279825" y="3545950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7" name="Google Shape;637;p40"/>
          <p:cNvGrpSpPr/>
          <p:nvPr/>
        </p:nvGrpSpPr>
        <p:grpSpPr>
          <a:xfrm>
            <a:off x="3927912" y="3147814"/>
            <a:ext cx="1949578" cy="915606"/>
            <a:chOff x="2299398" y="1781114"/>
            <a:chExt cx="7688269" cy="915606"/>
          </a:xfrm>
        </p:grpSpPr>
        <p:sp>
          <p:nvSpPr>
            <p:cNvPr id="638" name="Google Shape;638;p40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40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0" name="Google Shape;640;p40"/>
          <p:cNvSpPr/>
          <p:nvPr/>
        </p:nvSpPr>
        <p:spPr>
          <a:xfrm>
            <a:off x="467544" y="4155926"/>
            <a:ext cx="1872208" cy="92506"/>
          </a:xfrm>
          <a:prstGeom prst="rect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oogle Shape;645;p41"/>
          <p:cNvGrpSpPr/>
          <p:nvPr/>
        </p:nvGrpSpPr>
        <p:grpSpPr>
          <a:xfrm>
            <a:off x="899592" y="1563638"/>
            <a:ext cx="1944216" cy="2698451"/>
            <a:chOff x="971600" y="1889523"/>
            <a:chExt cx="1944216" cy="2698451"/>
          </a:xfrm>
        </p:grpSpPr>
        <p:sp>
          <p:nvSpPr>
            <p:cNvPr id="646" name="Google Shape;646;p41"/>
            <p:cNvSpPr/>
            <p:nvPr/>
          </p:nvSpPr>
          <p:spPr>
            <a:xfrm>
              <a:off x="971600" y="2211710"/>
              <a:ext cx="1944216" cy="2376264"/>
            </a:xfrm>
            <a:prstGeom prst="roundRect">
              <a:avLst>
                <a:gd fmla="val 6906" name="adj"/>
              </a:avLst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41"/>
            <p:cNvSpPr/>
            <p:nvPr/>
          </p:nvSpPr>
          <p:spPr>
            <a:xfrm>
              <a:off x="1547664" y="2067694"/>
              <a:ext cx="792088" cy="288032"/>
            </a:xfrm>
            <a:prstGeom prst="roundRect">
              <a:avLst>
                <a:gd fmla="val 16667" name="adj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41"/>
            <p:cNvSpPr/>
            <p:nvPr/>
          </p:nvSpPr>
          <p:spPr>
            <a:xfrm>
              <a:off x="1715108" y="1889523"/>
              <a:ext cx="457200" cy="457200"/>
            </a:xfrm>
            <a:prstGeom prst="blockArc">
              <a:avLst>
                <a:gd fmla="val 10800000" name="adj1"/>
                <a:gd fmla="val 21388723" name="adj2"/>
                <a:gd fmla="val 19282" name="adj3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9" name="Google Shape;649;p41"/>
          <p:cNvGrpSpPr/>
          <p:nvPr/>
        </p:nvGrpSpPr>
        <p:grpSpPr>
          <a:xfrm>
            <a:off x="1367700" y="2737470"/>
            <a:ext cx="1276137" cy="1008112"/>
            <a:chOff x="1295692" y="2737470"/>
            <a:chExt cx="1276137" cy="1008112"/>
          </a:xfrm>
        </p:grpSpPr>
        <p:sp>
          <p:nvSpPr>
            <p:cNvPr id="650" name="Google Shape;650;p41"/>
            <p:cNvSpPr/>
            <p:nvPr/>
          </p:nvSpPr>
          <p:spPr>
            <a:xfrm>
              <a:off x="1295692" y="2737470"/>
              <a:ext cx="1008000" cy="1008112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635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41"/>
            <p:cNvSpPr/>
            <p:nvPr/>
          </p:nvSpPr>
          <p:spPr>
            <a:xfrm>
              <a:off x="1363281" y="2737470"/>
              <a:ext cx="1208548" cy="920714"/>
            </a:xfrm>
            <a:custGeom>
              <a:rect b="b" l="l" r="r" t="t"/>
              <a:pathLst>
                <a:path extrusionOk="0" h="120000" w="120000">
                  <a:moveTo>
                    <a:pt x="44963" y="65607"/>
                  </a:moveTo>
                  <a:cubicBezTo>
                    <a:pt x="61536" y="42572"/>
                    <a:pt x="113426" y="-7024"/>
                    <a:pt x="120000" y="835"/>
                  </a:cubicBezTo>
                  <a:lnTo>
                    <a:pt x="43291" y="119514"/>
                  </a:lnTo>
                  <a:lnTo>
                    <a:pt x="43181" y="120000"/>
                  </a:lnTo>
                  <a:lnTo>
                    <a:pt x="43081" y="119789"/>
                  </a:lnTo>
                  <a:lnTo>
                    <a:pt x="42921" y="119999"/>
                  </a:lnTo>
                  <a:cubicBezTo>
                    <a:pt x="42918" y="119811"/>
                    <a:pt x="42916" y="119624"/>
                    <a:pt x="42914" y="119436"/>
                  </a:cubicBezTo>
                  <a:lnTo>
                    <a:pt x="0" y="28863"/>
                  </a:lnTo>
                  <a:cubicBezTo>
                    <a:pt x="11209" y="24356"/>
                    <a:pt x="29850" y="47964"/>
                    <a:pt x="44963" y="65607"/>
                  </a:cubicBezTo>
                  <a:close/>
                </a:path>
              </a:pathLst>
            </a:custGeom>
            <a:solidFill>
              <a:srgbClr val="FB1502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2" name="Google Shape;652;p41"/>
          <p:cNvGrpSpPr/>
          <p:nvPr/>
        </p:nvGrpSpPr>
        <p:grpSpPr>
          <a:xfrm>
            <a:off x="3702139" y="1297354"/>
            <a:ext cx="570067" cy="570066"/>
            <a:chOff x="3702139" y="1297354"/>
            <a:chExt cx="570067" cy="570066"/>
          </a:xfrm>
        </p:grpSpPr>
        <p:sp>
          <p:nvSpPr>
            <p:cNvPr id="653" name="Google Shape;653;p41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54" name="Google Shape;654;p41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55" name="Google Shape;655;p41"/>
            <p:cNvSpPr/>
            <p:nvPr/>
          </p:nvSpPr>
          <p:spPr>
            <a:xfrm>
              <a:off x="3766270" y="1396224"/>
              <a:ext cx="4411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6" name="Google Shape;656;p41"/>
          <p:cNvGrpSpPr/>
          <p:nvPr/>
        </p:nvGrpSpPr>
        <p:grpSpPr>
          <a:xfrm>
            <a:off x="3702139" y="2000838"/>
            <a:ext cx="570067" cy="570066"/>
            <a:chOff x="3702139" y="2000838"/>
            <a:chExt cx="570067" cy="570066"/>
          </a:xfrm>
        </p:grpSpPr>
        <p:sp>
          <p:nvSpPr>
            <p:cNvPr id="657" name="Google Shape;657;p41"/>
            <p:cNvSpPr/>
            <p:nvPr/>
          </p:nvSpPr>
          <p:spPr>
            <a:xfrm flipH="1" rot="-5400000">
              <a:off x="3702139" y="2000837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58" name="Google Shape;658;p41"/>
            <p:cNvSpPr/>
            <p:nvPr/>
          </p:nvSpPr>
          <p:spPr>
            <a:xfrm flipH="1" rot="-5400000">
              <a:off x="3748987" y="2049001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59" name="Google Shape;659;p41"/>
            <p:cNvSpPr/>
            <p:nvPr/>
          </p:nvSpPr>
          <p:spPr>
            <a:xfrm>
              <a:off x="3766270" y="2100246"/>
              <a:ext cx="4411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0" name="Google Shape;660;p41"/>
          <p:cNvGrpSpPr/>
          <p:nvPr/>
        </p:nvGrpSpPr>
        <p:grpSpPr>
          <a:xfrm>
            <a:off x="3702139" y="2704321"/>
            <a:ext cx="570067" cy="570066"/>
            <a:chOff x="3702139" y="2704321"/>
            <a:chExt cx="570067" cy="570066"/>
          </a:xfrm>
        </p:grpSpPr>
        <p:sp>
          <p:nvSpPr>
            <p:cNvPr id="661" name="Google Shape;661;p41"/>
            <p:cNvSpPr/>
            <p:nvPr/>
          </p:nvSpPr>
          <p:spPr>
            <a:xfrm flipH="1" rot="-5400000">
              <a:off x="3702139" y="2704321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62" name="Google Shape;662;p41"/>
            <p:cNvSpPr/>
            <p:nvPr/>
          </p:nvSpPr>
          <p:spPr>
            <a:xfrm flipH="1" rot="-5400000">
              <a:off x="3748987" y="2752484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63" name="Google Shape;663;p41"/>
            <p:cNvSpPr/>
            <p:nvPr/>
          </p:nvSpPr>
          <p:spPr>
            <a:xfrm>
              <a:off x="3766270" y="2804268"/>
              <a:ext cx="4411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4" name="Google Shape;664;p41"/>
          <p:cNvGrpSpPr/>
          <p:nvPr/>
        </p:nvGrpSpPr>
        <p:grpSpPr>
          <a:xfrm>
            <a:off x="3702139" y="3407805"/>
            <a:ext cx="570067" cy="570066"/>
            <a:chOff x="3702139" y="3407805"/>
            <a:chExt cx="570067" cy="570066"/>
          </a:xfrm>
        </p:grpSpPr>
        <p:sp>
          <p:nvSpPr>
            <p:cNvPr id="665" name="Google Shape;665;p41"/>
            <p:cNvSpPr/>
            <p:nvPr/>
          </p:nvSpPr>
          <p:spPr>
            <a:xfrm flipH="1" rot="-5400000">
              <a:off x="3702139" y="340780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66" name="Google Shape;666;p41"/>
            <p:cNvSpPr/>
            <p:nvPr/>
          </p:nvSpPr>
          <p:spPr>
            <a:xfrm flipH="1" rot="-5400000">
              <a:off x="3748987" y="3455968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67" name="Google Shape;667;p41"/>
            <p:cNvSpPr/>
            <p:nvPr/>
          </p:nvSpPr>
          <p:spPr>
            <a:xfrm>
              <a:off x="3766270" y="3508290"/>
              <a:ext cx="4411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8" name="Google Shape;668;p41"/>
          <p:cNvGrpSpPr/>
          <p:nvPr/>
        </p:nvGrpSpPr>
        <p:grpSpPr>
          <a:xfrm>
            <a:off x="3702139" y="4111288"/>
            <a:ext cx="570067" cy="570066"/>
            <a:chOff x="3702139" y="4111288"/>
            <a:chExt cx="570067" cy="570066"/>
          </a:xfrm>
        </p:grpSpPr>
        <p:sp>
          <p:nvSpPr>
            <p:cNvPr id="669" name="Google Shape;669;p41"/>
            <p:cNvSpPr/>
            <p:nvPr/>
          </p:nvSpPr>
          <p:spPr>
            <a:xfrm flipH="1" rot="-5400000">
              <a:off x="3702139" y="4111287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70" name="Google Shape;670;p41"/>
            <p:cNvSpPr/>
            <p:nvPr/>
          </p:nvSpPr>
          <p:spPr>
            <a:xfrm flipH="1" rot="-5400000">
              <a:off x="3748987" y="4159451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671" name="Google Shape;671;p41"/>
            <p:cNvSpPr/>
            <p:nvPr/>
          </p:nvSpPr>
          <p:spPr>
            <a:xfrm>
              <a:off x="3766270" y="4212313"/>
              <a:ext cx="4411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2" name="Google Shape;672;p41"/>
          <p:cNvGrpSpPr/>
          <p:nvPr/>
        </p:nvGrpSpPr>
        <p:grpSpPr>
          <a:xfrm>
            <a:off x="4463592" y="1241544"/>
            <a:ext cx="4392488" cy="678692"/>
            <a:chOff x="803640" y="3362835"/>
            <a:chExt cx="2059657" cy="678692"/>
          </a:xfrm>
        </p:grpSpPr>
        <p:sp>
          <p:nvSpPr>
            <p:cNvPr id="673" name="Google Shape;673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41"/>
          <p:cNvGrpSpPr/>
          <p:nvPr/>
        </p:nvGrpSpPr>
        <p:grpSpPr>
          <a:xfrm>
            <a:off x="4463592" y="1945566"/>
            <a:ext cx="4392488" cy="678692"/>
            <a:chOff x="803640" y="3362835"/>
            <a:chExt cx="2059657" cy="678692"/>
          </a:xfrm>
        </p:grpSpPr>
        <p:sp>
          <p:nvSpPr>
            <p:cNvPr id="676" name="Google Shape;676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" name="Google Shape;678;p41"/>
          <p:cNvGrpSpPr/>
          <p:nvPr/>
        </p:nvGrpSpPr>
        <p:grpSpPr>
          <a:xfrm>
            <a:off x="4463592" y="2649588"/>
            <a:ext cx="4392488" cy="678692"/>
            <a:chOff x="803640" y="3362835"/>
            <a:chExt cx="2059657" cy="678692"/>
          </a:xfrm>
        </p:grpSpPr>
        <p:sp>
          <p:nvSpPr>
            <p:cNvPr id="679" name="Google Shape;679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" name="Google Shape;681;p41"/>
          <p:cNvGrpSpPr/>
          <p:nvPr/>
        </p:nvGrpSpPr>
        <p:grpSpPr>
          <a:xfrm>
            <a:off x="4463592" y="3353610"/>
            <a:ext cx="4392488" cy="678692"/>
            <a:chOff x="803640" y="3362835"/>
            <a:chExt cx="2059657" cy="678692"/>
          </a:xfrm>
        </p:grpSpPr>
        <p:sp>
          <p:nvSpPr>
            <p:cNvPr id="682" name="Google Shape;682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41"/>
          <p:cNvGrpSpPr/>
          <p:nvPr/>
        </p:nvGrpSpPr>
        <p:grpSpPr>
          <a:xfrm>
            <a:off x="4463592" y="4057632"/>
            <a:ext cx="4392488" cy="678692"/>
            <a:chOff x="803640" y="3362835"/>
            <a:chExt cx="2059657" cy="678692"/>
          </a:xfrm>
        </p:grpSpPr>
        <p:sp>
          <p:nvSpPr>
            <p:cNvPr id="685" name="Google Shape;685;p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7" name="Google Shape;687;p41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688" name="Google Shape;688;p41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42"/>
          <p:cNvSpPr/>
          <p:nvPr/>
        </p:nvSpPr>
        <p:spPr>
          <a:xfrm>
            <a:off x="935596" y="1498374"/>
            <a:ext cx="1519245" cy="1679358"/>
          </a:xfrm>
          <a:custGeom>
            <a:rect b="b" l="l" r="r" t="t"/>
            <a:pathLst>
              <a:path extrusionOk="0" h="120000" w="120000">
                <a:moveTo>
                  <a:pt x="87916" y="16157"/>
                </a:moveTo>
                <a:lnTo>
                  <a:pt x="88045" y="16244"/>
                </a:lnTo>
                <a:lnTo>
                  <a:pt x="88109" y="16302"/>
                </a:lnTo>
                <a:lnTo>
                  <a:pt x="88173" y="16360"/>
                </a:lnTo>
                <a:lnTo>
                  <a:pt x="88173" y="16360"/>
                </a:lnTo>
                <a:lnTo>
                  <a:pt x="88173" y="16360"/>
                </a:lnTo>
                <a:lnTo>
                  <a:pt x="88173" y="16302"/>
                </a:lnTo>
                <a:lnTo>
                  <a:pt x="88173" y="16244"/>
                </a:lnTo>
                <a:lnTo>
                  <a:pt x="88045" y="16186"/>
                </a:lnTo>
                <a:lnTo>
                  <a:pt x="87980" y="16157"/>
                </a:lnTo>
                <a:lnTo>
                  <a:pt x="87916" y="16157"/>
                </a:lnTo>
                <a:close/>
                <a:moveTo>
                  <a:pt x="86983" y="15458"/>
                </a:moveTo>
                <a:lnTo>
                  <a:pt x="87626" y="16157"/>
                </a:lnTo>
                <a:lnTo>
                  <a:pt x="87819" y="16157"/>
                </a:lnTo>
                <a:lnTo>
                  <a:pt x="87626" y="15924"/>
                </a:lnTo>
                <a:lnTo>
                  <a:pt x="87465" y="15720"/>
                </a:lnTo>
                <a:lnTo>
                  <a:pt x="87240" y="15574"/>
                </a:lnTo>
                <a:lnTo>
                  <a:pt x="86983" y="15458"/>
                </a:lnTo>
                <a:close/>
                <a:moveTo>
                  <a:pt x="85985" y="13915"/>
                </a:moveTo>
                <a:lnTo>
                  <a:pt x="85985" y="14410"/>
                </a:lnTo>
                <a:lnTo>
                  <a:pt x="86242" y="14410"/>
                </a:lnTo>
                <a:lnTo>
                  <a:pt x="86275" y="14614"/>
                </a:lnTo>
                <a:lnTo>
                  <a:pt x="86403" y="14759"/>
                </a:lnTo>
                <a:lnTo>
                  <a:pt x="86532" y="14934"/>
                </a:lnTo>
                <a:lnTo>
                  <a:pt x="86629" y="15080"/>
                </a:lnTo>
                <a:lnTo>
                  <a:pt x="86757" y="15080"/>
                </a:lnTo>
                <a:lnTo>
                  <a:pt x="86757" y="14614"/>
                </a:lnTo>
                <a:lnTo>
                  <a:pt x="86629" y="14556"/>
                </a:lnTo>
                <a:lnTo>
                  <a:pt x="86532" y="14497"/>
                </a:lnTo>
                <a:lnTo>
                  <a:pt x="86468" y="14410"/>
                </a:lnTo>
                <a:lnTo>
                  <a:pt x="86403" y="14294"/>
                </a:lnTo>
                <a:lnTo>
                  <a:pt x="86339" y="14148"/>
                </a:lnTo>
                <a:lnTo>
                  <a:pt x="86114" y="14148"/>
                </a:lnTo>
                <a:lnTo>
                  <a:pt x="86114" y="13915"/>
                </a:lnTo>
                <a:lnTo>
                  <a:pt x="85985" y="13915"/>
                </a:lnTo>
                <a:close/>
                <a:moveTo>
                  <a:pt x="85470" y="13245"/>
                </a:moveTo>
                <a:lnTo>
                  <a:pt x="85599" y="13333"/>
                </a:lnTo>
                <a:lnTo>
                  <a:pt x="85631" y="13449"/>
                </a:lnTo>
                <a:lnTo>
                  <a:pt x="85695" y="13508"/>
                </a:lnTo>
                <a:lnTo>
                  <a:pt x="85824" y="13653"/>
                </a:lnTo>
                <a:lnTo>
                  <a:pt x="85888" y="13828"/>
                </a:lnTo>
                <a:lnTo>
                  <a:pt x="85985" y="13828"/>
                </a:lnTo>
                <a:lnTo>
                  <a:pt x="85953" y="13595"/>
                </a:lnTo>
                <a:lnTo>
                  <a:pt x="85888" y="13449"/>
                </a:lnTo>
                <a:lnTo>
                  <a:pt x="85824" y="13333"/>
                </a:lnTo>
                <a:lnTo>
                  <a:pt x="85631" y="13275"/>
                </a:lnTo>
                <a:lnTo>
                  <a:pt x="85470" y="13245"/>
                </a:lnTo>
                <a:close/>
                <a:moveTo>
                  <a:pt x="47272" y="0"/>
                </a:moveTo>
                <a:lnTo>
                  <a:pt x="47626" y="58"/>
                </a:lnTo>
                <a:lnTo>
                  <a:pt x="47626" y="174"/>
                </a:lnTo>
                <a:lnTo>
                  <a:pt x="47787" y="203"/>
                </a:lnTo>
                <a:lnTo>
                  <a:pt x="47916" y="262"/>
                </a:lnTo>
                <a:lnTo>
                  <a:pt x="48077" y="262"/>
                </a:lnTo>
                <a:lnTo>
                  <a:pt x="48270" y="262"/>
                </a:lnTo>
                <a:lnTo>
                  <a:pt x="48270" y="844"/>
                </a:lnTo>
                <a:lnTo>
                  <a:pt x="48624" y="786"/>
                </a:lnTo>
                <a:lnTo>
                  <a:pt x="48849" y="698"/>
                </a:lnTo>
                <a:lnTo>
                  <a:pt x="49139" y="582"/>
                </a:lnTo>
                <a:lnTo>
                  <a:pt x="49557" y="524"/>
                </a:lnTo>
                <a:lnTo>
                  <a:pt x="49654" y="786"/>
                </a:lnTo>
                <a:lnTo>
                  <a:pt x="49718" y="1222"/>
                </a:lnTo>
                <a:lnTo>
                  <a:pt x="49654" y="1601"/>
                </a:lnTo>
                <a:lnTo>
                  <a:pt x="49557" y="1601"/>
                </a:lnTo>
                <a:lnTo>
                  <a:pt x="49493" y="1688"/>
                </a:lnTo>
                <a:lnTo>
                  <a:pt x="49428" y="1746"/>
                </a:lnTo>
                <a:lnTo>
                  <a:pt x="49364" y="1804"/>
                </a:lnTo>
                <a:lnTo>
                  <a:pt x="49364" y="1921"/>
                </a:lnTo>
                <a:lnTo>
                  <a:pt x="49300" y="2008"/>
                </a:lnTo>
                <a:lnTo>
                  <a:pt x="49010" y="2008"/>
                </a:lnTo>
                <a:lnTo>
                  <a:pt x="49010" y="2183"/>
                </a:lnTo>
                <a:lnTo>
                  <a:pt x="48946" y="2212"/>
                </a:lnTo>
                <a:lnTo>
                  <a:pt x="48946" y="2328"/>
                </a:lnTo>
                <a:lnTo>
                  <a:pt x="48913" y="2503"/>
                </a:lnTo>
                <a:lnTo>
                  <a:pt x="49364" y="2794"/>
                </a:lnTo>
                <a:lnTo>
                  <a:pt x="49589" y="3231"/>
                </a:lnTo>
                <a:lnTo>
                  <a:pt x="49718" y="3755"/>
                </a:lnTo>
                <a:lnTo>
                  <a:pt x="49654" y="4512"/>
                </a:lnTo>
                <a:lnTo>
                  <a:pt x="48785" y="5181"/>
                </a:lnTo>
                <a:lnTo>
                  <a:pt x="48656" y="5414"/>
                </a:lnTo>
                <a:lnTo>
                  <a:pt x="48366" y="5414"/>
                </a:lnTo>
                <a:lnTo>
                  <a:pt x="48366" y="5560"/>
                </a:lnTo>
                <a:lnTo>
                  <a:pt x="48012" y="5676"/>
                </a:lnTo>
                <a:lnTo>
                  <a:pt x="48141" y="5880"/>
                </a:lnTo>
                <a:lnTo>
                  <a:pt x="48559" y="5997"/>
                </a:lnTo>
                <a:lnTo>
                  <a:pt x="48720" y="5822"/>
                </a:lnTo>
                <a:lnTo>
                  <a:pt x="49010" y="5764"/>
                </a:lnTo>
                <a:lnTo>
                  <a:pt x="49300" y="5822"/>
                </a:lnTo>
                <a:lnTo>
                  <a:pt x="49654" y="5880"/>
                </a:lnTo>
                <a:lnTo>
                  <a:pt x="49847" y="6666"/>
                </a:lnTo>
                <a:lnTo>
                  <a:pt x="50201" y="6841"/>
                </a:lnTo>
                <a:lnTo>
                  <a:pt x="50201" y="6928"/>
                </a:lnTo>
                <a:lnTo>
                  <a:pt x="50587" y="6928"/>
                </a:lnTo>
                <a:lnTo>
                  <a:pt x="50587" y="7045"/>
                </a:lnTo>
                <a:lnTo>
                  <a:pt x="51134" y="7045"/>
                </a:lnTo>
                <a:lnTo>
                  <a:pt x="51230" y="7307"/>
                </a:lnTo>
                <a:lnTo>
                  <a:pt x="51488" y="7307"/>
                </a:lnTo>
                <a:lnTo>
                  <a:pt x="51488" y="7423"/>
                </a:lnTo>
                <a:lnTo>
                  <a:pt x="51777" y="7423"/>
                </a:lnTo>
                <a:lnTo>
                  <a:pt x="51777" y="7510"/>
                </a:lnTo>
                <a:lnTo>
                  <a:pt x="53419" y="7423"/>
                </a:lnTo>
                <a:lnTo>
                  <a:pt x="53419" y="7510"/>
                </a:lnTo>
                <a:lnTo>
                  <a:pt x="54062" y="7510"/>
                </a:lnTo>
                <a:lnTo>
                  <a:pt x="54062" y="7627"/>
                </a:lnTo>
                <a:lnTo>
                  <a:pt x="54706" y="7627"/>
                </a:lnTo>
                <a:lnTo>
                  <a:pt x="54706" y="7743"/>
                </a:lnTo>
                <a:lnTo>
                  <a:pt x="54995" y="7743"/>
                </a:lnTo>
                <a:lnTo>
                  <a:pt x="55092" y="8005"/>
                </a:lnTo>
                <a:lnTo>
                  <a:pt x="55349" y="8005"/>
                </a:lnTo>
                <a:lnTo>
                  <a:pt x="55349" y="8093"/>
                </a:lnTo>
                <a:lnTo>
                  <a:pt x="56379" y="8093"/>
                </a:lnTo>
                <a:lnTo>
                  <a:pt x="56508" y="8326"/>
                </a:lnTo>
                <a:lnTo>
                  <a:pt x="56733" y="8326"/>
                </a:lnTo>
                <a:lnTo>
                  <a:pt x="56926" y="9374"/>
                </a:lnTo>
                <a:lnTo>
                  <a:pt x="57216" y="9577"/>
                </a:lnTo>
                <a:lnTo>
                  <a:pt x="57377" y="9752"/>
                </a:lnTo>
                <a:lnTo>
                  <a:pt x="57570" y="9898"/>
                </a:lnTo>
                <a:lnTo>
                  <a:pt x="57795" y="10014"/>
                </a:lnTo>
                <a:lnTo>
                  <a:pt x="58149" y="10072"/>
                </a:lnTo>
                <a:lnTo>
                  <a:pt x="58664" y="10072"/>
                </a:lnTo>
                <a:lnTo>
                  <a:pt x="59082" y="10218"/>
                </a:lnTo>
                <a:lnTo>
                  <a:pt x="59501" y="10218"/>
                </a:lnTo>
                <a:lnTo>
                  <a:pt x="59951" y="10334"/>
                </a:lnTo>
                <a:lnTo>
                  <a:pt x="59951" y="10422"/>
                </a:lnTo>
                <a:lnTo>
                  <a:pt x="60498" y="10422"/>
                </a:lnTo>
                <a:lnTo>
                  <a:pt x="60595" y="10655"/>
                </a:lnTo>
                <a:lnTo>
                  <a:pt x="61013" y="10655"/>
                </a:lnTo>
                <a:lnTo>
                  <a:pt x="61013" y="10742"/>
                </a:lnTo>
                <a:lnTo>
                  <a:pt x="61238" y="10742"/>
                </a:lnTo>
                <a:lnTo>
                  <a:pt x="61238" y="10917"/>
                </a:lnTo>
                <a:lnTo>
                  <a:pt x="61657" y="10917"/>
                </a:lnTo>
                <a:lnTo>
                  <a:pt x="61786" y="11120"/>
                </a:lnTo>
                <a:lnTo>
                  <a:pt x="62075" y="11120"/>
                </a:lnTo>
                <a:lnTo>
                  <a:pt x="62172" y="11382"/>
                </a:lnTo>
                <a:lnTo>
                  <a:pt x="62236" y="11382"/>
                </a:lnTo>
                <a:lnTo>
                  <a:pt x="62365" y="11441"/>
                </a:lnTo>
                <a:lnTo>
                  <a:pt x="62461" y="11528"/>
                </a:lnTo>
                <a:lnTo>
                  <a:pt x="62590" y="11586"/>
                </a:lnTo>
                <a:lnTo>
                  <a:pt x="62783" y="11644"/>
                </a:lnTo>
                <a:lnTo>
                  <a:pt x="62880" y="11703"/>
                </a:lnTo>
                <a:lnTo>
                  <a:pt x="62944" y="11703"/>
                </a:lnTo>
                <a:lnTo>
                  <a:pt x="62944" y="11586"/>
                </a:lnTo>
                <a:lnTo>
                  <a:pt x="63362" y="11586"/>
                </a:lnTo>
                <a:lnTo>
                  <a:pt x="63459" y="11441"/>
                </a:lnTo>
                <a:lnTo>
                  <a:pt x="63588" y="11324"/>
                </a:lnTo>
                <a:lnTo>
                  <a:pt x="63716" y="11237"/>
                </a:lnTo>
                <a:lnTo>
                  <a:pt x="63813" y="11120"/>
                </a:lnTo>
                <a:lnTo>
                  <a:pt x="63877" y="10946"/>
                </a:lnTo>
                <a:lnTo>
                  <a:pt x="64006" y="10742"/>
                </a:lnTo>
                <a:lnTo>
                  <a:pt x="64006" y="10742"/>
                </a:lnTo>
                <a:lnTo>
                  <a:pt x="64070" y="10684"/>
                </a:lnTo>
                <a:lnTo>
                  <a:pt x="64102" y="10684"/>
                </a:lnTo>
                <a:lnTo>
                  <a:pt x="64102" y="10655"/>
                </a:lnTo>
                <a:lnTo>
                  <a:pt x="64102" y="10538"/>
                </a:lnTo>
                <a:lnTo>
                  <a:pt x="64102" y="10422"/>
                </a:lnTo>
                <a:lnTo>
                  <a:pt x="64006" y="10422"/>
                </a:lnTo>
                <a:lnTo>
                  <a:pt x="64006" y="10160"/>
                </a:lnTo>
                <a:lnTo>
                  <a:pt x="63813" y="10160"/>
                </a:lnTo>
                <a:lnTo>
                  <a:pt x="63748" y="9636"/>
                </a:lnTo>
                <a:lnTo>
                  <a:pt x="63877" y="9053"/>
                </a:lnTo>
                <a:lnTo>
                  <a:pt x="64006" y="8588"/>
                </a:lnTo>
                <a:lnTo>
                  <a:pt x="64650" y="8093"/>
                </a:lnTo>
                <a:lnTo>
                  <a:pt x="64650" y="8005"/>
                </a:lnTo>
                <a:lnTo>
                  <a:pt x="65100" y="7889"/>
                </a:lnTo>
                <a:lnTo>
                  <a:pt x="65293" y="7627"/>
                </a:lnTo>
                <a:lnTo>
                  <a:pt x="66162" y="7627"/>
                </a:lnTo>
                <a:lnTo>
                  <a:pt x="66387" y="7307"/>
                </a:lnTo>
                <a:lnTo>
                  <a:pt x="67964" y="7307"/>
                </a:lnTo>
                <a:lnTo>
                  <a:pt x="67964" y="7423"/>
                </a:lnTo>
                <a:lnTo>
                  <a:pt x="68318" y="7423"/>
                </a:lnTo>
                <a:lnTo>
                  <a:pt x="68318" y="7510"/>
                </a:lnTo>
                <a:lnTo>
                  <a:pt x="68608" y="7510"/>
                </a:lnTo>
                <a:lnTo>
                  <a:pt x="68608" y="7627"/>
                </a:lnTo>
                <a:lnTo>
                  <a:pt x="69509" y="7627"/>
                </a:lnTo>
                <a:lnTo>
                  <a:pt x="69509" y="7743"/>
                </a:lnTo>
                <a:lnTo>
                  <a:pt x="69605" y="7889"/>
                </a:lnTo>
                <a:lnTo>
                  <a:pt x="69605" y="7947"/>
                </a:lnTo>
                <a:lnTo>
                  <a:pt x="69670" y="8034"/>
                </a:lnTo>
                <a:lnTo>
                  <a:pt x="69605" y="8151"/>
                </a:lnTo>
                <a:lnTo>
                  <a:pt x="69605" y="8209"/>
                </a:lnTo>
                <a:lnTo>
                  <a:pt x="69670" y="8267"/>
                </a:lnTo>
                <a:lnTo>
                  <a:pt x="69734" y="8326"/>
                </a:lnTo>
                <a:lnTo>
                  <a:pt x="69863" y="8355"/>
                </a:lnTo>
                <a:lnTo>
                  <a:pt x="70024" y="8413"/>
                </a:lnTo>
                <a:lnTo>
                  <a:pt x="70024" y="8588"/>
                </a:lnTo>
                <a:lnTo>
                  <a:pt x="70893" y="8588"/>
                </a:lnTo>
                <a:lnTo>
                  <a:pt x="70893" y="8675"/>
                </a:lnTo>
                <a:lnTo>
                  <a:pt x="71440" y="8791"/>
                </a:lnTo>
                <a:lnTo>
                  <a:pt x="71440" y="8908"/>
                </a:lnTo>
                <a:lnTo>
                  <a:pt x="71536" y="8908"/>
                </a:lnTo>
                <a:lnTo>
                  <a:pt x="71600" y="8908"/>
                </a:lnTo>
                <a:lnTo>
                  <a:pt x="71665" y="8850"/>
                </a:lnTo>
                <a:lnTo>
                  <a:pt x="71665" y="8791"/>
                </a:lnTo>
                <a:lnTo>
                  <a:pt x="71729" y="8791"/>
                </a:lnTo>
                <a:lnTo>
                  <a:pt x="72180" y="8791"/>
                </a:lnTo>
                <a:lnTo>
                  <a:pt x="72598" y="8908"/>
                </a:lnTo>
                <a:lnTo>
                  <a:pt x="73016" y="8995"/>
                </a:lnTo>
                <a:lnTo>
                  <a:pt x="73113" y="9956"/>
                </a:lnTo>
                <a:lnTo>
                  <a:pt x="73885" y="10072"/>
                </a:lnTo>
                <a:lnTo>
                  <a:pt x="74175" y="10014"/>
                </a:lnTo>
                <a:lnTo>
                  <a:pt x="74593" y="9956"/>
                </a:lnTo>
                <a:lnTo>
                  <a:pt x="75044" y="9956"/>
                </a:lnTo>
                <a:lnTo>
                  <a:pt x="75044" y="10072"/>
                </a:lnTo>
                <a:lnTo>
                  <a:pt x="76234" y="10160"/>
                </a:lnTo>
                <a:lnTo>
                  <a:pt x="76234" y="10334"/>
                </a:lnTo>
                <a:lnTo>
                  <a:pt x="76878" y="10334"/>
                </a:lnTo>
                <a:lnTo>
                  <a:pt x="76975" y="10538"/>
                </a:lnTo>
                <a:lnTo>
                  <a:pt x="77747" y="10538"/>
                </a:lnTo>
                <a:lnTo>
                  <a:pt x="77747" y="10655"/>
                </a:lnTo>
                <a:lnTo>
                  <a:pt x="78165" y="10742"/>
                </a:lnTo>
                <a:lnTo>
                  <a:pt x="78809" y="10742"/>
                </a:lnTo>
                <a:lnTo>
                  <a:pt x="79034" y="10917"/>
                </a:lnTo>
                <a:lnTo>
                  <a:pt x="79388" y="11062"/>
                </a:lnTo>
                <a:lnTo>
                  <a:pt x="79806" y="11179"/>
                </a:lnTo>
                <a:lnTo>
                  <a:pt x="80193" y="11120"/>
                </a:lnTo>
                <a:lnTo>
                  <a:pt x="80547" y="10655"/>
                </a:lnTo>
                <a:lnTo>
                  <a:pt x="81609" y="10422"/>
                </a:lnTo>
                <a:lnTo>
                  <a:pt x="81609" y="10160"/>
                </a:lnTo>
                <a:lnTo>
                  <a:pt x="82477" y="10072"/>
                </a:lnTo>
                <a:lnTo>
                  <a:pt x="82670" y="9839"/>
                </a:lnTo>
                <a:lnTo>
                  <a:pt x="82767" y="9781"/>
                </a:lnTo>
                <a:lnTo>
                  <a:pt x="82960" y="9839"/>
                </a:lnTo>
                <a:lnTo>
                  <a:pt x="83121" y="9839"/>
                </a:lnTo>
                <a:lnTo>
                  <a:pt x="83314" y="9898"/>
                </a:lnTo>
                <a:lnTo>
                  <a:pt x="83411" y="9898"/>
                </a:lnTo>
                <a:lnTo>
                  <a:pt x="83539" y="9956"/>
                </a:lnTo>
                <a:lnTo>
                  <a:pt x="83668" y="10160"/>
                </a:lnTo>
                <a:lnTo>
                  <a:pt x="83765" y="10218"/>
                </a:lnTo>
                <a:lnTo>
                  <a:pt x="83893" y="10160"/>
                </a:lnTo>
                <a:lnTo>
                  <a:pt x="84022" y="10160"/>
                </a:lnTo>
                <a:lnTo>
                  <a:pt x="84054" y="10101"/>
                </a:lnTo>
                <a:lnTo>
                  <a:pt x="84054" y="10072"/>
                </a:lnTo>
                <a:lnTo>
                  <a:pt x="84183" y="10072"/>
                </a:lnTo>
                <a:lnTo>
                  <a:pt x="84312" y="10072"/>
                </a:lnTo>
                <a:lnTo>
                  <a:pt x="84408" y="10101"/>
                </a:lnTo>
                <a:lnTo>
                  <a:pt x="84473" y="10160"/>
                </a:lnTo>
                <a:lnTo>
                  <a:pt x="84601" y="10160"/>
                </a:lnTo>
                <a:lnTo>
                  <a:pt x="84601" y="10538"/>
                </a:lnTo>
                <a:lnTo>
                  <a:pt x="84987" y="10596"/>
                </a:lnTo>
                <a:lnTo>
                  <a:pt x="85599" y="10684"/>
                </a:lnTo>
                <a:lnTo>
                  <a:pt x="86275" y="10742"/>
                </a:lnTo>
                <a:lnTo>
                  <a:pt x="86918" y="10742"/>
                </a:lnTo>
                <a:lnTo>
                  <a:pt x="87401" y="10655"/>
                </a:lnTo>
                <a:lnTo>
                  <a:pt x="87401" y="10538"/>
                </a:lnTo>
                <a:lnTo>
                  <a:pt x="88270" y="10422"/>
                </a:lnTo>
                <a:lnTo>
                  <a:pt x="88688" y="11499"/>
                </a:lnTo>
                <a:lnTo>
                  <a:pt x="89106" y="11703"/>
                </a:lnTo>
                <a:lnTo>
                  <a:pt x="89106" y="12401"/>
                </a:lnTo>
                <a:lnTo>
                  <a:pt x="89332" y="12489"/>
                </a:lnTo>
                <a:lnTo>
                  <a:pt x="89332" y="12751"/>
                </a:lnTo>
                <a:lnTo>
                  <a:pt x="89460" y="12751"/>
                </a:lnTo>
                <a:lnTo>
                  <a:pt x="89460" y="12983"/>
                </a:lnTo>
                <a:lnTo>
                  <a:pt x="89557" y="12983"/>
                </a:lnTo>
                <a:lnTo>
                  <a:pt x="89460" y="14818"/>
                </a:lnTo>
                <a:lnTo>
                  <a:pt x="89332" y="14818"/>
                </a:lnTo>
                <a:lnTo>
                  <a:pt x="89332" y="15080"/>
                </a:lnTo>
                <a:lnTo>
                  <a:pt x="89203" y="15080"/>
                </a:lnTo>
                <a:lnTo>
                  <a:pt x="89203" y="15458"/>
                </a:lnTo>
                <a:lnTo>
                  <a:pt x="89106" y="15458"/>
                </a:lnTo>
                <a:lnTo>
                  <a:pt x="89106" y="15574"/>
                </a:lnTo>
                <a:lnTo>
                  <a:pt x="89203" y="15574"/>
                </a:lnTo>
                <a:lnTo>
                  <a:pt x="89203" y="16244"/>
                </a:lnTo>
                <a:lnTo>
                  <a:pt x="88913" y="16419"/>
                </a:lnTo>
                <a:lnTo>
                  <a:pt x="88753" y="16506"/>
                </a:lnTo>
                <a:lnTo>
                  <a:pt x="88559" y="16564"/>
                </a:lnTo>
                <a:lnTo>
                  <a:pt x="88173" y="16477"/>
                </a:lnTo>
                <a:lnTo>
                  <a:pt x="88173" y="16826"/>
                </a:lnTo>
                <a:lnTo>
                  <a:pt x="88045" y="16826"/>
                </a:lnTo>
                <a:lnTo>
                  <a:pt x="88045" y="16943"/>
                </a:lnTo>
                <a:lnTo>
                  <a:pt x="88173" y="16943"/>
                </a:lnTo>
                <a:lnTo>
                  <a:pt x="88270" y="17525"/>
                </a:lnTo>
                <a:lnTo>
                  <a:pt x="88463" y="17525"/>
                </a:lnTo>
                <a:lnTo>
                  <a:pt x="88463" y="17903"/>
                </a:lnTo>
                <a:lnTo>
                  <a:pt x="88559" y="17903"/>
                </a:lnTo>
                <a:lnTo>
                  <a:pt x="88688" y="18486"/>
                </a:lnTo>
                <a:lnTo>
                  <a:pt x="88913" y="18573"/>
                </a:lnTo>
                <a:lnTo>
                  <a:pt x="89203" y="19272"/>
                </a:lnTo>
                <a:lnTo>
                  <a:pt x="89460" y="19388"/>
                </a:lnTo>
                <a:lnTo>
                  <a:pt x="89460" y="19737"/>
                </a:lnTo>
                <a:lnTo>
                  <a:pt x="89557" y="19737"/>
                </a:lnTo>
                <a:lnTo>
                  <a:pt x="89557" y="19970"/>
                </a:lnTo>
                <a:lnTo>
                  <a:pt x="89847" y="20116"/>
                </a:lnTo>
                <a:lnTo>
                  <a:pt x="89975" y="20553"/>
                </a:lnTo>
                <a:lnTo>
                  <a:pt x="90394" y="20815"/>
                </a:lnTo>
                <a:lnTo>
                  <a:pt x="90619" y="21484"/>
                </a:lnTo>
                <a:lnTo>
                  <a:pt x="90748" y="21484"/>
                </a:lnTo>
                <a:lnTo>
                  <a:pt x="90748" y="21717"/>
                </a:lnTo>
                <a:lnTo>
                  <a:pt x="91037" y="21863"/>
                </a:lnTo>
                <a:lnTo>
                  <a:pt x="91681" y="22561"/>
                </a:lnTo>
                <a:lnTo>
                  <a:pt x="91552" y="22765"/>
                </a:lnTo>
                <a:lnTo>
                  <a:pt x="91423" y="22969"/>
                </a:lnTo>
                <a:lnTo>
                  <a:pt x="91391" y="23173"/>
                </a:lnTo>
                <a:lnTo>
                  <a:pt x="91391" y="23464"/>
                </a:lnTo>
                <a:lnTo>
                  <a:pt x="91488" y="23464"/>
                </a:lnTo>
                <a:lnTo>
                  <a:pt x="91488" y="23813"/>
                </a:lnTo>
                <a:lnTo>
                  <a:pt x="91681" y="23813"/>
                </a:lnTo>
                <a:lnTo>
                  <a:pt x="91777" y="23930"/>
                </a:lnTo>
                <a:lnTo>
                  <a:pt x="91906" y="23988"/>
                </a:lnTo>
                <a:lnTo>
                  <a:pt x="92035" y="24075"/>
                </a:lnTo>
                <a:lnTo>
                  <a:pt x="92131" y="24192"/>
                </a:lnTo>
                <a:lnTo>
                  <a:pt x="92325" y="24395"/>
                </a:lnTo>
                <a:lnTo>
                  <a:pt x="92550" y="24395"/>
                </a:lnTo>
                <a:lnTo>
                  <a:pt x="92550" y="24512"/>
                </a:lnTo>
                <a:lnTo>
                  <a:pt x="92968" y="24512"/>
                </a:lnTo>
                <a:lnTo>
                  <a:pt x="92968" y="24570"/>
                </a:lnTo>
                <a:lnTo>
                  <a:pt x="93032" y="24657"/>
                </a:lnTo>
                <a:lnTo>
                  <a:pt x="93129" y="24774"/>
                </a:lnTo>
                <a:lnTo>
                  <a:pt x="93193" y="24919"/>
                </a:lnTo>
                <a:lnTo>
                  <a:pt x="93322" y="25036"/>
                </a:lnTo>
                <a:lnTo>
                  <a:pt x="93354" y="25152"/>
                </a:lnTo>
                <a:lnTo>
                  <a:pt x="93419" y="25211"/>
                </a:lnTo>
                <a:lnTo>
                  <a:pt x="93708" y="25211"/>
                </a:lnTo>
                <a:lnTo>
                  <a:pt x="93837" y="25473"/>
                </a:lnTo>
                <a:lnTo>
                  <a:pt x="93966" y="25473"/>
                </a:lnTo>
                <a:lnTo>
                  <a:pt x="93966" y="26055"/>
                </a:lnTo>
                <a:lnTo>
                  <a:pt x="94062" y="26055"/>
                </a:lnTo>
                <a:lnTo>
                  <a:pt x="94352" y="26724"/>
                </a:lnTo>
                <a:lnTo>
                  <a:pt x="94481" y="26724"/>
                </a:lnTo>
                <a:lnTo>
                  <a:pt x="94481" y="27685"/>
                </a:lnTo>
                <a:lnTo>
                  <a:pt x="94609" y="27685"/>
                </a:lnTo>
                <a:lnTo>
                  <a:pt x="94609" y="27889"/>
                </a:lnTo>
                <a:lnTo>
                  <a:pt x="94706" y="27889"/>
                </a:lnTo>
                <a:lnTo>
                  <a:pt x="94899" y="30014"/>
                </a:lnTo>
                <a:lnTo>
                  <a:pt x="95124" y="30131"/>
                </a:lnTo>
                <a:lnTo>
                  <a:pt x="95253" y="30917"/>
                </a:lnTo>
                <a:lnTo>
                  <a:pt x="95768" y="30917"/>
                </a:lnTo>
                <a:lnTo>
                  <a:pt x="96122" y="31324"/>
                </a:lnTo>
                <a:lnTo>
                  <a:pt x="96637" y="31761"/>
                </a:lnTo>
                <a:lnTo>
                  <a:pt x="97184" y="31965"/>
                </a:lnTo>
                <a:lnTo>
                  <a:pt x="97184" y="32197"/>
                </a:lnTo>
                <a:lnTo>
                  <a:pt x="97473" y="32197"/>
                </a:lnTo>
                <a:lnTo>
                  <a:pt x="97570" y="32547"/>
                </a:lnTo>
                <a:lnTo>
                  <a:pt x="97827" y="32663"/>
                </a:lnTo>
                <a:lnTo>
                  <a:pt x="98342" y="34090"/>
                </a:lnTo>
                <a:lnTo>
                  <a:pt x="98471" y="34090"/>
                </a:lnTo>
                <a:lnTo>
                  <a:pt x="98471" y="34788"/>
                </a:lnTo>
                <a:lnTo>
                  <a:pt x="98567" y="34788"/>
                </a:lnTo>
                <a:lnTo>
                  <a:pt x="98567" y="34992"/>
                </a:lnTo>
                <a:lnTo>
                  <a:pt x="98761" y="34992"/>
                </a:lnTo>
                <a:lnTo>
                  <a:pt x="98761" y="35574"/>
                </a:lnTo>
                <a:lnTo>
                  <a:pt x="98857" y="35574"/>
                </a:lnTo>
                <a:lnTo>
                  <a:pt x="98921" y="35633"/>
                </a:lnTo>
                <a:lnTo>
                  <a:pt x="98921" y="35633"/>
                </a:lnTo>
                <a:lnTo>
                  <a:pt x="98921" y="35691"/>
                </a:lnTo>
                <a:lnTo>
                  <a:pt x="98986" y="35691"/>
                </a:lnTo>
                <a:lnTo>
                  <a:pt x="99050" y="35691"/>
                </a:lnTo>
                <a:lnTo>
                  <a:pt x="99115" y="35691"/>
                </a:lnTo>
                <a:lnTo>
                  <a:pt x="99404" y="36419"/>
                </a:lnTo>
                <a:lnTo>
                  <a:pt x="100144" y="36419"/>
                </a:lnTo>
                <a:lnTo>
                  <a:pt x="100273" y="37117"/>
                </a:lnTo>
                <a:lnTo>
                  <a:pt x="100402" y="37117"/>
                </a:lnTo>
                <a:lnTo>
                  <a:pt x="100402" y="37205"/>
                </a:lnTo>
                <a:lnTo>
                  <a:pt x="101142" y="37205"/>
                </a:lnTo>
                <a:lnTo>
                  <a:pt x="101560" y="37700"/>
                </a:lnTo>
                <a:lnTo>
                  <a:pt x="102075" y="37700"/>
                </a:lnTo>
                <a:lnTo>
                  <a:pt x="102075" y="37787"/>
                </a:lnTo>
                <a:lnTo>
                  <a:pt x="102429" y="38020"/>
                </a:lnTo>
                <a:lnTo>
                  <a:pt x="102429" y="38282"/>
                </a:lnTo>
                <a:lnTo>
                  <a:pt x="103073" y="38689"/>
                </a:lnTo>
                <a:lnTo>
                  <a:pt x="103266" y="38951"/>
                </a:lnTo>
                <a:lnTo>
                  <a:pt x="103491" y="38951"/>
                </a:lnTo>
                <a:lnTo>
                  <a:pt x="103620" y="39184"/>
                </a:lnTo>
                <a:lnTo>
                  <a:pt x="104360" y="39767"/>
                </a:lnTo>
                <a:lnTo>
                  <a:pt x="104360" y="40116"/>
                </a:lnTo>
                <a:lnTo>
                  <a:pt x="104778" y="40232"/>
                </a:lnTo>
                <a:lnTo>
                  <a:pt x="105197" y="40698"/>
                </a:lnTo>
                <a:lnTo>
                  <a:pt x="105422" y="40698"/>
                </a:lnTo>
                <a:lnTo>
                  <a:pt x="105422" y="40931"/>
                </a:lnTo>
                <a:lnTo>
                  <a:pt x="105840" y="40931"/>
                </a:lnTo>
                <a:lnTo>
                  <a:pt x="105840" y="41018"/>
                </a:lnTo>
                <a:lnTo>
                  <a:pt x="105937" y="41193"/>
                </a:lnTo>
                <a:lnTo>
                  <a:pt x="106065" y="41339"/>
                </a:lnTo>
                <a:lnTo>
                  <a:pt x="106194" y="41513"/>
                </a:lnTo>
                <a:lnTo>
                  <a:pt x="106291" y="41659"/>
                </a:lnTo>
                <a:lnTo>
                  <a:pt x="106291" y="42358"/>
                </a:lnTo>
                <a:lnTo>
                  <a:pt x="106065" y="42445"/>
                </a:lnTo>
                <a:lnTo>
                  <a:pt x="106065" y="42678"/>
                </a:lnTo>
                <a:lnTo>
                  <a:pt x="105937" y="42678"/>
                </a:lnTo>
                <a:lnTo>
                  <a:pt x="105937" y="42765"/>
                </a:lnTo>
                <a:lnTo>
                  <a:pt x="106001" y="42823"/>
                </a:lnTo>
                <a:lnTo>
                  <a:pt x="106001" y="42882"/>
                </a:lnTo>
                <a:lnTo>
                  <a:pt x="106065" y="42969"/>
                </a:lnTo>
                <a:lnTo>
                  <a:pt x="106065" y="43144"/>
                </a:lnTo>
                <a:lnTo>
                  <a:pt x="106226" y="43202"/>
                </a:lnTo>
                <a:lnTo>
                  <a:pt x="106419" y="43260"/>
                </a:lnTo>
                <a:lnTo>
                  <a:pt x="106484" y="43347"/>
                </a:lnTo>
                <a:lnTo>
                  <a:pt x="106548" y="43406"/>
                </a:lnTo>
                <a:lnTo>
                  <a:pt x="106548" y="43522"/>
                </a:lnTo>
                <a:lnTo>
                  <a:pt x="106580" y="43609"/>
                </a:lnTo>
                <a:lnTo>
                  <a:pt x="106580" y="43726"/>
                </a:lnTo>
                <a:lnTo>
                  <a:pt x="106709" y="43842"/>
                </a:lnTo>
                <a:lnTo>
                  <a:pt x="106838" y="43842"/>
                </a:lnTo>
                <a:lnTo>
                  <a:pt x="106934" y="44104"/>
                </a:lnTo>
                <a:lnTo>
                  <a:pt x="107224" y="44104"/>
                </a:lnTo>
                <a:lnTo>
                  <a:pt x="107353" y="44308"/>
                </a:lnTo>
                <a:lnTo>
                  <a:pt x="107707" y="44512"/>
                </a:lnTo>
                <a:lnTo>
                  <a:pt x="108157" y="44628"/>
                </a:lnTo>
                <a:lnTo>
                  <a:pt x="108769" y="44687"/>
                </a:lnTo>
                <a:lnTo>
                  <a:pt x="108865" y="44570"/>
                </a:lnTo>
                <a:lnTo>
                  <a:pt x="108930" y="44512"/>
                </a:lnTo>
                <a:lnTo>
                  <a:pt x="109058" y="44454"/>
                </a:lnTo>
                <a:lnTo>
                  <a:pt x="109155" y="44425"/>
                </a:lnTo>
                <a:lnTo>
                  <a:pt x="109155" y="44308"/>
                </a:lnTo>
                <a:lnTo>
                  <a:pt x="109412" y="44308"/>
                </a:lnTo>
                <a:lnTo>
                  <a:pt x="109702" y="43988"/>
                </a:lnTo>
                <a:lnTo>
                  <a:pt x="111633" y="44104"/>
                </a:lnTo>
                <a:lnTo>
                  <a:pt x="111633" y="43988"/>
                </a:lnTo>
                <a:lnTo>
                  <a:pt x="111858" y="43988"/>
                </a:lnTo>
                <a:lnTo>
                  <a:pt x="111987" y="43726"/>
                </a:lnTo>
                <a:lnTo>
                  <a:pt x="112630" y="43609"/>
                </a:lnTo>
                <a:lnTo>
                  <a:pt x="112630" y="43522"/>
                </a:lnTo>
                <a:lnTo>
                  <a:pt x="113789" y="43609"/>
                </a:lnTo>
                <a:lnTo>
                  <a:pt x="113789" y="43522"/>
                </a:lnTo>
                <a:lnTo>
                  <a:pt x="114207" y="43522"/>
                </a:lnTo>
                <a:lnTo>
                  <a:pt x="114304" y="43260"/>
                </a:lnTo>
                <a:lnTo>
                  <a:pt x="114786" y="43202"/>
                </a:lnTo>
                <a:lnTo>
                  <a:pt x="115237" y="43260"/>
                </a:lnTo>
                <a:lnTo>
                  <a:pt x="115784" y="43289"/>
                </a:lnTo>
                <a:lnTo>
                  <a:pt x="116234" y="43260"/>
                </a:lnTo>
                <a:lnTo>
                  <a:pt x="116234" y="43144"/>
                </a:lnTo>
                <a:lnTo>
                  <a:pt x="116588" y="43144"/>
                </a:lnTo>
                <a:lnTo>
                  <a:pt x="116588" y="43027"/>
                </a:lnTo>
                <a:lnTo>
                  <a:pt x="117007" y="43027"/>
                </a:lnTo>
                <a:lnTo>
                  <a:pt x="117007" y="42940"/>
                </a:lnTo>
                <a:lnTo>
                  <a:pt x="117779" y="42765"/>
                </a:lnTo>
                <a:lnTo>
                  <a:pt x="117876" y="42561"/>
                </a:lnTo>
                <a:lnTo>
                  <a:pt x="118230" y="42299"/>
                </a:lnTo>
                <a:lnTo>
                  <a:pt x="118648" y="42125"/>
                </a:lnTo>
                <a:lnTo>
                  <a:pt x="119163" y="42096"/>
                </a:lnTo>
                <a:lnTo>
                  <a:pt x="119356" y="42241"/>
                </a:lnTo>
                <a:lnTo>
                  <a:pt x="119517" y="42358"/>
                </a:lnTo>
                <a:lnTo>
                  <a:pt x="119710" y="42387"/>
                </a:lnTo>
                <a:lnTo>
                  <a:pt x="120000" y="42445"/>
                </a:lnTo>
                <a:lnTo>
                  <a:pt x="120000" y="43260"/>
                </a:lnTo>
                <a:lnTo>
                  <a:pt x="119806" y="43260"/>
                </a:lnTo>
                <a:lnTo>
                  <a:pt x="119710" y="43609"/>
                </a:lnTo>
                <a:lnTo>
                  <a:pt x="119806" y="43609"/>
                </a:lnTo>
                <a:lnTo>
                  <a:pt x="119871" y="43988"/>
                </a:lnTo>
                <a:lnTo>
                  <a:pt x="119871" y="44512"/>
                </a:lnTo>
                <a:lnTo>
                  <a:pt x="119806" y="44949"/>
                </a:lnTo>
                <a:lnTo>
                  <a:pt x="119710" y="45269"/>
                </a:lnTo>
                <a:lnTo>
                  <a:pt x="119646" y="45298"/>
                </a:lnTo>
                <a:lnTo>
                  <a:pt x="119646" y="45298"/>
                </a:lnTo>
                <a:lnTo>
                  <a:pt x="119646" y="45298"/>
                </a:lnTo>
                <a:lnTo>
                  <a:pt x="119581" y="45298"/>
                </a:lnTo>
                <a:lnTo>
                  <a:pt x="119517" y="45298"/>
                </a:lnTo>
                <a:lnTo>
                  <a:pt x="119452" y="45356"/>
                </a:lnTo>
                <a:lnTo>
                  <a:pt x="119420" y="46259"/>
                </a:lnTo>
                <a:lnTo>
                  <a:pt x="119163" y="47016"/>
                </a:lnTo>
                <a:lnTo>
                  <a:pt x="119163" y="47336"/>
                </a:lnTo>
                <a:lnTo>
                  <a:pt x="118809" y="47598"/>
                </a:lnTo>
                <a:lnTo>
                  <a:pt x="118809" y="47802"/>
                </a:lnTo>
                <a:lnTo>
                  <a:pt x="118712" y="47802"/>
                </a:lnTo>
                <a:lnTo>
                  <a:pt x="118712" y="48064"/>
                </a:lnTo>
                <a:lnTo>
                  <a:pt x="118519" y="48064"/>
                </a:lnTo>
                <a:lnTo>
                  <a:pt x="118519" y="48267"/>
                </a:lnTo>
                <a:lnTo>
                  <a:pt x="118423" y="48267"/>
                </a:lnTo>
                <a:lnTo>
                  <a:pt x="118423" y="48500"/>
                </a:lnTo>
                <a:lnTo>
                  <a:pt x="118294" y="48500"/>
                </a:lnTo>
                <a:lnTo>
                  <a:pt x="118294" y="48762"/>
                </a:lnTo>
                <a:lnTo>
                  <a:pt x="118165" y="48762"/>
                </a:lnTo>
                <a:lnTo>
                  <a:pt x="118165" y="48966"/>
                </a:lnTo>
                <a:lnTo>
                  <a:pt x="117779" y="49170"/>
                </a:lnTo>
                <a:lnTo>
                  <a:pt x="117779" y="49432"/>
                </a:lnTo>
                <a:lnTo>
                  <a:pt x="117650" y="49432"/>
                </a:lnTo>
                <a:lnTo>
                  <a:pt x="117650" y="49927"/>
                </a:lnTo>
                <a:lnTo>
                  <a:pt x="117522" y="49927"/>
                </a:lnTo>
                <a:lnTo>
                  <a:pt x="117522" y="50131"/>
                </a:lnTo>
                <a:lnTo>
                  <a:pt x="117425" y="50131"/>
                </a:lnTo>
                <a:lnTo>
                  <a:pt x="117425" y="50393"/>
                </a:lnTo>
                <a:lnTo>
                  <a:pt x="117135" y="50509"/>
                </a:lnTo>
                <a:lnTo>
                  <a:pt x="117135" y="50713"/>
                </a:lnTo>
                <a:lnTo>
                  <a:pt x="117007" y="50713"/>
                </a:lnTo>
                <a:lnTo>
                  <a:pt x="117007" y="50917"/>
                </a:lnTo>
                <a:lnTo>
                  <a:pt x="116878" y="50917"/>
                </a:lnTo>
                <a:lnTo>
                  <a:pt x="116878" y="51179"/>
                </a:lnTo>
                <a:lnTo>
                  <a:pt x="116781" y="51179"/>
                </a:lnTo>
                <a:lnTo>
                  <a:pt x="116781" y="51411"/>
                </a:lnTo>
                <a:lnTo>
                  <a:pt x="116492" y="51499"/>
                </a:lnTo>
                <a:lnTo>
                  <a:pt x="116492" y="52256"/>
                </a:lnTo>
                <a:lnTo>
                  <a:pt x="116363" y="52256"/>
                </a:lnTo>
                <a:lnTo>
                  <a:pt x="116363" y="52459"/>
                </a:lnTo>
                <a:lnTo>
                  <a:pt x="116234" y="52459"/>
                </a:lnTo>
                <a:lnTo>
                  <a:pt x="116234" y="52721"/>
                </a:lnTo>
                <a:lnTo>
                  <a:pt x="116138" y="52721"/>
                </a:lnTo>
                <a:lnTo>
                  <a:pt x="115945" y="53042"/>
                </a:lnTo>
                <a:lnTo>
                  <a:pt x="115591" y="53245"/>
                </a:lnTo>
                <a:lnTo>
                  <a:pt x="115591" y="53624"/>
                </a:lnTo>
                <a:lnTo>
                  <a:pt x="115494" y="53624"/>
                </a:lnTo>
                <a:lnTo>
                  <a:pt x="115494" y="53886"/>
                </a:lnTo>
                <a:lnTo>
                  <a:pt x="115205" y="54002"/>
                </a:lnTo>
                <a:lnTo>
                  <a:pt x="115205" y="54206"/>
                </a:lnTo>
                <a:lnTo>
                  <a:pt x="115076" y="54206"/>
                </a:lnTo>
                <a:lnTo>
                  <a:pt x="115076" y="54585"/>
                </a:lnTo>
                <a:lnTo>
                  <a:pt x="114561" y="54905"/>
                </a:lnTo>
                <a:lnTo>
                  <a:pt x="114432" y="55371"/>
                </a:lnTo>
                <a:lnTo>
                  <a:pt x="114014" y="55574"/>
                </a:lnTo>
                <a:lnTo>
                  <a:pt x="114014" y="55836"/>
                </a:lnTo>
                <a:lnTo>
                  <a:pt x="113563" y="56215"/>
                </a:lnTo>
                <a:lnTo>
                  <a:pt x="113370" y="56419"/>
                </a:lnTo>
                <a:lnTo>
                  <a:pt x="113145" y="56419"/>
                </a:lnTo>
                <a:lnTo>
                  <a:pt x="113145" y="56535"/>
                </a:lnTo>
                <a:lnTo>
                  <a:pt x="112920" y="56652"/>
                </a:lnTo>
                <a:lnTo>
                  <a:pt x="112920" y="56914"/>
                </a:lnTo>
                <a:lnTo>
                  <a:pt x="111729" y="57816"/>
                </a:lnTo>
                <a:lnTo>
                  <a:pt x="111633" y="58165"/>
                </a:lnTo>
                <a:lnTo>
                  <a:pt x="111343" y="58165"/>
                </a:lnTo>
                <a:lnTo>
                  <a:pt x="110989" y="58660"/>
                </a:lnTo>
                <a:lnTo>
                  <a:pt x="110571" y="58660"/>
                </a:lnTo>
                <a:lnTo>
                  <a:pt x="110571" y="58748"/>
                </a:lnTo>
                <a:lnTo>
                  <a:pt x="110345" y="58748"/>
                </a:lnTo>
                <a:lnTo>
                  <a:pt x="110056" y="59068"/>
                </a:lnTo>
                <a:lnTo>
                  <a:pt x="109509" y="59243"/>
                </a:lnTo>
                <a:lnTo>
                  <a:pt x="109283" y="59563"/>
                </a:lnTo>
                <a:lnTo>
                  <a:pt x="109058" y="59563"/>
                </a:lnTo>
                <a:lnTo>
                  <a:pt x="108865" y="59825"/>
                </a:lnTo>
                <a:lnTo>
                  <a:pt x="108640" y="59825"/>
                </a:lnTo>
                <a:lnTo>
                  <a:pt x="107996" y="60494"/>
                </a:lnTo>
                <a:lnTo>
                  <a:pt x="107771" y="60494"/>
                </a:lnTo>
                <a:lnTo>
                  <a:pt x="107578" y="60727"/>
                </a:lnTo>
                <a:lnTo>
                  <a:pt x="107224" y="60873"/>
                </a:lnTo>
                <a:lnTo>
                  <a:pt x="107224" y="61077"/>
                </a:lnTo>
                <a:lnTo>
                  <a:pt x="106291" y="61775"/>
                </a:lnTo>
                <a:lnTo>
                  <a:pt x="106291" y="61892"/>
                </a:lnTo>
                <a:lnTo>
                  <a:pt x="106065" y="61892"/>
                </a:lnTo>
                <a:lnTo>
                  <a:pt x="105905" y="62241"/>
                </a:lnTo>
                <a:lnTo>
                  <a:pt x="105551" y="62620"/>
                </a:lnTo>
                <a:lnTo>
                  <a:pt x="105197" y="62998"/>
                </a:lnTo>
                <a:lnTo>
                  <a:pt x="104907" y="63318"/>
                </a:lnTo>
                <a:lnTo>
                  <a:pt x="104650" y="63406"/>
                </a:lnTo>
                <a:lnTo>
                  <a:pt x="104650" y="63639"/>
                </a:lnTo>
                <a:lnTo>
                  <a:pt x="104135" y="63988"/>
                </a:lnTo>
                <a:lnTo>
                  <a:pt x="104006" y="64483"/>
                </a:lnTo>
                <a:lnTo>
                  <a:pt x="103716" y="64570"/>
                </a:lnTo>
                <a:lnTo>
                  <a:pt x="103073" y="65647"/>
                </a:lnTo>
                <a:lnTo>
                  <a:pt x="102333" y="65735"/>
                </a:lnTo>
                <a:lnTo>
                  <a:pt x="102333" y="65909"/>
                </a:lnTo>
                <a:lnTo>
                  <a:pt x="102268" y="66055"/>
                </a:lnTo>
                <a:lnTo>
                  <a:pt x="102204" y="66171"/>
                </a:lnTo>
                <a:lnTo>
                  <a:pt x="102139" y="66259"/>
                </a:lnTo>
                <a:lnTo>
                  <a:pt x="102139" y="66375"/>
                </a:lnTo>
                <a:lnTo>
                  <a:pt x="102075" y="66550"/>
                </a:lnTo>
                <a:lnTo>
                  <a:pt x="101142" y="66812"/>
                </a:lnTo>
                <a:lnTo>
                  <a:pt x="100917" y="67802"/>
                </a:lnTo>
                <a:lnTo>
                  <a:pt x="100498" y="68064"/>
                </a:lnTo>
                <a:lnTo>
                  <a:pt x="100498" y="68558"/>
                </a:lnTo>
                <a:lnTo>
                  <a:pt x="100402" y="68558"/>
                </a:lnTo>
                <a:lnTo>
                  <a:pt x="100144" y="69228"/>
                </a:lnTo>
                <a:lnTo>
                  <a:pt x="100048" y="69228"/>
                </a:lnTo>
                <a:lnTo>
                  <a:pt x="100048" y="69461"/>
                </a:lnTo>
                <a:lnTo>
                  <a:pt x="99855" y="69461"/>
                </a:lnTo>
                <a:lnTo>
                  <a:pt x="99758" y="69927"/>
                </a:lnTo>
                <a:lnTo>
                  <a:pt x="99211" y="70189"/>
                </a:lnTo>
                <a:lnTo>
                  <a:pt x="98567" y="72372"/>
                </a:lnTo>
                <a:lnTo>
                  <a:pt x="99147" y="72721"/>
                </a:lnTo>
                <a:lnTo>
                  <a:pt x="99629" y="73216"/>
                </a:lnTo>
                <a:lnTo>
                  <a:pt x="99758" y="73216"/>
                </a:lnTo>
                <a:lnTo>
                  <a:pt x="99758" y="74381"/>
                </a:lnTo>
                <a:lnTo>
                  <a:pt x="99565" y="74643"/>
                </a:lnTo>
                <a:lnTo>
                  <a:pt x="99565" y="74963"/>
                </a:lnTo>
                <a:lnTo>
                  <a:pt x="99629" y="75371"/>
                </a:lnTo>
                <a:lnTo>
                  <a:pt x="99629" y="75866"/>
                </a:lnTo>
                <a:lnTo>
                  <a:pt x="99501" y="75866"/>
                </a:lnTo>
                <a:lnTo>
                  <a:pt x="99501" y="76157"/>
                </a:lnTo>
                <a:lnTo>
                  <a:pt x="99629" y="76710"/>
                </a:lnTo>
                <a:lnTo>
                  <a:pt x="99855" y="77292"/>
                </a:lnTo>
                <a:lnTo>
                  <a:pt x="100112" y="77874"/>
                </a:lnTo>
                <a:lnTo>
                  <a:pt x="100273" y="78340"/>
                </a:lnTo>
                <a:lnTo>
                  <a:pt x="100402" y="78660"/>
                </a:lnTo>
                <a:lnTo>
                  <a:pt x="100627" y="78719"/>
                </a:lnTo>
                <a:lnTo>
                  <a:pt x="100788" y="78777"/>
                </a:lnTo>
                <a:lnTo>
                  <a:pt x="100981" y="78806"/>
                </a:lnTo>
                <a:lnTo>
                  <a:pt x="101078" y="78922"/>
                </a:lnTo>
                <a:lnTo>
                  <a:pt x="101206" y="79068"/>
                </a:lnTo>
                <a:lnTo>
                  <a:pt x="101335" y="79243"/>
                </a:lnTo>
                <a:lnTo>
                  <a:pt x="101496" y="79505"/>
                </a:lnTo>
                <a:lnTo>
                  <a:pt x="101625" y="79941"/>
                </a:lnTo>
                <a:lnTo>
                  <a:pt x="101560" y="80407"/>
                </a:lnTo>
                <a:lnTo>
                  <a:pt x="101432" y="80407"/>
                </a:lnTo>
                <a:lnTo>
                  <a:pt x="101432" y="80989"/>
                </a:lnTo>
                <a:lnTo>
                  <a:pt x="101335" y="80989"/>
                </a:lnTo>
                <a:lnTo>
                  <a:pt x="101335" y="81775"/>
                </a:lnTo>
                <a:lnTo>
                  <a:pt x="101271" y="81834"/>
                </a:lnTo>
                <a:lnTo>
                  <a:pt x="101271" y="81834"/>
                </a:lnTo>
                <a:lnTo>
                  <a:pt x="101206" y="81892"/>
                </a:lnTo>
                <a:lnTo>
                  <a:pt x="101142" y="81950"/>
                </a:lnTo>
                <a:lnTo>
                  <a:pt x="101142" y="82037"/>
                </a:lnTo>
                <a:lnTo>
                  <a:pt x="101335" y="82037"/>
                </a:lnTo>
                <a:lnTo>
                  <a:pt x="101335" y="82416"/>
                </a:lnTo>
                <a:lnTo>
                  <a:pt x="101432" y="82416"/>
                </a:lnTo>
                <a:lnTo>
                  <a:pt x="101432" y="85443"/>
                </a:lnTo>
                <a:lnTo>
                  <a:pt x="101689" y="85531"/>
                </a:lnTo>
                <a:lnTo>
                  <a:pt x="101786" y="85851"/>
                </a:lnTo>
                <a:lnTo>
                  <a:pt x="101850" y="86375"/>
                </a:lnTo>
                <a:lnTo>
                  <a:pt x="101786" y="86812"/>
                </a:lnTo>
                <a:lnTo>
                  <a:pt x="101689" y="86812"/>
                </a:lnTo>
                <a:lnTo>
                  <a:pt x="101689" y="87190"/>
                </a:lnTo>
                <a:lnTo>
                  <a:pt x="101432" y="87278"/>
                </a:lnTo>
                <a:lnTo>
                  <a:pt x="101432" y="87860"/>
                </a:lnTo>
                <a:lnTo>
                  <a:pt x="101045" y="88093"/>
                </a:lnTo>
                <a:lnTo>
                  <a:pt x="101045" y="88355"/>
                </a:lnTo>
                <a:lnTo>
                  <a:pt x="100273" y="88937"/>
                </a:lnTo>
                <a:lnTo>
                  <a:pt x="100273" y="89141"/>
                </a:lnTo>
                <a:lnTo>
                  <a:pt x="99758" y="89519"/>
                </a:lnTo>
                <a:lnTo>
                  <a:pt x="99629" y="89839"/>
                </a:lnTo>
                <a:lnTo>
                  <a:pt x="99115" y="89927"/>
                </a:lnTo>
                <a:lnTo>
                  <a:pt x="98857" y="90305"/>
                </a:lnTo>
                <a:lnTo>
                  <a:pt x="98567" y="90305"/>
                </a:lnTo>
                <a:lnTo>
                  <a:pt x="98567" y="90422"/>
                </a:lnTo>
                <a:lnTo>
                  <a:pt x="98342" y="90422"/>
                </a:lnTo>
                <a:lnTo>
                  <a:pt x="98342" y="90509"/>
                </a:lnTo>
                <a:lnTo>
                  <a:pt x="97699" y="90509"/>
                </a:lnTo>
                <a:lnTo>
                  <a:pt x="97699" y="90684"/>
                </a:lnTo>
                <a:lnTo>
                  <a:pt x="97184" y="90771"/>
                </a:lnTo>
                <a:lnTo>
                  <a:pt x="97184" y="90887"/>
                </a:lnTo>
                <a:lnTo>
                  <a:pt x="95639" y="91353"/>
                </a:lnTo>
                <a:lnTo>
                  <a:pt x="94899" y="92168"/>
                </a:lnTo>
                <a:lnTo>
                  <a:pt x="94706" y="92168"/>
                </a:lnTo>
                <a:lnTo>
                  <a:pt x="94706" y="92518"/>
                </a:lnTo>
                <a:lnTo>
                  <a:pt x="94352" y="92751"/>
                </a:lnTo>
                <a:lnTo>
                  <a:pt x="94352" y="92896"/>
                </a:lnTo>
                <a:lnTo>
                  <a:pt x="94062" y="92896"/>
                </a:lnTo>
                <a:lnTo>
                  <a:pt x="93966" y="93100"/>
                </a:lnTo>
                <a:lnTo>
                  <a:pt x="93837" y="93100"/>
                </a:lnTo>
                <a:lnTo>
                  <a:pt x="93773" y="93216"/>
                </a:lnTo>
                <a:lnTo>
                  <a:pt x="93773" y="93275"/>
                </a:lnTo>
                <a:lnTo>
                  <a:pt x="93773" y="93275"/>
                </a:lnTo>
                <a:lnTo>
                  <a:pt x="93773" y="93333"/>
                </a:lnTo>
                <a:lnTo>
                  <a:pt x="93773" y="93362"/>
                </a:lnTo>
                <a:lnTo>
                  <a:pt x="93773" y="93362"/>
                </a:lnTo>
                <a:lnTo>
                  <a:pt x="93773" y="93420"/>
                </a:lnTo>
                <a:lnTo>
                  <a:pt x="93708" y="93478"/>
                </a:lnTo>
                <a:lnTo>
                  <a:pt x="93612" y="93595"/>
                </a:lnTo>
                <a:lnTo>
                  <a:pt x="93612" y="93682"/>
                </a:lnTo>
                <a:lnTo>
                  <a:pt x="92968" y="93682"/>
                </a:lnTo>
                <a:lnTo>
                  <a:pt x="91777" y="94847"/>
                </a:lnTo>
                <a:lnTo>
                  <a:pt x="91488" y="94847"/>
                </a:lnTo>
                <a:lnTo>
                  <a:pt x="91391" y="95080"/>
                </a:lnTo>
                <a:lnTo>
                  <a:pt x="91134" y="95080"/>
                </a:lnTo>
                <a:lnTo>
                  <a:pt x="90748" y="95749"/>
                </a:lnTo>
                <a:lnTo>
                  <a:pt x="90844" y="95749"/>
                </a:lnTo>
                <a:lnTo>
                  <a:pt x="91037" y="95953"/>
                </a:lnTo>
                <a:lnTo>
                  <a:pt x="91134" y="96128"/>
                </a:lnTo>
                <a:lnTo>
                  <a:pt x="91263" y="96273"/>
                </a:lnTo>
                <a:lnTo>
                  <a:pt x="91391" y="96506"/>
                </a:lnTo>
                <a:lnTo>
                  <a:pt x="91391" y="97409"/>
                </a:lnTo>
                <a:lnTo>
                  <a:pt x="91681" y="97554"/>
                </a:lnTo>
                <a:lnTo>
                  <a:pt x="91745" y="97874"/>
                </a:lnTo>
                <a:lnTo>
                  <a:pt x="91745" y="98195"/>
                </a:lnTo>
                <a:lnTo>
                  <a:pt x="91906" y="98457"/>
                </a:lnTo>
                <a:lnTo>
                  <a:pt x="91971" y="98515"/>
                </a:lnTo>
                <a:lnTo>
                  <a:pt x="91971" y="98515"/>
                </a:lnTo>
                <a:lnTo>
                  <a:pt x="91971" y="98573"/>
                </a:lnTo>
                <a:lnTo>
                  <a:pt x="92035" y="98573"/>
                </a:lnTo>
                <a:lnTo>
                  <a:pt x="92067" y="98573"/>
                </a:lnTo>
                <a:lnTo>
                  <a:pt x="92131" y="98573"/>
                </a:lnTo>
                <a:lnTo>
                  <a:pt x="92035" y="100582"/>
                </a:lnTo>
                <a:lnTo>
                  <a:pt x="91906" y="100582"/>
                </a:lnTo>
                <a:lnTo>
                  <a:pt x="91906" y="101048"/>
                </a:lnTo>
                <a:lnTo>
                  <a:pt x="91777" y="101048"/>
                </a:lnTo>
                <a:lnTo>
                  <a:pt x="91777" y="101106"/>
                </a:lnTo>
                <a:lnTo>
                  <a:pt x="91777" y="101164"/>
                </a:lnTo>
                <a:lnTo>
                  <a:pt x="91842" y="101193"/>
                </a:lnTo>
                <a:lnTo>
                  <a:pt x="91906" y="101251"/>
                </a:lnTo>
                <a:lnTo>
                  <a:pt x="91906" y="101251"/>
                </a:lnTo>
                <a:lnTo>
                  <a:pt x="91971" y="101688"/>
                </a:lnTo>
                <a:lnTo>
                  <a:pt x="91842" y="102008"/>
                </a:lnTo>
                <a:lnTo>
                  <a:pt x="91681" y="102328"/>
                </a:lnTo>
                <a:lnTo>
                  <a:pt x="91488" y="102532"/>
                </a:lnTo>
                <a:lnTo>
                  <a:pt x="91488" y="102794"/>
                </a:lnTo>
                <a:lnTo>
                  <a:pt x="90619" y="103377"/>
                </a:lnTo>
                <a:lnTo>
                  <a:pt x="90104" y="103377"/>
                </a:lnTo>
                <a:lnTo>
                  <a:pt x="90104" y="103493"/>
                </a:lnTo>
                <a:lnTo>
                  <a:pt x="89750" y="103493"/>
                </a:lnTo>
                <a:lnTo>
                  <a:pt x="89557" y="103697"/>
                </a:lnTo>
                <a:lnTo>
                  <a:pt x="89203" y="103697"/>
                </a:lnTo>
                <a:lnTo>
                  <a:pt x="89203" y="103813"/>
                </a:lnTo>
                <a:lnTo>
                  <a:pt x="88688" y="103901"/>
                </a:lnTo>
                <a:lnTo>
                  <a:pt x="88688" y="104075"/>
                </a:lnTo>
                <a:lnTo>
                  <a:pt x="88045" y="104075"/>
                </a:lnTo>
                <a:lnTo>
                  <a:pt x="87916" y="104279"/>
                </a:lnTo>
                <a:lnTo>
                  <a:pt x="87401" y="104395"/>
                </a:lnTo>
                <a:lnTo>
                  <a:pt x="87401" y="104483"/>
                </a:lnTo>
                <a:lnTo>
                  <a:pt x="87176" y="104657"/>
                </a:lnTo>
                <a:lnTo>
                  <a:pt x="86983" y="104978"/>
                </a:lnTo>
                <a:lnTo>
                  <a:pt x="86886" y="104978"/>
                </a:lnTo>
                <a:lnTo>
                  <a:pt x="86983" y="105065"/>
                </a:lnTo>
                <a:lnTo>
                  <a:pt x="87111" y="105181"/>
                </a:lnTo>
                <a:lnTo>
                  <a:pt x="87176" y="105240"/>
                </a:lnTo>
                <a:lnTo>
                  <a:pt x="87176" y="105443"/>
                </a:lnTo>
                <a:lnTo>
                  <a:pt x="87272" y="105443"/>
                </a:lnTo>
                <a:lnTo>
                  <a:pt x="87272" y="106404"/>
                </a:lnTo>
                <a:lnTo>
                  <a:pt x="87176" y="106404"/>
                </a:lnTo>
                <a:lnTo>
                  <a:pt x="87176" y="107190"/>
                </a:lnTo>
                <a:lnTo>
                  <a:pt x="86983" y="107190"/>
                </a:lnTo>
                <a:lnTo>
                  <a:pt x="86983" y="107569"/>
                </a:lnTo>
                <a:lnTo>
                  <a:pt x="86886" y="107569"/>
                </a:lnTo>
                <a:lnTo>
                  <a:pt x="86886" y="107772"/>
                </a:lnTo>
                <a:lnTo>
                  <a:pt x="86757" y="107772"/>
                </a:lnTo>
                <a:lnTo>
                  <a:pt x="86757" y="108238"/>
                </a:lnTo>
                <a:lnTo>
                  <a:pt x="86629" y="108238"/>
                </a:lnTo>
                <a:lnTo>
                  <a:pt x="86629" y="108471"/>
                </a:lnTo>
                <a:lnTo>
                  <a:pt x="86532" y="108471"/>
                </a:lnTo>
                <a:lnTo>
                  <a:pt x="86339" y="109519"/>
                </a:lnTo>
                <a:lnTo>
                  <a:pt x="85888" y="109898"/>
                </a:lnTo>
                <a:lnTo>
                  <a:pt x="85888" y="109985"/>
                </a:lnTo>
                <a:lnTo>
                  <a:pt x="85599" y="109985"/>
                </a:lnTo>
                <a:lnTo>
                  <a:pt x="85341" y="110305"/>
                </a:lnTo>
                <a:lnTo>
                  <a:pt x="85052" y="110305"/>
                </a:lnTo>
                <a:lnTo>
                  <a:pt x="85052" y="110480"/>
                </a:lnTo>
                <a:lnTo>
                  <a:pt x="84955" y="110567"/>
                </a:lnTo>
                <a:lnTo>
                  <a:pt x="84762" y="110742"/>
                </a:lnTo>
                <a:lnTo>
                  <a:pt x="84601" y="110829"/>
                </a:lnTo>
                <a:lnTo>
                  <a:pt x="84408" y="110946"/>
                </a:lnTo>
                <a:lnTo>
                  <a:pt x="84183" y="111062"/>
                </a:lnTo>
                <a:lnTo>
                  <a:pt x="84054" y="111382"/>
                </a:lnTo>
                <a:lnTo>
                  <a:pt x="83958" y="111382"/>
                </a:lnTo>
                <a:lnTo>
                  <a:pt x="83958" y="111644"/>
                </a:lnTo>
                <a:lnTo>
                  <a:pt x="83668" y="111732"/>
                </a:lnTo>
                <a:lnTo>
                  <a:pt x="83539" y="112314"/>
                </a:lnTo>
                <a:lnTo>
                  <a:pt x="83121" y="112547"/>
                </a:lnTo>
                <a:lnTo>
                  <a:pt x="83121" y="112809"/>
                </a:lnTo>
                <a:lnTo>
                  <a:pt x="82896" y="112896"/>
                </a:lnTo>
                <a:lnTo>
                  <a:pt x="82896" y="113129"/>
                </a:lnTo>
                <a:lnTo>
                  <a:pt x="82381" y="113478"/>
                </a:lnTo>
                <a:lnTo>
                  <a:pt x="82381" y="113711"/>
                </a:lnTo>
                <a:lnTo>
                  <a:pt x="81480" y="114381"/>
                </a:lnTo>
                <a:lnTo>
                  <a:pt x="81383" y="114643"/>
                </a:lnTo>
                <a:lnTo>
                  <a:pt x="80836" y="114759"/>
                </a:lnTo>
                <a:lnTo>
                  <a:pt x="80740" y="115138"/>
                </a:lnTo>
                <a:lnTo>
                  <a:pt x="80096" y="115458"/>
                </a:lnTo>
                <a:lnTo>
                  <a:pt x="80096" y="115720"/>
                </a:lnTo>
                <a:lnTo>
                  <a:pt x="79903" y="115720"/>
                </a:lnTo>
                <a:lnTo>
                  <a:pt x="79806" y="115924"/>
                </a:lnTo>
                <a:lnTo>
                  <a:pt x="79549" y="115924"/>
                </a:lnTo>
                <a:lnTo>
                  <a:pt x="78809" y="116710"/>
                </a:lnTo>
                <a:lnTo>
                  <a:pt x="78519" y="116710"/>
                </a:lnTo>
                <a:lnTo>
                  <a:pt x="78262" y="117088"/>
                </a:lnTo>
                <a:lnTo>
                  <a:pt x="77522" y="117350"/>
                </a:lnTo>
                <a:lnTo>
                  <a:pt x="77232" y="117671"/>
                </a:lnTo>
                <a:lnTo>
                  <a:pt x="76685" y="117787"/>
                </a:lnTo>
                <a:lnTo>
                  <a:pt x="76588" y="118049"/>
                </a:lnTo>
                <a:lnTo>
                  <a:pt x="75301" y="118136"/>
                </a:lnTo>
                <a:lnTo>
                  <a:pt x="75301" y="118136"/>
                </a:lnTo>
                <a:lnTo>
                  <a:pt x="75301" y="118078"/>
                </a:lnTo>
                <a:lnTo>
                  <a:pt x="75237" y="118049"/>
                </a:lnTo>
                <a:lnTo>
                  <a:pt x="75172" y="118049"/>
                </a:lnTo>
                <a:lnTo>
                  <a:pt x="75044" y="118049"/>
                </a:lnTo>
                <a:lnTo>
                  <a:pt x="75044" y="118136"/>
                </a:lnTo>
                <a:lnTo>
                  <a:pt x="74754" y="118136"/>
                </a:lnTo>
                <a:lnTo>
                  <a:pt x="74400" y="118631"/>
                </a:lnTo>
                <a:lnTo>
                  <a:pt x="73242" y="118631"/>
                </a:lnTo>
                <a:lnTo>
                  <a:pt x="73113" y="118835"/>
                </a:lnTo>
                <a:lnTo>
                  <a:pt x="72823" y="118835"/>
                </a:lnTo>
                <a:lnTo>
                  <a:pt x="72823" y="118951"/>
                </a:lnTo>
                <a:lnTo>
                  <a:pt x="71311" y="118835"/>
                </a:lnTo>
                <a:lnTo>
                  <a:pt x="71311" y="118719"/>
                </a:lnTo>
                <a:lnTo>
                  <a:pt x="71086" y="118719"/>
                </a:lnTo>
                <a:lnTo>
                  <a:pt x="71086" y="118631"/>
                </a:lnTo>
                <a:lnTo>
                  <a:pt x="70893" y="118573"/>
                </a:lnTo>
                <a:lnTo>
                  <a:pt x="70796" y="118573"/>
                </a:lnTo>
                <a:lnTo>
                  <a:pt x="70732" y="118631"/>
                </a:lnTo>
                <a:lnTo>
                  <a:pt x="70667" y="118660"/>
                </a:lnTo>
                <a:lnTo>
                  <a:pt x="70603" y="118719"/>
                </a:lnTo>
                <a:lnTo>
                  <a:pt x="70603" y="118777"/>
                </a:lnTo>
                <a:lnTo>
                  <a:pt x="70539" y="118835"/>
                </a:lnTo>
                <a:lnTo>
                  <a:pt x="70539" y="118835"/>
                </a:lnTo>
                <a:lnTo>
                  <a:pt x="68865" y="118719"/>
                </a:lnTo>
                <a:lnTo>
                  <a:pt x="68865" y="118835"/>
                </a:lnTo>
                <a:lnTo>
                  <a:pt x="68511" y="118835"/>
                </a:lnTo>
                <a:lnTo>
                  <a:pt x="68093" y="119301"/>
                </a:lnTo>
                <a:lnTo>
                  <a:pt x="66033" y="119301"/>
                </a:lnTo>
                <a:lnTo>
                  <a:pt x="66033" y="119417"/>
                </a:lnTo>
                <a:lnTo>
                  <a:pt x="65518" y="119534"/>
                </a:lnTo>
                <a:lnTo>
                  <a:pt x="65100" y="120000"/>
                </a:lnTo>
                <a:lnTo>
                  <a:pt x="63813" y="120000"/>
                </a:lnTo>
                <a:lnTo>
                  <a:pt x="63748" y="119941"/>
                </a:lnTo>
                <a:lnTo>
                  <a:pt x="63652" y="119883"/>
                </a:lnTo>
                <a:lnTo>
                  <a:pt x="63523" y="119825"/>
                </a:lnTo>
                <a:lnTo>
                  <a:pt x="63459" y="119796"/>
                </a:lnTo>
                <a:lnTo>
                  <a:pt x="63459" y="119534"/>
                </a:lnTo>
                <a:lnTo>
                  <a:pt x="63427" y="119475"/>
                </a:lnTo>
                <a:lnTo>
                  <a:pt x="63298" y="119417"/>
                </a:lnTo>
                <a:lnTo>
                  <a:pt x="63105" y="119301"/>
                </a:lnTo>
                <a:lnTo>
                  <a:pt x="62944" y="119243"/>
                </a:lnTo>
                <a:lnTo>
                  <a:pt x="62783" y="119155"/>
                </a:lnTo>
                <a:lnTo>
                  <a:pt x="62654" y="119097"/>
                </a:lnTo>
                <a:lnTo>
                  <a:pt x="62526" y="119097"/>
                </a:lnTo>
                <a:lnTo>
                  <a:pt x="62461" y="119039"/>
                </a:lnTo>
                <a:lnTo>
                  <a:pt x="62461" y="119097"/>
                </a:lnTo>
                <a:lnTo>
                  <a:pt x="62461" y="119097"/>
                </a:lnTo>
                <a:lnTo>
                  <a:pt x="62461" y="119155"/>
                </a:lnTo>
                <a:lnTo>
                  <a:pt x="62461" y="119155"/>
                </a:lnTo>
                <a:lnTo>
                  <a:pt x="62429" y="119213"/>
                </a:lnTo>
                <a:lnTo>
                  <a:pt x="61786" y="119213"/>
                </a:lnTo>
                <a:lnTo>
                  <a:pt x="61657" y="118049"/>
                </a:lnTo>
                <a:lnTo>
                  <a:pt x="61786" y="118049"/>
                </a:lnTo>
                <a:lnTo>
                  <a:pt x="61786" y="117933"/>
                </a:lnTo>
                <a:lnTo>
                  <a:pt x="61657" y="117933"/>
                </a:lnTo>
                <a:lnTo>
                  <a:pt x="61528" y="117554"/>
                </a:lnTo>
                <a:lnTo>
                  <a:pt x="61432" y="117554"/>
                </a:lnTo>
                <a:lnTo>
                  <a:pt x="61432" y="117350"/>
                </a:lnTo>
                <a:lnTo>
                  <a:pt x="61142" y="117205"/>
                </a:lnTo>
                <a:lnTo>
                  <a:pt x="61142" y="116885"/>
                </a:lnTo>
                <a:lnTo>
                  <a:pt x="60884" y="116710"/>
                </a:lnTo>
                <a:lnTo>
                  <a:pt x="60884" y="116128"/>
                </a:lnTo>
                <a:lnTo>
                  <a:pt x="61013" y="116128"/>
                </a:lnTo>
                <a:lnTo>
                  <a:pt x="61013" y="116040"/>
                </a:lnTo>
                <a:lnTo>
                  <a:pt x="61528" y="116040"/>
                </a:lnTo>
                <a:lnTo>
                  <a:pt x="61657" y="115807"/>
                </a:lnTo>
                <a:lnTo>
                  <a:pt x="61657" y="115487"/>
                </a:lnTo>
                <a:lnTo>
                  <a:pt x="61657" y="115080"/>
                </a:lnTo>
                <a:lnTo>
                  <a:pt x="61657" y="114759"/>
                </a:lnTo>
                <a:lnTo>
                  <a:pt x="61238" y="114556"/>
                </a:lnTo>
                <a:lnTo>
                  <a:pt x="61238" y="114294"/>
                </a:lnTo>
                <a:lnTo>
                  <a:pt x="60884" y="114061"/>
                </a:lnTo>
                <a:lnTo>
                  <a:pt x="60884" y="113857"/>
                </a:lnTo>
                <a:lnTo>
                  <a:pt x="60788" y="113857"/>
                </a:lnTo>
                <a:lnTo>
                  <a:pt x="60498" y="113129"/>
                </a:lnTo>
                <a:lnTo>
                  <a:pt x="60370" y="113129"/>
                </a:lnTo>
                <a:lnTo>
                  <a:pt x="60241" y="112547"/>
                </a:lnTo>
                <a:lnTo>
                  <a:pt x="59951" y="112430"/>
                </a:lnTo>
                <a:lnTo>
                  <a:pt x="59951" y="112227"/>
                </a:lnTo>
                <a:lnTo>
                  <a:pt x="59855" y="112227"/>
                </a:lnTo>
                <a:lnTo>
                  <a:pt x="59855" y="111644"/>
                </a:lnTo>
                <a:lnTo>
                  <a:pt x="59726" y="111644"/>
                </a:lnTo>
                <a:lnTo>
                  <a:pt x="59726" y="111382"/>
                </a:lnTo>
                <a:lnTo>
                  <a:pt x="59597" y="111382"/>
                </a:lnTo>
                <a:lnTo>
                  <a:pt x="59501" y="110684"/>
                </a:lnTo>
                <a:lnTo>
                  <a:pt x="59308" y="110684"/>
                </a:lnTo>
                <a:lnTo>
                  <a:pt x="59082" y="109985"/>
                </a:lnTo>
                <a:lnTo>
                  <a:pt x="58954" y="109985"/>
                </a:lnTo>
                <a:lnTo>
                  <a:pt x="58857" y="109898"/>
                </a:lnTo>
                <a:lnTo>
                  <a:pt x="58793" y="109781"/>
                </a:lnTo>
                <a:lnTo>
                  <a:pt x="58728" y="109665"/>
                </a:lnTo>
                <a:lnTo>
                  <a:pt x="58664" y="109519"/>
                </a:lnTo>
                <a:lnTo>
                  <a:pt x="58310" y="109519"/>
                </a:lnTo>
                <a:lnTo>
                  <a:pt x="57570" y="108733"/>
                </a:lnTo>
                <a:lnTo>
                  <a:pt x="57280" y="108558"/>
                </a:lnTo>
                <a:lnTo>
                  <a:pt x="57280" y="108355"/>
                </a:lnTo>
                <a:lnTo>
                  <a:pt x="57152" y="108355"/>
                </a:lnTo>
                <a:lnTo>
                  <a:pt x="57152" y="108151"/>
                </a:lnTo>
                <a:lnTo>
                  <a:pt x="57023" y="108151"/>
                </a:lnTo>
                <a:lnTo>
                  <a:pt x="57023" y="107889"/>
                </a:lnTo>
                <a:lnTo>
                  <a:pt x="56733" y="107772"/>
                </a:lnTo>
                <a:lnTo>
                  <a:pt x="56733" y="107569"/>
                </a:lnTo>
                <a:lnTo>
                  <a:pt x="56508" y="107452"/>
                </a:lnTo>
                <a:lnTo>
                  <a:pt x="56379" y="106026"/>
                </a:lnTo>
                <a:lnTo>
                  <a:pt x="56090" y="105909"/>
                </a:lnTo>
                <a:lnTo>
                  <a:pt x="56090" y="105327"/>
                </a:lnTo>
                <a:lnTo>
                  <a:pt x="55993" y="105327"/>
                </a:lnTo>
                <a:lnTo>
                  <a:pt x="55993" y="104978"/>
                </a:lnTo>
                <a:lnTo>
                  <a:pt x="55864" y="104978"/>
                </a:lnTo>
                <a:lnTo>
                  <a:pt x="55864" y="103493"/>
                </a:lnTo>
                <a:lnTo>
                  <a:pt x="55736" y="103493"/>
                </a:lnTo>
                <a:lnTo>
                  <a:pt x="55639" y="102998"/>
                </a:lnTo>
                <a:lnTo>
                  <a:pt x="55446" y="102998"/>
                </a:lnTo>
                <a:lnTo>
                  <a:pt x="55446" y="102532"/>
                </a:lnTo>
                <a:lnTo>
                  <a:pt x="55349" y="102532"/>
                </a:lnTo>
                <a:lnTo>
                  <a:pt x="55349" y="102154"/>
                </a:lnTo>
                <a:lnTo>
                  <a:pt x="55221" y="102154"/>
                </a:lnTo>
                <a:lnTo>
                  <a:pt x="55221" y="101630"/>
                </a:lnTo>
                <a:lnTo>
                  <a:pt x="55349" y="101630"/>
                </a:lnTo>
                <a:lnTo>
                  <a:pt x="55221" y="100203"/>
                </a:lnTo>
                <a:lnTo>
                  <a:pt x="55221" y="100029"/>
                </a:lnTo>
                <a:lnTo>
                  <a:pt x="55285" y="99883"/>
                </a:lnTo>
                <a:lnTo>
                  <a:pt x="55285" y="99737"/>
                </a:lnTo>
                <a:lnTo>
                  <a:pt x="55349" y="99563"/>
                </a:lnTo>
                <a:lnTo>
                  <a:pt x="55349" y="99446"/>
                </a:lnTo>
                <a:lnTo>
                  <a:pt x="55349" y="99417"/>
                </a:lnTo>
                <a:lnTo>
                  <a:pt x="55221" y="99417"/>
                </a:lnTo>
                <a:lnTo>
                  <a:pt x="54995" y="98719"/>
                </a:lnTo>
                <a:lnTo>
                  <a:pt x="54448" y="98340"/>
                </a:lnTo>
                <a:lnTo>
                  <a:pt x="54448" y="97991"/>
                </a:lnTo>
                <a:lnTo>
                  <a:pt x="54352" y="97991"/>
                </a:lnTo>
                <a:lnTo>
                  <a:pt x="54352" y="97758"/>
                </a:lnTo>
                <a:lnTo>
                  <a:pt x="54159" y="97758"/>
                </a:lnTo>
                <a:lnTo>
                  <a:pt x="54159" y="97554"/>
                </a:lnTo>
                <a:lnTo>
                  <a:pt x="53708" y="97176"/>
                </a:lnTo>
                <a:lnTo>
                  <a:pt x="53708" y="96972"/>
                </a:lnTo>
                <a:lnTo>
                  <a:pt x="53419" y="96826"/>
                </a:lnTo>
                <a:lnTo>
                  <a:pt x="53419" y="96593"/>
                </a:lnTo>
                <a:lnTo>
                  <a:pt x="53290" y="96593"/>
                </a:lnTo>
                <a:lnTo>
                  <a:pt x="53290" y="96011"/>
                </a:lnTo>
                <a:lnTo>
                  <a:pt x="53161" y="96011"/>
                </a:lnTo>
                <a:lnTo>
                  <a:pt x="53161" y="95749"/>
                </a:lnTo>
                <a:lnTo>
                  <a:pt x="52872" y="95662"/>
                </a:lnTo>
                <a:lnTo>
                  <a:pt x="52872" y="95429"/>
                </a:lnTo>
                <a:lnTo>
                  <a:pt x="52775" y="95429"/>
                </a:lnTo>
                <a:lnTo>
                  <a:pt x="52775" y="94963"/>
                </a:lnTo>
                <a:lnTo>
                  <a:pt x="52421" y="94759"/>
                </a:lnTo>
                <a:lnTo>
                  <a:pt x="52421" y="94381"/>
                </a:lnTo>
                <a:lnTo>
                  <a:pt x="52131" y="94264"/>
                </a:lnTo>
                <a:lnTo>
                  <a:pt x="51874" y="93595"/>
                </a:lnTo>
                <a:lnTo>
                  <a:pt x="51584" y="93478"/>
                </a:lnTo>
                <a:lnTo>
                  <a:pt x="51584" y="93216"/>
                </a:lnTo>
                <a:lnTo>
                  <a:pt x="51134" y="92896"/>
                </a:lnTo>
                <a:lnTo>
                  <a:pt x="50941" y="92430"/>
                </a:lnTo>
                <a:lnTo>
                  <a:pt x="50716" y="92256"/>
                </a:lnTo>
                <a:lnTo>
                  <a:pt x="50716" y="92052"/>
                </a:lnTo>
                <a:lnTo>
                  <a:pt x="50587" y="92052"/>
                </a:lnTo>
                <a:lnTo>
                  <a:pt x="50555" y="91673"/>
                </a:lnTo>
                <a:lnTo>
                  <a:pt x="50555" y="91149"/>
                </a:lnTo>
                <a:lnTo>
                  <a:pt x="50587" y="90567"/>
                </a:lnTo>
                <a:lnTo>
                  <a:pt x="50651" y="90043"/>
                </a:lnTo>
                <a:lnTo>
                  <a:pt x="50716" y="89723"/>
                </a:lnTo>
                <a:lnTo>
                  <a:pt x="50587" y="87976"/>
                </a:lnTo>
                <a:lnTo>
                  <a:pt x="50716" y="87976"/>
                </a:lnTo>
                <a:lnTo>
                  <a:pt x="50716" y="87772"/>
                </a:lnTo>
                <a:lnTo>
                  <a:pt x="51134" y="87510"/>
                </a:lnTo>
                <a:lnTo>
                  <a:pt x="51134" y="86928"/>
                </a:lnTo>
                <a:lnTo>
                  <a:pt x="51230" y="86928"/>
                </a:lnTo>
                <a:lnTo>
                  <a:pt x="51230" y="86608"/>
                </a:lnTo>
                <a:lnTo>
                  <a:pt x="51359" y="86608"/>
                </a:lnTo>
                <a:lnTo>
                  <a:pt x="51359" y="86346"/>
                </a:lnTo>
                <a:lnTo>
                  <a:pt x="51488" y="86346"/>
                </a:lnTo>
                <a:lnTo>
                  <a:pt x="51488" y="85647"/>
                </a:lnTo>
                <a:lnTo>
                  <a:pt x="51584" y="85647"/>
                </a:lnTo>
                <a:lnTo>
                  <a:pt x="51584" y="84949"/>
                </a:lnTo>
                <a:lnTo>
                  <a:pt x="51777" y="84949"/>
                </a:lnTo>
                <a:lnTo>
                  <a:pt x="51777" y="84745"/>
                </a:lnTo>
                <a:lnTo>
                  <a:pt x="51874" y="84745"/>
                </a:lnTo>
                <a:lnTo>
                  <a:pt x="51874" y="84017"/>
                </a:lnTo>
                <a:lnTo>
                  <a:pt x="52067" y="83726"/>
                </a:lnTo>
                <a:lnTo>
                  <a:pt x="52228" y="83580"/>
                </a:lnTo>
                <a:lnTo>
                  <a:pt x="52485" y="83435"/>
                </a:lnTo>
                <a:lnTo>
                  <a:pt x="52646" y="83144"/>
                </a:lnTo>
                <a:lnTo>
                  <a:pt x="52775" y="82736"/>
                </a:lnTo>
                <a:lnTo>
                  <a:pt x="53161" y="82736"/>
                </a:lnTo>
                <a:lnTo>
                  <a:pt x="53419" y="82416"/>
                </a:lnTo>
                <a:lnTo>
                  <a:pt x="53644" y="82212"/>
                </a:lnTo>
                <a:lnTo>
                  <a:pt x="53805" y="82037"/>
                </a:lnTo>
                <a:lnTo>
                  <a:pt x="53934" y="81775"/>
                </a:lnTo>
                <a:lnTo>
                  <a:pt x="54062" y="81397"/>
                </a:lnTo>
                <a:lnTo>
                  <a:pt x="54062" y="80873"/>
                </a:lnTo>
                <a:lnTo>
                  <a:pt x="54094" y="80727"/>
                </a:lnTo>
                <a:lnTo>
                  <a:pt x="54159" y="80407"/>
                </a:lnTo>
                <a:lnTo>
                  <a:pt x="54094" y="80087"/>
                </a:lnTo>
                <a:lnTo>
                  <a:pt x="54062" y="79825"/>
                </a:lnTo>
                <a:lnTo>
                  <a:pt x="53708" y="79621"/>
                </a:lnTo>
                <a:lnTo>
                  <a:pt x="53708" y="79243"/>
                </a:lnTo>
                <a:lnTo>
                  <a:pt x="53515" y="79243"/>
                </a:lnTo>
                <a:lnTo>
                  <a:pt x="53419" y="78777"/>
                </a:lnTo>
                <a:lnTo>
                  <a:pt x="53290" y="78777"/>
                </a:lnTo>
                <a:lnTo>
                  <a:pt x="53290" y="78457"/>
                </a:lnTo>
                <a:lnTo>
                  <a:pt x="53161" y="78457"/>
                </a:lnTo>
                <a:lnTo>
                  <a:pt x="53161" y="77962"/>
                </a:lnTo>
                <a:lnTo>
                  <a:pt x="52872" y="77874"/>
                </a:lnTo>
                <a:lnTo>
                  <a:pt x="52775" y="76710"/>
                </a:lnTo>
                <a:lnTo>
                  <a:pt x="53129" y="76477"/>
                </a:lnTo>
                <a:lnTo>
                  <a:pt x="53226" y="76215"/>
                </a:lnTo>
                <a:lnTo>
                  <a:pt x="53290" y="75749"/>
                </a:lnTo>
                <a:lnTo>
                  <a:pt x="53065" y="75487"/>
                </a:lnTo>
                <a:lnTo>
                  <a:pt x="52936" y="75283"/>
                </a:lnTo>
                <a:lnTo>
                  <a:pt x="52872" y="74992"/>
                </a:lnTo>
                <a:lnTo>
                  <a:pt x="52775" y="74701"/>
                </a:lnTo>
                <a:lnTo>
                  <a:pt x="52646" y="74701"/>
                </a:lnTo>
                <a:lnTo>
                  <a:pt x="52518" y="74264"/>
                </a:lnTo>
                <a:lnTo>
                  <a:pt x="52421" y="74264"/>
                </a:lnTo>
                <a:lnTo>
                  <a:pt x="52421" y="73624"/>
                </a:lnTo>
                <a:lnTo>
                  <a:pt x="52003" y="73420"/>
                </a:lnTo>
                <a:lnTo>
                  <a:pt x="51874" y="72838"/>
                </a:lnTo>
                <a:lnTo>
                  <a:pt x="51584" y="72721"/>
                </a:lnTo>
                <a:lnTo>
                  <a:pt x="51584" y="72518"/>
                </a:lnTo>
                <a:lnTo>
                  <a:pt x="51488" y="72518"/>
                </a:lnTo>
                <a:lnTo>
                  <a:pt x="51488" y="71673"/>
                </a:lnTo>
                <a:lnTo>
                  <a:pt x="51134" y="70625"/>
                </a:lnTo>
                <a:lnTo>
                  <a:pt x="50844" y="70625"/>
                </a:lnTo>
                <a:lnTo>
                  <a:pt x="50716" y="70189"/>
                </a:lnTo>
                <a:lnTo>
                  <a:pt x="50587" y="70189"/>
                </a:lnTo>
                <a:lnTo>
                  <a:pt x="50587" y="69810"/>
                </a:lnTo>
                <a:lnTo>
                  <a:pt x="50297" y="69723"/>
                </a:lnTo>
                <a:lnTo>
                  <a:pt x="50072" y="69403"/>
                </a:lnTo>
                <a:lnTo>
                  <a:pt x="49847" y="69082"/>
                </a:lnTo>
                <a:lnTo>
                  <a:pt x="49654" y="68646"/>
                </a:lnTo>
                <a:lnTo>
                  <a:pt x="49300" y="68646"/>
                </a:lnTo>
                <a:lnTo>
                  <a:pt x="49300" y="68442"/>
                </a:lnTo>
                <a:lnTo>
                  <a:pt x="48849" y="68064"/>
                </a:lnTo>
                <a:lnTo>
                  <a:pt x="48495" y="67656"/>
                </a:lnTo>
                <a:lnTo>
                  <a:pt x="48141" y="67219"/>
                </a:lnTo>
                <a:lnTo>
                  <a:pt x="47497" y="66812"/>
                </a:lnTo>
                <a:lnTo>
                  <a:pt x="47497" y="66433"/>
                </a:lnTo>
                <a:lnTo>
                  <a:pt x="47144" y="66317"/>
                </a:lnTo>
                <a:lnTo>
                  <a:pt x="46918" y="66171"/>
                </a:lnTo>
                <a:lnTo>
                  <a:pt x="46725" y="65909"/>
                </a:lnTo>
                <a:lnTo>
                  <a:pt x="46725" y="65473"/>
                </a:lnTo>
                <a:lnTo>
                  <a:pt x="46339" y="65327"/>
                </a:lnTo>
                <a:lnTo>
                  <a:pt x="46210" y="65065"/>
                </a:lnTo>
                <a:lnTo>
                  <a:pt x="46210" y="64570"/>
                </a:lnTo>
                <a:lnTo>
                  <a:pt x="45985" y="64570"/>
                </a:lnTo>
                <a:lnTo>
                  <a:pt x="45792" y="64221"/>
                </a:lnTo>
                <a:lnTo>
                  <a:pt x="45695" y="63930"/>
                </a:lnTo>
                <a:lnTo>
                  <a:pt x="45502" y="63668"/>
                </a:lnTo>
                <a:lnTo>
                  <a:pt x="45406" y="63318"/>
                </a:lnTo>
                <a:lnTo>
                  <a:pt x="45341" y="62823"/>
                </a:lnTo>
                <a:lnTo>
                  <a:pt x="46082" y="62823"/>
                </a:lnTo>
                <a:lnTo>
                  <a:pt x="46082" y="62620"/>
                </a:lnTo>
                <a:lnTo>
                  <a:pt x="46339" y="62474"/>
                </a:lnTo>
                <a:lnTo>
                  <a:pt x="46339" y="60727"/>
                </a:lnTo>
                <a:lnTo>
                  <a:pt x="46629" y="60727"/>
                </a:lnTo>
                <a:lnTo>
                  <a:pt x="46436" y="60407"/>
                </a:lnTo>
                <a:lnTo>
                  <a:pt x="46339" y="60407"/>
                </a:lnTo>
                <a:lnTo>
                  <a:pt x="46275" y="59970"/>
                </a:lnTo>
                <a:lnTo>
                  <a:pt x="46371" y="59592"/>
                </a:lnTo>
                <a:lnTo>
                  <a:pt x="46564" y="59243"/>
                </a:lnTo>
                <a:lnTo>
                  <a:pt x="46725" y="58981"/>
                </a:lnTo>
                <a:lnTo>
                  <a:pt x="46983" y="58864"/>
                </a:lnTo>
                <a:lnTo>
                  <a:pt x="46983" y="58165"/>
                </a:lnTo>
                <a:lnTo>
                  <a:pt x="47272" y="58165"/>
                </a:lnTo>
                <a:lnTo>
                  <a:pt x="47208" y="58020"/>
                </a:lnTo>
                <a:lnTo>
                  <a:pt x="47079" y="57816"/>
                </a:lnTo>
                <a:lnTo>
                  <a:pt x="47079" y="57583"/>
                </a:lnTo>
                <a:lnTo>
                  <a:pt x="47079" y="57321"/>
                </a:lnTo>
                <a:lnTo>
                  <a:pt x="47272" y="57321"/>
                </a:lnTo>
                <a:lnTo>
                  <a:pt x="47272" y="56914"/>
                </a:lnTo>
                <a:lnTo>
                  <a:pt x="46983" y="56797"/>
                </a:lnTo>
                <a:lnTo>
                  <a:pt x="46983" y="56535"/>
                </a:lnTo>
                <a:lnTo>
                  <a:pt x="46854" y="56535"/>
                </a:lnTo>
                <a:lnTo>
                  <a:pt x="46725" y="55953"/>
                </a:lnTo>
                <a:lnTo>
                  <a:pt x="46082" y="55836"/>
                </a:lnTo>
                <a:lnTo>
                  <a:pt x="45985" y="55749"/>
                </a:lnTo>
                <a:lnTo>
                  <a:pt x="45921" y="55633"/>
                </a:lnTo>
                <a:lnTo>
                  <a:pt x="45792" y="55516"/>
                </a:lnTo>
                <a:lnTo>
                  <a:pt x="45728" y="55429"/>
                </a:lnTo>
                <a:lnTo>
                  <a:pt x="45695" y="55254"/>
                </a:lnTo>
                <a:lnTo>
                  <a:pt x="45567" y="55254"/>
                </a:lnTo>
                <a:lnTo>
                  <a:pt x="45567" y="54905"/>
                </a:lnTo>
                <a:lnTo>
                  <a:pt x="44923" y="54905"/>
                </a:lnTo>
                <a:lnTo>
                  <a:pt x="44923" y="54788"/>
                </a:lnTo>
                <a:lnTo>
                  <a:pt x="44151" y="54788"/>
                </a:lnTo>
                <a:lnTo>
                  <a:pt x="44151" y="54905"/>
                </a:lnTo>
                <a:lnTo>
                  <a:pt x="43218" y="54905"/>
                </a:lnTo>
                <a:lnTo>
                  <a:pt x="43218" y="54788"/>
                </a:lnTo>
                <a:lnTo>
                  <a:pt x="43121" y="54788"/>
                </a:lnTo>
                <a:lnTo>
                  <a:pt x="42864" y="55167"/>
                </a:lnTo>
                <a:lnTo>
                  <a:pt x="40418" y="55254"/>
                </a:lnTo>
                <a:lnTo>
                  <a:pt x="40289" y="55109"/>
                </a:lnTo>
                <a:lnTo>
                  <a:pt x="40193" y="55050"/>
                </a:lnTo>
                <a:lnTo>
                  <a:pt x="40064" y="54992"/>
                </a:lnTo>
                <a:lnTo>
                  <a:pt x="40000" y="54992"/>
                </a:lnTo>
                <a:lnTo>
                  <a:pt x="39903" y="54905"/>
                </a:lnTo>
                <a:lnTo>
                  <a:pt x="39903" y="54672"/>
                </a:lnTo>
                <a:lnTo>
                  <a:pt x="39646" y="54585"/>
                </a:lnTo>
                <a:lnTo>
                  <a:pt x="39356" y="53420"/>
                </a:lnTo>
                <a:lnTo>
                  <a:pt x="39131" y="53245"/>
                </a:lnTo>
                <a:lnTo>
                  <a:pt x="39131" y="53042"/>
                </a:lnTo>
                <a:lnTo>
                  <a:pt x="38905" y="52925"/>
                </a:lnTo>
                <a:lnTo>
                  <a:pt x="38905" y="52721"/>
                </a:lnTo>
                <a:lnTo>
                  <a:pt x="38712" y="52721"/>
                </a:lnTo>
                <a:lnTo>
                  <a:pt x="38712" y="52459"/>
                </a:lnTo>
                <a:lnTo>
                  <a:pt x="37843" y="51761"/>
                </a:lnTo>
                <a:lnTo>
                  <a:pt x="35398" y="51673"/>
                </a:lnTo>
                <a:lnTo>
                  <a:pt x="35398" y="51761"/>
                </a:lnTo>
                <a:lnTo>
                  <a:pt x="32695" y="52139"/>
                </a:lnTo>
                <a:lnTo>
                  <a:pt x="32695" y="52459"/>
                </a:lnTo>
                <a:lnTo>
                  <a:pt x="32566" y="52518"/>
                </a:lnTo>
                <a:lnTo>
                  <a:pt x="32469" y="52605"/>
                </a:lnTo>
                <a:lnTo>
                  <a:pt x="32405" y="52605"/>
                </a:lnTo>
                <a:lnTo>
                  <a:pt x="32276" y="52663"/>
                </a:lnTo>
                <a:lnTo>
                  <a:pt x="32180" y="52663"/>
                </a:lnTo>
                <a:lnTo>
                  <a:pt x="32051" y="52663"/>
                </a:lnTo>
                <a:lnTo>
                  <a:pt x="31826" y="52721"/>
                </a:lnTo>
                <a:lnTo>
                  <a:pt x="31826" y="52838"/>
                </a:lnTo>
                <a:lnTo>
                  <a:pt x="30345" y="52925"/>
                </a:lnTo>
                <a:lnTo>
                  <a:pt x="30249" y="53158"/>
                </a:lnTo>
                <a:lnTo>
                  <a:pt x="29702" y="53245"/>
                </a:lnTo>
                <a:lnTo>
                  <a:pt x="29605" y="53508"/>
                </a:lnTo>
                <a:lnTo>
                  <a:pt x="29058" y="53624"/>
                </a:lnTo>
                <a:lnTo>
                  <a:pt x="29058" y="53740"/>
                </a:lnTo>
                <a:lnTo>
                  <a:pt x="27964" y="53886"/>
                </a:lnTo>
                <a:lnTo>
                  <a:pt x="27964" y="54002"/>
                </a:lnTo>
                <a:lnTo>
                  <a:pt x="27674" y="54002"/>
                </a:lnTo>
                <a:lnTo>
                  <a:pt x="27546" y="54206"/>
                </a:lnTo>
                <a:lnTo>
                  <a:pt x="27063" y="54410"/>
                </a:lnTo>
                <a:lnTo>
                  <a:pt x="26387" y="54468"/>
                </a:lnTo>
                <a:lnTo>
                  <a:pt x="26033" y="54090"/>
                </a:lnTo>
                <a:lnTo>
                  <a:pt x="25615" y="54032"/>
                </a:lnTo>
                <a:lnTo>
                  <a:pt x="25132" y="54032"/>
                </a:lnTo>
                <a:lnTo>
                  <a:pt x="24553" y="54002"/>
                </a:lnTo>
                <a:lnTo>
                  <a:pt x="24553" y="53886"/>
                </a:lnTo>
                <a:lnTo>
                  <a:pt x="23813" y="53886"/>
                </a:lnTo>
                <a:lnTo>
                  <a:pt x="23684" y="53624"/>
                </a:lnTo>
                <a:lnTo>
                  <a:pt x="23459" y="53566"/>
                </a:lnTo>
                <a:lnTo>
                  <a:pt x="22976" y="53566"/>
                </a:lnTo>
                <a:lnTo>
                  <a:pt x="22558" y="53566"/>
                </a:lnTo>
                <a:lnTo>
                  <a:pt x="22268" y="53624"/>
                </a:lnTo>
                <a:lnTo>
                  <a:pt x="22172" y="53886"/>
                </a:lnTo>
                <a:lnTo>
                  <a:pt x="21335" y="53886"/>
                </a:lnTo>
                <a:lnTo>
                  <a:pt x="21335" y="53740"/>
                </a:lnTo>
                <a:lnTo>
                  <a:pt x="20981" y="53886"/>
                </a:lnTo>
                <a:lnTo>
                  <a:pt x="20981" y="54002"/>
                </a:lnTo>
                <a:lnTo>
                  <a:pt x="20241" y="54002"/>
                </a:lnTo>
                <a:lnTo>
                  <a:pt x="20241" y="54090"/>
                </a:lnTo>
                <a:lnTo>
                  <a:pt x="19951" y="54090"/>
                </a:lnTo>
                <a:lnTo>
                  <a:pt x="19823" y="54323"/>
                </a:lnTo>
                <a:lnTo>
                  <a:pt x="19597" y="54323"/>
                </a:lnTo>
                <a:lnTo>
                  <a:pt x="19597" y="54468"/>
                </a:lnTo>
                <a:lnTo>
                  <a:pt x="18535" y="54585"/>
                </a:lnTo>
                <a:lnTo>
                  <a:pt x="18535" y="54672"/>
                </a:lnTo>
                <a:lnTo>
                  <a:pt x="18117" y="54672"/>
                </a:lnTo>
                <a:lnTo>
                  <a:pt x="18020" y="54905"/>
                </a:lnTo>
                <a:lnTo>
                  <a:pt x="17666" y="54905"/>
                </a:lnTo>
                <a:lnTo>
                  <a:pt x="17666" y="54992"/>
                </a:lnTo>
                <a:lnTo>
                  <a:pt x="16379" y="55167"/>
                </a:lnTo>
                <a:lnTo>
                  <a:pt x="16379" y="54992"/>
                </a:lnTo>
                <a:lnTo>
                  <a:pt x="16090" y="54992"/>
                </a:lnTo>
                <a:lnTo>
                  <a:pt x="15961" y="54788"/>
                </a:lnTo>
                <a:lnTo>
                  <a:pt x="15543" y="54788"/>
                </a:lnTo>
                <a:lnTo>
                  <a:pt x="15446" y="54585"/>
                </a:lnTo>
                <a:lnTo>
                  <a:pt x="15189" y="54585"/>
                </a:lnTo>
                <a:lnTo>
                  <a:pt x="15092" y="54323"/>
                </a:lnTo>
                <a:lnTo>
                  <a:pt x="14802" y="54323"/>
                </a:lnTo>
                <a:lnTo>
                  <a:pt x="14674" y="54090"/>
                </a:lnTo>
                <a:lnTo>
                  <a:pt x="14448" y="54090"/>
                </a:lnTo>
                <a:lnTo>
                  <a:pt x="14255" y="53886"/>
                </a:lnTo>
                <a:lnTo>
                  <a:pt x="13805" y="53740"/>
                </a:lnTo>
                <a:lnTo>
                  <a:pt x="13515" y="53420"/>
                </a:lnTo>
                <a:lnTo>
                  <a:pt x="13258" y="53420"/>
                </a:lnTo>
                <a:lnTo>
                  <a:pt x="11971" y="52139"/>
                </a:lnTo>
                <a:lnTo>
                  <a:pt x="11681" y="52139"/>
                </a:lnTo>
                <a:lnTo>
                  <a:pt x="11584" y="51877"/>
                </a:lnTo>
                <a:lnTo>
                  <a:pt x="11230" y="51761"/>
                </a:lnTo>
                <a:lnTo>
                  <a:pt x="11230" y="51673"/>
                </a:lnTo>
                <a:lnTo>
                  <a:pt x="10683" y="51499"/>
                </a:lnTo>
                <a:lnTo>
                  <a:pt x="10587" y="51295"/>
                </a:lnTo>
                <a:lnTo>
                  <a:pt x="10168" y="51295"/>
                </a:lnTo>
                <a:lnTo>
                  <a:pt x="9943" y="50713"/>
                </a:lnTo>
                <a:lnTo>
                  <a:pt x="9654" y="50713"/>
                </a:lnTo>
                <a:lnTo>
                  <a:pt x="9654" y="50596"/>
                </a:lnTo>
                <a:lnTo>
                  <a:pt x="9396" y="50596"/>
                </a:lnTo>
                <a:lnTo>
                  <a:pt x="9300" y="50393"/>
                </a:lnTo>
                <a:lnTo>
                  <a:pt x="8881" y="50393"/>
                </a:lnTo>
                <a:lnTo>
                  <a:pt x="8656" y="50014"/>
                </a:lnTo>
                <a:lnTo>
                  <a:pt x="8527" y="49956"/>
                </a:lnTo>
                <a:lnTo>
                  <a:pt x="8399" y="49956"/>
                </a:lnTo>
                <a:lnTo>
                  <a:pt x="8366" y="49956"/>
                </a:lnTo>
                <a:lnTo>
                  <a:pt x="8302" y="49956"/>
                </a:lnTo>
                <a:lnTo>
                  <a:pt x="8302" y="49956"/>
                </a:lnTo>
                <a:lnTo>
                  <a:pt x="8238" y="49956"/>
                </a:lnTo>
                <a:lnTo>
                  <a:pt x="8173" y="49927"/>
                </a:lnTo>
                <a:lnTo>
                  <a:pt x="8173" y="49810"/>
                </a:lnTo>
                <a:lnTo>
                  <a:pt x="8109" y="49665"/>
                </a:lnTo>
                <a:lnTo>
                  <a:pt x="7723" y="49665"/>
                </a:lnTo>
                <a:lnTo>
                  <a:pt x="7594" y="49170"/>
                </a:lnTo>
                <a:lnTo>
                  <a:pt x="7465" y="49170"/>
                </a:lnTo>
                <a:lnTo>
                  <a:pt x="7465" y="48850"/>
                </a:lnTo>
                <a:lnTo>
                  <a:pt x="6950" y="48646"/>
                </a:lnTo>
                <a:lnTo>
                  <a:pt x="6822" y="47219"/>
                </a:lnTo>
                <a:lnTo>
                  <a:pt x="6950" y="47219"/>
                </a:lnTo>
                <a:lnTo>
                  <a:pt x="6950" y="47103"/>
                </a:lnTo>
                <a:lnTo>
                  <a:pt x="6725" y="47016"/>
                </a:lnTo>
                <a:lnTo>
                  <a:pt x="6532" y="46637"/>
                </a:lnTo>
                <a:lnTo>
                  <a:pt x="6178" y="46433"/>
                </a:lnTo>
                <a:lnTo>
                  <a:pt x="6178" y="46055"/>
                </a:lnTo>
                <a:lnTo>
                  <a:pt x="6082" y="46055"/>
                </a:lnTo>
                <a:lnTo>
                  <a:pt x="6082" y="45938"/>
                </a:lnTo>
                <a:lnTo>
                  <a:pt x="5953" y="45880"/>
                </a:lnTo>
                <a:lnTo>
                  <a:pt x="5792" y="45851"/>
                </a:lnTo>
                <a:lnTo>
                  <a:pt x="5663" y="45851"/>
                </a:lnTo>
                <a:lnTo>
                  <a:pt x="5502" y="45793"/>
                </a:lnTo>
                <a:lnTo>
                  <a:pt x="5438" y="45676"/>
                </a:lnTo>
                <a:lnTo>
                  <a:pt x="5438" y="45473"/>
                </a:lnTo>
                <a:lnTo>
                  <a:pt x="4794" y="45356"/>
                </a:lnTo>
                <a:lnTo>
                  <a:pt x="4601" y="45036"/>
                </a:lnTo>
                <a:lnTo>
                  <a:pt x="4505" y="44832"/>
                </a:lnTo>
                <a:lnTo>
                  <a:pt x="4312" y="44570"/>
                </a:lnTo>
                <a:lnTo>
                  <a:pt x="4247" y="44192"/>
                </a:lnTo>
                <a:lnTo>
                  <a:pt x="3797" y="43988"/>
                </a:lnTo>
                <a:lnTo>
                  <a:pt x="3572" y="43609"/>
                </a:lnTo>
                <a:lnTo>
                  <a:pt x="3507" y="43027"/>
                </a:lnTo>
                <a:lnTo>
                  <a:pt x="3443" y="42969"/>
                </a:lnTo>
                <a:lnTo>
                  <a:pt x="3378" y="42969"/>
                </a:lnTo>
                <a:lnTo>
                  <a:pt x="3378" y="42940"/>
                </a:lnTo>
                <a:lnTo>
                  <a:pt x="3378" y="42940"/>
                </a:lnTo>
                <a:lnTo>
                  <a:pt x="3378" y="42882"/>
                </a:lnTo>
                <a:lnTo>
                  <a:pt x="3314" y="42765"/>
                </a:lnTo>
                <a:lnTo>
                  <a:pt x="2960" y="42765"/>
                </a:lnTo>
                <a:lnTo>
                  <a:pt x="2960" y="43027"/>
                </a:lnTo>
                <a:lnTo>
                  <a:pt x="2316" y="43027"/>
                </a:lnTo>
                <a:lnTo>
                  <a:pt x="2220" y="42561"/>
                </a:lnTo>
                <a:lnTo>
                  <a:pt x="1802" y="42445"/>
                </a:lnTo>
                <a:lnTo>
                  <a:pt x="1737" y="42299"/>
                </a:lnTo>
                <a:lnTo>
                  <a:pt x="1673" y="42183"/>
                </a:lnTo>
                <a:lnTo>
                  <a:pt x="1641" y="42096"/>
                </a:lnTo>
                <a:lnTo>
                  <a:pt x="1576" y="42037"/>
                </a:lnTo>
                <a:lnTo>
                  <a:pt x="1448" y="41921"/>
                </a:lnTo>
                <a:lnTo>
                  <a:pt x="1383" y="41775"/>
                </a:lnTo>
                <a:lnTo>
                  <a:pt x="933" y="41775"/>
                </a:lnTo>
                <a:lnTo>
                  <a:pt x="804" y="41222"/>
                </a:lnTo>
                <a:lnTo>
                  <a:pt x="740" y="40611"/>
                </a:lnTo>
                <a:lnTo>
                  <a:pt x="868" y="40349"/>
                </a:lnTo>
                <a:lnTo>
                  <a:pt x="868" y="40058"/>
                </a:lnTo>
                <a:lnTo>
                  <a:pt x="868" y="39767"/>
                </a:lnTo>
                <a:lnTo>
                  <a:pt x="933" y="39446"/>
                </a:lnTo>
                <a:lnTo>
                  <a:pt x="1029" y="39446"/>
                </a:lnTo>
                <a:lnTo>
                  <a:pt x="1094" y="39330"/>
                </a:lnTo>
                <a:lnTo>
                  <a:pt x="1094" y="39213"/>
                </a:lnTo>
                <a:lnTo>
                  <a:pt x="1158" y="39126"/>
                </a:lnTo>
                <a:lnTo>
                  <a:pt x="1158" y="38951"/>
                </a:lnTo>
                <a:lnTo>
                  <a:pt x="740" y="38864"/>
                </a:lnTo>
                <a:lnTo>
                  <a:pt x="643" y="38486"/>
                </a:lnTo>
                <a:lnTo>
                  <a:pt x="450" y="38165"/>
                </a:lnTo>
                <a:lnTo>
                  <a:pt x="225" y="37903"/>
                </a:lnTo>
                <a:lnTo>
                  <a:pt x="96" y="37583"/>
                </a:lnTo>
                <a:lnTo>
                  <a:pt x="0" y="37117"/>
                </a:lnTo>
                <a:lnTo>
                  <a:pt x="450" y="36797"/>
                </a:lnTo>
                <a:lnTo>
                  <a:pt x="868" y="36419"/>
                </a:lnTo>
                <a:lnTo>
                  <a:pt x="1158" y="35953"/>
                </a:lnTo>
                <a:lnTo>
                  <a:pt x="1287" y="35953"/>
                </a:lnTo>
                <a:lnTo>
                  <a:pt x="1383" y="35196"/>
                </a:lnTo>
                <a:lnTo>
                  <a:pt x="1576" y="35196"/>
                </a:lnTo>
                <a:lnTo>
                  <a:pt x="1673" y="33944"/>
                </a:lnTo>
                <a:lnTo>
                  <a:pt x="1930" y="33828"/>
                </a:lnTo>
                <a:lnTo>
                  <a:pt x="2027" y="33245"/>
                </a:lnTo>
                <a:lnTo>
                  <a:pt x="2220" y="33245"/>
                </a:lnTo>
                <a:lnTo>
                  <a:pt x="2220" y="33042"/>
                </a:lnTo>
                <a:lnTo>
                  <a:pt x="2316" y="33042"/>
                </a:lnTo>
                <a:lnTo>
                  <a:pt x="2510" y="32401"/>
                </a:lnTo>
                <a:lnTo>
                  <a:pt x="2445" y="31703"/>
                </a:lnTo>
                <a:lnTo>
                  <a:pt x="2316" y="31033"/>
                </a:lnTo>
                <a:lnTo>
                  <a:pt x="2316" y="30538"/>
                </a:lnTo>
                <a:lnTo>
                  <a:pt x="1802" y="30218"/>
                </a:lnTo>
                <a:lnTo>
                  <a:pt x="1930" y="29170"/>
                </a:lnTo>
                <a:lnTo>
                  <a:pt x="2027" y="29170"/>
                </a:lnTo>
                <a:lnTo>
                  <a:pt x="2027" y="28966"/>
                </a:lnTo>
                <a:lnTo>
                  <a:pt x="2220" y="28966"/>
                </a:lnTo>
                <a:lnTo>
                  <a:pt x="2220" y="28588"/>
                </a:lnTo>
                <a:lnTo>
                  <a:pt x="2156" y="28267"/>
                </a:lnTo>
                <a:lnTo>
                  <a:pt x="2027" y="28005"/>
                </a:lnTo>
                <a:lnTo>
                  <a:pt x="1673" y="28005"/>
                </a:lnTo>
                <a:lnTo>
                  <a:pt x="1673" y="27802"/>
                </a:lnTo>
                <a:lnTo>
                  <a:pt x="1641" y="27831"/>
                </a:lnTo>
                <a:lnTo>
                  <a:pt x="1576" y="27831"/>
                </a:lnTo>
                <a:lnTo>
                  <a:pt x="1576" y="27831"/>
                </a:lnTo>
                <a:lnTo>
                  <a:pt x="1576" y="27889"/>
                </a:lnTo>
                <a:lnTo>
                  <a:pt x="1576" y="27889"/>
                </a:lnTo>
                <a:lnTo>
                  <a:pt x="1576" y="28005"/>
                </a:lnTo>
                <a:lnTo>
                  <a:pt x="740" y="28005"/>
                </a:lnTo>
                <a:lnTo>
                  <a:pt x="933" y="26259"/>
                </a:lnTo>
                <a:lnTo>
                  <a:pt x="1158" y="26259"/>
                </a:lnTo>
                <a:lnTo>
                  <a:pt x="1158" y="25356"/>
                </a:lnTo>
                <a:lnTo>
                  <a:pt x="2027" y="24716"/>
                </a:lnTo>
                <a:lnTo>
                  <a:pt x="2220" y="24192"/>
                </a:lnTo>
                <a:lnTo>
                  <a:pt x="2316" y="24192"/>
                </a:lnTo>
                <a:lnTo>
                  <a:pt x="2445" y="23726"/>
                </a:lnTo>
                <a:lnTo>
                  <a:pt x="2574" y="23726"/>
                </a:lnTo>
                <a:lnTo>
                  <a:pt x="2574" y="23347"/>
                </a:lnTo>
                <a:lnTo>
                  <a:pt x="2864" y="23231"/>
                </a:lnTo>
                <a:lnTo>
                  <a:pt x="2960" y="22387"/>
                </a:lnTo>
                <a:lnTo>
                  <a:pt x="2960" y="22387"/>
                </a:lnTo>
                <a:lnTo>
                  <a:pt x="3024" y="22328"/>
                </a:lnTo>
                <a:lnTo>
                  <a:pt x="3089" y="22328"/>
                </a:lnTo>
                <a:lnTo>
                  <a:pt x="3153" y="22299"/>
                </a:lnTo>
                <a:lnTo>
                  <a:pt x="3153" y="22241"/>
                </a:lnTo>
                <a:lnTo>
                  <a:pt x="3218" y="22066"/>
                </a:lnTo>
                <a:lnTo>
                  <a:pt x="3507" y="22066"/>
                </a:lnTo>
                <a:lnTo>
                  <a:pt x="4794" y="20815"/>
                </a:lnTo>
                <a:lnTo>
                  <a:pt x="5020" y="20640"/>
                </a:lnTo>
                <a:lnTo>
                  <a:pt x="5020" y="19650"/>
                </a:lnTo>
                <a:lnTo>
                  <a:pt x="5148" y="19650"/>
                </a:lnTo>
                <a:lnTo>
                  <a:pt x="5245" y="19155"/>
                </a:lnTo>
                <a:lnTo>
                  <a:pt x="5534" y="19068"/>
                </a:lnTo>
                <a:lnTo>
                  <a:pt x="5534" y="18806"/>
                </a:lnTo>
                <a:lnTo>
                  <a:pt x="5663" y="18806"/>
                </a:lnTo>
                <a:lnTo>
                  <a:pt x="5663" y="18311"/>
                </a:lnTo>
                <a:lnTo>
                  <a:pt x="5792" y="18311"/>
                </a:lnTo>
                <a:lnTo>
                  <a:pt x="5888" y="18224"/>
                </a:lnTo>
                <a:lnTo>
                  <a:pt x="6017" y="18165"/>
                </a:lnTo>
                <a:lnTo>
                  <a:pt x="6146" y="18165"/>
                </a:lnTo>
                <a:lnTo>
                  <a:pt x="6242" y="18165"/>
                </a:lnTo>
                <a:lnTo>
                  <a:pt x="6307" y="18165"/>
                </a:lnTo>
                <a:lnTo>
                  <a:pt x="6436" y="18165"/>
                </a:lnTo>
                <a:lnTo>
                  <a:pt x="6532" y="18107"/>
                </a:lnTo>
                <a:lnTo>
                  <a:pt x="6822" y="17787"/>
                </a:lnTo>
                <a:lnTo>
                  <a:pt x="7079" y="17787"/>
                </a:lnTo>
                <a:lnTo>
                  <a:pt x="7176" y="17525"/>
                </a:lnTo>
                <a:lnTo>
                  <a:pt x="7369" y="17525"/>
                </a:lnTo>
                <a:lnTo>
                  <a:pt x="7369" y="17321"/>
                </a:lnTo>
                <a:lnTo>
                  <a:pt x="7594" y="17147"/>
                </a:lnTo>
                <a:lnTo>
                  <a:pt x="7594" y="16943"/>
                </a:lnTo>
                <a:lnTo>
                  <a:pt x="7819" y="16826"/>
                </a:lnTo>
                <a:lnTo>
                  <a:pt x="7819" y="16244"/>
                </a:lnTo>
                <a:lnTo>
                  <a:pt x="8012" y="16244"/>
                </a:lnTo>
                <a:lnTo>
                  <a:pt x="8077" y="16157"/>
                </a:lnTo>
                <a:lnTo>
                  <a:pt x="8109" y="16040"/>
                </a:lnTo>
                <a:lnTo>
                  <a:pt x="8173" y="15982"/>
                </a:lnTo>
                <a:lnTo>
                  <a:pt x="8173" y="15836"/>
                </a:lnTo>
                <a:lnTo>
                  <a:pt x="8238" y="15662"/>
                </a:lnTo>
                <a:lnTo>
                  <a:pt x="9010" y="15458"/>
                </a:lnTo>
                <a:lnTo>
                  <a:pt x="9010" y="15312"/>
                </a:lnTo>
                <a:lnTo>
                  <a:pt x="10297" y="15196"/>
                </a:lnTo>
                <a:lnTo>
                  <a:pt x="10297" y="15080"/>
                </a:lnTo>
                <a:lnTo>
                  <a:pt x="10587" y="15080"/>
                </a:lnTo>
                <a:lnTo>
                  <a:pt x="10587" y="14992"/>
                </a:lnTo>
                <a:lnTo>
                  <a:pt x="11230" y="14818"/>
                </a:lnTo>
                <a:lnTo>
                  <a:pt x="11971" y="14032"/>
                </a:lnTo>
                <a:lnTo>
                  <a:pt x="12518" y="13915"/>
                </a:lnTo>
                <a:lnTo>
                  <a:pt x="14255" y="12081"/>
                </a:lnTo>
                <a:lnTo>
                  <a:pt x="14191" y="11586"/>
                </a:lnTo>
                <a:lnTo>
                  <a:pt x="14030" y="11062"/>
                </a:lnTo>
                <a:lnTo>
                  <a:pt x="13966" y="10538"/>
                </a:lnTo>
                <a:lnTo>
                  <a:pt x="14030" y="9956"/>
                </a:lnTo>
                <a:lnTo>
                  <a:pt x="14320" y="9315"/>
                </a:lnTo>
                <a:lnTo>
                  <a:pt x="14802" y="8791"/>
                </a:lnTo>
                <a:lnTo>
                  <a:pt x="15189" y="8588"/>
                </a:lnTo>
                <a:lnTo>
                  <a:pt x="15189" y="7889"/>
                </a:lnTo>
                <a:lnTo>
                  <a:pt x="15317" y="7889"/>
                </a:lnTo>
                <a:lnTo>
                  <a:pt x="15961" y="7161"/>
                </a:lnTo>
                <a:lnTo>
                  <a:pt x="16186" y="7161"/>
                </a:lnTo>
                <a:lnTo>
                  <a:pt x="16733" y="6579"/>
                </a:lnTo>
                <a:lnTo>
                  <a:pt x="17023" y="6579"/>
                </a:lnTo>
                <a:lnTo>
                  <a:pt x="17023" y="6462"/>
                </a:lnTo>
                <a:lnTo>
                  <a:pt x="17248" y="6462"/>
                </a:lnTo>
                <a:lnTo>
                  <a:pt x="17248" y="6346"/>
                </a:lnTo>
                <a:lnTo>
                  <a:pt x="17666" y="6346"/>
                </a:lnTo>
                <a:lnTo>
                  <a:pt x="17666" y="6259"/>
                </a:lnTo>
                <a:lnTo>
                  <a:pt x="18117" y="6084"/>
                </a:lnTo>
                <a:lnTo>
                  <a:pt x="18117" y="5997"/>
                </a:lnTo>
                <a:lnTo>
                  <a:pt x="18761" y="5880"/>
                </a:lnTo>
                <a:lnTo>
                  <a:pt x="18954" y="5676"/>
                </a:lnTo>
                <a:lnTo>
                  <a:pt x="19179" y="5676"/>
                </a:lnTo>
                <a:lnTo>
                  <a:pt x="19404" y="5298"/>
                </a:lnTo>
                <a:lnTo>
                  <a:pt x="19597" y="5298"/>
                </a:lnTo>
                <a:lnTo>
                  <a:pt x="19597" y="5094"/>
                </a:lnTo>
                <a:lnTo>
                  <a:pt x="19951" y="4832"/>
                </a:lnTo>
                <a:lnTo>
                  <a:pt x="19951" y="4599"/>
                </a:lnTo>
                <a:lnTo>
                  <a:pt x="20048" y="4599"/>
                </a:lnTo>
                <a:lnTo>
                  <a:pt x="20048" y="4337"/>
                </a:lnTo>
                <a:lnTo>
                  <a:pt x="20241" y="4337"/>
                </a:lnTo>
                <a:lnTo>
                  <a:pt x="20241" y="4133"/>
                </a:lnTo>
                <a:lnTo>
                  <a:pt x="20337" y="4133"/>
                </a:lnTo>
                <a:lnTo>
                  <a:pt x="20337" y="3930"/>
                </a:lnTo>
                <a:lnTo>
                  <a:pt x="20595" y="3813"/>
                </a:lnTo>
                <a:lnTo>
                  <a:pt x="20595" y="3551"/>
                </a:lnTo>
                <a:lnTo>
                  <a:pt x="20691" y="3551"/>
                </a:lnTo>
                <a:lnTo>
                  <a:pt x="20691" y="3347"/>
                </a:lnTo>
                <a:lnTo>
                  <a:pt x="20884" y="3347"/>
                </a:lnTo>
                <a:lnTo>
                  <a:pt x="20884" y="3085"/>
                </a:lnTo>
                <a:lnTo>
                  <a:pt x="20981" y="3085"/>
                </a:lnTo>
                <a:lnTo>
                  <a:pt x="20981" y="2852"/>
                </a:lnTo>
                <a:lnTo>
                  <a:pt x="21110" y="2852"/>
                </a:lnTo>
                <a:lnTo>
                  <a:pt x="21238" y="2503"/>
                </a:lnTo>
                <a:lnTo>
                  <a:pt x="22526" y="2387"/>
                </a:lnTo>
                <a:lnTo>
                  <a:pt x="22687" y="2707"/>
                </a:lnTo>
                <a:lnTo>
                  <a:pt x="22912" y="3085"/>
                </a:lnTo>
                <a:lnTo>
                  <a:pt x="23169" y="3347"/>
                </a:lnTo>
                <a:lnTo>
                  <a:pt x="23266" y="3377"/>
                </a:lnTo>
                <a:lnTo>
                  <a:pt x="23330" y="3377"/>
                </a:lnTo>
                <a:lnTo>
                  <a:pt x="23459" y="3377"/>
                </a:lnTo>
                <a:lnTo>
                  <a:pt x="23523" y="3435"/>
                </a:lnTo>
                <a:lnTo>
                  <a:pt x="23555" y="3435"/>
                </a:lnTo>
                <a:lnTo>
                  <a:pt x="23684" y="3551"/>
                </a:lnTo>
                <a:lnTo>
                  <a:pt x="24971" y="3435"/>
                </a:lnTo>
                <a:lnTo>
                  <a:pt x="24971" y="3551"/>
                </a:lnTo>
                <a:lnTo>
                  <a:pt x="25486" y="3551"/>
                </a:lnTo>
                <a:lnTo>
                  <a:pt x="25615" y="3347"/>
                </a:lnTo>
                <a:lnTo>
                  <a:pt x="26098" y="3231"/>
                </a:lnTo>
                <a:lnTo>
                  <a:pt x="26677" y="3231"/>
                </a:lnTo>
                <a:lnTo>
                  <a:pt x="26741" y="3289"/>
                </a:lnTo>
                <a:lnTo>
                  <a:pt x="26773" y="3377"/>
                </a:lnTo>
                <a:lnTo>
                  <a:pt x="26773" y="3435"/>
                </a:lnTo>
                <a:lnTo>
                  <a:pt x="26838" y="3551"/>
                </a:lnTo>
                <a:lnTo>
                  <a:pt x="26902" y="3668"/>
                </a:lnTo>
                <a:lnTo>
                  <a:pt x="27546" y="3609"/>
                </a:lnTo>
                <a:lnTo>
                  <a:pt x="28061" y="3493"/>
                </a:lnTo>
                <a:lnTo>
                  <a:pt x="28608" y="3347"/>
                </a:lnTo>
                <a:lnTo>
                  <a:pt x="28672" y="3173"/>
                </a:lnTo>
                <a:lnTo>
                  <a:pt x="28769" y="3114"/>
                </a:lnTo>
                <a:lnTo>
                  <a:pt x="28833" y="3027"/>
                </a:lnTo>
                <a:lnTo>
                  <a:pt x="28897" y="2911"/>
                </a:lnTo>
                <a:lnTo>
                  <a:pt x="28962" y="2765"/>
                </a:lnTo>
                <a:lnTo>
                  <a:pt x="29477" y="2649"/>
                </a:lnTo>
                <a:lnTo>
                  <a:pt x="29991" y="2503"/>
                </a:lnTo>
                <a:lnTo>
                  <a:pt x="29991" y="2387"/>
                </a:lnTo>
                <a:lnTo>
                  <a:pt x="30893" y="2387"/>
                </a:lnTo>
                <a:lnTo>
                  <a:pt x="31279" y="1921"/>
                </a:lnTo>
                <a:lnTo>
                  <a:pt x="31633" y="1921"/>
                </a:lnTo>
                <a:lnTo>
                  <a:pt x="31922" y="1601"/>
                </a:lnTo>
                <a:lnTo>
                  <a:pt x="32566" y="1601"/>
                </a:lnTo>
                <a:lnTo>
                  <a:pt x="32566" y="1484"/>
                </a:lnTo>
                <a:lnTo>
                  <a:pt x="32920" y="1484"/>
                </a:lnTo>
                <a:lnTo>
                  <a:pt x="32920" y="1339"/>
                </a:lnTo>
                <a:lnTo>
                  <a:pt x="33209" y="1339"/>
                </a:lnTo>
                <a:lnTo>
                  <a:pt x="33209" y="1222"/>
                </a:lnTo>
                <a:lnTo>
                  <a:pt x="35269" y="1222"/>
                </a:lnTo>
                <a:lnTo>
                  <a:pt x="35494" y="844"/>
                </a:lnTo>
                <a:lnTo>
                  <a:pt x="38905" y="756"/>
                </a:lnTo>
                <a:lnTo>
                  <a:pt x="40193" y="1018"/>
                </a:lnTo>
                <a:lnTo>
                  <a:pt x="40193" y="844"/>
                </a:lnTo>
                <a:lnTo>
                  <a:pt x="40836" y="844"/>
                </a:lnTo>
                <a:lnTo>
                  <a:pt x="40933" y="640"/>
                </a:lnTo>
                <a:lnTo>
                  <a:pt x="41480" y="465"/>
                </a:lnTo>
                <a:lnTo>
                  <a:pt x="42220" y="436"/>
                </a:lnTo>
                <a:lnTo>
                  <a:pt x="42349" y="756"/>
                </a:lnTo>
                <a:lnTo>
                  <a:pt x="42477" y="756"/>
                </a:lnTo>
                <a:lnTo>
                  <a:pt x="42574" y="698"/>
                </a:lnTo>
                <a:lnTo>
                  <a:pt x="42638" y="698"/>
                </a:lnTo>
                <a:lnTo>
                  <a:pt x="42638" y="640"/>
                </a:lnTo>
                <a:lnTo>
                  <a:pt x="42703" y="524"/>
                </a:lnTo>
                <a:lnTo>
                  <a:pt x="42767" y="436"/>
                </a:lnTo>
                <a:lnTo>
                  <a:pt x="43636" y="436"/>
                </a:lnTo>
                <a:lnTo>
                  <a:pt x="43636" y="524"/>
                </a:lnTo>
                <a:lnTo>
                  <a:pt x="43925" y="640"/>
                </a:lnTo>
                <a:lnTo>
                  <a:pt x="44408" y="756"/>
                </a:lnTo>
                <a:lnTo>
                  <a:pt x="44859" y="786"/>
                </a:lnTo>
                <a:lnTo>
                  <a:pt x="45341" y="756"/>
                </a:lnTo>
                <a:lnTo>
                  <a:pt x="45438" y="524"/>
                </a:lnTo>
                <a:lnTo>
                  <a:pt x="46210" y="436"/>
                </a:lnTo>
                <a:lnTo>
                  <a:pt x="46210" y="262"/>
                </a:lnTo>
                <a:lnTo>
                  <a:pt x="46436" y="203"/>
                </a:lnTo>
                <a:lnTo>
                  <a:pt x="46854" y="116"/>
                </a:lnTo>
                <a:lnTo>
                  <a:pt x="47272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42"/>
          <p:cNvSpPr/>
          <p:nvPr/>
        </p:nvSpPr>
        <p:spPr>
          <a:xfrm>
            <a:off x="6688664" y="1347614"/>
            <a:ext cx="1408859" cy="1973812"/>
          </a:xfrm>
          <a:custGeom>
            <a:rect b="b" l="l" r="r" t="t"/>
            <a:pathLst>
              <a:path extrusionOk="0" h="120000" w="120000">
                <a:moveTo>
                  <a:pt x="3473" y="118867"/>
                </a:moveTo>
                <a:lnTo>
                  <a:pt x="4674" y="118867"/>
                </a:lnTo>
                <a:lnTo>
                  <a:pt x="4889" y="119204"/>
                </a:lnTo>
                <a:lnTo>
                  <a:pt x="5060" y="119479"/>
                </a:lnTo>
                <a:lnTo>
                  <a:pt x="5189" y="119877"/>
                </a:lnTo>
                <a:lnTo>
                  <a:pt x="4803" y="119877"/>
                </a:lnTo>
                <a:lnTo>
                  <a:pt x="4417" y="120000"/>
                </a:lnTo>
                <a:lnTo>
                  <a:pt x="4031" y="119938"/>
                </a:lnTo>
                <a:lnTo>
                  <a:pt x="3645" y="119816"/>
                </a:lnTo>
                <a:lnTo>
                  <a:pt x="3087" y="119755"/>
                </a:lnTo>
                <a:lnTo>
                  <a:pt x="3173" y="119540"/>
                </a:lnTo>
                <a:lnTo>
                  <a:pt x="3259" y="119418"/>
                </a:lnTo>
                <a:lnTo>
                  <a:pt x="3259" y="119326"/>
                </a:lnTo>
                <a:lnTo>
                  <a:pt x="3345" y="119204"/>
                </a:lnTo>
                <a:lnTo>
                  <a:pt x="3431" y="119081"/>
                </a:lnTo>
                <a:lnTo>
                  <a:pt x="3473" y="118867"/>
                </a:lnTo>
                <a:close/>
                <a:moveTo>
                  <a:pt x="14110" y="107234"/>
                </a:moveTo>
                <a:lnTo>
                  <a:pt x="14796" y="107295"/>
                </a:lnTo>
                <a:lnTo>
                  <a:pt x="15482" y="107510"/>
                </a:lnTo>
                <a:lnTo>
                  <a:pt x="15868" y="107693"/>
                </a:lnTo>
                <a:lnTo>
                  <a:pt x="16426" y="108030"/>
                </a:lnTo>
                <a:lnTo>
                  <a:pt x="16897" y="108459"/>
                </a:lnTo>
                <a:lnTo>
                  <a:pt x="17197" y="108918"/>
                </a:lnTo>
                <a:lnTo>
                  <a:pt x="17369" y="109346"/>
                </a:lnTo>
                <a:lnTo>
                  <a:pt x="17283" y="109346"/>
                </a:lnTo>
                <a:lnTo>
                  <a:pt x="17283" y="109408"/>
                </a:lnTo>
                <a:lnTo>
                  <a:pt x="17197" y="109408"/>
                </a:lnTo>
                <a:lnTo>
                  <a:pt x="17197" y="109469"/>
                </a:lnTo>
                <a:lnTo>
                  <a:pt x="17197" y="109530"/>
                </a:lnTo>
                <a:lnTo>
                  <a:pt x="17197" y="109591"/>
                </a:lnTo>
                <a:lnTo>
                  <a:pt x="17369" y="109591"/>
                </a:lnTo>
                <a:lnTo>
                  <a:pt x="17455" y="109683"/>
                </a:lnTo>
                <a:lnTo>
                  <a:pt x="17583" y="109683"/>
                </a:lnTo>
                <a:lnTo>
                  <a:pt x="17669" y="109744"/>
                </a:lnTo>
                <a:lnTo>
                  <a:pt x="17755" y="109806"/>
                </a:lnTo>
                <a:lnTo>
                  <a:pt x="17755" y="109867"/>
                </a:lnTo>
                <a:lnTo>
                  <a:pt x="17927" y="109959"/>
                </a:lnTo>
                <a:lnTo>
                  <a:pt x="18012" y="110142"/>
                </a:lnTo>
                <a:lnTo>
                  <a:pt x="18055" y="110357"/>
                </a:lnTo>
                <a:lnTo>
                  <a:pt x="18141" y="110571"/>
                </a:lnTo>
                <a:lnTo>
                  <a:pt x="18227" y="110816"/>
                </a:lnTo>
                <a:lnTo>
                  <a:pt x="17369" y="111122"/>
                </a:lnTo>
                <a:lnTo>
                  <a:pt x="16340" y="111520"/>
                </a:lnTo>
                <a:lnTo>
                  <a:pt x="15482" y="111795"/>
                </a:lnTo>
                <a:lnTo>
                  <a:pt x="14882" y="111857"/>
                </a:lnTo>
                <a:lnTo>
                  <a:pt x="14324" y="111795"/>
                </a:lnTo>
                <a:lnTo>
                  <a:pt x="13724" y="111795"/>
                </a:lnTo>
                <a:lnTo>
                  <a:pt x="13252" y="111918"/>
                </a:lnTo>
                <a:lnTo>
                  <a:pt x="13166" y="112071"/>
                </a:lnTo>
                <a:lnTo>
                  <a:pt x="13080" y="112316"/>
                </a:lnTo>
                <a:lnTo>
                  <a:pt x="12994" y="112469"/>
                </a:lnTo>
                <a:lnTo>
                  <a:pt x="12909" y="112653"/>
                </a:lnTo>
                <a:lnTo>
                  <a:pt x="12223" y="112683"/>
                </a:lnTo>
                <a:lnTo>
                  <a:pt x="11665" y="112683"/>
                </a:lnTo>
                <a:lnTo>
                  <a:pt x="11279" y="112653"/>
                </a:lnTo>
                <a:lnTo>
                  <a:pt x="10721" y="112591"/>
                </a:lnTo>
                <a:lnTo>
                  <a:pt x="9949" y="112530"/>
                </a:lnTo>
                <a:lnTo>
                  <a:pt x="9949" y="111918"/>
                </a:lnTo>
                <a:lnTo>
                  <a:pt x="10207" y="111918"/>
                </a:lnTo>
                <a:lnTo>
                  <a:pt x="10207" y="111795"/>
                </a:lnTo>
                <a:lnTo>
                  <a:pt x="10507" y="111795"/>
                </a:lnTo>
                <a:lnTo>
                  <a:pt x="10721" y="111795"/>
                </a:lnTo>
                <a:lnTo>
                  <a:pt x="10979" y="111734"/>
                </a:lnTo>
                <a:lnTo>
                  <a:pt x="11193" y="111704"/>
                </a:lnTo>
                <a:lnTo>
                  <a:pt x="11536" y="111367"/>
                </a:lnTo>
                <a:lnTo>
                  <a:pt x="11751" y="110969"/>
                </a:lnTo>
                <a:lnTo>
                  <a:pt x="11922" y="110479"/>
                </a:lnTo>
                <a:lnTo>
                  <a:pt x="12223" y="110418"/>
                </a:lnTo>
                <a:lnTo>
                  <a:pt x="12437" y="110357"/>
                </a:lnTo>
                <a:lnTo>
                  <a:pt x="12694" y="110295"/>
                </a:lnTo>
                <a:lnTo>
                  <a:pt x="12909" y="110204"/>
                </a:lnTo>
                <a:lnTo>
                  <a:pt x="12780" y="110081"/>
                </a:lnTo>
                <a:lnTo>
                  <a:pt x="12780" y="109959"/>
                </a:lnTo>
                <a:lnTo>
                  <a:pt x="12866" y="109867"/>
                </a:lnTo>
                <a:lnTo>
                  <a:pt x="12909" y="109683"/>
                </a:lnTo>
                <a:lnTo>
                  <a:pt x="12994" y="109622"/>
                </a:lnTo>
                <a:lnTo>
                  <a:pt x="13080" y="109591"/>
                </a:lnTo>
                <a:lnTo>
                  <a:pt x="13166" y="109591"/>
                </a:lnTo>
                <a:lnTo>
                  <a:pt x="13252" y="109530"/>
                </a:lnTo>
                <a:lnTo>
                  <a:pt x="13295" y="109469"/>
                </a:lnTo>
                <a:lnTo>
                  <a:pt x="13380" y="109346"/>
                </a:lnTo>
                <a:lnTo>
                  <a:pt x="13252" y="109193"/>
                </a:lnTo>
                <a:lnTo>
                  <a:pt x="13080" y="109010"/>
                </a:lnTo>
                <a:lnTo>
                  <a:pt x="12909" y="108857"/>
                </a:lnTo>
                <a:lnTo>
                  <a:pt x="12780" y="108734"/>
                </a:lnTo>
                <a:lnTo>
                  <a:pt x="12523" y="108673"/>
                </a:lnTo>
                <a:lnTo>
                  <a:pt x="12223" y="108581"/>
                </a:lnTo>
                <a:lnTo>
                  <a:pt x="11922" y="108520"/>
                </a:lnTo>
                <a:lnTo>
                  <a:pt x="11665" y="108520"/>
                </a:lnTo>
                <a:lnTo>
                  <a:pt x="11665" y="107846"/>
                </a:lnTo>
                <a:lnTo>
                  <a:pt x="12308" y="107755"/>
                </a:lnTo>
                <a:lnTo>
                  <a:pt x="12909" y="107571"/>
                </a:lnTo>
                <a:lnTo>
                  <a:pt x="13552" y="107418"/>
                </a:lnTo>
                <a:lnTo>
                  <a:pt x="14110" y="107234"/>
                </a:lnTo>
                <a:close/>
                <a:moveTo>
                  <a:pt x="71579" y="56693"/>
                </a:moveTo>
                <a:lnTo>
                  <a:pt x="72651" y="56816"/>
                </a:lnTo>
                <a:lnTo>
                  <a:pt x="73809" y="57091"/>
                </a:lnTo>
                <a:lnTo>
                  <a:pt x="74667" y="57428"/>
                </a:lnTo>
                <a:lnTo>
                  <a:pt x="74753" y="57489"/>
                </a:lnTo>
                <a:lnTo>
                  <a:pt x="74753" y="57551"/>
                </a:lnTo>
                <a:lnTo>
                  <a:pt x="74753" y="57581"/>
                </a:lnTo>
                <a:lnTo>
                  <a:pt x="74839" y="57704"/>
                </a:lnTo>
                <a:lnTo>
                  <a:pt x="74839" y="57826"/>
                </a:lnTo>
                <a:lnTo>
                  <a:pt x="74753" y="57857"/>
                </a:lnTo>
                <a:lnTo>
                  <a:pt x="74753" y="57857"/>
                </a:lnTo>
                <a:lnTo>
                  <a:pt x="74753" y="57918"/>
                </a:lnTo>
                <a:lnTo>
                  <a:pt x="74667" y="57918"/>
                </a:lnTo>
                <a:lnTo>
                  <a:pt x="74667" y="58040"/>
                </a:lnTo>
                <a:lnTo>
                  <a:pt x="73895" y="58255"/>
                </a:lnTo>
                <a:lnTo>
                  <a:pt x="73295" y="58316"/>
                </a:lnTo>
                <a:lnTo>
                  <a:pt x="72566" y="58255"/>
                </a:lnTo>
                <a:lnTo>
                  <a:pt x="71708" y="58163"/>
                </a:lnTo>
                <a:lnTo>
                  <a:pt x="71622" y="57765"/>
                </a:lnTo>
                <a:lnTo>
                  <a:pt x="71579" y="57489"/>
                </a:lnTo>
                <a:lnTo>
                  <a:pt x="71579" y="57153"/>
                </a:lnTo>
                <a:lnTo>
                  <a:pt x="71579" y="56693"/>
                </a:lnTo>
                <a:close/>
                <a:moveTo>
                  <a:pt x="81015" y="56081"/>
                </a:moveTo>
                <a:lnTo>
                  <a:pt x="81057" y="56204"/>
                </a:lnTo>
                <a:lnTo>
                  <a:pt x="81057" y="56326"/>
                </a:lnTo>
                <a:lnTo>
                  <a:pt x="81143" y="56418"/>
                </a:lnTo>
                <a:lnTo>
                  <a:pt x="81143" y="56602"/>
                </a:lnTo>
                <a:lnTo>
                  <a:pt x="80757" y="56816"/>
                </a:lnTo>
                <a:lnTo>
                  <a:pt x="80285" y="56969"/>
                </a:lnTo>
                <a:lnTo>
                  <a:pt x="79685" y="57030"/>
                </a:lnTo>
                <a:lnTo>
                  <a:pt x="79685" y="56204"/>
                </a:lnTo>
                <a:lnTo>
                  <a:pt x="81015" y="56081"/>
                </a:lnTo>
                <a:close/>
                <a:moveTo>
                  <a:pt x="71408" y="54489"/>
                </a:moveTo>
                <a:lnTo>
                  <a:pt x="71408" y="54765"/>
                </a:lnTo>
                <a:lnTo>
                  <a:pt x="71579" y="55040"/>
                </a:lnTo>
                <a:lnTo>
                  <a:pt x="71579" y="55377"/>
                </a:lnTo>
                <a:lnTo>
                  <a:pt x="71408" y="55714"/>
                </a:lnTo>
                <a:lnTo>
                  <a:pt x="71236" y="55989"/>
                </a:lnTo>
                <a:lnTo>
                  <a:pt x="70721" y="56265"/>
                </a:lnTo>
                <a:lnTo>
                  <a:pt x="69992" y="56479"/>
                </a:lnTo>
                <a:lnTo>
                  <a:pt x="69135" y="56602"/>
                </a:lnTo>
                <a:lnTo>
                  <a:pt x="69135" y="56326"/>
                </a:lnTo>
                <a:lnTo>
                  <a:pt x="69049" y="56204"/>
                </a:lnTo>
                <a:lnTo>
                  <a:pt x="69049" y="56081"/>
                </a:lnTo>
                <a:lnTo>
                  <a:pt x="69006" y="55928"/>
                </a:lnTo>
                <a:lnTo>
                  <a:pt x="69006" y="55714"/>
                </a:lnTo>
                <a:lnTo>
                  <a:pt x="69220" y="55591"/>
                </a:lnTo>
                <a:lnTo>
                  <a:pt x="69306" y="55469"/>
                </a:lnTo>
                <a:lnTo>
                  <a:pt x="69478" y="55316"/>
                </a:lnTo>
                <a:lnTo>
                  <a:pt x="69606" y="55193"/>
                </a:lnTo>
                <a:lnTo>
                  <a:pt x="69864" y="55102"/>
                </a:lnTo>
                <a:lnTo>
                  <a:pt x="69992" y="55040"/>
                </a:lnTo>
                <a:lnTo>
                  <a:pt x="70164" y="55040"/>
                </a:lnTo>
                <a:lnTo>
                  <a:pt x="70335" y="54979"/>
                </a:lnTo>
                <a:lnTo>
                  <a:pt x="70550" y="54979"/>
                </a:lnTo>
                <a:lnTo>
                  <a:pt x="70550" y="54857"/>
                </a:lnTo>
                <a:lnTo>
                  <a:pt x="70636" y="54765"/>
                </a:lnTo>
                <a:lnTo>
                  <a:pt x="70636" y="54765"/>
                </a:lnTo>
                <a:lnTo>
                  <a:pt x="70636" y="54704"/>
                </a:lnTo>
                <a:lnTo>
                  <a:pt x="70721" y="54581"/>
                </a:lnTo>
                <a:lnTo>
                  <a:pt x="70850" y="54520"/>
                </a:lnTo>
                <a:lnTo>
                  <a:pt x="71022" y="54520"/>
                </a:lnTo>
                <a:lnTo>
                  <a:pt x="71193" y="54520"/>
                </a:lnTo>
                <a:lnTo>
                  <a:pt x="71408" y="54489"/>
                </a:lnTo>
                <a:close/>
                <a:moveTo>
                  <a:pt x="59099" y="52469"/>
                </a:moveTo>
                <a:lnTo>
                  <a:pt x="59957" y="52591"/>
                </a:lnTo>
                <a:lnTo>
                  <a:pt x="60814" y="52683"/>
                </a:lnTo>
                <a:lnTo>
                  <a:pt x="61801" y="52806"/>
                </a:lnTo>
                <a:lnTo>
                  <a:pt x="61801" y="53632"/>
                </a:lnTo>
                <a:lnTo>
                  <a:pt x="59228" y="53540"/>
                </a:lnTo>
                <a:lnTo>
                  <a:pt x="59013" y="53693"/>
                </a:lnTo>
                <a:lnTo>
                  <a:pt x="58842" y="53877"/>
                </a:lnTo>
                <a:lnTo>
                  <a:pt x="58756" y="54091"/>
                </a:lnTo>
                <a:lnTo>
                  <a:pt x="58713" y="54489"/>
                </a:lnTo>
                <a:lnTo>
                  <a:pt x="59313" y="55040"/>
                </a:lnTo>
                <a:lnTo>
                  <a:pt x="59957" y="55591"/>
                </a:lnTo>
                <a:lnTo>
                  <a:pt x="60471" y="55377"/>
                </a:lnTo>
                <a:lnTo>
                  <a:pt x="61029" y="55193"/>
                </a:lnTo>
                <a:lnTo>
                  <a:pt x="61801" y="55102"/>
                </a:lnTo>
                <a:lnTo>
                  <a:pt x="61887" y="55316"/>
                </a:lnTo>
                <a:lnTo>
                  <a:pt x="62058" y="55469"/>
                </a:lnTo>
                <a:lnTo>
                  <a:pt x="62187" y="55653"/>
                </a:lnTo>
                <a:lnTo>
                  <a:pt x="62358" y="55806"/>
                </a:lnTo>
                <a:lnTo>
                  <a:pt x="62530" y="55989"/>
                </a:lnTo>
                <a:lnTo>
                  <a:pt x="62616" y="56418"/>
                </a:lnTo>
                <a:lnTo>
                  <a:pt x="62530" y="56969"/>
                </a:lnTo>
                <a:lnTo>
                  <a:pt x="62358" y="57489"/>
                </a:lnTo>
                <a:lnTo>
                  <a:pt x="62273" y="58040"/>
                </a:lnTo>
                <a:lnTo>
                  <a:pt x="62273" y="58530"/>
                </a:lnTo>
                <a:lnTo>
                  <a:pt x="62530" y="58989"/>
                </a:lnTo>
                <a:lnTo>
                  <a:pt x="63130" y="59387"/>
                </a:lnTo>
                <a:lnTo>
                  <a:pt x="63302" y="59418"/>
                </a:lnTo>
                <a:lnTo>
                  <a:pt x="63302" y="59479"/>
                </a:lnTo>
                <a:lnTo>
                  <a:pt x="63388" y="59479"/>
                </a:lnTo>
                <a:lnTo>
                  <a:pt x="63516" y="59479"/>
                </a:lnTo>
                <a:lnTo>
                  <a:pt x="63688" y="59540"/>
                </a:lnTo>
                <a:lnTo>
                  <a:pt x="64074" y="59051"/>
                </a:lnTo>
                <a:lnTo>
                  <a:pt x="64331" y="58775"/>
                </a:lnTo>
                <a:lnTo>
                  <a:pt x="64631" y="58591"/>
                </a:lnTo>
                <a:lnTo>
                  <a:pt x="64932" y="58438"/>
                </a:lnTo>
                <a:lnTo>
                  <a:pt x="65489" y="58316"/>
                </a:lnTo>
                <a:lnTo>
                  <a:pt x="66261" y="58163"/>
                </a:lnTo>
                <a:lnTo>
                  <a:pt x="66261" y="58040"/>
                </a:lnTo>
                <a:lnTo>
                  <a:pt x="66433" y="58040"/>
                </a:lnTo>
                <a:lnTo>
                  <a:pt x="66433" y="57704"/>
                </a:lnTo>
                <a:lnTo>
                  <a:pt x="68148" y="57704"/>
                </a:lnTo>
                <a:lnTo>
                  <a:pt x="68148" y="57214"/>
                </a:lnTo>
                <a:lnTo>
                  <a:pt x="69521" y="57030"/>
                </a:lnTo>
                <a:lnTo>
                  <a:pt x="69521" y="57704"/>
                </a:lnTo>
                <a:lnTo>
                  <a:pt x="69692" y="57704"/>
                </a:lnTo>
                <a:lnTo>
                  <a:pt x="69907" y="57581"/>
                </a:lnTo>
                <a:lnTo>
                  <a:pt x="70164" y="57581"/>
                </a:lnTo>
                <a:lnTo>
                  <a:pt x="70378" y="57551"/>
                </a:lnTo>
                <a:lnTo>
                  <a:pt x="70721" y="57551"/>
                </a:lnTo>
                <a:lnTo>
                  <a:pt x="70764" y="57857"/>
                </a:lnTo>
                <a:lnTo>
                  <a:pt x="70764" y="58102"/>
                </a:lnTo>
                <a:lnTo>
                  <a:pt x="70721" y="58255"/>
                </a:lnTo>
                <a:lnTo>
                  <a:pt x="70550" y="58530"/>
                </a:lnTo>
                <a:lnTo>
                  <a:pt x="72265" y="58438"/>
                </a:lnTo>
                <a:lnTo>
                  <a:pt x="72909" y="58591"/>
                </a:lnTo>
                <a:lnTo>
                  <a:pt x="73423" y="58775"/>
                </a:lnTo>
                <a:lnTo>
                  <a:pt x="73981" y="58775"/>
                </a:lnTo>
                <a:lnTo>
                  <a:pt x="74067" y="58714"/>
                </a:lnTo>
                <a:lnTo>
                  <a:pt x="74067" y="58653"/>
                </a:lnTo>
                <a:lnTo>
                  <a:pt x="74152" y="58591"/>
                </a:lnTo>
                <a:lnTo>
                  <a:pt x="74152" y="58530"/>
                </a:lnTo>
                <a:lnTo>
                  <a:pt x="74152" y="58438"/>
                </a:lnTo>
                <a:lnTo>
                  <a:pt x="75396" y="58255"/>
                </a:lnTo>
                <a:lnTo>
                  <a:pt x="75396" y="58530"/>
                </a:lnTo>
                <a:lnTo>
                  <a:pt x="75482" y="58653"/>
                </a:lnTo>
                <a:lnTo>
                  <a:pt x="75482" y="58714"/>
                </a:lnTo>
                <a:lnTo>
                  <a:pt x="75482" y="58867"/>
                </a:lnTo>
                <a:lnTo>
                  <a:pt x="75525" y="59051"/>
                </a:lnTo>
                <a:lnTo>
                  <a:pt x="74924" y="59479"/>
                </a:lnTo>
                <a:lnTo>
                  <a:pt x="74367" y="60030"/>
                </a:lnTo>
                <a:lnTo>
                  <a:pt x="73809" y="60489"/>
                </a:lnTo>
                <a:lnTo>
                  <a:pt x="73423" y="60612"/>
                </a:lnTo>
                <a:lnTo>
                  <a:pt x="72952" y="60642"/>
                </a:lnTo>
                <a:lnTo>
                  <a:pt x="72566" y="60704"/>
                </a:lnTo>
                <a:lnTo>
                  <a:pt x="72265" y="60887"/>
                </a:lnTo>
                <a:lnTo>
                  <a:pt x="72265" y="61591"/>
                </a:lnTo>
                <a:lnTo>
                  <a:pt x="72823" y="61591"/>
                </a:lnTo>
                <a:lnTo>
                  <a:pt x="72823" y="61775"/>
                </a:lnTo>
                <a:lnTo>
                  <a:pt x="72952" y="62204"/>
                </a:lnTo>
                <a:lnTo>
                  <a:pt x="73123" y="62663"/>
                </a:lnTo>
                <a:lnTo>
                  <a:pt x="73295" y="63153"/>
                </a:lnTo>
                <a:lnTo>
                  <a:pt x="73423" y="63551"/>
                </a:lnTo>
                <a:lnTo>
                  <a:pt x="73423" y="63673"/>
                </a:lnTo>
                <a:lnTo>
                  <a:pt x="73981" y="63673"/>
                </a:lnTo>
                <a:lnTo>
                  <a:pt x="74067" y="63673"/>
                </a:lnTo>
                <a:lnTo>
                  <a:pt x="74067" y="63612"/>
                </a:lnTo>
                <a:lnTo>
                  <a:pt x="74152" y="63612"/>
                </a:lnTo>
                <a:lnTo>
                  <a:pt x="74195" y="63612"/>
                </a:lnTo>
                <a:lnTo>
                  <a:pt x="74281" y="63551"/>
                </a:lnTo>
                <a:lnTo>
                  <a:pt x="74281" y="64163"/>
                </a:lnTo>
                <a:lnTo>
                  <a:pt x="74195" y="64285"/>
                </a:lnTo>
                <a:lnTo>
                  <a:pt x="74195" y="64377"/>
                </a:lnTo>
                <a:lnTo>
                  <a:pt x="74195" y="64500"/>
                </a:lnTo>
                <a:lnTo>
                  <a:pt x="74152" y="64653"/>
                </a:lnTo>
                <a:lnTo>
                  <a:pt x="73766" y="64836"/>
                </a:lnTo>
                <a:lnTo>
                  <a:pt x="73295" y="65112"/>
                </a:lnTo>
                <a:lnTo>
                  <a:pt x="72737" y="65510"/>
                </a:lnTo>
                <a:lnTo>
                  <a:pt x="72351" y="65816"/>
                </a:lnTo>
                <a:lnTo>
                  <a:pt x="72094" y="66122"/>
                </a:lnTo>
                <a:lnTo>
                  <a:pt x="71579" y="66122"/>
                </a:lnTo>
                <a:lnTo>
                  <a:pt x="71493" y="66275"/>
                </a:lnTo>
                <a:lnTo>
                  <a:pt x="71493" y="66397"/>
                </a:lnTo>
                <a:lnTo>
                  <a:pt x="71408" y="66489"/>
                </a:lnTo>
                <a:lnTo>
                  <a:pt x="71322" y="66551"/>
                </a:lnTo>
                <a:lnTo>
                  <a:pt x="71193" y="66551"/>
                </a:lnTo>
                <a:lnTo>
                  <a:pt x="70850" y="66612"/>
                </a:lnTo>
                <a:lnTo>
                  <a:pt x="70850" y="67040"/>
                </a:lnTo>
                <a:lnTo>
                  <a:pt x="70850" y="67377"/>
                </a:lnTo>
                <a:lnTo>
                  <a:pt x="70850" y="67714"/>
                </a:lnTo>
                <a:lnTo>
                  <a:pt x="70636" y="67775"/>
                </a:lnTo>
                <a:lnTo>
                  <a:pt x="70378" y="67836"/>
                </a:lnTo>
                <a:lnTo>
                  <a:pt x="70164" y="67897"/>
                </a:lnTo>
                <a:lnTo>
                  <a:pt x="70078" y="67989"/>
                </a:lnTo>
                <a:lnTo>
                  <a:pt x="69907" y="68112"/>
                </a:lnTo>
                <a:lnTo>
                  <a:pt x="69864" y="68326"/>
                </a:lnTo>
                <a:lnTo>
                  <a:pt x="69392" y="68326"/>
                </a:lnTo>
                <a:lnTo>
                  <a:pt x="69392" y="68846"/>
                </a:lnTo>
                <a:lnTo>
                  <a:pt x="68834" y="68846"/>
                </a:lnTo>
                <a:lnTo>
                  <a:pt x="68663" y="69183"/>
                </a:lnTo>
                <a:lnTo>
                  <a:pt x="68534" y="69489"/>
                </a:lnTo>
                <a:lnTo>
                  <a:pt x="68534" y="70071"/>
                </a:lnTo>
                <a:lnTo>
                  <a:pt x="68148" y="70010"/>
                </a:lnTo>
                <a:lnTo>
                  <a:pt x="67891" y="70010"/>
                </a:lnTo>
                <a:lnTo>
                  <a:pt x="67762" y="69948"/>
                </a:lnTo>
                <a:lnTo>
                  <a:pt x="67505" y="69887"/>
                </a:lnTo>
                <a:lnTo>
                  <a:pt x="67290" y="69795"/>
                </a:lnTo>
                <a:lnTo>
                  <a:pt x="67205" y="69948"/>
                </a:lnTo>
                <a:lnTo>
                  <a:pt x="67033" y="70102"/>
                </a:lnTo>
                <a:lnTo>
                  <a:pt x="66947" y="70163"/>
                </a:lnTo>
                <a:lnTo>
                  <a:pt x="66819" y="70224"/>
                </a:lnTo>
                <a:lnTo>
                  <a:pt x="66647" y="70346"/>
                </a:lnTo>
                <a:lnTo>
                  <a:pt x="66561" y="70408"/>
                </a:lnTo>
                <a:lnTo>
                  <a:pt x="66433" y="70561"/>
                </a:lnTo>
                <a:lnTo>
                  <a:pt x="66090" y="71724"/>
                </a:lnTo>
                <a:lnTo>
                  <a:pt x="65961" y="71908"/>
                </a:lnTo>
                <a:lnTo>
                  <a:pt x="65789" y="72000"/>
                </a:lnTo>
                <a:lnTo>
                  <a:pt x="65575" y="72122"/>
                </a:lnTo>
                <a:lnTo>
                  <a:pt x="65403" y="72244"/>
                </a:lnTo>
                <a:lnTo>
                  <a:pt x="65232" y="72397"/>
                </a:lnTo>
                <a:lnTo>
                  <a:pt x="65103" y="73346"/>
                </a:lnTo>
                <a:lnTo>
                  <a:pt x="64717" y="73346"/>
                </a:lnTo>
                <a:lnTo>
                  <a:pt x="64717" y="73836"/>
                </a:lnTo>
                <a:lnTo>
                  <a:pt x="64546" y="73959"/>
                </a:lnTo>
                <a:lnTo>
                  <a:pt x="64074" y="74234"/>
                </a:lnTo>
                <a:lnTo>
                  <a:pt x="63516" y="74510"/>
                </a:lnTo>
                <a:lnTo>
                  <a:pt x="63130" y="74785"/>
                </a:lnTo>
                <a:lnTo>
                  <a:pt x="62830" y="74969"/>
                </a:lnTo>
                <a:lnTo>
                  <a:pt x="62830" y="75061"/>
                </a:lnTo>
                <a:lnTo>
                  <a:pt x="62187" y="75306"/>
                </a:lnTo>
                <a:lnTo>
                  <a:pt x="61415" y="75520"/>
                </a:lnTo>
                <a:lnTo>
                  <a:pt x="60729" y="75673"/>
                </a:lnTo>
                <a:lnTo>
                  <a:pt x="60042" y="75948"/>
                </a:lnTo>
                <a:lnTo>
                  <a:pt x="59571" y="76285"/>
                </a:lnTo>
                <a:lnTo>
                  <a:pt x="59228" y="76744"/>
                </a:lnTo>
                <a:lnTo>
                  <a:pt x="59099" y="77418"/>
                </a:lnTo>
                <a:lnTo>
                  <a:pt x="59013" y="78122"/>
                </a:lnTo>
                <a:lnTo>
                  <a:pt x="59099" y="78857"/>
                </a:lnTo>
                <a:lnTo>
                  <a:pt x="58370" y="78918"/>
                </a:lnTo>
                <a:lnTo>
                  <a:pt x="57855" y="79010"/>
                </a:lnTo>
                <a:lnTo>
                  <a:pt x="57298" y="79132"/>
                </a:lnTo>
                <a:lnTo>
                  <a:pt x="56654" y="79255"/>
                </a:lnTo>
                <a:lnTo>
                  <a:pt x="56654" y="79683"/>
                </a:lnTo>
                <a:lnTo>
                  <a:pt x="56740" y="79806"/>
                </a:lnTo>
                <a:lnTo>
                  <a:pt x="56826" y="79806"/>
                </a:lnTo>
                <a:lnTo>
                  <a:pt x="56912" y="79867"/>
                </a:lnTo>
                <a:lnTo>
                  <a:pt x="56997" y="79959"/>
                </a:lnTo>
                <a:lnTo>
                  <a:pt x="57126" y="79897"/>
                </a:lnTo>
                <a:lnTo>
                  <a:pt x="57212" y="79897"/>
                </a:lnTo>
                <a:lnTo>
                  <a:pt x="57212" y="79897"/>
                </a:lnTo>
                <a:lnTo>
                  <a:pt x="57298" y="79867"/>
                </a:lnTo>
                <a:lnTo>
                  <a:pt x="57383" y="79867"/>
                </a:lnTo>
                <a:lnTo>
                  <a:pt x="57684" y="79867"/>
                </a:lnTo>
                <a:lnTo>
                  <a:pt x="57684" y="79346"/>
                </a:lnTo>
                <a:lnTo>
                  <a:pt x="58842" y="79346"/>
                </a:lnTo>
                <a:lnTo>
                  <a:pt x="59228" y="79622"/>
                </a:lnTo>
                <a:lnTo>
                  <a:pt x="59785" y="79744"/>
                </a:lnTo>
                <a:lnTo>
                  <a:pt x="60428" y="79744"/>
                </a:lnTo>
                <a:lnTo>
                  <a:pt x="61029" y="79806"/>
                </a:lnTo>
                <a:lnTo>
                  <a:pt x="61586" y="79867"/>
                </a:lnTo>
                <a:lnTo>
                  <a:pt x="62144" y="80020"/>
                </a:lnTo>
                <a:lnTo>
                  <a:pt x="62530" y="80295"/>
                </a:lnTo>
                <a:lnTo>
                  <a:pt x="62744" y="80816"/>
                </a:lnTo>
                <a:lnTo>
                  <a:pt x="62830" y="81428"/>
                </a:lnTo>
                <a:lnTo>
                  <a:pt x="62530" y="81642"/>
                </a:lnTo>
                <a:lnTo>
                  <a:pt x="62187" y="81857"/>
                </a:lnTo>
                <a:lnTo>
                  <a:pt x="61887" y="81979"/>
                </a:lnTo>
                <a:lnTo>
                  <a:pt x="61501" y="82040"/>
                </a:lnTo>
                <a:lnTo>
                  <a:pt x="60814" y="82040"/>
                </a:lnTo>
                <a:lnTo>
                  <a:pt x="60814" y="81795"/>
                </a:lnTo>
                <a:lnTo>
                  <a:pt x="60814" y="81642"/>
                </a:lnTo>
                <a:lnTo>
                  <a:pt x="60900" y="81520"/>
                </a:lnTo>
                <a:lnTo>
                  <a:pt x="60900" y="81367"/>
                </a:lnTo>
                <a:lnTo>
                  <a:pt x="60943" y="81183"/>
                </a:lnTo>
                <a:lnTo>
                  <a:pt x="60557" y="81183"/>
                </a:lnTo>
                <a:lnTo>
                  <a:pt x="60471" y="81367"/>
                </a:lnTo>
                <a:lnTo>
                  <a:pt x="60471" y="81459"/>
                </a:lnTo>
                <a:lnTo>
                  <a:pt x="60428" y="81581"/>
                </a:lnTo>
                <a:lnTo>
                  <a:pt x="60343" y="81704"/>
                </a:lnTo>
                <a:lnTo>
                  <a:pt x="60343" y="81857"/>
                </a:lnTo>
                <a:lnTo>
                  <a:pt x="60257" y="82040"/>
                </a:lnTo>
                <a:lnTo>
                  <a:pt x="60343" y="82132"/>
                </a:lnTo>
                <a:lnTo>
                  <a:pt x="60428" y="82255"/>
                </a:lnTo>
                <a:lnTo>
                  <a:pt x="60428" y="82346"/>
                </a:lnTo>
                <a:lnTo>
                  <a:pt x="60428" y="82530"/>
                </a:lnTo>
                <a:lnTo>
                  <a:pt x="59399" y="82408"/>
                </a:lnTo>
                <a:lnTo>
                  <a:pt x="58370" y="82255"/>
                </a:lnTo>
                <a:lnTo>
                  <a:pt x="57383" y="82071"/>
                </a:lnTo>
                <a:lnTo>
                  <a:pt x="56182" y="82040"/>
                </a:lnTo>
                <a:lnTo>
                  <a:pt x="54939" y="82132"/>
                </a:lnTo>
                <a:lnTo>
                  <a:pt x="53952" y="82469"/>
                </a:lnTo>
                <a:lnTo>
                  <a:pt x="53095" y="82867"/>
                </a:lnTo>
                <a:lnTo>
                  <a:pt x="52237" y="83265"/>
                </a:lnTo>
                <a:lnTo>
                  <a:pt x="50650" y="83418"/>
                </a:lnTo>
                <a:lnTo>
                  <a:pt x="49749" y="83693"/>
                </a:lnTo>
                <a:lnTo>
                  <a:pt x="48634" y="84091"/>
                </a:lnTo>
                <a:lnTo>
                  <a:pt x="47476" y="84581"/>
                </a:lnTo>
                <a:lnTo>
                  <a:pt x="46361" y="85132"/>
                </a:lnTo>
                <a:lnTo>
                  <a:pt x="45503" y="85714"/>
                </a:lnTo>
                <a:lnTo>
                  <a:pt x="44989" y="86204"/>
                </a:lnTo>
                <a:lnTo>
                  <a:pt x="44646" y="86816"/>
                </a:lnTo>
                <a:lnTo>
                  <a:pt x="44345" y="87428"/>
                </a:lnTo>
                <a:lnTo>
                  <a:pt x="44131" y="87918"/>
                </a:lnTo>
                <a:lnTo>
                  <a:pt x="43959" y="88591"/>
                </a:lnTo>
                <a:lnTo>
                  <a:pt x="44045" y="89265"/>
                </a:lnTo>
                <a:lnTo>
                  <a:pt x="44174" y="90030"/>
                </a:lnTo>
                <a:lnTo>
                  <a:pt x="44260" y="90765"/>
                </a:lnTo>
                <a:lnTo>
                  <a:pt x="44174" y="91500"/>
                </a:lnTo>
                <a:lnTo>
                  <a:pt x="43959" y="92112"/>
                </a:lnTo>
                <a:lnTo>
                  <a:pt x="43488" y="92540"/>
                </a:lnTo>
                <a:lnTo>
                  <a:pt x="42802" y="93061"/>
                </a:lnTo>
                <a:lnTo>
                  <a:pt x="42072" y="93551"/>
                </a:lnTo>
                <a:lnTo>
                  <a:pt x="41558" y="94040"/>
                </a:lnTo>
                <a:lnTo>
                  <a:pt x="41472" y="94377"/>
                </a:lnTo>
                <a:lnTo>
                  <a:pt x="41558" y="94836"/>
                </a:lnTo>
                <a:lnTo>
                  <a:pt x="41601" y="95265"/>
                </a:lnTo>
                <a:lnTo>
                  <a:pt x="41558" y="95785"/>
                </a:lnTo>
                <a:lnTo>
                  <a:pt x="41172" y="96428"/>
                </a:lnTo>
                <a:lnTo>
                  <a:pt x="40700" y="97040"/>
                </a:lnTo>
                <a:lnTo>
                  <a:pt x="40142" y="97653"/>
                </a:lnTo>
                <a:lnTo>
                  <a:pt x="39842" y="98326"/>
                </a:lnTo>
                <a:lnTo>
                  <a:pt x="40357" y="98326"/>
                </a:lnTo>
                <a:lnTo>
                  <a:pt x="40528" y="99948"/>
                </a:lnTo>
                <a:lnTo>
                  <a:pt x="40357" y="99948"/>
                </a:lnTo>
                <a:lnTo>
                  <a:pt x="40357" y="100071"/>
                </a:lnTo>
                <a:lnTo>
                  <a:pt x="39499" y="100102"/>
                </a:lnTo>
                <a:lnTo>
                  <a:pt x="38641" y="100163"/>
                </a:lnTo>
                <a:lnTo>
                  <a:pt x="37869" y="100285"/>
                </a:lnTo>
                <a:lnTo>
                  <a:pt x="37183" y="100438"/>
                </a:lnTo>
                <a:lnTo>
                  <a:pt x="36626" y="100714"/>
                </a:lnTo>
                <a:lnTo>
                  <a:pt x="36240" y="101112"/>
                </a:lnTo>
                <a:lnTo>
                  <a:pt x="35939" y="101510"/>
                </a:lnTo>
                <a:lnTo>
                  <a:pt x="35682" y="102000"/>
                </a:lnTo>
                <a:lnTo>
                  <a:pt x="35553" y="102520"/>
                </a:lnTo>
                <a:lnTo>
                  <a:pt x="34996" y="102612"/>
                </a:lnTo>
                <a:lnTo>
                  <a:pt x="34310" y="102887"/>
                </a:lnTo>
                <a:lnTo>
                  <a:pt x="33495" y="103285"/>
                </a:lnTo>
                <a:lnTo>
                  <a:pt x="32809" y="103744"/>
                </a:lnTo>
                <a:lnTo>
                  <a:pt x="32337" y="104173"/>
                </a:lnTo>
                <a:lnTo>
                  <a:pt x="32122" y="104571"/>
                </a:lnTo>
                <a:lnTo>
                  <a:pt x="32037" y="104693"/>
                </a:lnTo>
                <a:lnTo>
                  <a:pt x="32037" y="104785"/>
                </a:lnTo>
                <a:lnTo>
                  <a:pt x="31951" y="104908"/>
                </a:lnTo>
                <a:lnTo>
                  <a:pt x="31951" y="105061"/>
                </a:lnTo>
                <a:lnTo>
                  <a:pt x="31651" y="105122"/>
                </a:lnTo>
                <a:lnTo>
                  <a:pt x="31479" y="105244"/>
                </a:lnTo>
                <a:lnTo>
                  <a:pt x="31308" y="105336"/>
                </a:lnTo>
                <a:lnTo>
                  <a:pt x="31179" y="105459"/>
                </a:lnTo>
                <a:lnTo>
                  <a:pt x="31093" y="105581"/>
                </a:lnTo>
                <a:lnTo>
                  <a:pt x="30922" y="105673"/>
                </a:lnTo>
                <a:lnTo>
                  <a:pt x="30793" y="105795"/>
                </a:lnTo>
                <a:lnTo>
                  <a:pt x="30235" y="106010"/>
                </a:lnTo>
                <a:lnTo>
                  <a:pt x="29463" y="106224"/>
                </a:lnTo>
                <a:lnTo>
                  <a:pt x="28434" y="106530"/>
                </a:lnTo>
                <a:lnTo>
                  <a:pt x="27276" y="106806"/>
                </a:lnTo>
                <a:lnTo>
                  <a:pt x="26161" y="107081"/>
                </a:lnTo>
                <a:lnTo>
                  <a:pt x="25003" y="107234"/>
                </a:lnTo>
                <a:lnTo>
                  <a:pt x="24060" y="107295"/>
                </a:lnTo>
                <a:lnTo>
                  <a:pt x="23373" y="107295"/>
                </a:lnTo>
                <a:lnTo>
                  <a:pt x="22902" y="107142"/>
                </a:lnTo>
                <a:lnTo>
                  <a:pt x="22601" y="106959"/>
                </a:lnTo>
                <a:lnTo>
                  <a:pt x="22301" y="106744"/>
                </a:lnTo>
                <a:lnTo>
                  <a:pt x="21829" y="106622"/>
                </a:lnTo>
                <a:lnTo>
                  <a:pt x="21100" y="106530"/>
                </a:lnTo>
                <a:lnTo>
                  <a:pt x="20629" y="106836"/>
                </a:lnTo>
                <a:lnTo>
                  <a:pt x="20028" y="106959"/>
                </a:lnTo>
                <a:lnTo>
                  <a:pt x="19299" y="106959"/>
                </a:lnTo>
                <a:lnTo>
                  <a:pt x="18527" y="106836"/>
                </a:lnTo>
                <a:lnTo>
                  <a:pt x="17669" y="106806"/>
                </a:lnTo>
                <a:lnTo>
                  <a:pt x="17583" y="106469"/>
                </a:lnTo>
                <a:lnTo>
                  <a:pt x="17541" y="106071"/>
                </a:lnTo>
                <a:lnTo>
                  <a:pt x="17369" y="105673"/>
                </a:lnTo>
                <a:lnTo>
                  <a:pt x="16340" y="104846"/>
                </a:lnTo>
                <a:lnTo>
                  <a:pt x="15010" y="105000"/>
                </a:lnTo>
                <a:lnTo>
                  <a:pt x="13724" y="105122"/>
                </a:lnTo>
                <a:lnTo>
                  <a:pt x="12394" y="105061"/>
                </a:lnTo>
                <a:lnTo>
                  <a:pt x="12223" y="104448"/>
                </a:lnTo>
                <a:lnTo>
                  <a:pt x="11922" y="103959"/>
                </a:lnTo>
                <a:lnTo>
                  <a:pt x="11451" y="103469"/>
                </a:lnTo>
                <a:lnTo>
                  <a:pt x="10807" y="103132"/>
                </a:lnTo>
                <a:lnTo>
                  <a:pt x="9949" y="103010"/>
                </a:lnTo>
                <a:lnTo>
                  <a:pt x="9821" y="103346"/>
                </a:lnTo>
                <a:lnTo>
                  <a:pt x="9735" y="103469"/>
                </a:lnTo>
                <a:lnTo>
                  <a:pt x="9735" y="103561"/>
                </a:lnTo>
                <a:lnTo>
                  <a:pt x="9649" y="103683"/>
                </a:lnTo>
                <a:lnTo>
                  <a:pt x="9649" y="103836"/>
                </a:lnTo>
                <a:lnTo>
                  <a:pt x="8577" y="103897"/>
                </a:lnTo>
                <a:lnTo>
                  <a:pt x="7248" y="103897"/>
                </a:lnTo>
                <a:lnTo>
                  <a:pt x="5832" y="103897"/>
                </a:lnTo>
                <a:lnTo>
                  <a:pt x="4417" y="103775"/>
                </a:lnTo>
                <a:lnTo>
                  <a:pt x="3087" y="103683"/>
                </a:lnTo>
                <a:lnTo>
                  <a:pt x="2101" y="103469"/>
                </a:lnTo>
                <a:lnTo>
                  <a:pt x="2015" y="102948"/>
                </a:lnTo>
                <a:lnTo>
                  <a:pt x="1929" y="102612"/>
                </a:lnTo>
                <a:lnTo>
                  <a:pt x="1715" y="102275"/>
                </a:lnTo>
                <a:lnTo>
                  <a:pt x="1629" y="101908"/>
                </a:lnTo>
                <a:lnTo>
                  <a:pt x="514" y="101908"/>
                </a:lnTo>
                <a:lnTo>
                  <a:pt x="385" y="101510"/>
                </a:lnTo>
                <a:lnTo>
                  <a:pt x="128" y="101051"/>
                </a:lnTo>
                <a:lnTo>
                  <a:pt x="0" y="100622"/>
                </a:lnTo>
                <a:lnTo>
                  <a:pt x="42" y="100163"/>
                </a:lnTo>
                <a:lnTo>
                  <a:pt x="514" y="99948"/>
                </a:lnTo>
                <a:lnTo>
                  <a:pt x="300" y="99459"/>
                </a:lnTo>
                <a:lnTo>
                  <a:pt x="300" y="98938"/>
                </a:lnTo>
                <a:lnTo>
                  <a:pt x="385" y="98326"/>
                </a:lnTo>
                <a:lnTo>
                  <a:pt x="1157" y="98051"/>
                </a:lnTo>
                <a:lnTo>
                  <a:pt x="1844" y="97500"/>
                </a:lnTo>
                <a:lnTo>
                  <a:pt x="2315" y="96765"/>
                </a:lnTo>
                <a:lnTo>
                  <a:pt x="2701" y="96061"/>
                </a:lnTo>
                <a:lnTo>
                  <a:pt x="2787" y="95265"/>
                </a:lnTo>
                <a:lnTo>
                  <a:pt x="3645" y="95173"/>
                </a:lnTo>
                <a:lnTo>
                  <a:pt x="3731" y="94591"/>
                </a:lnTo>
                <a:lnTo>
                  <a:pt x="3859" y="94224"/>
                </a:lnTo>
                <a:lnTo>
                  <a:pt x="4203" y="93979"/>
                </a:lnTo>
                <a:lnTo>
                  <a:pt x="4674" y="93826"/>
                </a:lnTo>
                <a:lnTo>
                  <a:pt x="5189" y="93673"/>
                </a:lnTo>
                <a:lnTo>
                  <a:pt x="5360" y="92816"/>
                </a:lnTo>
                <a:lnTo>
                  <a:pt x="5575" y="92816"/>
                </a:lnTo>
                <a:lnTo>
                  <a:pt x="5746" y="92816"/>
                </a:lnTo>
                <a:lnTo>
                  <a:pt x="5832" y="92877"/>
                </a:lnTo>
                <a:lnTo>
                  <a:pt x="5918" y="92877"/>
                </a:lnTo>
                <a:lnTo>
                  <a:pt x="6004" y="92816"/>
                </a:lnTo>
                <a:lnTo>
                  <a:pt x="6047" y="92816"/>
                </a:lnTo>
                <a:lnTo>
                  <a:pt x="6132" y="92724"/>
                </a:lnTo>
                <a:lnTo>
                  <a:pt x="6047" y="92663"/>
                </a:lnTo>
                <a:lnTo>
                  <a:pt x="6047" y="92540"/>
                </a:lnTo>
                <a:lnTo>
                  <a:pt x="6004" y="92479"/>
                </a:lnTo>
                <a:lnTo>
                  <a:pt x="6004" y="92448"/>
                </a:lnTo>
                <a:lnTo>
                  <a:pt x="6047" y="92326"/>
                </a:lnTo>
                <a:lnTo>
                  <a:pt x="6390" y="92326"/>
                </a:lnTo>
                <a:lnTo>
                  <a:pt x="7076" y="91867"/>
                </a:lnTo>
                <a:lnTo>
                  <a:pt x="7719" y="91377"/>
                </a:lnTo>
                <a:lnTo>
                  <a:pt x="8234" y="90887"/>
                </a:lnTo>
                <a:lnTo>
                  <a:pt x="9349" y="90704"/>
                </a:lnTo>
                <a:lnTo>
                  <a:pt x="9349" y="90275"/>
                </a:lnTo>
                <a:lnTo>
                  <a:pt x="9949" y="90275"/>
                </a:lnTo>
                <a:lnTo>
                  <a:pt x="10421" y="89602"/>
                </a:lnTo>
                <a:lnTo>
                  <a:pt x="11150" y="89081"/>
                </a:lnTo>
                <a:lnTo>
                  <a:pt x="12051" y="88775"/>
                </a:lnTo>
                <a:lnTo>
                  <a:pt x="11922" y="87918"/>
                </a:lnTo>
                <a:lnTo>
                  <a:pt x="12051" y="87826"/>
                </a:lnTo>
                <a:lnTo>
                  <a:pt x="12437" y="87581"/>
                </a:lnTo>
                <a:lnTo>
                  <a:pt x="12909" y="87244"/>
                </a:lnTo>
                <a:lnTo>
                  <a:pt x="13466" y="86877"/>
                </a:lnTo>
                <a:lnTo>
                  <a:pt x="13938" y="86602"/>
                </a:lnTo>
                <a:lnTo>
                  <a:pt x="14324" y="86326"/>
                </a:lnTo>
                <a:lnTo>
                  <a:pt x="14496" y="86204"/>
                </a:lnTo>
                <a:lnTo>
                  <a:pt x="14410" y="86142"/>
                </a:lnTo>
                <a:lnTo>
                  <a:pt x="14324" y="86081"/>
                </a:lnTo>
                <a:lnTo>
                  <a:pt x="14324" y="86020"/>
                </a:lnTo>
                <a:lnTo>
                  <a:pt x="14324" y="85989"/>
                </a:lnTo>
                <a:lnTo>
                  <a:pt x="14238" y="85867"/>
                </a:lnTo>
                <a:lnTo>
                  <a:pt x="15268" y="85316"/>
                </a:lnTo>
                <a:lnTo>
                  <a:pt x="16040" y="84581"/>
                </a:lnTo>
                <a:lnTo>
                  <a:pt x="16511" y="83632"/>
                </a:lnTo>
                <a:lnTo>
                  <a:pt x="17283" y="83540"/>
                </a:lnTo>
                <a:lnTo>
                  <a:pt x="18055" y="83295"/>
                </a:lnTo>
                <a:lnTo>
                  <a:pt x="18784" y="83142"/>
                </a:lnTo>
                <a:lnTo>
                  <a:pt x="20800" y="83265"/>
                </a:lnTo>
                <a:lnTo>
                  <a:pt x="21358" y="82653"/>
                </a:lnTo>
                <a:lnTo>
                  <a:pt x="21744" y="82530"/>
                </a:lnTo>
                <a:lnTo>
                  <a:pt x="22215" y="82408"/>
                </a:lnTo>
                <a:lnTo>
                  <a:pt x="22687" y="82316"/>
                </a:lnTo>
                <a:lnTo>
                  <a:pt x="23759" y="81642"/>
                </a:lnTo>
                <a:lnTo>
                  <a:pt x="24874" y="80846"/>
                </a:lnTo>
                <a:lnTo>
                  <a:pt x="25947" y="80204"/>
                </a:lnTo>
                <a:lnTo>
                  <a:pt x="26719" y="79959"/>
                </a:lnTo>
                <a:lnTo>
                  <a:pt x="27491" y="79806"/>
                </a:lnTo>
                <a:lnTo>
                  <a:pt x="28305" y="79622"/>
                </a:lnTo>
                <a:lnTo>
                  <a:pt x="29077" y="79346"/>
                </a:lnTo>
                <a:lnTo>
                  <a:pt x="29463" y="79010"/>
                </a:lnTo>
                <a:lnTo>
                  <a:pt x="29678" y="78642"/>
                </a:lnTo>
                <a:lnTo>
                  <a:pt x="29849" y="78306"/>
                </a:lnTo>
                <a:lnTo>
                  <a:pt x="30235" y="78030"/>
                </a:lnTo>
                <a:lnTo>
                  <a:pt x="30879" y="77846"/>
                </a:lnTo>
                <a:lnTo>
                  <a:pt x="31565" y="77785"/>
                </a:lnTo>
                <a:lnTo>
                  <a:pt x="32122" y="77632"/>
                </a:lnTo>
                <a:lnTo>
                  <a:pt x="32980" y="76806"/>
                </a:lnTo>
                <a:lnTo>
                  <a:pt x="33195" y="76683"/>
                </a:lnTo>
                <a:lnTo>
                  <a:pt x="33366" y="76683"/>
                </a:lnTo>
                <a:lnTo>
                  <a:pt x="33581" y="76622"/>
                </a:lnTo>
                <a:lnTo>
                  <a:pt x="33838" y="76561"/>
                </a:lnTo>
                <a:lnTo>
                  <a:pt x="34052" y="76530"/>
                </a:lnTo>
                <a:lnTo>
                  <a:pt x="34224" y="76408"/>
                </a:lnTo>
                <a:lnTo>
                  <a:pt x="34310" y="76285"/>
                </a:lnTo>
                <a:lnTo>
                  <a:pt x="34310" y="76193"/>
                </a:lnTo>
                <a:lnTo>
                  <a:pt x="34310" y="76132"/>
                </a:lnTo>
                <a:lnTo>
                  <a:pt x="34224" y="76071"/>
                </a:lnTo>
                <a:lnTo>
                  <a:pt x="34224" y="76010"/>
                </a:lnTo>
                <a:lnTo>
                  <a:pt x="34138" y="75948"/>
                </a:lnTo>
                <a:lnTo>
                  <a:pt x="34138" y="75918"/>
                </a:lnTo>
                <a:lnTo>
                  <a:pt x="34224" y="75857"/>
                </a:lnTo>
                <a:lnTo>
                  <a:pt x="34353" y="75795"/>
                </a:lnTo>
                <a:lnTo>
                  <a:pt x="34524" y="75673"/>
                </a:lnTo>
                <a:lnTo>
                  <a:pt x="34996" y="75459"/>
                </a:lnTo>
                <a:lnTo>
                  <a:pt x="35768" y="75122"/>
                </a:lnTo>
                <a:lnTo>
                  <a:pt x="36540" y="74785"/>
                </a:lnTo>
                <a:lnTo>
                  <a:pt x="37483" y="74448"/>
                </a:lnTo>
                <a:lnTo>
                  <a:pt x="38255" y="74234"/>
                </a:lnTo>
                <a:lnTo>
                  <a:pt x="38813" y="74081"/>
                </a:lnTo>
                <a:lnTo>
                  <a:pt x="38813" y="73744"/>
                </a:lnTo>
                <a:lnTo>
                  <a:pt x="39756" y="73224"/>
                </a:lnTo>
                <a:lnTo>
                  <a:pt x="40614" y="72551"/>
                </a:lnTo>
                <a:lnTo>
                  <a:pt x="41386" y="71846"/>
                </a:lnTo>
                <a:lnTo>
                  <a:pt x="42072" y="71112"/>
                </a:lnTo>
                <a:lnTo>
                  <a:pt x="42158" y="71051"/>
                </a:lnTo>
                <a:lnTo>
                  <a:pt x="42330" y="71051"/>
                </a:lnTo>
                <a:lnTo>
                  <a:pt x="42458" y="71020"/>
                </a:lnTo>
                <a:lnTo>
                  <a:pt x="42630" y="70959"/>
                </a:lnTo>
                <a:lnTo>
                  <a:pt x="42802" y="70897"/>
                </a:lnTo>
                <a:lnTo>
                  <a:pt x="43402" y="69183"/>
                </a:lnTo>
                <a:lnTo>
                  <a:pt x="43573" y="69122"/>
                </a:lnTo>
                <a:lnTo>
                  <a:pt x="43745" y="69000"/>
                </a:lnTo>
                <a:lnTo>
                  <a:pt x="43874" y="68877"/>
                </a:lnTo>
                <a:lnTo>
                  <a:pt x="44045" y="68785"/>
                </a:lnTo>
                <a:lnTo>
                  <a:pt x="44131" y="68724"/>
                </a:lnTo>
                <a:lnTo>
                  <a:pt x="44131" y="66826"/>
                </a:lnTo>
                <a:lnTo>
                  <a:pt x="44517" y="66826"/>
                </a:lnTo>
                <a:lnTo>
                  <a:pt x="44646" y="66336"/>
                </a:lnTo>
                <a:lnTo>
                  <a:pt x="44646" y="65785"/>
                </a:lnTo>
                <a:lnTo>
                  <a:pt x="44817" y="65173"/>
                </a:lnTo>
                <a:lnTo>
                  <a:pt x="45032" y="64836"/>
                </a:lnTo>
                <a:lnTo>
                  <a:pt x="45203" y="64591"/>
                </a:lnTo>
                <a:lnTo>
                  <a:pt x="45375" y="64500"/>
                </a:lnTo>
                <a:lnTo>
                  <a:pt x="45461" y="64316"/>
                </a:lnTo>
                <a:lnTo>
                  <a:pt x="45503" y="63979"/>
                </a:lnTo>
                <a:lnTo>
                  <a:pt x="45503" y="63428"/>
                </a:lnTo>
                <a:lnTo>
                  <a:pt x="46318" y="63428"/>
                </a:lnTo>
                <a:lnTo>
                  <a:pt x="46919" y="63428"/>
                </a:lnTo>
                <a:lnTo>
                  <a:pt x="47562" y="63367"/>
                </a:lnTo>
                <a:lnTo>
                  <a:pt x="48248" y="63428"/>
                </a:lnTo>
                <a:lnTo>
                  <a:pt x="48892" y="62877"/>
                </a:lnTo>
                <a:lnTo>
                  <a:pt x="49664" y="62448"/>
                </a:lnTo>
                <a:lnTo>
                  <a:pt x="50264" y="61989"/>
                </a:lnTo>
                <a:lnTo>
                  <a:pt x="50650" y="61500"/>
                </a:lnTo>
                <a:lnTo>
                  <a:pt x="50822" y="60979"/>
                </a:lnTo>
                <a:lnTo>
                  <a:pt x="51122" y="60489"/>
                </a:lnTo>
                <a:lnTo>
                  <a:pt x="51851" y="60275"/>
                </a:lnTo>
                <a:lnTo>
                  <a:pt x="51979" y="59877"/>
                </a:lnTo>
                <a:lnTo>
                  <a:pt x="52151" y="59265"/>
                </a:lnTo>
                <a:lnTo>
                  <a:pt x="52237" y="58469"/>
                </a:lnTo>
                <a:lnTo>
                  <a:pt x="52323" y="57642"/>
                </a:lnTo>
                <a:lnTo>
                  <a:pt x="52323" y="56816"/>
                </a:lnTo>
                <a:lnTo>
                  <a:pt x="52323" y="56081"/>
                </a:lnTo>
                <a:lnTo>
                  <a:pt x="52365" y="55591"/>
                </a:lnTo>
                <a:lnTo>
                  <a:pt x="53223" y="55316"/>
                </a:lnTo>
                <a:lnTo>
                  <a:pt x="54038" y="54918"/>
                </a:lnTo>
                <a:lnTo>
                  <a:pt x="54639" y="54520"/>
                </a:lnTo>
                <a:lnTo>
                  <a:pt x="55325" y="54153"/>
                </a:lnTo>
                <a:lnTo>
                  <a:pt x="56268" y="53877"/>
                </a:lnTo>
                <a:lnTo>
                  <a:pt x="56268" y="54153"/>
                </a:lnTo>
                <a:lnTo>
                  <a:pt x="56354" y="54183"/>
                </a:lnTo>
                <a:lnTo>
                  <a:pt x="56440" y="54244"/>
                </a:lnTo>
                <a:lnTo>
                  <a:pt x="56440" y="54306"/>
                </a:lnTo>
                <a:lnTo>
                  <a:pt x="56440" y="54367"/>
                </a:lnTo>
                <a:lnTo>
                  <a:pt x="56526" y="54489"/>
                </a:lnTo>
                <a:lnTo>
                  <a:pt x="56354" y="54520"/>
                </a:lnTo>
                <a:lnTo>
                  <a:pt x="56182" y="54581"/>
                </a:lnTo>
                <a:lnTo>
                  <a:pt x="56182" y="54642"/>
                </a:lnTo>
                <a:lnTo>
                  <a:pt x="56140" y="54704"/>
                </a:lnTo>
                <a:lnTo>
                  <a:pt x="56054" y="54765"/>
                </a:lnTo>
                <a:lnTo>
                  <a:pt x="55968" y="54857"/>
                </a:lnTo>
                <a:lnTo>
                  <a:pt x="56140" y="54857"/>
                </a:lnTo>
                <a:lnTo>
                  <a:pt x="56140" y="54979"/>
                </a:lnTo>
                <a:lnTo>
                  <a:pt x="56268" y="54979"/>
                </a:lnTo>
                <a:lnTo>
                  <a:pt x="56268" y="54857"/>
                </a:lnTo>
                <a:lnTo>
                  <a:pt x="56440" y="54795"/>
                </a:lnTo>
                <a:lnTo>
                  <a:pt x="56611" y="54765"/>
                </a:lnTo>
                <a:lnTo>
                  <a:pt x="56654" y="54704"/>
                </a:lnTo>
                <a:lnTo>
                  <a:pt x="56826" y="54642"/>
                </a:lnTo>
                <a:lnTo>
                  <a:pt x="56997" y="54581"/>
                </a:lnTo>
                <a:lnTo>
                  <a:pt x="56997" y="54244"/>
                </a:lnTo>
                <a:lnTo>
                  <a:pt x="57126" y="54244"/>
                </a:lnTo>
                <a:lnTo>
                  <a:pt x="57298" y="54183"/>
                </a:lnTo>
                <a:lnTo>
                  <a:pt x="57383" y="54183"/>
                </a:lnTo>
                <a:lnTo>
                  <a:pt x="57469" y="54153"/>
                </a:lnTo>
                <a:lnTo>
                  <a:pt x="57512" y="54153"/>
                </a:lnTo>
                <a:lnTo>
                  <a:pt x="57684" y="54030"/>
                </a:lnTo>
                <a:lnTo>
                  <a:pt x="57769" y="53908"/>
                </a:lnTo>
                <a:lnTo>
                  <a:pt x="57855" y="53755"/>
                </a:lnTo>
                <a:lnTo>
                  <a:pt x="57512" y="53755"/>
                </a:lnTo>
                <a:lnTo>
                  <a:pt x="57383" y="53877"/>
                </a:lnTo>
                <a:lnTo>
                  <a:pt x="57212" y="53908"/>
                </a:lnTo>
                <a:lnTo>
                  <a:pt x="57040" y="53969"/>
                </a:lnTo>
                <a:lnTo>
                  <a:pt x="56826" y="53969"/>
                </a:lnTo>
                <a:lnTo>
                  <a:pt x="56826" y="53020"/>
                </a:lnTo>
                <a:lnTo>
                  <a:pt x="57598" y="52744"/>
                </a:lnTo>
                <a:lnTo>
                  <a:pt x="58370" y="52530"/>
                </a:lnTo>
                <a:lnTo>
                  <a:pt x="59099" y="52469"/>
                </a:lnTo>
                <a:close/>
                <a:moveTo>
                  <a:pt x="85303" y="20571"/>
                </a:moveTo>
                <a:lnTo>
                  <a:pt x="85432" y="21122"/>
                </a:lnTo>
                <a:lnTo>
                  <a:pt x="85604" y="21642"/>
                </a:lnTo>
                <a:lnTo>
                  <a:pt x="85689" y="22316"/>
                </a:lnTo>
                <a:lnTo>
                  <a:pt x="84574" y="22316"/>
                </a:lnTo>
                <a:lnTo>
                  <a:pt x="84188" y="21918"/>
                </a:lnTo>
                <a:lnTo>
                  <a:pt x="83802" y="21642"/>
                </a:lnTo>
                <a:lnTo>
                  <a:pt x="83416" y="21459"/>
                </a:lnTo>
                <a:lnTo>
                  <a:pt x="82859" y="21306"/>
                </a:lnTo>
                <a:lnTo>
                  <a:pt x="82859" y="21091"/>
                </a:lnTo>
                <a:lnTo>
                  <a:pt x="83245" y="21091"/>
                </a:lnTo>
                <a:lnTo>
                  <a:pt x="83802" y="20846"/>
                </a:lnTo>
                <a:lnTo>
                  <a:pt x="84574" y="20693"/>
                </a:lnTo>
                <a:lnTo>
                  <a:pt x="85303" y="20571"/>
                </a:lnTo>
                <a:close/>
                <a:moveTo>
                  <a:pt x="84446" y="15795"/>
                </a:moveTo>
                <a:lnTo>
                  <a:pt x="84488" y="16193"/>
                </a:lnTo>
                <a:lnTo>
                  <a:pt x="84488" y="16408"/>
                </a:lnTo>
                <a:lnTo>
                  <a:pt x="84446" y="16806"/>
                </a:lnTo>
                <a:lnTo>
                  <a:pt x="83416" y="16806"/>
                </a:lnTo>
                <a:lnTo>
                  <a:pt x="83245" y="16408"/>
                </a:lnTo>
                <a:lnTo>
                  <a:pt x="83202" y="16346"/>
                </a:lnTo>
                <a:lnTo>
                  <a:pt x="83202" y="16285"/>
                </a:lnTo>
                <a:lnTo>
                  <a:pt x="83116" y="16224"/>
                </a:lnTo>
                <a:lnTo>
                  <a:pt x="83116" y="16193"/>
                </a:lnTo>
                <a:lnTo>
                  <a:pt x="83116" y="16010"/>
                </a:lnTo>
                <a:lnTo>
                  <a:pt x="83245" y="16010"/>
                </a:lnTo>
                <a:lnTo>
                  <a:pt x="83245" y="15918"/>
                </a:lnTo>
                <a:lnTo>
                  <a:pt x="84446" y="15795"/>
                </a:lnTo>
                <a:close/>
                <a:moveTo>
                  <a:pt x="86547" y="14693"/>
                </a:moveTo>
                <a:lnTo>
                  <a:pt x="87533" y="14846"/>
                </a:lnTo>
                <a:lnTo>
                  <a:pt x="87919" y="15520"/>
                </a:lnTo>
                <a:lnTo>
                  <a:pt x="88391" y="16132"/>
                </a:lnTo>
                <a:lnTo>
                  <a:pt x="88949" y="16806"/>
                </a:lnTo>
                <a:lnTo>
                  <a:pt x="89249" y="17510"/>
                </a:lnTo>
                <a:lnTo>
                  <a:pt x="88949" y="17785"/>
                </a:lnTo>
                <a:lnTo>
                  <a:pt x="88734" y="17969"/>
                </a:lnTo>
                <a:lnTo>
                  <a:pt x="88348" y="18061"/>
                </a:lnTo>
                <a:lnTo>
                  <a:pt x="87705" y="18122"/>
                </a:lnTo>
                <a:lnTo>
                  <a:pt x="87491" y="17571"/>
                </a:lnTo>
                <a:lnTo>
                  <a:pt x="87147" y="17234"/>
                </a:lnTo>
                <a:lnTo>
                  <a:pt x="86676" y="17020"/>
                </a:lnTo>
                <a:lnTo>
                  <a:pt x="85989" y="16806"/>
                </a:lnTo>
                <a:lnTo>
                  <a:pt x="85989" y="16224"/>
                </a:lnTo>
                <a:lnTo>
                  <a:pt x="86075" y="15918"/>
                </a:lnTo>
                <a:lnTo>
                  <a:pt x="86204" y="15581"/>
                </a:lnTo>
                <a:lnTo>
                  <a:pt x="86375" y="15244"/>
                </a:lnTo>
                <a:lnTo>
                  <a:pt x="86547" y="14693"/>
                </a:lnTo>
                <a:close/>
                <a:moveTo>
                  <a:pt x="62144" y="0"/>
                </a:moveTo>
                <a:lnTo>
                  <a:pt x="62144" y="275"/>
                </a:lnTo>
                <a:lnTo>
                  <a:pt x="62273" y="642"/>
                </a:lnTo>
                <a:lnTo>
                  <a:pt x="62187" y="1040"/>
                </a:lnTo>
                <a:lnTo>
                  <a:pt x="62058" y="1438"/>
                </a:lnTo>
                <a:lnTo>
                  <a:pt x="61972" y="1714"/>
                </a:lnTo>
                <a:lnTo>
                  <a:pt x="62187" y="2142"/>
                </a:lnTo>
                <a:lnTo>
                  <a:pt x="62530" y="2479"/>
                </a:lnTo>
                <a:lnTo>
                  <a:pt x="62916" y="2755"/>
                </a:lnTo>
                <a:lnTo>
                  <a:pt x="63302" y="3091"/>
                </a:lnTo>
                <a:lnTo>
                  <a:pt x="63516" y="3489"/>
                </a:lnTo>
                <a:lnTo>
                  <a:pt x="63688" y="4040"/>
                </a:lnTo>
                <a:lnTo>
                  <a:pt x="64374" y="4040"/>
                </a:lnTo>
                <a:lnTo>
                  <a:pt x="65017" y="3948"/>
                </a:lnTo>
                <a:lnTo>
                  <a:pt x="65618" y="3826"/>
                </a:lnTo>
                <a:lnTo>
                  <a:pt x="66433" y="3673"/>
                </a:lnTo>
                <a:lnTo>
                  <a:pt x="66561" y="3826"/>
                </a:lnTo>
                <a:lnTo>
                  <a:pt x="66733" y="3979"/>
                </a:lnTo>
                <a:lnTo>
                  <a:pt x="66819" y="4102"/>
                </a:lnTo>
                <a:lnTo>
                  <a:pt x="66904" y="4285"/>
                </a:lnTo>
                <a:lnTo>
                  <a:pt x="66947" y="4561"/>
                </a:lnTo>
                <a:lnTo>
                  <a:pt x="66733" y="4591"/>
                </a:lnTo>
                <a:lnTo>
                  <a:pt x="66561" y="4714"/>
                </a:lnTo>
                <a:lnTo>
                  <a:pt x="66433" y="4836"/>
                </a:lnTo>
                <a:lnTo>
                  <a:pt x="66261" y="4989"/>
                </a:lnTo>
                <a:lnTo>
                  <a:pt x="66433" y="4989"/>
                </a:lnTo>
                <a:lnTo>
                  <a:pt x="66561" y="5112"/>
                </a:lnTo>
                <a:lnTo>
                  <a:pt x="66733" y="5173"/>
                </a:lnTo>
                <a:lnTo>
                  <a:pt x="66904" y="5204"/>
                </a:lnTo>
                <a:lnTo>
                  <a:pt x="67033" y="5204"/>
                </a:lnTo>
                <a:lnTo>
                  <a:pt x="67290" y="5265"/>
                </a:lnTo>
                <a:lnTo>
                  <a:pt x="67290" y="4775"/>
                </a:lnTo>
                <a:lnTo>
                  <a:pt x="68277" y="4836"/>
                </a:lnTo>
                <a:lnTo>
                  <a:pt x="69006" y="4989"/>
                </a:lnTo>
                <a:lnTo>
                  <a:pt x="69606" y="5204"/>
                </a:lnTo>
                <a:lnTo>
                  <a:pt x="70164" y="5387"/>
                </a:lnTo>
                <a:lnTo>
                  <a:pt x="70936" y="5540"/>
                </a:lnTo>
                <a:lnTo>
                  <a:pt x="71965" y="5602"/>
                </a:lnTo>
                <a:lnTo>
                  <a:pt x="72180" y="6122"/>
                </a:lnTo>
                <a:lnTo>
                  <a:pt x="72480" y="6336"/>
                </a:lnTo>
                <a:lnTo>
                  <a:pt x="72909" y="6428"/>
                </a:lnTo>
                <a:lnTo>
                  <a:pt x="73295" y="6489"/>
                </a:lnTo>
                <a:lnTo>
                  <a:pt x="73595" y="6612"/>
                </a:lnTo>
                <a:lnTo>
                  <a:pt x="73981" y="6826"/>
                </a:lnTo>
                <a:lnTo>
                  <a:pt x="74067" y="7010"/>
                </a:lnTo>
                <a:lnTo>
                  <a:pt x="74152" y="7102"/>
                </a:lnTo>
                <a:lnTo>
                  <a:pt x="74152" y="7285"/>
                </a:lnTo>
                <a:lnTo>
                  <a:pt x="74152" y="7438"/>
                </a:lnTo>
                <a:lnTo>
                  <a:pt x="73423" y="7438"/>
                </a:lnTo>
                <a:lnTo>
                  <a:pt x="73423" y="7836"/>
                </a:lnTo>
                <a:lnTo>
                  <a:pt x="73809" y="7836"/>
                </a:lnTo>
                <a:lnTo>
                  <a:pt x="74281" y="7714"/>
                </a:lnTo>
                <a:lnTo>
                  <a:pt x="74924" y="7500"/>
                </a:lnTo>
                <a:lnTo>
                  <a:pt x="75525" y="7285"/>
                </a:lnTo>
                <a:lnTo>
                  <a:pt x="76254" y="7102"/>
                </a:lnTo>
                <a:lnTo>
                  <a:pt x="76254" y="7500"/>
                </a:lnTo>
                <a:lnTo>
                  <a:pt x="76168" y="7959"/>
                </a:lnTo>
                <a:lnTo>
                  <a:pt x="76254" y="8326"/>
                </a:lnTo>
                <a:lnTo>
                  <a:pt x="76468" y="8785"/>
                </a:lnTo>
                <a:lnTo>
                  <a:pt x="77026" y="9214"/>
                </a:lnTo>
                <a:lnTo>
                  <a:pt x="77626" y="9734"/>
                </a:lnTo>
                <a:lnTo>
                  <a:pt x="78270" y="10163"/>
                </a:lnTo>
                <a:lnTo>
                  <a:pt x="78570" y="10561"/>
                </a:lnTo>
                <a:lnTo>
                  <a:pt x="78956" y="13224"/>
                </a:lnTo>
                <a:lnTo>
                  <a:pt x="78270" y="13163"/>
                </a:lnTo>
                <a:lnTo>
                  <a:pt x="77798" y="13010"/>
                </a:lnTo>
                <a:lnTo>
                  <a:pt x="77412" y="12795"/>
                </a:lnTo>
                <a:lnTo>
                  <a:pt x="77026" y="12612"/>
                </a:lnTo>
                <a:lnTo>
                  <a:pt x="76383" y="12520"/>
                </a:lnTo>
                <a:lnTo>
                  <a:pt x="76383" y="12612"/>
                </a:lnTo>
                <a:lnTo>
                  <a:pt x="76254" y="12612"/>
                </a:lnTo>
                <a:lnTo>
                  <a:pt x="76383" y="13010"/>
                </a:lnTo>
                <a:lnTo>
                  <a:pt x="77026" y="13163"/>
                </a:lnTo>
                <a:lnTo>
                  <a:pt x="77412" y="13500"/>
                </a:lnTo>
                <a:lnTo>
                  <a:pt x="77626" y="13836"/>
                </a:lnTo>
                <a:lnTo>
                  <a:pt x="77884" y="14295"/>
                </a:lnTo>
                <a:lnTo>
                  <a:pt x="78270" y="14693"/>
                </a:lnTo>
                <a:lnTo>
                  <a:pt x="78441" y="14785"/>
                </a:lnTo>
                <a:lnTo>
                  <a:pt x="78656" y="14846"/>
                </a:lnTo>
                <a:lnTo>
                  <a:pt x="78913" y="14908"/>
                </a:lnTo>
                <a:lnTo>
                  <a:pt x="79127" y="14908"/>
                </a:lnTo>
                <a:lnTo>
                  <a:pt x="79299" y="14969"/>
                </a:lnTo>
                <a:lnTo>
                  <a:pt x="79428" y="15061"/>
                </a:lnTo>
                <a:lnTo>
                  <a:pt x="79428" y="15673"/>
                </a:lnTo>
                <a:lnTo>
                  <a:pt x="79771" y="15857"/>
                </a:lnTo>
                <a:lnTo>
                  <a:pt x="80200" y="16071"/>
                </a:lnTo>
                <a:lnTo>
                  <a:pt x="80671" y="16224"/>
                </a:lnTo>
                <a:lnTo>
                  <a:pt x="81015" y="16408"/>
                </a:lnTo>
                <a:lnTo>
                  <a:pt x="81401" y="17510"/>
                </a:lnTo>
                <a:lnTo>
                  <a:pt x="81872" y="17510"/>
                </a:lnTo>
                <a:lnTo>
                  <a:pt x="82001" y="18642"/>
                </a:lnTo>
                <a:lnTo>
                  <a:pt x="81015" y="18642"/>
                </a:lnTo>
                <a:lnTo>
                  <a:pt x="81015" y="18734"/>
                </a:lnTo>
                <a:lnTo>
                  <a:pt x="80843" y="18734"/>
                </a:lnTo>
                <a:lnTo>
                  <a:pt x="80843" y="19132"/>
                </a:lnTo>
                <a:lnTo>
                  <a:pt x="80629" y="19132"/>
                </a:lnTo>
                <a:lnTo>
                  <a:pt x="80457" y="19132"/>
                </a:lnTo>
                <a:lnTo>
                  <a:pt x="80285" y="19193"/>
                </a:lnTo>
                <a:lnTo>
                  <a:pt x="80157" y="19255"/>
                </a:lnTo>
                <a:lnTo>
                  <a:pt x="80157" y="19346"/>
                </a:lnTo>
                <a:lnTo>
                  <a:pt x="80285" y="19346"/>
                </a:lnTo>
                <a:lnTo>
                  <a:pt x="80543" y="19408"/>
                </a:lnTo>
                <a:lnTo>
                  <a:pt x="80757" y="19408"/>
                </a:lnTo>
                <a:lnTo>
                  <a:pt x="81143" y="19346"/>
                </a:lnTo>
                <a:lnTo>
                  <a:pt x="81529" y="19346"/>
                </a:lnTo>
                <a:lnTo>
                  <a:pt x="81486" y="19897"/>
                </a:lnTo>
                <a:lnTo>
                  <a:pt x="81143" y="20295"/>
                </a:lnTo>
                <a:lnTo>
                  <a:pt x="81143" y="20479"/>
                </a:lnTo>
                <a:lnTo>
                  <a:pt x="80671" y="20479"/>
                </a:lnTo>
                <a:lnTo>
                  <a:pt x="80843" y="21306"/>
                </a:lnTo>
                <a:lnTo>
                  <a:pt x="80543" y="21306"/>
                </a:lnTo>
                <a:lnTo>
                  <a:pt x="80285" y="21367"/>
                </a:lnTo>
                <a:lnTo>
                  <a:pt x="80157" y="21428"/>
                </a:lnTo>
                <a:lnTo>
                  <a:pt x="79899" y="21428"/>
                </a:lnTo>
                <a:lnTo>
                  <a:pt x="79685" y="21428"/>
                </a:lnTo>
                <a:lnTo>
                  <a:pt x="79599" y="21306"/>
                </a:lnTo>
                <a:lnTo>
                  <a:pt x="79599" y="21244"/>
                </a:lnTo>
                <a:lnTo>
                  <a:pt x="79599" y="21183"/>
                </a:lnTo>
                <a:lnTo>
                  <a:pt x="79513" y="21122"/>
                </a:lnTo>
                <a:lnTo>
                  <a:pt x="79428" y="21091"/>
                </a:lnTo>
                <a:lnTo>
                  <a:pt x="79428" y="21581"/>
                </a:lnTo>
                <a:lnTo>
                  <a:pt x="79814" y="21642"/>
                </a:lnTo>
                <a:lnTo>
                  <a:pt x="80200" y="21642"/>
                </a:lnTo>
                <a:lnTo>
                  <a:pt x="80671" y="21704"/>
                </a:lnTo>
                <a:lnTo>
                  <a:pt x="81143" y="21520"/>
                </a:lnTo>
                <a:lnTo>
                  <a:pt x="81529" y="21581"/>
                </a:lnTo>
                <a:lnTo>
                  <a:pt x="81872" y="21734"/>
                </a:lnTo>
                <a:lnTo>
                  <a:pt x="82087" y="21918"/>
                </a:lnTo>
                <a:lnTo>
                  <a:pt x="82387" y="22040"/>
                </a:lnTo>
                <a:lnTo>
                  <a:pt x="82730" y="22040"/>
                </a:lnTo>
                <a:lnTo>
                  <a:pt x="83202" y="21857"/>
                </a:lnTo>
                <a:lnTo>
                  <a:pt x="83716" y="21795"/>
                </a:lnTo>
                <a:lnTo>
                  <a:pt x="83716" y="22040"/>
                </a:lnTo>
                <a:lnTo>
                  <a:pt x="83802" y="22132"/>
                </a:lnTo>
                <a:lnTo>
                  <a:pt x="83888" y="22255"/>
                </a:lnTo>
                <a:lnTo>
                  <a:pt x="83888" y="22346"/>
                </a:lnTo>
                <a:lnTo>
                  <a:pt x="83974" y="22530"/>
                </a:lnTo>
                <a:lnTo>
                  <a:pt x="85432" y="22408"/>
                </a:lnTo>
                <a:lnTo>
                  <a:pt x="85775" y="22744"/>
                </a:lnTo>
                <a:lnTo>
                  <a:pt x="86075" y="23081"/>
                </a:lnTo>
                <a:lnTo>
                  <a:pt x="86290" y="23418"/>
                </a:lnTo>
                <a:lnTo>
                  <a:pt x="86461" y="23877"/>
                </a:lnTo>
                <a:lnTo>
                  <a:pt x="86547" y="24244"/>
                </a:lnTo>
                <a:lnTo>
                  <a:pt x="86633" y="24520"/>
                </a:lnTo>
                <a:lnTo>
                  <a:pt x="86847" y="24765"/>
                </a:lnTo>
                <a:lnTo>
                  <a:pt x="87533" y="24857"/>
                </a:lnTo>
                <a:lnTo>
                  <a:pt x="87619" y="24765"/>
                </a:lnTo>
                <a:lnTo>
                  <a:pt x="87705" y="24704"/>
                </a:lnTo>
                <a:lnTo>
                  <a:pt x="87791" y="24581"/>
                </a:lnTo>
                <a:lnTo>
                  <a:pt x="87791" y="24520"/>
                </a:lnTo>
                <a:lnTo>
                  <a:pt x="87877" y="24367"/>
                </a:lnTo>
                <a:lnTo>
                  <a:pt x="87705" y="24030"/>
                </a:lnTo>
                <a:lnTo>
                  <a:pt x="87791" y="23693"/>
                </a:lnTo>
                <a:lnTo>
                  <a:pt x="87877" y="23357"/>
                </a:lnTo>
                <a:lnTo>
                  <a:pt x="87705" y="23020"/>
                </a:lnTo>
                <a:lnTo>
                  <a:pt x="87147" y="22928"/>
                </a:lnTo>
                <a:lnTo>
                  <a:pt x="86933" y="22346"/>
                </a:lnTo>
                <a:lnTo>
                  <a:pt x="86847" y="21704"/>
                </a:lnTo>
                <a:lnTo>
                  <a:pt x="87147" y="21428"/>
                </a:lnTo>
                <a:lnTo>
                  <a:pt x="87233" y="21030"/>
                </a:lnTo>
                <a:lnTo>
                  <a:pt x="87147" y="20632"/>
                </a:lnTo>
                <a:lnTo>
                  <a:pt x="87019" y="20204"/>
                </a:lnTo>
                <a:lnTo>
                  <a:pt x="86847" y="19683"/>
                </a:lnTo>
                <a:lnTo>
                  <a:pt x="86290" y="19683"/>
                </a:lnTo>
                <a:lnTo>
                  <a:pt x="86161" y="18734"/>
                </a:lnTo>
                <a:lnTo>
                  <a:pt x="86547" y="18734"/>
                </a:lnTo>
                <a:lnTo>
                  <a:pt x="86847" y="18642"/>
                </a:lnTo>
                <a:lnTo>
                  <a:pt x="87319" y="18642"/>
                </a:lnTo>
                <a:lnTo>
                  <a:pt x="87877" y="18642"/>
                </a:lnTo>
                <a:lnTo>
                  <a:pt x="88563" y="19193"/>
                </a:lnTo>
                <a:lnTo>
                  <a:pt x="89249" y="19683"/>
                </a:lnTo>
                <a:lnTo>
                  <a:pt x="89421" y="20020"/>
                </a:lnTo>
                <a:lnTo>
                  <a:pt x="89506" y="20357"/>
                </a:lnTo>
                <a:lnTo>
                  <a:pt x="89635" y="20693"/>
                </a:lnTo>
                <a:lnTo>
                  <a:pt x="89978" y="20969"/>
                </a:lnTo>
                <a:lnTo>
                  <a:pt x="90364" y="20632"/>
                </a:lnTo>
                <a:lnTo>
                  <a:pt x="90964" y="20571"/>
                </a:lnTo>
                <a:lnTo>
                  <a:pt x="91822" y="20571"/>
                </a:lnTo>
                <a:lnTo>
                  <a:pt x="91822" y="21306"/>
                </a:lnTo>
                <a:lnTo>
                  <a:pt x="90578" y="21704"/>
                </a:lnTo>
                <a:lnTo>
                  <a:pt x="90578" y="21795"/>
                </a:lnTo>
                <a:lnTo>
                  <a:pt x="91436" y="21795"/>
                </a:lnTo>
                <a:lnTo>
                  <a:pt x="91608" y="21857"/>
                </a:lnTo>
                <a:lnTo>
                  <a:pt x="91608" y="21857"/>
                </a:lnTo>
                <a:lnTo>
                  <a:pt x="91694" y="21857"/>
                </a:lnTo>
                <a:lnTo>
                  <a:pt x="91822" y="21918"/>
                </a:lnTo>
                <a:lnTo>
                  <a:pt x="91994" y="21918"/>
                </a:lnTo>
                <a:lnTo>
                  <a:pt x="92080" y="22653"/>
                </a:lnTo>
                <a:lnTo>
                  <a:pt x="92294" y="23295"/>
                </a:lnTo>
                <a:lnTo>
                  <a:pt x="92551" y="23877"/>
                </a:lnTo>
                <a:lnTo>
                  <a:pt x="92294" y="25714"/>
                </a:lnTo>
                <a:lnTo>
                  <a:pt x="92637" y="26265"/>
                </a:lnTo>
                <a:lnTo>
                  <a:pt x="92937" y="26877"/>
                </a:lnTo>
                <a:lnTo>
                  <a:pt x="93323" y="27428"/>
                </a:lnTo>
                <a:lnTo>
                  <a:pt x="93795" y="27857"/>
                </a:lnTo>
                <a:lnTo>
                  <a:pt x="94395" y="28255"/>
                </a:lnTo>
                <a:lnTo>
                  <a:pt x="95253" y="28438"/>
                </a:lnTo>
                <a:lnTo>
                  <a:pt x="95253" y="28867"/>
                </a:lnTo>
                <a:lnTo>
                  <a:pt x="95511" y="29051"/>
                </a:lnTo>
                <a:lnTo>
                  <a:pt x="95639" y="29142"/>
                </a:lnTo>
                <a:lnTo>
                  <a:pt x="95897" y="29326"/>
                </a:lnTo>
                <a:lnTo>
                  <a:pt x="96068" y="29418"/>
                </a:lnTo>
                <a:lnTo>
                  <a:pt x="96283" y="29540"/>
                </a:lnTo>
                <a:lnTo>
                  <a:pt x="98298" y="29755"/>
                </a:lnTo>
                <a:lnTo>
                  <a:pt x="98942" y="30091"/>
                </a:lnTo>
                <a:lnTo>
                  <a:pt x="99499" y="30551"/>
                </a:lnTo>
                <a:lnTo>
                  <a:pt x="100014" y="30887"/>
                </a:lnTo>
                <a:lnTo>
                  <a:pt x="100872" y="31040"/>
                </a:lnTo>
                <a:lnTo>
                  <a:pt x="101729" y="31102"/>
                </a:lnTo>
                <a:lnTo>
                  <a:pt x="102587" y="31224"/>
                </a:lnTo>
                <a:lnTo>
                  <a:pt x="103316" y="31377"/>
                </a:lnTo>
                <a:lnTo>
                  <a:pt x="104088" y="31591"/>
                </a:lnTo>
                <a:lnTo>
                  <a:pt x="104689" y="31836"/>
                </a:lnTo>
                <a:lnTo>
                  <a:pt x="104860" y="32204"/>
                </a:lnTo>
                <a:lnTo>
                  <a:pt x="105075" y="32204"/>
                </a:lnTo>
                <a:lnTo>
                  <a:pt x="105632" y="32142"/>
                </a:lnTo>
                <a:lnTo>
                  <a:pt x="106404" y="32112"/>
                </a:lnTo>
                <a:lnTo>
                  <a:pt x="107219" y="32051"/>
                </a:lnTo>
                <a:lnTo>
                  <a:pt x="107905" y="31989"/>
                </a:lnTo>
                <a:lnTo>
                  <a:pt x="108291" y="31989"/>
                </a:lnTo>
                <a:lnTo>
                  <a:pt x="108463" y="31836"/>
                </a:lnTo>
                <a:lnTo>
                  <a:pt x="108763" y="31500"/>
                </a:lnTo>
                <a:lnTo>
                  <a:pt x="109235" y="31102"/>
                </a:lnTo>
                <a:lnTo>
                  <a:pt x="109706" y="30704"/>
                </a:lnTo>
                <a:lnTo>
                  <a:pt x="110178" y="30275"/>
                </a:lnTo>
                <a:lnTo>
                  <a:pt x="110564" y="29877"/>
                </a:lnTo>
                <a:lnTo>
                  <a:pt x="110864" y="29602"/>
                </a:lnTo>
                <a:lnTo>
                  <a:pt x="111036" y="29540"/>
                </a:lnTo>
                <a:lnTo>
                  <a:pt x="111336" y="29418"/>
                </a:lnTo>
                <a:lnTo>
                  <a:pt x="111894" y="29265"/>
                </a:lnTo>
                <a:lnTo>
                  <a:pt x="112580" y="29051"/>
                </a:lnTo>
                <a:lnTo>
                  <a:pt x="113266" y="28806"/>
                </a:lnTo>
                <a:lnTo>
                  <a:pt x="113995" y="28591"/>
                </a:lnTo>
                <a:lnTo>
                  <a:pt x="114510" y="28469"/>
                </a:lnTo>
                <a:lnTo>
                  <a:pt x="114853" y="28438"/>
                </a:lnTo>
                <a:lnTo>
                  <a:pt x="117726" y="28775"/>
                </a:lnTo>
                <a:lnTo>
                  <a:pt x="117812" y="28989"/>
                </a:lnTo>
                <a:lnTo>
                  <a:pt x="117898" y="29142"/>
                </a:lnTo>
                <a:lnTo>
                  <a:pt x="117941" y="29326"/>
                </a:lnTo>
                <a:lnTo>
                  <a:pt x="118198" y="29418"/>
                </a:lnTo>
                <a:lnTo>
                  <a:pt x="118413" y="29479"/>
                </a:lnTo>
                <a:lnTo>
                  <a:pt x="118756" y="29540"/>
                </a:lnTo>
                <a:lnTo>
                  <a:pt x="118884" y="29540"/>
                </a:lnTo>
                <a:lnTo>
                  <a:pt x="118970" y="29602"/>
                </a:lnTo>
                <a:lnTo>
                  <a:pt x="119056" y="29540"/>
                </a:lnTo>
                <a:lnTo>
                  <a:pt x="119142" y="29540"/>
                </a:lnTo>
                <a:lnTo>
                  <a:pt x="119228" y="29540"/>
                </a:lnTo>
                <a:lnTo>
                  <a:pt x="119270" y="29602"/>
                </a:lnTo>
                <a:lnTo>
                  <a:pt x="119356" y="29663"/>
                </a:lnTo>
                <a:lnTo>
                  <a:pt x="119442" y="29755"/>
                </a:lnTo>
                <a:lnTo>
                  <a:pt x="119614" y="29877"/>
                </a:lnTo>
                <a:lnTo>
                  <a:pt x="119742" y="29938"/>
                </a:lnTo>
                <a:lnTo>
                  <a:pt x="119828" y="30030"/>
                </a:lnTo>
                <a:lnTo>
                  <a:pt x="119914" y="30091"/>
                </a:lnTo>
                <a:lnTo>
                  <a:pt x="119914" y="30275"/>
                </a:lnTo>
                <a:lnTo>
                  <a:pt x="119999" y="30489"/>
                </a:lnTo>
                <a:lnTo>
                  <a:pt x="119228" y="31255"/>
                </a:lnTo>
                <a:lnTo>
                  <a:pt x="118498" y="32112"/>
                </a:lnTo>
                <a:lnTo>
                  <a:pt x="117898" y="32938"/>
                </a:lnTo>
                <a:lnTo>
                  <a:pt x="118027" y="33948"/>
                </a:lnTo>
                <a:lnTo>
                  <a:pt x="117555" y="34040"/>
                </a:lnTo>
                <a:lnTo>
                  <a:pt x="117512" y="34285"/>
                </a:lnTo>
                <a:lnTo>
                  <a:pt x="117512" y="34836"/>
                </a:lnTo>
                <a:lnTo>
                  <a:pt x="117512" y="35448"/>
                </a:lnTo>
                <a:lnTo>
                  <a:pt x="117512" y="36122"/>
                </a:lnTo>
                <a:lnTo>
                  <a:pt x="117512" y="36673"/>
                </a:lnTo>
                <a:lnTo>
                  <a:pt x="117426" y="37010"/>
                </a:lnTo>
                <a:lnTo>
                  <a:pt x="116697" y="37224"/>
                </a:lnTo>
                <a:lnTo>
                  <a:pt x="116568" y="37561"/>
                </a:lnTo>
                <a:lnTo>
                  <a:pt x="116397" y="37897"/>
                </a:lnTo>
                <a:lnTo>
                  <a:pt x="116311" y="38234"/>
                </a:lnTo>
                <a:lnTo>
                  <a:pt x="115796" y="38326"/>
                </a:lnTo>
                <a:lnTo>
                  <a:pt x="115325" y="38510"/>
                </a:lnTo>
                <a:lnTo>
                  <a:pt x="114853" y="38724"/>
                </a:lnTo>
                <a:lnTo>
                  <a:pt x="114381" y="38877"/>
                </a:lnTo>
                <a:lnTo>
                  <a:pt x="113738" y="39000"/>
                </a:lnTo>
                <a:lnTo>
                  <a:pt x="112880" y="39061"/>
                </a:lnTo>
                <a:lnTo>
                  <a:pt x="112794" y="39673"/>
                </a:lnTo>
                <a:lnTo>
                  <a:pt x="112580" y="40224"/>
                </a:lnTo>
                <a:lnTo>
                  <a:pt x="112365" y="40714"/>
                </a:lnTo>
                <a:lnTo>
                  <a:pt x="112108" y="41234"/>
                </a:lnTo>
                <a:lnTo>
                  <a:pt x="112022" y="41908"/>
                </a:lnTo>
                <a:lnTo>
                  <a:pt x="112880" y="42000"/>
                </a:lnTo>
                <a:lnTo>
                  <a:pt x="113137" y="42734"/>
                </a:lnTo>
                <a:lnTo>
                  <a:pt x="112880" y="42734"/>
                </a:lnTo>
                <a:lnTo>
                  <a:pt x="112880" y="42857"/>
                </a:lnTo>
                <a:lnTo>
                  <a:pt x="112408" y="42857"/>
                </a:lnTo>
                <a:lnTo>
                  <a:pt x="112408" y="43469"/>
                </a:lnTo>
                <a:lnTo>
                  <a:pt x="111937" y="43622"/>
                </a:lnTo>
                <a:lnTo>
                  <a:pt x="111508" y="43775"/>
                </a:lnTo>
                <a:lnTo>
                  <a:pt x="110864" y="43836"/>
                </a:lnTo>
                <a:lnTo>
                  <a:pt x="110864" y="43744"/>
                </a:lnTo>
                <a:lnTo>
                  <a:pt x="110693" y="43744"/>
                </a:lnTo>
                <a:lnTo>
                  <a:pt x="110693" y="43224"/>
                </a:lnTo>
                <a:lnTo>
                  <a:pt x="110693" y="42795"/>
                </a:lnTo>
                <a:lnTo>
                  <a:pt x="110650" y="42397"/>
                </a:lnTo>
                <a:lnTo>
                  <a:pt x="110307" y="42122"/>
                </a:lnTo>
                <a:lnTo>
                  <a:pt x="109535" y="41846"/>
                </a:lnTo>
                <a:lnTo>
                  <a:pt x="108591" y="41724"/>
                </a:lnTo>
                <a:lnTo>
                  <a:pt x="107605" y="41785"/>
                </a:lnTo>
                <a:lnTo>
                  <a:pt x="106490" y="41908"/>
                </a:lnTo>
                <a:lnTo>
                  <a:pt x="105503" y="42122"/>
                </a:lnTo>
                <a:lnTo>
                  <a:pt x="104646" y="42336"/>
                </a:lnTo>
                <a:lnTo>
                  <a:pt x="104002" y="42612"/>
                </a:lnTo>
                <a:lnTo>
                  <a:pt x="103616" y="42948"/>
                </a:lnTo>
                <a:lnTo>
                  <a:pt x="103059" y="43408"/>
                </a:lnTo>
                <a:lnTo>
                  <a:pt x="102501" y="43836"/>
                </a:lnTo>
                <a:lnTo>
                  <a:pt x="102072" y="44357"/>
                </a:lnTo>
                <a:lnTo>
                  <a:pt x="101644" y="44785"/>
                </a:lnTo>
                <a:lnTo>
                  <a:pt x="101429" y="45183"/>
                </a:lnTo>
                <a:lnTo>
                  <a:pt x="101601" y="45336"/>
                </a:lnTo>
                <a:lnTo>
                  <a:pt x="101644" y="45581"/>
                </a:lnTo>
                <a:lnTo>
                  <a:pt x="101815" y="45734"/>
                </a:lnTo>
                <a:lnTo>
                  <a:pt x="101987" y="45918"/>
                </a:lnTo>
                <a:lnTo>
                  <a:pt x="102287" y="46193"/>
                </a:lnTo>
                <a:lnTo>
                  <a:pt x="102673" y="46346"/>
                </a:lnTo>
                <a:lnTo>
                  <a:pt x="102973" y="46469"/>
                </a:lnTo>
                <a:lnTo>
                  <a:pt x="103230" y="46683"/>
                </a:lnTo>
                <a:lnTo>
                  <a:pt x="103359" y="47020"/>
                </a:lnTo>
                <a:lnTo>
                  <a:pt x="103445" y="47510"/>
                </a:lnTo>
                <a:lnTo>
                  <a:pt x="102844" y="48030"/>
                </a:lnTo>
                <a:lnTo>
                  <a:pt x="102287" y="48673"/>
                </a:lnTo>
                <a:lnTo>
                  <a:pt x="101815" y="49530"/>
                </a:lnTo>
                <a:lnTo>
                  <a:pt x="101515" y="50357"/>
                </a:lnTo>
                <a:lnTo>
                  <a:pt x="101043" y="51122"/>
                </a:lnTo>
                <a:lnTo>
                  <a:pt x="100571" y="51795"/>
                </a:lnTo>
                <a:lnTo>
                  <a:pt x="100271" y="51979"/>
                </a:lnTo>
                <a:lnTo>
                  <a:pt x="99799" y="52193"/>
                </a:lnTo>
                <a:lnTo>
                  <a:pt x="99242" y="52408"/>
                </a:lnTo>
                <a:lnTo>
                  <a:pt x="98856" y="52530"/>
                </a:lnTo>
                <a:lnTo>
                  <a:pt x="98770" y="53142"/>
                </a:lnTo>
                <a:lnTo>
                  <a:pt x="98641" y="53693"/>
                </a:lnTo>
                <a:lnTo>
                  <a:pt x="98556" y="54367"/>
                </a:lnTo>
                <a:lnTo>
                  <a:pt x="97441" y="54367"/>
                </a:lnTo>
                <a:lnTo>
                  <a:pt x="97226" y="54642"/>
                </a:lnTo>
                <a:lnTo>
                  <a:pt x="96754" y="55040"/>
                </a:lnTo>
                <a:lnTo>
                  <a:pt x="96197" y="55408"/>
                </a:lnTo>
                <a:lnTo>
                  <a:pt x="95596" y="55714"/>
                </a:lnTo>
                <a:lnTo>
                  <a:pt x="95125" y="55867"/>
                </a:lnTo>
                <a:lnTo>
                  <a:pt x="94867" y="56265"/>
                </a:lnTo>
                <a:lnTo>
                  <a:pt x="94567" y="56816"/>
                </a:lnTo>
                <a:lnTo>
                  <a:pt x="94010" y="57489"/>
                </a:lnTo>
                <a:lnTo>
                  <a:pt x="93495" y="58193"/>
                </a:lnTo>
                <a:lnTo>
                  <a:pt x="92852" y="58928"/>
                </a:lnTo>
                <a:lnTo>
                  <a:pt x="92208" y="59602"/>
                </a:lnTo>
                <a:lnTo>
                  <a:pt x="91694" y="60214"/>
                </a:lnTo>
                <a:lnTo>
                  <a:pt x="91222" y="60642"/>
                </a:lnTo>
                <a:lnTo>
                  <a:pt x="90964" y="60887"/>
                </a:lnTo>
                <a:lnTo>
                  <a:pt x="90364" y="61163"/>
                </a:lnTo>
                <a:lnTo>
                  <a:pt x="89635" y="61377"/>
                </a:lnTo>
                <a:lnTo>
                  <a:pt x="88863" y="61591"/>
                </a:lnTo>
                <a:lnTo>
                  <a:pt x="88263" y="61836"/>
                </a:lnTo>
                <a:lnTo>
                  <a:pt x="87491" y="62204"/>
                </a:lnTo>
                <a:lnTo>
                  <a:pt x="86761" y="62663"/>
                </a:lnTo>
                <a:lnTo>
                  <a:pt x="86075" y="63061"/>
                </a:lnTo>
                <a:lnTo>
                  <a:pt x="85218" y="63336"/>
                </a:lnTo>
                <a:lnTo>
                  <a:pt x="84274" y="63489"/>
                </a:lnTo>
                <a:lnTo>
                  <a:pt x="83116" y="63428"/>
                </a:lnTo>
                <a:lnTo>
                  <a:pt x="83116" y="63153"/>
                </a:lnTo>
                <a:lnTo>
                  <a:pt x="82773" y="62755"/>
                </a:lnTo>
                <a:lnTo>
                  <a:pt x="82730" y="62265"/>
                </a:lnTo>
                <a:lnTo>
                  <a:pt x="82773" y="61714"/>
                </a:lnTo>
                <a:lnTo>
                  <a:pt x="82859" y="61224"/>
                </a:lnTo>
                <a:lnTo>
                  <a:pt x="82558" y="61224"/>
                </a:lnTo>
                <a:lnTo>
                  <a:pt x="82001" y="61500"/>
                </a:lnTo>
                <a:lnTo>
                  <a:pt x="81315" y="61714"/>
                </a:lnTo>
                <a:lnTo>
                  <a:pt x="80457" y="61836"/>
                </a:lnTo>
                <a:lnTo>
                  <a:pt x="79685" y="61836"/>
                </a:lnTo>
                <a:lnTo>
                  <a:pt x="79428" y="61500"/>
                </a:lnTo>
                <a:lnTo>
                  <a:pt x="79342" y="61040"/>
                </a:lnTo>
                <a:lnTo>
                  <a:pt x="79428" y="60612"/>
                </a:lnTo>
                <a:lnTo>
                  <a:pt x="79685" y="60153"/>
                </a:lnTo>
                <a:lnTo>
                  <a:pt x="79428" y="60091"/>
                </a:lnTo>
                <a:lnTo>
                  <a:pt x="79299" y="60030"/>
                </a:lnTo>
                <a:lnTo>
                  <a:pt x="79042" y="60030"/>
                </a:lnTo>
                <a:lnTo>
                  <a:pt x="78827" y="60000"/>
                </a:lnTo>
                <a:lnTo>
                  <a:pt x="78827" y="60153"/>
                </a:lnTo>
                <a:lnTo>
                  <a:pt x="78570" y="60153"/>
                </a:lnTo>
                <a:lnTo>
                  <a:pt x="79127" y="61224"/>
                </a:lnTo>
                <a:lnTo>
                  <a:pt x="78441" y="61255"/>
                </a:lnTo>
                <a:lnTo>
                  <a:pt x="77884" y="61224"/>
                </a:lnTo>
                <a:lnTo>
                  <a:pt x="77240" y="61102"/>
                </a:lnTo>
                <a:lnTo>
                  <a:pt x="77240" y="60612"/>
                </a:lnTo>
                <a:lnTo>
                  <a:pt x="77112" y="60428"/>
                </a:lnTo>
                <a:lnTo>
                  <a:pt x="77112" y="60306"/>
                </a:lnTo>
                <a:lnTo>
                  <a:pt x="77112" y="60153"/>
                </a:lnTo>
                <a:lnTo>
                  <a:pt x="77197" y="60000"/>
                </a:lnTo>
                <a:lnTo>
                  <a:pt x="77240" y="59755"/>
                </a:lnTo>
                <a:lnTo>
                  <a:pt x="77712" y="59755"/>
                </a:lnTo>
                <a:lnTo>
                  <a:pt x="78055" y="59418"/>
                </a:lnTo>
                <a:lnTo>
                  <a:pt x="78355" y="59051"/>
                </a:lnTo>
                <a:lnTo>
                  <a:pt x="78570" y="58775"/>
                </a:lnTo>
                <a:lnTo>
                  <a:pt x="78827" y="58714"/>
                </a:lnTo>
                <a:lnTo>
                  <a:pt x="78956" y="58653"/>
                </a:lnTo>
                <a:lnTo>
                  <a:pt x="79213" y="58653"/>
                </a:lnTo>
                <a:lnTo>
                  <a:pt x="79342" y="58653"/>
                </a:lnTo>
                <a:lnTo>
                  <a:pt x="79513" y="58591"/>
                </a:lnTo>
                <a:lnTo>
                  <a:pt x="79685" y="58530"/>
                </a:lnTo>
                <a:lnTo>
                  <a:pt x="79814" y="58438"/>
                </a:lnTo>
                <a:lnTo>
                  <a:pt x="79814" y="57826"/>
                </a:lnTo>
                <a:lnTo>
                  <a:pt x="79899" y="57704"/>
                </a:lnTo>
                <a:lnTo>
                  <a:pt x="80157" y="57642"/>
                </a:lnTo>
                <a:lnTo>
                  <a:pt x="80371" y="57581"/>
                </a:lnTo>
                <a:lnTo>
                  <a:pt x="80543" y="57551"/>
                </a:lnTo>
                <a:lnTo>
                  <a:pt x="80671" y="57428"/>
                </a:lnTo>
                <a:lnTo>
                  <a:pt x="81143" y="56938"/>
                </a:lnTo>
                <a:lnTo>
                  <a:pt x="81615" y="56357"/>
                </a:lnTo>
                <a:lnTo>
                  <a:pt x="82258" y="55989"/>
                </a:lnTo>
                <a:lnTo>
                  <a:pt x="82258" y="55377"/>
                </a:lnTo>
                <a:lnTo>
                  <a:pt x="82730" y="55377"/>
                </a:lnTo>
                <a:lnTo>
                  <a:pt x="82859" y="54306"/>
                </a:lnTo>
                <a:lnTo>
                  <a:pt x="83116" y="53295"/>
                </a:lnTo>
                <a:lnTo>
                  <a:pt x="83330" y="52408"/>
                </a:lnTo>
                <a:lnTo>
                  <a:pt x="83502" y="51581"/>
                </a:lnTo>
                <a:lnTo>
                  <a:pt x="83416" y="50816"/>
                </a:lnTo>
                <a:lnTo>
                  <a:pt x="83116" y="50020"/>
                </a:lnTo>
                <a:lnTo>
                  <a:pt x="82387" y="49285"/>
                </a:lnTo>
                <a:lnTo>
                  <a:pt x="81143" y="48642"/>
                </a:lnTo>
                <a:lnTo>
                  <a:pt x="80285" y="48306"/>
                </a:lnTo>
                <a:lnTo>
                  <a:pt x="79213" y="48061"/>
                </a:lnTo>
                <a:lnTo>
                  <a:pt x="78055" y="47846"/>
                </a:lnTo>
                <a:lnTo>
                  <a:pt x="77112" y="47632"/>
                </a:lnTo>
                <a:lnTo>
                  <a:pt x="76383" y="47632"/>
                </a:lnTo>
                <a:lnTo>
                  <a:pt x="75696" y="47173"/>
                </a:lnTo>
                <a:lnTo>
                  <a:pt x="75010" y="46683"/>
                </a:lnTo>
                <a:lnTo>
                  <a:pt x="74195" y="46132"/>
                </a:lnTo>
                <a:lnTo>
                  <a:pt x="73423" y="45795"/>
                </a:lnTo>
                <a:lnTo>
                  <a:pt x="72480" y="45581"/>
                </a:lnTo>
                <a:lnTo>
                  <a:pt x="71579" y="45336"/>
                </a:lnTo>
                <a:lnTo>
                  <a:pt x="70764" y="45122"/>
                </a:lnTo>
                <a:lnTo>
                  <a:pt x="70078" y="44908"/>
                </a:lnTo>
                <a:lnTo>
                  <a:pt x="69478" y="44632"/>
                </a:lnTo>
                <a:lnTo>
                  <a:pt x="68920" y="44295"/>
                </a:lnTo>
                <a:lnTo>
                  <a:pt x="68620" y="43897"/>
                </a:lnTo>
                <a:lnTo>
                  <a:pt x="68448" y="43285"/>
                </a:lnTo>
                <a:lnTo>
                  <a:pt x="68448" y="42551"/>
                </a:lnTo>
                <a:lnTo>
                  <a:pt x="68663" y="41632"/>
                </a:lnTo>
                <a:lnTo>
                  <a:pt x="69692" y="41295"/>
                </a:lnTo>
                <a:lnTo>
                  <a:pt x="70636" y="40897"/>
                </a:lnTo>
                <a:lnTo>
                  <a:pt x="71493" y="40561"/>
                </a:lnTo>
                <a:lnTo>
                  <a:pt x="72480" y="40285"/>
                </a:lnTo>
                <a:lnTo>
                  <a:pt x="73681" y="40102"/>
                </a:lnTo>
                <a:lnTo>
                  <a:pt x="75139" y="40071"/>
                </a:lnTo>
                <a:lnTo>
                  <a:pt x="75696" y="39673"/>
                </a:lnTo>
                <a:lnTo>
                  <a:pt x="76168" y="39336"/>
                </a:lnTo>
                <a:lnTo>
                  <a:pt x="76726" y="39000"/>
                </a:lnTo>
                <a:lnTo>
                  <a:pt x="77197" y="38602"/>
                </a:lnTo>
                <a:lnTo>
                  <a:pt x="77412" y="38112"/>
                </a:lnTo>
                <a:lnTo>
                  <a:pt x="77583" y="38051"/>
                </a:lnTo>
                <a:lnTo>
                  <a:pt x="77712" y="38051"/>
                </a:lnTo>
                <a:lnTo>
                  <a:pt x="77798" y="38051"/>
                </a:lnTo>
                <a:lnTo>
                  <a:pt x="77798" y="37989"/>
                </a:lnTo>
                <a:lnTo>
                  <a:pt x="77969" y="37959"/>
                </a:lnTo>
                <a:lnTo>
                  <a:pt x="77583" y="37377"/>
                </a:lnTo>
                <a:lnTo>
                  <a:pt x="77583" y="36765"/>
                </a:lnTo>
                <a:lnTo>
                  <a:pt x="77712" y="36122"/>
                </a:lnTo>
                <a:lnTo>
                  <a:pt x="78055" y="35540"/>
                </a:lnTo>
                <a:lnTo>
                  <a:pt x="78441" y="34989"/>
                </a:lnTo>
                <a:lnTo>
                  <a:pt x="78741" y="34561"/>
                </a:lnTo>
                <a:lnTo>
                  <a:pt x="78956" y="34163"/>
                </a:lnTo>
                <a:lnTo>
                  <a:pt x="79042" y="33673"/>
                </a:lnTo>
                <a:lnTo>
                  <a:pt x="78956" y="33091"/>
                </a:lnTo>
                <a:lnTo>
                  <a:pt x="78956" y="32540"/>
                </a:lnTo>
                <a:lnTo>
                  <a:pt x="79599" y="32724"/>
                </a:lnTo>
                <a:lnTo>
                  <a:pt x="80157" y="32877"/>
                </a:lnTo>
                <a:lnTo>
                  <a:pt x="80629" y="32938"/>
                </a:lnTo>
                <a:lnTo>
                  <a:pt x="81143" y="32816"/>
                </a:lnTo>
                <a:lnTo>
                  <a:pt x="80929" y="32755"/>
                </a:lnTo>
                <a:lnTo>
                  <a:pt x="80629" y="32663"/>
                </a:lnTo>
                <a:lnTo>
                  <a:pt x="80457" y="32602"/>
                </a:lnTo>
                <a:lnTo>
                  <a:pt x="80200" y="32448"/>
                </a:lnTo>
                <a:lnTo>
                  <a:pt x="80071" y="32265"/>
                </a:lnTo>
                <a:lnTo>
                  <a:pt x="79985" y="32112"/>
                </a:lnTo>
                <a:lnTo>
                  <a:pt x="80200" y="31989"/>
                </a:lnTo>
                <a:lnTo>
                  <a:pt x="80285" y="31928"/>
                </a:lnTo>
                <a:lnTo>
                  <a:pt x="80457" y="31836"/>
                </a:lnTo>
                <a:lnTo>
                  <a:pt x="80543" y="31714"/>
                </a:lnTo>
                <a:lnTo>
                  <a:pt x="80671" y="31591"/>
                </a:lnTo>
                <a:lnTo>
                  <a:pt x="80457" y="31591"/>
                </a:lnTo>
                <a:lnTo>
                  <a:pt x="80285" y="31591"/>
                </a:lnTo>
                <a:lnTo>
                  <a:pt x="80200" y="31530"/>
                </a:lnTo>
                <a:lnTo>
                  <a:pt x="80157" y="31530"/>
                </a:lnTo>
                <a:lnTo>
                  <a:pt x="80157" y="31530"/>
                </a:lnTo>
                <a:lnTo>
                  <a:pt x="80071" y="31438"/>
                </a:lnTo>
                <a:lnTo>
                  <a:pt x="79985" y="31377"/>
                </a:lnTo>
                <a:lnTo>
                  <a:pt x="79814" y="31102"/>
                </a:lnTo>
                <a:lnTo>
                  <a:pt x="79814" y="30765"/>
                </a:lnTo>
                <a:lnTo>
                  <a:pt x="79814" y="30367"/>
                </a:lnTo>
                <a:lnTo>
                  <a:pt x="80543" y="30214"/>
                </a:lnTo>
                <a:lnTo>
                  <a:pt x="81315" y="30091"/>
                </a:lnTo>
                <a:lnTo>
                  <a:pt x="82001" y="29877"/>
                </a:lnTo>
                <a:lnTo>
                  <a:pt x="82001" y="29755"/>
                </a:lnTo>
                <a:lnTo>
                  <a:pt x="81529" y="29755"/>
                </a:lnTo>
                <a:lnTo>
                  <a:pt x="81315" y="29816"/>
                </a:lnTo>
                <a:lnTo>
                  <a:pt x="81057" y="29877"/>
                </a:lnTo>
                <a:lnTo>
                  <a:pt x="80843" y="29877"/>
                </a:lnTo>
                <a:lnTo>
                  <a:pt x="80543" y="29877"/>
                </a:lnTo>
                <a:lnTo>
                  <a:pt x="80071" y="28591"/>
                </a:lnTo>
                <a:lnTo>
                  <a:pt x="79513" y="27367"/>
                </a:lnTo>
                <a:lnTo>
                  <a:pt x="78956" y="26204"/>
                </a:lnTo>
                <a:lnTo>
                  <a:pt x="78956" y="25591"/>
                </a:lnTo>
                <a:lnTo>
                  <a:pt x="78656" y="25193"/>
                </a:lnTo>
                <a:lnTo>
                  <a:pt x="78355" y="24795"/>
                </a:lnTo>
                <a:lnTo>
                  <a:pt x="78098" y="24367"/>
                </a:lnTo>
                <a:lnTo>
                  <a:pt x="77969" y="23755"/>
                </a:lnTo>
                <a:lnTo>
                  <a:pt x="78270" y="23755"/>
                </a:lnTo>
                <a:lnTo>
                  <a:pt x="78484" y="23632"/>
                </a:lnTo>
                <a:lnTo>
                  <a:pt x="78741" y="23571"/>
                </a:lnTo>
                <a:lnTo>
                  <a:pt x="79042" y="23540"/>
                </a:lnTo>
                <a:lnTo>
                  <a:pt x="79428" y="23540"/>
                </a:lnTo>
                <a:lnTo>
                  <a:pt x="79428" y="23755"/>
                </a:lnTo>
                <a:lnTo>
                  <a:pt x="79513" y="23816"/>
                </a:lnTo>
                <a:lnTo>
                  <a:pt x="79599" y="23877"/>
                </a:lnTo>
                <a:lnTo>
                  <a:pt x="79599" y="23908"/>
                </a:lnTo>
                <a:lnTo>
                  <a:pt x="79599" y="24030"/>
                </a:lnTo>
                <a:lnTo>
                  <a:pt x="79685" y="24153"/>
                </a:lnTo>
                <a:lnTo>
                  <a:pt x="80671" y="24153"/>
                </a:lnTo>
                <a:lnTo>
                  <a:pt x="81015" y="23755"/>
                </a:lnTo>
                <a:lnTo>
                  <a:pt x="80543" y="23479"/>
                </a:lnTo>
                <a:lnTo>
                  <a:pt x="79985" y="23204"/>
                </a:lnTo>
                <a:lnTo>
                  <a:pt x="79428" y="23142"/>
                </a:lnTo>
                <a:lnTo>
                  <a:pt x="78913" y="23295"/>
                </a:lnTo>
                <a:lnTo>
                  <a:pt x="78355" y="23479"/>
                </a:lnTo>
                <a:lnTo>
                  <a:pt x="77712" y="23571"/>
                </a:lnTo>
                <a:lnTo>
                  <a:pt x="76854" y="23632"/>
                </a:lnTo>
                <a:lnTo>
                  <a:pt x="76854" y="23540"/>
                </a:lnTo>
                <a:lnTo>
                  <a:pt x="76726" y="23540"/>
                </a:lnTo>
                <a:lnTo>
                  <a:pt x="76554" y="22530"/>
                </a:lnTo>
                <a:lnTo>
                  <a:pt x="76168" y="21704"/>
                </a:lnTo>
                <a:lnTo>
                  <a:pt x="75611" y="21030"/>
                </a:lnTo>
                <a:lnTo>
                  <a:pt x="75053" y="20418"/>
                </a:lnTo>
                <a:lnTo>
                  <a:pt x="74624" y="19806"/>
                </a:lnTo>
                <a:lnTo>
                  <a:pt x="74152" y="19132"/>
                </a:lnTo>
                <a:lnTo>
                  <a:pt x="73981" y="18367"/>
                </a:lnTo>
                <a:lnTo>
                  <a:pt x="74453" y="18244"/>
                </a:lnTo>
                <a:lnTo>
                  <a:pt x="74924" y="18183"/>
                </a:lnTo>
                <a:lnTo>
                  <a:pt x="75525" y="18122"/>
                </a:lnTo>
                <a:lnTo>
                  <a:pt x="75911" y="18581"/>
                </a:lnTo>
                <a:lnTo>
                  <a:pt x="76383" y="19071"/>
                </a:lnTo>
                <a:lnTo>
                  <a:pt x="76726" y="19591"/>
                </a:lnTo>
                <a:lnTo>
                  <a:pt x="76854" y="19591"/>
                </a:lnTo>
                <a:lnTo>
                  <a:pt x="76854" y="18244"/>
                </a:lnTo>
                <a:lnTo>
                  <a:pt x="76383" y="18122"/>
                </a:lnTo>
                <a:lnTo>
                  <a:pt x="76168" y="18030"/>
                </a:lnTo>
                <a:lnTo>
                  <a:pt x="75868" y="17969"/>
                </a:lnTo>
                <a:lnTo>
                  <a:pt x="75525" y="17908"/>
                </a:lnTo>
                <a:lnTo>
                  <a:pt x="75139" y="17846"/>
                </a:lnTo>
                <a:lnTo>
                  <a:pt x="75139" y="16683"/>
                </a:lnTo>
                <a:lnTo>
                  <a:pt x="74839" y="16683"/>
                </a:lnTo>
                <a:lnTo>
                  <a:pt x="74667" y="16561"/>
                </a:lnTo>
                <a:lnTo>
                  <a:pt x="74624" y="16561"/>
                </a:lnTo>
                <a:lnTo>
                  <a:pt x="74367" y="16561"/>
                </a:lnTo>
                <a:lnTo>
                  <a:pt x="74152" y="16530"/>
                </a:lnTo>
                <a:lnTo>
                  <a:pt x="74152" y="16193"/>
                </a:lnTo>
                <a:lnTo>
                  <a:pt x="73895" y="16010"/>
                </a:lnTo>
                <a:lnTo>
                  <a:pt x="73681" y="15857"/>
                </a:lnTo>
                <a:lnTo>
                  <a:pt x="73423" y="15673"/>
                </a:lnTo>
                <a:lnTo>
                  <a:pt x="72952" y="15795"/>
                </a:lnTo>
                <a:lnTo>
                  <a:pt x="72909" y="15948"/>
                </a:lnTo>
                <a:lnTo>
                  <a:pt x="72823" y="16071"/>
                </a:lnTo>
                <a:lnTo>
                  <a:pt x="72823" y="16193"/>
                </a:lnTo>
                <a:lnTo>
                  <a:pt x="72823" y="16408"/>
                </a:lnTo>
                <a:lnTo>
                  <a:pt x="73423" y="16530"/>
                </a:lnTo>
                <a:lnTo>
                  <a:pt x="73895" y="16683"/>
                </a:lnTo>
                <a:lnTo>
                  <a:pt x="74195" y="17020"/>
                </a:lnTo>
                <a:lnTo>
                  <a:pt x="74281" y="17510"/>
                </a:lnTo>
                <a:lnTo>
                  <a:pt x="73809" y="17755"/>
                </a:lnTo>
                <a:lnTo>
                  <a:pt x="73338" y="17908"/>
                </a:lnTo>
                <a:lnTo>
                  <a:pt x="72566" y="18030"/>
                </a:lnTo>
                <a:lnTo>
                  <a:pt x="71794" y="16683"/>
                </a:lnTo>
                <a:lnTo>
                  <a:pt x="70764" y="15459"/>
                </a:lnTo>
                <a:lnTo>
                  <a:pt x="69692" y="14357"/>
                </a:lnTo>
                <a:lnTo>
                  <a:pt x="69049" y="13775"/>
                </a:lnTo>
                <a:lnTo>
                  <a:pt x="68448" y="13346"/>
                </a:lnTo>
                <a:lnTo>
                  <a:pt x="67805" y="12857"/>
                </a:lnTo>
                <a:lnTo>
                  <a:pt x="67290" y="12244"/>
                </a:lnTo>
                <a:lnTo>
                  <a:pt x="66819" y="12244"/>
                </a:lnTo>
                <a:lnTo>
                  <a:pt x="66561" y="11785"/>
                </a:lnTo>
                <a:lnTo>
                  <a:pt x="66347" y="11448"/>
                </a:lnTo>
                <a:lnTo>
                  <a:pt x="66090" y="11173"/>
                </a:lnTo>
                <a:lnTo>
                  <a:pt x="65875" y="10897"/>
                </a:lnTo>
                <a:lnTo>
                  <a:pt x="65618" y="10500"/>
                </a:lnTo>
                <a:lnTo>
                  <a:pt x="65575" y="9948"/>
                </a:lnTo>
                <a:lnTo>
                  <a:pt x="66433" y="9551"/>
                </a:lnTo>
                <a:lnTo>
                  <a:pt x="67119" y="9183"/>
                </a:lnTo>
                <a:lnTo>
                  <a:pt x="66947" y="9183"/>
                </a:lnTo>
                <a:lnTo>
                  <a:pt x="66947" y="9061"/>
                </a:lnTo>
                <a:lnTo>
                  <a:pt x="66433" y="9336"/>
                </a:lnTo>
                <a:lnTo>
                  <a:pt x="65961" y="9551"/>
                </a:lnTo>
                <a:lnTo>
                  <a:pt x="65403" y="9795"/>
                </a:lnTo>
                <a:lnTo>
                  <a:pt x="64717" y="9948"/>
                </a:lnTo>
                <a:lnTo>
                  <a:pt x="64460" y="9612"/>
                </a:lnTo>
                <a:lnTo>
                  <a:pt x="64245" y="9397"/>
                </a:lnTo>
                <a:lnTo>
                  <a:pt x="63988" y="9122"/>
                </a:lnTo>
                <a:lnTo>
                  <a:pt x="63859" y="8724"/>
                </a:lnTo>
                <a:lnTo>
                  <a:pt x="63688" y="8663"/>
                </a:lnTo>
                <a:lnTo>
                  <a:pt x="63602" y="8663"/>
                </a:lnTo>
                <a:lnTo>
                  <a:pt x="63516" y="8663"/>
                </a:lnTo>
                <a:lnTo>
                  <a:pt x="63473" y="8602"/>
                </a:lnTo>
                <a:lnTo>
                  <a:pt x="63388" y="8571"/>
                </a:lnTo>
                <a:lnTo>
                  <a:pt x="63302" y="8510"/>
                </a:lnTo>
                <a:lnTo>
                  <a:pt x="63216" y="8387"/>
                </a:lnTo>
                <a:lnTo>
                  <a:pt x="63216" y="8265"/>
                </a:lnTo>
                <a:lnTo>
                  <a:pt x="63130" y="8112"/>
                </a:lnTo>
                <a:lnTo>
                  <a:pt x="63002" y="8051"/>
                </a:lnTo>
                <a:lnTo>
                  <a:pt x="62916" y="8051"/>
                </a:lnTo>
                <a:lnTo>
                  <a:pt x="62830" y="8051"/>
                </a:lnTo>
                <a:lnTo>
                  <a:pt x="62744" y="7989"/>
                </a:lnTo>
                <a:lnTo>
                  <a:pt x="62659" y="7959"/>
                </a:lnTo>
                <a:lnTo>
                  <a:pt x="62144" y="7438"/>
                </a:lnTo>
                <a:lnTo>
                  <a:pt x="61801" y="6826"/>
                </a:lnTo>
                <a:lnTo>
                  <a:pt x="62058" y="6765"/>
                </a:lnTo>
                <a:lnTo>
                  <a:pt x="62273" y="6765"/>
                </a:lnTo>
                <a:lnTo>
                  <a:pt x="62444" y="6734"/>
                </a:lnTo>
                <a:lnTo>
                  <a:pt x="62659" y="6734"/>
                </a:lnTo>
                <a:lnTo>
                  <a:pt x="62744" y="6673"/>
                </a:lnTo>
                <a:lnTo>
                  <a:pt x="62916" y="6551"/>
                </a:lnTo>
                <a:lnTo>
                  <a:pt x="63002" y="6428"/>
                </a:lnTo>
                <a:lnTo>
                  <a:pt x="63002" y="6275"/>
                </a:lnTo>
                <a:lnTo>
                  <a:pt x="63045" y="6153"/>
                </a:lnTo>
                <a:lnTo>
                  <a:pt x="63130" y="6061"/>
                </a:lnTo>
                <a:lnTo>
                  <a:pt x="63130" y="5938"/>
                </a:lnTo>
                <a:lnTo>
                  <a:pt x="63130" y="5785"/>
                </a:lnTo>
                <a:lnTo>
                  <a:pt x="62530" y="5448"/>
                </a:lnTo>
                <a:lnTo>
                  <a:pt x="61801" y="4897"/>
                </a:lnTo>
                <a:lnTo>
                  <a:pt x="61286" y="4224"/>
                </a:lnTo>
                <a:lnTo>
                  <a:pt x="60643" y="3489"/>
                </a:lnTo>
                <a:lnTo>
                  <a:pt x="60042" y="2755"/>
                </a:lnTo>
                <a:lnTo>
                  <a:pt x="59228" y="2112"/>
                </a:lnTo>
                <a:lnTo>
                  <a:pt x="58456" y="1653"/>
                </a:lnTo>
                <a:lnTo>
                  <a:pt x="57512" y="1316"/>
                </a:lnTo>
                <a:lnTo>
                  <a:pt x="57512" y="367"/>
                </a:lnTo>
                <a:lnTo>
                  <a:pt x="58842" y="275"/>
                </a:lnTo>
                <a:lnTo>
                  <a:pt x="58927" y="275"/>
                </a:lnTo>
                <a:lnTo>
                  <a:pt x="59099" y="306"/>
                </a:lnTo>
                <a:lnTo>
                  <a:pt x="59185" y="428"/>
                </a:lnTo>
                <a:lnTo>
                  <a:pt x="59228" y="489"/>
                </a:lnTo>
                <a:lnTo>
                  <a:pt x="59399" y="489"/>
                </a:lnTo>
                <a:lnTo>
                  <a:pt x="59571" y="489"/>
                </a:lnTo>
                <a:lnTo>
                  <a:pt x="59699" y="153"/>
                </a:lnTo>
                <a:lnTo>
                  <a:pt x="62144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42"/>
          <p:cNvSpPr/>
          <p:nvPr/>
        </p:nvSpPr>
        <p:spPr>
          <a:xfrm>
            <a:off x="3779912" y="1504179"/>
            <a:ext cx="1746222" cy="1685307"/>
          </a:xfrm>
          <a:custGeom>
            <a:rect b="b" l="l" r="r" t="t"/>
            <a:pathLst>
              <a:path extrusionOk="0" h="120000" w="120000">
                <a:moveTo>
                  <a:pt x="116936" y="98348"/>
                </a:moveTo>
                <a:lnTo>
                  <a:pt x="117992" y="98348"/>
                </a:lnTo>
                <a:lnTo>
                  <a:pt x="118072" y="99016"/>
                </a:lnTo>
                <a:lnTo>
                  <a:pt x="118230" y="99597"/>
                </a:lnTo>
                <a:lnTo>
                  <a:pt x="118415" y="100092"/>
                </a:lnTo>
                <a:lnTo>
                  <a:pt x="118468" y="100498"/>
                </a:lnTo>
                <a:lnTo>
                  <a:pt x="118468" y="101022"/>
                </a:lnTo>
                <a:lnTo>
                  <a:pt x="118362" y="101516"/>
                </a:lnTo>
                <a:lnTo>
                  <a:pt x="118309" y="101835"/>
                </a:lnTo>
                <a:lnTo>
                  <a:pt x="118283" y="102417"/>
                </a:lnTo>
                <a:lnTo>
                  <a:pt x="118362" y="102882"/>
                </a:lnTo>
                <a:lnTo>
                  <a:pt x="118521" y="103288"/>
                </a:lnTo>
                <a:lnTo>
                  <a:pt x="118600" y="103666"/>
                </a:lnTo>
                <a:lnTo>
                  <a:pt x="118996" y="103870"/>
                </a:lnTo>
                <a:lnTo>
                  <a:pt x="119181" y="104102"/>
                </a:lnTo>
                <a:lnTo>
                  <a:pt x="119234" y="104422"/>
                </a:lnTo>
                <a:lnTo>
                  <a:pt x="119286" y="105003"/>
                </a:lnTo>
                <a:lnTo>
                  <a:pt x="119366" y="105265"/>
                </a:lnTo>
                <a:lnTo>
                  <a:pt x="119366" y="105468"/>
                </a:lnTo>
                <a:lnTo>
                  <a:pt x="119339" y="105730"/>
                </a:lnTo>
                <a:lnTo>
                  <a:pt x="119339" y="105991"/>
                </a:lnTo>
                <a:lnTo>
                  <a:pt x="119366" y="106369"/>
                </a:lnTo>
                <a:lnTo>
                  <a:pt x="119419" y="106514"/>
                </a:lnTo>
                <a:lnTo>
                  <a:pt x="119524" y="106689"/>
                </a:lnTo>
                <a:lnTo>
                  <a:pt x="119603" y="106834"/>
                </a:lnTo>
                <a:lnTo>
                  <a:pt x="119709" y="107067"/>
                </a:lnTo>
                <a:lnTo>
                  <a:pt x="119815" y="107212"/>
                </a:lnTo>
                <a:lnTo>
                  <a:pt x="120000" y="110060"/>
                </a:lnTo>
                <a:lnTo>
                  <a:pt x="119762" y="110583"/>
                </a:lnTo>
                <a:lnTo>
                  <a:pt x="119471" y="111135"/>
                </a:lnTo>
                <a:lnTo>
                  <a:pt x="119181" y="111717"/>
                </a:lnTo>
                <a:lnTo>
                  <a:pt x="118943" y="112182"/>
                </a:lnTo>
                <a:lnTo>
                  <a:pt x="118838" y="112966"/>
                </a:lnTo>
                <a:lnTo>
                  <a:pt x="118890" y="113664"/>
                </a:lnTo>
                <a:lnTo>
                  <a:pt x="119075" y="114390"/>
                </a:lnTo>
                <a:lnTo>
                  <a:pt x="119181" y="115030"/>
                </a:lnTo>
                <a:lnTo>
                  <a:pt x="119181" y="115727"/>
                </a:lnTo>
                <a:lnTo>
                  <a:pt x="118943" y="116367"/>
                </a:lnTo>
                <a:lnTo>
                  <a:pt x="118838" y="116454"/>
                </a:lnTo>
                <a:lnTo>
                  <a:pt x="118705" y="116512"/>
                </a:lnTo>
                <a:lnTo>
                  <a:pt x="118600" y="116628"/>
                </a:lnTo>
                <a:lnTo>
                  <a:pt x="118521" y="116657"/>
                </a:lnTo>
                <a:lnTo>
                  <a:pt x="118415" y="116832"/>
                </a:lnTo>
                <a:lnTo>
                  <a:pt x="118600" y="116832"/>
                </a:lnTo>
                <a:lnTo>
                  <a:pt x="118705" y="116774"/>
                </a:lnTo>
                <a:lnTo>
                  <a:pt x="118705" y="116774"/>
                </a:lnTo>
                <a:lnTo>
                  <a:pt x="118758" y="116774"/>
                </a:lnTo>
                <a:lnTo>
                  <a:pt x="118838" y="116715"/>
                </a:lnTo>
                <a:lnTo>
                  <a:pt x="118943" y="116715"/>
                </a:lnTo>
                <a:lnTo>
                  <a:pt x="118890" y="117093"/>
                </a:lnTo>
                <a:lnTo>
                  <a:pt x="118758" y="117355"/>
                </a:lnTo>
                <a:lnTo>
                  <a:pt x="118600" y="117529"/>
                </a:lnTo>
                <a:lnTo>
                  <a:pt x="118468" y="117616"/>
                </a:lnTo>
                <a:lnTo>
                  <a:pt x="118309" y="117878"/>
                </a:lnTo>
                <a:lnTo>
                  <a:pt x="118415" y="118459"/>
                </a:lnTo>
                <a:lnTo>
                  <a:pt x="118309" y="118692"/>
                </a:lnTo>
                <a:lnTo>
                  <a:pt x="118177" y="118895"/>
                </a:lnTo>
                <a:lnTo>
                  <a:pt x="118072" y="119040"/>
                </a:lnTo>
                <a:lnTo>
                  <a:pt x="117992" y="119418"/>
                </a:lnTo>
                <a:lnTo>
                  <a:pt x="118072" y="119476"/>
                </a:lnTo>
                <a:lnTo>
                  <a:pt x="118125" y="119476"/>
                </a:lnTo>
                <a:lnTo>
                  <a:pt x="118177" y="119534"/>
                </a:lnTo>
                <a:lnTo>
                  <a:pt x="118177" y="119564"/>
                </a:lnTo>
                <a:lnTo>
                  <a:pt x="118177" y="119622"/>
                </a:lnTo>
                <a:lnTo>
                  <a:pt x="118177" y="119738"/>
                </a:lnTo>
                <a:lnTo>
                  <a:pt x="118230" y="119854"/>
                </a:lnTo>
                <a:lnTo>
                  <a:pt x="117887" y="119941"/>
                </a:lnTo>
                <a:lnTo>
                  <a:pt x="117596" y="120000"/>
                </a:lnTo>
                <a:lnTo>
                  <a:pt x="117253" y="119941"/>
                </a:lnTo>
                <a:lnTo>
                  <a:pt x="116830" y="119854"/>
                </a:lnTo>
                <a:lnTo>
                  <a:pt x="116830" y="119157"/>
                </a:lnTo>
                <a:lnTo>
                  <a:pt x="116646" y="119157"/>
                </a:lnTo>
                <a:lnTo>
                  <a:pt x="116197" y="118953"/>
                </a:lnTo>
                <a:lnTo>
                  <a:pt x="115774" y="118837"/>
                </a:lnTo>
                <a:lnTo>
                  <a:pt x="115299" y="118721"/>
                </a:lnTo>
                <a:lnTo>
                  <a:pt x="114850" y="118575"/>
                </a:lnTo>
                <a:lnTo>
                  <a:pt x="114480" y="118401"/>
                </a:lnTo>
                <a:lnTo>
                  <a:pt x="114190" y="118139"/>
                </a:lnTo>
                <a:lnTo>
                  <a:pt x="113952" y="117791"/>
                </a:lnTo>
                <a:lnTo>
                  <a:pt x="113846" y="117209"/>
                </a:lnTo>
                <a:lnTo>
                  <a:pt x="114295" y="116890"/>
                </a:lnTo>
                <a:lnTo>
                  <a:pt x="114586" y="116570"/>
                </a:lnTo>
                <a:lnTo>
                  <a:pt x="114823" y="116134"/>
                </a:lnTo>
                <a:lnTo>
                  <a:pt x="114322" y="116076"/>
                </a:lnTo>
                <a:lnTo>
                  <a:pt x="113952" y="116047"/>
                </a:lnTo>
                <a:lnTo>
                  <a:pt x="113661" y="115989"/>
                </a:lnTo>
                <a:lnTo>
                  <a:pt x="113318" y="115931"/>
                </a:lnTo>
                <a:lnTo>
                  <a:pt x="112948" y="115873"/>
                </a:lnTo>
                <a:lnTo>
                  <a:pt x="113028" y="115349"/>
                </a:lnTo>
                <a:lnTo>
                  <a:pt x="113239" y="114914"/>
                </a:lnTo>
                <a:lnTo>
                  <a:pt x="113424" y="114565"/>
                </a:lnTo>
                <a:lnTo>
                  <a:pt x="113556" y="114071"/>
                </a:lnTo>
                <a:lnTo>
                  <a:pt x="113661" y="113460"/>
                </a:lnTo>
                <a:lnTo>
                  <a:pt x="113556" y="113402"/>
                </a:lnTo>
                <a:lnTo>
                  <a:pt x="113556" y="113344"/>
                </a:lnTo>
                <a:lnTo>
                  <a:pt x="113529" y="113286"/>
                </a:lnTo>
                <a:lnTo>
                  <a:pt x="113477" y="113228"/>
                </a:lnTo>
                <a:lnTo>
                  <a:pt x="113186" y="113402"/>
                </a:lnTo>
                <a:lnTo>
                  <a:pt x="112896" y="113548"/>
                </a:lnTo>
                <a:lnTo>
                  <a:pt x="112605" y="113664"/>
                </a:lnTo>
                <a:lnTo>
                  <a:pt x="112183" y="113722"/>
                </a:lnTo>
                <a:lnTo>
                  <a:pt x="112183" y="113460"/>
                </a:lnTo>
                <a:lnTo>
                  <a:pt x="112077" y="113344"/>
                </a:lnTo>
                <a:lnTo>
                  <a:pt x="112024" y="113170"/>
                </a:lnTo>
                <a:lnTo>
                  <a:pt x="111971" y="112966"/>
                </a:lnTo>
                <a:lnTo>
                  <a:pt x="111971" y="112763"/>
                </a:lnTo>
                <a:lnTo>
                  <a:pt x="112420" y="112763"/>
                </a:lnTo>
                <a:lnTo>
                  <a:pt x="112420" y="112182"/>
                </a:lnTo>
                <a:lnTo>
                  <a:pt x="112658" y="112007"/>
                </a:lnTo>
                <a:lnTo>
                  <a:pt x="112843" y="111804"/>
                </a:lnTo>
                <a:lnTo>
                  <a:pt x="113028" y="111600"/>
                </a:lnTo>
                <a:lnTo>
                  <a:pt x="112948" y="111484"/>
                </a:lnTo>
                <a:lnTo>
                  <a:pt x="112843" y="111397"/>
                </a:lnTo>
                <a:lnTo>
                  <a:pt x="112737" y="111223"/>
                </a:lnTo>
                <a:lnTo>
                  <a:pt x="112711" y="111135"/>
                </a:lnTo>
                <a:lnTo>
                  <a:pt x="112605" y="111019"/>
                </a:lnTo>
                <a:lnTo>
                  <a:pt x="112315" y="110903"/>
                </a:lnTo>
                <a:lnTo>
                  <a:pt x="112130" y="110845"/>
                </a:lnTo>
                <a:lnTo>
                  <a:pt x="111945" y="110758"/>
                </a:lnTo>
                <a:lnTo>
                  <a:pt x="111786" y="110641"/>
                </a:lnTo>
                <a:lnTo>
                  <a:pt x="111654" y="110322"/>
                </a:lnTo>
                <a:lnTo>
                  <a:pt x="111443" y="109857"/>
                </a:lnTo>
                <a:lnTo>
                  <a:pt x="111364" y="109275"/>
                </a:lnTo>
                <a:lnTo>
                  <a:pt x="111892" y="109072"/>
                </a:lnTo>
                <a:lnTo>
                  <a:pt x="112262" y="108694"/>
                </a:lnTo>
                <a:lnTo>
                  <a:pt x="112130" y="108636"/>
                </a:lnTo>
                <a:lnTo>
                  <a:pt x="111971" y="108578"/>
                </a:lnTo>
                <a:lnTo>
                  <a:pt x="111839" y="108491"/>
                </a:lnTo>
                <a:lnTo>
                  <a:pt x="111786" y="108374"/>
                </a:lnTo>
                <a:lnTo>
                  <a:pt x="111681" y="108229"/>
                </a:lnTo>
                <a:lnTo>
                  <a:pt x="111654" y="107997"/>
                </a:lnTo>
                <a:lnTo>
                  <a:pt x="111126" y="107997"/>
                </a:lnTo>
                <a:lnTo>
                  <a:pt x="111073" y="107909"/>
                </a:lnTo>
                <a:lnTo>
                  <a:pt x="111073" y="107793"/>
                </a:lnTo>
                <a:lnTo>
                  <a:pt x="111021" y="107677"/>
                </a:lnTo>
                <a:lnTo>
                  <a:pt x="111021" y="107532"/>
                </a:lnTo>
                <a:lnTo>
                  <a:pt x="111496" y="107154"/>
                </a:lnTo>
                <a:lnTo>
                  <a:pt x="111734" y="106747"/>
                </a:lnTo>
                <a:lnTo>
                  <a:pt x="111786" y="106253"/>
                </a:lnTo>
                <a:lnTo>
                  <a:pt x="111839" y="105846"/>
                </a:lnTo>
                <a:lnTo>
                  <a:pt x="111945" y="105352"/>
                </a:lnTo>
                <a:lnTo>
                  <a:pt x="112183" y="104887"/>
                </a:lnTo>
                <a:lnTo>
                  <a:pt x="112262" y="104771"/>
                </a:lnTo>
                <a:lnTo>
                  <a:pt x="112367" y="104742"/>
                </a:lnTo>
                <a:lnTo>
                  <a:pt x="112473" y="104742"/>
                </a:lnTo>
                <a:lnTo>
                  <a:pt x="112605" y="104742"/>
                </a:lnTo>
                <a:lnTo>
                  <a:pt x="112711" y="104742"/>
                </a:lnTo>
                <a:lnTo>
                  <a:pt x="112737" y="104742"/>
                </a:lnTo>
                <a:lnTo>
                  <a:pt x="112790" y="104742"/>
                </a:lnTo>
                <a:lnTo>
                  <a:pt x="112843" y="104625"/>
                </a:lnTo>
                <a:lnTo>
                  <a:pt x="112896" y="104509"/>
                </a:lnTo>
                <a:lnTo>
                  <a:pt x="112948" y="104422"/>
                </a:lnTo>
                <a:lnTo>
                  <a:pt x="113001" y="104248"/>
                </a:lnTo>
                <a:lnTo>
                  <a:pt x="113028" y="104160"/>
                </a:lnTo>
                <a:lnTo>
                  <a:pt x="113318" y="103928"/>
                </a:lnTo>
                <a:lnTo>
                  <a:pt x="113714" y="103782"/>
                </a:lnTo>
                <a:lnTo>
                  <a:pt x="114137" y="103666"/>
                </a:lnTo>
                <a:lnTo>
                  <a:pt x="114533" y="103463"/>
                </a:lnTo>
                <a:lnTo>
                  <a:pt x="114771" y="103201"/>
                </a:lnTo>
                <a:lnTo>
                  <a:pt x="114955" y="102823"/>
                </a:lnTo>
                <a:lnTo>
                  <a:pt x="115140" y="102446"/>
                </a:lnTo>
                <a:lnTo>
                  <a:pt x="115431" y="102184"/>
                </a:lnTo>
                <a:lnTo>
                  <a:pt x="115827" y="102097"/>
                </a:lnTo>
                <a:lnTo>
                  <a:pt x="116250" y="102126"/>
                </a:lnTo>
                <a:lnTo>
                  <a:pt x="116698" y="102300"/>
                </a:lnTo>
                <a:lnTo>
                  <a:pt x="117015" y="102417"/>
                </a:lnTo>
                <a:lnTo>
                  <a:pt x="117015" y="102184"/>
                </a:lnTo>
                <a:lnTo>
                  <a:pt x="117227" y="101835"/>
                </a:lnTo>
                <a:lnTo>
                  <a:pt x="117227" y="101516"/>
                </a:lnTo>
                <a:lnTo>
                  <a:pt x="117121" y="101283"/>
                </a:lnTo>
                <a:lnTo>
                  <a:pt x="116963" y="101022"/>
                </a:lnTo>
                <a:lnTo>
                  <a:pt x="116830" y="100818"/>
                </a:lnTo>
                <a:lnTo>
                  <a:pt x="116778" y="100382"/>
                </a:lnTo>
                <a:lnTo>
                  <a:pt x="116936" y="99975"/>
                </a:lnTo>
                <a:lnTo>
                  <a:pt x="117068" y="99656"/>
                </a:lnTo>
                <a:lnTo>
                  <a:pt x="117174" y="99394"/>
                </a:lnTo>
                <a:lnTo>
                  <a:pt x="117121" y="99132"/>
                </a:lnTo>
                <a:lnTo>
                  <a:pt x="117015" y="98755"/>
                </a:lnTo>
                <a:lnTo>
                  <a:pt x="116936" y="98348"/>
                </a:lnTo>
                <a:close/>
                <a:moveTo>
                  <a:pt x="26408" y="64635"/>
                </a:moveTo>
                <a:lnTo>
                  <a:pt x="26804" y="64722"/>
                </a:lnTo>
                <a:lnTo>
                  <a:pt x="27147" y="64838"/>
                </a:lnTo>
                <a:lnTo>
                  <a:pt x="27464" y="64984"/>
                </a:lnTo>
                <a:lnTo>
                  <a:pt x="27464" y="65303"/>
                </a:lnTo>
                <a:lnTo>
                  <a:pt x="27992" y="65216"/>
                </a:lnTo>
                <a:lnTo>
                  <a:pt x="28045" y="65798"/>
                </a:lnTo>
                <a:lnTo>
                  <a:pt x="28098" y="66146"/>
                </a:lnTo>
                <a:lnTo>
                  <a:pt x="28204" y="66466"/>
                </a:lnTo>
                <a:lnTo>
                  <a:pt x="28283" y="66844"/>
                </a:lnTo>
                <a:lnTo>
                  <a:pt x="28283" y="67309"/>
                </a:lnTo>
                <a:lnTo>
                  <a:pt x="28204" y="67367"/>
                </a:lnTo>
                <a:lnTo>
                  <a:pt x="28098" y="67367"/>
                </a:lnTo>
                <a:lnTo>
                  <a:pt x="27966" y="67425"/>
                </a:lnTo>
                <a:lnTo>
                  <a:pt x="27755" y="67425"/>
                </a:lnTo>
                <a:lnTo>
                  <a:pt x="27517" y="66989"/>
                </a:lnTo>
                <a:lnTo>
                  <a:pt x="27227" y="66669"/>
                </a:lnTo>
                <a:lnTo>
                  <a:pt x="26936" y="66379"/>
                </a:lnTo>
                <a:lnTo>
                  <a:pt x="26698" y="65943"/>
                </a:lnTo>
                <a:lnTo>
                  <a:pt x="26619" y="65478"/>
                </a:lnTo>
                <a:lnTo>
                  <a:pt x="26514" y="65303"/>
                </a:lnTo>
                <a:lnTo>
                  <a:pt x="26461" y="65100"/>
                </a:lnTo>
                <a:lnTo>
                  <a:pt x="26408" y="64897"/>
                </a:lnTo>
                <a:lnTo>
                  <a:pt x="26408" y="64635"/>
                </a:lnTo>
                <a:close/>
                <a:moveTo>
                  <a:pt x="27042" y="62397"/>
                </a:moveTo>
                <a:lnTo>
                  <a:pt x="27385" y="62455"/>
                </a:lnTo>
                <a:lnTo>
                  <a:pt x="27438" y="62601"/>
                </a:lnTo>
                <a:lnTo>
                  <a:pt x="27464" y="62717"/>
                </a:lnTo>
                <a:lnTo>
                  <a:pt x="27517" y="62833"/>
                </a:lnTo>
                <a:lnTo>
                  <a:pt x="27570" y="62920"/>
                </a:lnTo>
                <a:lnTo>
                  <a:pt x="27623" y="63037"/>
                </a:lnTo>
                <a:lnTo>
                  <a:pt x="27676" y="63240"/>
                </a:lnTo>
                <a:lnTo>
                  <a:pt x="27464" y="63298"/>
                </a:lnTo>
                <a:lnTo>
                  <a:pt x="27227" y="63356"/>
                </a:lnTo>
                <a:lnTo>
                  <a:pt x="26936" y="63356"/>
                </a:lnTo>
                <a:lnTo>
                  <a:pt x="26857" y="63240"/>
                </a:lnTo>
                <a:lnTo>
                  <a:pt x="26804" y="63182"/>
                </a:lnTo>
                <a:lnTo>
                  <a:pt x="26751" y="63095"/>
                </a:lnTo>
                <a:lnTo>
                  <a:pt x="26646" y="63037"/>
                </a:lnTo>
                <a:lnTo>
                  <a:pt x="26619" y="62891"/>
                </a:lnTo>
                <a:lnTo>
                  <a:pt x="26566" y="62833"/>
                </a:lnTo>
                <a:lnTo>
                  <a:pt x="26566" y="62717"/>
                </a:lnTo>
                <a:lnTo>
                  <a:pt x="26514" y="62601"/>
                </a:lnTo>
                <a:lnTo>
                  <a:pt x="26514" y="62455"/>
                </a:lnTo>
                <a:lnTo>
                  <a:pt x="26857" y="62397"/>
                </a:lnTo>
                <a:lnTo>
                  <a:pt x="27042" y="62397"/>
                </a:lnTo>
                <a:close/>
                <a:moveTo>
                  <a:pt x="25352" y="62077"/>
                </a:moveTo>
                <a:lnTo>
                  <a:pt x="25589" y="62136"/>
                </a:lnTo>
                <a:lnTo>
                  <a:pt x="25801" y="62194"/>
                </a:lnTo>
                <a:lnTo>
                  <a:pt x="25933" y="62252"/>
                </a:lnTo>
                <a:lnTo>
                  <a:pt x="26170" y="62310"/>
                </a:lnTo>
                <a:lnTo>
                  <a:pt x="26170" y="62891"/>
                </a:lnTo>
                <a:lnTo>
                  <a:pt x="25985" y="62891"/>
                </a:lnTo>
                <a:lnTo>
                  <a:pt x="25853" y="62833"/>
                </a:lnTo>
                <a:lnTo>
                  <a:pt x="25695" y="62775"/>
                </a:lnTo>
                <a:lnTo>
                  <a:pt x="25563" y="62659"/>
                </a:lnTo>
                <a:lnTo>
                  <a:pt x="25510" y="62601"/>
                </a:lnTo>
                <a:lnTo>
                  <a:pt x="25510" y="62572"/>
                </a:lnTo>
                <a:lnTo>
                  <a:pt x="25510" y="62572"/>
                </a:lnTo>
                <a:lnTo>
                  <a:pt x="25510" y="62513"/>
                </a:lnTo>
                <a:lnTo>
                  <a:pt x="25457" y="62455"/>
                </a:lnTo>
                <a:lnTo>
                  <a:pt x="25404" y="62339"/>
                </a:lnTo>
                <a:lnTo>
                  <a:pt x="25404" y="62310"/>
                </a:lnTo>
                <a:lnTo>
                  <a:pt x="25352" y="62252"/>
                </a:lnTo>
                <a:lnTo>
                  <a:pt x="25352" y="62194"/>
                </a:lnTo>
                <a:lnTo>
                  <a:pt x="25352" y="62077"/>
                </a:lnTo>
                <a:close/>
                <a:moveTo>
                  <a:pt x="19753" y="51731"/>
                </a:moveTo>
                <a:lnTo>
                  <a:pt x="20519" y="51731"/>
                </a:lnTo>
                <a:lnTo>
                  <a:pt x="20519" y="52429"/>
                </a:lnTo>
                <a:lnTo>
                  <a:pt x="20889" y="52429"/>
                </a:lnTo>
                <a:lnTo>
                  <a:pt x="20889" y="52690"/>
                </a:lnTo>
                <a:lnTo>
                  <a:pt x="20994" y="52777"/>
                </a:lnTo>
                <a:lnTo>
                  <a:pt x="20994" y="52952"/>
                </a:lnTo>
                <a:lnTo>
                  <a:pt x="21047" y="53155"/>
                </a:lnTo>
                <a:lnTo>
                  <a:pt x="21047" y="53359"/>
                </a:lnTo>
                <a:lnTo>
                  <a:pt x="20598" y="53359"/>
                </a:lnTo>
                <a:lnTo>
                  <a:pt x="20519" y="53097"/>
                </a:lnTo>
                <a:lnTo>
                  <a:pt x="20466" y="52952"/>
                </a:lnTo>
                <a:lnTo>
                  <a:pt x="20360" y="52777"/>
                </a:lnTo>
                <a:lnTo>
                  <a:pt x="20228" y="52719"/>
                </a:lnTo>
                <a:lnTo>
                  <a:pt x="20070" y="52632"/>
                </a:lnTo>
                <a:lnTo>
                  <a:pt x="19832" y="52516"/>
                </a:lnTo>
                <a:lnTo>
                  <a:pt x="19753" y="51731"/>
                </a:lnTo>
                <a:close/>
                <a:moveTo>
                  <a:pt x="11830" y="47081"/>
                </a:moveTo>
                <a:lnTo>
                  <a:pt x="12015" y="47081"/>
                </a:lnTo>
                <a:lnTo>
                  <a:pt x="12200" y="47081"/>
                </a:lnTo>
                <a:lnTo>
                  <a:pt x="12359" y="47139"/>
                </a:lnTo>
                <a:lnTo>
                  <a:pt x="12438" y="47197"/>
                </a:lnTo>
                <a:lnTo>
                  <a:pt x="12781" y="47343"/>
                </a:lnTo>
                <a:lnTo>
                  <a:pt x="13125" y="47604"/>
                </a:lnTo>
                <a:lnTo>
                  <a:pt x="13415" y="47982"/>
                </a:lnTo>
                <a:lnTo>
                  <a:pt x="13494" y="48360"/>
                </a:lnTo>
                <a:lnTo>
                  <a:pt x="11910" y="48244"/>
                </a:lnTo>
                <a:lnTo>
                  <a:pt x="11830" y="47081"/>
                </a:lnTo>
                <a:close/>
                <a:moveTo>
                  <a:pt x="56434" y="0"/>
                </a:moveTo>
                <a:lnTo>
                  <a:pt x="56487" y="465"/>
                </a:lnTo>
                <a:lnTo>
                  <a:pt x="56566" y="726"/>
                </a:lnTo>
                <a:lnTo>
                  <a:pt x="56672" y="900"/>
                </a:lnTo>
                <a:lnTo>
                  <a:pt x="56804" y="1046"/>
                </a:lnTo>
                <a:lnTo>
                  <a:pt x="56963" y="1278"/>
                </a:lnTo>
                <a:lnTo>
                  <a:pt x="56963" y="1424"/>
                </a:lnTo>
                <a:lnTo>
                  <a:pt x="56963" y="1569"/>
                </a:lnTo>
                <a:lnTo>
                  <a:pt x="56910" y="1743"/>
                </a:lnTo>
                <a:lnTo>
                  <a:pt x="56910" y="1889"/>
                </a:lnTo>
                <a:lnTo>
                  <a:pt x="56857" y="2005"/>
                </a:lnTo>
                <a:lnTo>
                  <a:pt x="56804" y="2121"/>
                </a:lnTo>
                <a:lnTo>
                  <a:pt x="56804" y="2470"/>
                </a:lnTo>
                <a:lnTo>
                  <a:pt x="56910" y="2848"/>
                </a:lnTo>
                <a:lnTo>
                  <a:pt x="57015" y="3109"/>
                </a:lnTo>
                <a:lnTo>
                  <a:pt x="57147" y="3371"/>
                </a:lnTo>
                <a:lnTo>
                  <a:pt x="57860" y="3487"/>
                </a:lnTo>
                <a:lnTo>
                  <a:pt x="57860" y="3865"/>
                </a:lnTo>
                <a:lnTo>
                  <a:pt x="58389" y="4272"/>
                </a:lnTo>
                <a:lnTo>
                  <a:pt x="58838" y="4766"/>
                </a:lnTo>
                <a:lnTo>
                  <a:pt x="59154" y="4591"/>
                </a:lnTo>
                <a:lnTo>
                  <a:pt x="59445" y="4330"/>
                </a:lnTo>
                <a:lnTo>
                  <a:pt x="59735" y="4126"/>
                </a:lnTo>
                <a:lnTo>
                  <a:pt x="60026" y="3865"/>
                </a:lnTo>
                <a:lnTo>
                  <a:pt x="60422" y="3690"/>
                </a:lnTo>
                <a:lnTo>
                  <a:pt x="60950" y="3603"/>
                </a:lnTo>
                <a:lnTo>
                  <a:pt x="61029" y="3807"/>
                </a:lnTo>
                <a:lnTo>
                  <a:pt x="61082" y="4010"/>
                </a:lnTo>
                <a:lnTo>
                  <a:pt x="61188" y="4214"/>
                </a:lnTo>
                <a:lnTo>
                  <a:pt x="61267" y="4446"/>
                </a:lnTo>
                <a:lnTo>
                  <a:pt x="61320" y="4475"/>
                </a:lnTo>
                <a:lnTo>
                  <a:pt x="61426" y="4533"/>
                </a:lnTo>
                <a:lnTo>
                  <a:pt x="61505" y="4533"/>
                </a:lnTo>
                <a:lnTo>
                  <a:pt x="61610" y="4591"/>
                </a:lnTo>
                <a:lnTo>
                  <a:pt x="61716" y="4650"/>
                </a:lnTo>
                <a:lnTo>
                  <a:pt x="61716" y="5347"/>
                </a:lnTo>
                <a:lnTo>
                  <a:pt x="61954" y="6132"/>
                </a:lnTo>
                <a:lnTo>
                  <a:pt x="62244" y="6771"/>
                </a:lnTo>
                <a:lnTo>
                  <a:pt x="62614" y="7352"/>
                </a:lnTo>
                <a:lnTo>
                  <a:pt x="62957" y="7120"/>
                </a:lnTo>
                <a:lnTo>
                  <a:pt x="63301" y="6975"/>
                </a:lnTo>
                <a:lnTo>
                  <a:pt x="63670" y="6858"/>
                </a:lnTo>
                <a:lnTo>
                  <a:pt x="63670" y="7236"/>
                </a:lnTo>
                <a:lnTo>
                  <a:pt x="64119" y="7236"/>
                </a:lnTo>
                <a:lnTo>
                  <a:pt x="64410" y="7236"/>
                </a:lnTo>
                <a:lnTo>
                  <a:pt x="64727" y="7236"/>
                </a:lnTo>
                <a:lnTo>
                  <a:pt x="64832" y="7759"/>
                </a:lnTo>
                <a:lnTo>
                  <a:pt x="64938" y="8399"/>
                </a:lnTo>
                <a:lnTo>
                  <a:pt x="65070" y="8922"/>
                </a:lnTo>
                <a:lnTo>
                  <a:pt x="65255" y="9300"/>
                </a:lnTo>
                <a:lnTo>
                  <a:pt x="65308" y="9358"/>
                </a:lnTo>
                <a:lnTo>
                  <a:pt x="65308" y="9358"/>
                </a:lnTo>
                <a:lnTo>
                  <a:pt x="65308" y="9358"/>
                </a:lnTo>
                <a:lnTo>
                  <a:pt x="65308" y="9358"/>
                </a:lnTo>
                <a:lnTo>
                  <a:pt x="65360" y="9416"/>
                </a:lnTo>
                <a:lnTo>
                  <a:pt x="65413" y="9416"/>
                </a:lnTo>
                <a:lnTo>
                  <a:pt x="65413" y="9300"/>
                </a:lnTo>
                <a:lnTo>
                  <a:pt x="65413" y="9183"/>
                </a:lnTo>
                <a:lnTo>
                  <a:pt x="65413" y="9183"/>
                </a:lnTo>
                <a:lnTo>
                  <a:pt x="65466" y="9125"/>
                </a:lnTo>
                <a:lnTo>
                  <a:pt x="65466" y="9125"/>
                </a:lnTo>
                <a:lnTo>
                  <a:pt x="65492" y="9125"/>
                </a:lnTo>
                <a:lnTo>
                  <a:pt x="65598" y="9096"/>
                </a:lnTo>
                <a:lnTo>
                  <a:pt x="65994" y="8922"/>
                </a:lnTo>
                <a:lnTo>
                  <a:pt x="66311" y="9038"/>
                </a:lnTo>
                <a:lnTo>
                  <a:pt x="66707" y="9125"/>
                </a:lnTo>
                <a:lnTo>
                  <a:pt x="66998" y="9183"/>
                </a:lnTo>
                <a:lnTo>
                  <a:pt x="67051" y="9125"/>
                </a:lnTo>
                <a:lnTo>
                  <a:pt x="67130" y="9096"/>
                </a:lnTo>
                <a:lnTo>
                  <a:pt x="67235" y="9038"/>
                </a:lnTo>
                <a:lnTo>
                  <a:pt x="67367" y="8922"/>
                </a:lnTo>
                <a:lnTo>
                  <a:pt x="67526" y="8864"/>
                </a:lnTo>
                <a:lnTo>
                  <a:pt x="67711" y="8835"/>
                </a:lnTo>
                <a:lnTo>
                  <a:pt x="67896" y="9096"/>
                </a:lnTo>
                <a:lnTo>
                  <a:pt x="68133" y="9300"/>
                </a:lnTo>
                <a:lnTo>
                  <a:pt x="68345" y="9503"/>
                </a:lnTo>
                <a:lnTo>
                  <a:pt x="68424" y="9881"/>
                </a:lnTo>
                <a:lnTo>
                  <a:pt x="69110" y="9765"/>
                </a:lnTo>
                <a:lnTo>
                  <a:pt x="69005" y="10288"/>
                </a:lnTo>
                <a:lnTo>
                  <a:pt x="68899" y="10666"/>
                </a:lnTo>
                <a:lnTo>
                  <a:pt x="68767" y="11043"/>
                </a:lnTo>
                <a:lnTo>
                  <a:pt x="68661" y="11508"/>
                </a:lnTo>
                <a:lnTo>
                  <a:pt x="69005" y="11770"/>
                </a:lnTo>
                <a:lnTo>
                  <a:pt x="69190" y="12148"/>
                </a:lnTo>
                <a:lnTo>
                  <a:pt x="69295" y="12671"/>
                </a:lnTo>
                <a:lnTo>
                  <a:pt x="68952" y="12845"/>
                </a:lnTo>
                <a:lnTo>
                  <a:pt x="68820" y="13165"/>
                </a:lnTo>
                <a:lnTo>
                  <a:pt x="68767" y="13630"/>
                </a:lnTo>
                <a:lnTo>
                  <a:pt x="69005" y="13775"/>
                </a:lnTo>
                <a:lnTo>
                  <a:pt x="69190" y="13950"/>
                </a:lnTo>
                <a:lnTo>
                  <a:pt x="69639" y="13833"/>
                </a:lnTo>
                <a:lnTo>
                  <a:pt x="70061" y="13833"/>
                </a:lnTo>
                <a:lnTo>
                  <a:pt x="70457" y="13950"/>
                </a:lnTo>
                <a:lnTo>
                  <a:pt x="70827" y="14008"/>
                </a:lnTo>
                <a:lnTo>
                  <a:pt x="71223" y="13950"/>
                </a:lnTo>
                <a:lnTo>
                  <a:pt x="71461" y="13833"/>
                </a:lnTo>
                <a:lnTo>
                  <a:pt x="71804" y="13630"/>
                </a:lnTo>
                <a:lnTo>
                  <a:pt x="72121" y="13426"/>
                </a:lnTo>
                <a:lnTo>
                  <a:pt x="72464" y="13252"/>
                </a:lnTo>
                <a:lnTo>
                  <a:pt x="72517" y="12729"/>
                </a:lnTo>
                <a:lnTo>
                  <a:pt x="72596" y="12206"/>
                </a:lnTo>
                <a:lnTo>
                  <a:pt x="72755" y="11741"/>
                </a:lnTo>
                <a:lnTo>
                  <a:pt x="72992" y="11363"/>
                </a:lnTo>
                <a:lnTo>
                  <a:pt x="73336" y="11043"/>
                </a:lnTo>
                <a:lnTo>
                  <a:pt x="73705" y="10927"/>
                </a:lnTo>
                <a:lnTo>
                  <a:pt x="73811" y="10985"/>
                </a:lnTo>
                <a:lnTo>
                  <a:pt x="73917" y="10985"/>
                </a:lnTo>
                <a:lnTo>
                  <a:pt x="73996" y="11043"/>
                </a:lnTo>
                <a:lnTo>
                  <a:pt x="74154" y="11043"/>
                </a:lnTo>
                <a:lnTo>
                  <a:pt x="74102" y="11770"/>
                </a:lnTo>
                <a:lnTo>
                  <a:pt x="73943" y="12351"/>
                </a:lnTo>
                <a:lnTo>
                  <a:pt x="73811" y="12932"/>
                </a:lnTo>
                <a:lnTo>
                  <a:pt x="73626" y="13630"/>
                </a:lnTo>
                <a:lnTo>
                  <a:pt x="73917" y="13746"/>
                </a:lnTo>
                <a:lnTo>
                  <a:pt x="74102" y="13891"/>
                </a:lnTo>
                <a:lnTo>
                  <a:pt x="74234" y="14095"/>
                </a:lnTo>
                <a:lnTo>
                  <a:pt x="74234" y="14531"/>
                </a:lnTo>
                <a:lnTo>
                  <a:pt x="74181" y="14851"/>
                </a:lnTo>
                <a:lnTo>
                  <a:pt x="74181" y="15170"/>
                </a:lnTo>
                <a:lnTo>
                  <a:pt x="74234" y="15577"/>
                </a:lnTo>
                <a:lnTo>
                  <a:pt x="74815" y="15519"/>
                </a:lnTo>
                <a:lnTo>
                  <a:pt x="75290" y="15577"/>
                </a:lnTo>
                <a:lnTo>
                  <a:pt x="75739" y="15693"/>
                </a:lnTo>
                <a:lnTo>
                  <a:pt x="76161" y="15897"/>
                </a:lnTo>
                <a:lnTo>
                  <a:pt x="76267" y="16391"/>
                </a:lnTo>
                <a:lnTo>
                  <a:pt x="76637" y="16652"/>
                </a:lnTo>
                <a:lnTo>
                  <a:pt x="77033" y="16682"/>
                </a:lnTo>
                <a:lnTo>
                  <a:pt x="77561" y="16652"/>
                </a:lnTo>
                <a:lnTo>
                  <a:pt x="77614" y="16972"/>
                </a:lnTo>
                <a:lnTo>
                  <a:pt x="77746" y="17321"/>
                </a:lnTo>
                <a:lnTo>
                  <a:pt x="77931" y="17553"/>
                </a:lnTo>
                <a:lnTo>
                  <a:pt x="78274" y="17582"/>
                </a:lnTo>
                <a:lnTo>
                  <a:pt x="78565" y="17815"/>
                </a:lnTo>
                <a:lnTo>
                  <a:pt x="78802" y="18135"/>
                </a:lnTo>
                <a:lnTo>
                  <a:pt x="78908" y="18280"/>
                </a:lnTo>
                <a:lnTo>
                  <a:pt x="78934" y="18425"/>
                </a:lnTo>
                <a:lnTo>
                  <a:pt x="78987" y="18658"/>
                </a:lnTo>
                <a:lnTo>
                  <a:pt x="79040" y="18803"/>
                </a:lnTo>
                <a:lnTo>
                  <a:pt x="79146" y="18977"/>
                </a:lnTo>
                <a:lnTo>
                  <a:pt x="79568" y="18658"/>
                </a:lnTo>
                <a:lnTo>
                  <a:pt x="80149" y="18425"/>
                </a:lnTo>
                <a:lnTo>
                  <a:pt x="80783" y="18280"/>
                </a:lnTo>
                <a:lnTo>
                  <a:pt x="81338" y="18135"/>
                </a:lnTo>
                <a:lnTo>
                  <a:pt x="81681" y="18542"/>
                </a:lnTo>
                <a:lnTo>
                  <a:pt x="82209" y="18919"/>
                </a:lnTo>
                <a:lnTo>
                  <a:pt x="82843" y="19181"/>
                </a:lnTo>
                <a:lnTo>
                  <a:pt x="83450" y="19297"/>
                </a:lnTo>
                <a:lnTo>
                  <a:pt x="83794" y="18977"/>
                </a:lnTo>
                <a:lnTo>
                  <a:pt x="84137" y="18745"/>
                </a:lnTo>
                <a:lnTo>
                  <a:pt x="84559" y="18658"/>
                </a:lnTo>
                <a:lnTo>
                  <a:pt x="85140" y="18600"/>
                </a:lnTo>
                <a:lnTo>
                  <a:pt x="85378" y="18861"/>
                </a:lnTo>
                <a:lnTo>
                  <a:pt x="85563" y="18977"/>
                </a:lnTo>
                <a:lnTo>
                  <a:pt x="85669" y="18977"/>
                </a:lnTo>
                <a:lnTo>
                  <a:pt x="85801" y="18919"/>
                </a:lnTo>
                <a:lnTo>
                  <a:pt x="85959" y="18803"/>
                </a:lnTo>
                <a:lnTo>
                  <a:pt x="86144" y="18803"/>
                </a:lnTo>
                <a:lnTo>
                  <a:pt x="86382" y="18803"/>
                </a:lnTo>
                <a:lnTo>
                  <a:pt x="86540" y="18919"/>
                </a:lnTo>
                <a:lnTo>
                  <a:pt x="86672" y="19007"/>
                </a:lnTo>
                <a:lnTo>
                  <a:pt x="86857" y="19123"/>
                </a:lnTo>
                <a:lnTo>
                  <a:pt x="87068" y="19181"/>
                </a:lnTo>
                <a:lnTo>
                  <a:pt x="87359" y="19907"/>
                </a:lnTo>
                <a:lnTo>
                  <a:pt x="87781" y="20605"/>
                </a:lnTo>
                <a:lnTo>
                  <a:pt x="88257" y="21244"/>
                </a:lnTo>
                <a:lnTo>
                  <a:pt x="88653" y="21884"/>
                </a:lnTo>
                <a:lnTo>
                  <a:pt x="88838" y="22552"/>
                </a:lnTo>
                <a:lnTo>
                  <a:pt x="89709" y="22552"/>
                </a:lnTo>
                <a:lnTo>
                  <a:pt x="89709" y="21884"/>
                </a:lnTo>
                <a:lnTo>
                  <a:pt x="89894" y="21884"/>
                </a:lnTo>
                <a:lnTo>
                  <a:pt x="90184" y="21767"/>
                </a:lnTo>
                <a:lnTo>
                  <a:pt x="90528" y="21767"/>
                </a:lnTo>
                <a:lnTo>
                  <a:pt x="90818" y="21913"/>
                </a:lnTo>
                <a:lnTo>
                  <a:pt x="91056" y="22087"/>
                </a:lnTo>
                <a:lnTo>
                  <a:pt x="91135" y="22232"/>
                </a:lnTo>
                <a:lnTo>
                  <a:pt x="91241" y="22407"/>
                </a:lnTo>
                <a:lnTo>
                  <a:pt x="91294" y="22610"/>
                </a:lnTo>
                <a:lnTo>
                  <a:pt x="91373" y="22785"/>
                </a:lnTo>
                <a:lnTo>
                  <a:pt x="91822" y="22668"/>
                </a:lnTo>
                <a:lnTo>
                  <a:pt x="92244" y="22727"/>
                </a:lnTo>
                <a:lnTo>
                  <a:pt x="92667" y="22785"/>
                </a:lnTo>
                <a:lnTo>
                  <a:pt x="93248" y="22785"/>
                </a:lnTo>
                <a:lnTo>
                  <a:pt x="93644" y="22291"/>
                </a:lnTo>
                <a:lnTo>
                  <a:pt x="94014" y="21884"/>
                </a:lnTo>
                <a:lnTo>
                  <a:pt x="94832" y="21971"/>
                </a:lnTo>
                <a:lnTo>
                  <a:pt x="94832" y="22291"/>
                </a:lnTo>
                <a:lnTo>
                  <a:pt x="95228" y="22552"/>
                </a:lnTo>
                <a:lnTo>
                  <a:pt x="95651" y="22814"/>
                </a:lnTo>
                <a:lnTo>
                  <a:pt x="96047" y="23133"/>
                </a:lnTo>
                <a:lnTo>
                  <a:pt x="96338" y="23511"/>
                </a:lnTo>
                <a:lnTo>
                  <a:pt x="96998" y="23250"/>
                </a:lnTo>
                <a:lnTo>
                  <a:pt x="97632" y="23133"/>
                </a:lnTo>
                <a:lnTo>
                  <a:pt x="98160" y="23250"/>
                </a:lnTo>
                <a:lnTo>
                  <a:pt x="98741" y="23395"/>
                </a:lnTo>
                <a:lnTo>
                  <a:pt x="99269" y="23569"/>
                </a:lnTo>
                <a:lnTo>
                  <a:pt x="99876" y="23715"/>
                </a:lnTo>
                <a:lnTo>
                  <a:pt x="100563" y="23831"/>
                </a:lnTo>
                <a:lnTo>
                  <a:pt x="100510" y="24470"/>
                </a:lnTo>
                <a:lnTo>
                  <a:pt x="100404" y="25139"/>
                </a:lnTo>
                <a:lnTo>
                  <a:pt x="100272" y="25778"/>
                </a:lnTo>
                <a:lnTo>
                  <a:pt x="100035" y="26272"/>
                </a:lnTo>
                <a:lnTo>
                  <a:pt x="99797" y="26476"/>
                </a:lnTo>
                <a:lnTo>
                  <a:pt x="99454" y="26621"/>
                </a:lnTo>
                <a:lnTo>
                  <a:pt x="99216" y="26853"/>
                </a:lnTo>
                <a:lnTo>
                  <a:pt x="99058" y="27696"/>
                </a:lnTo>
                <a:lnTo>
                  <a:pt x="98345" y="28278"/>
                </a:lnTo>
                <a:lnTo>
                  <a:pt x="98213" y="28626"/>
                </a:lnTo>
                <a:lnTo>
                  <a:pt x="98213" y="28946"/>
                </a:lnTo>
                <a:lnTo>
                  <a:pt x="98292" y="29324"/>
                </a:lnTo>
                <a:lnTo>
                  <a:pt x="98292" y="29702"/>
                </a:lnTo>
                <a:lnTo>
                  <a:pt x="98239" y="30108"/>
                </a:lnTo>
                <a:lnTo>
                  <a:pt x="98213" y="30167"/>
                </a:lnTo>
                <a:lnTo>
                  <a:pt x="98160" y="30341"/>
                </a:lnTo>
                <a:lnTo>
                  <a:pt x="98054" y="30428"/>
                </a:lnTo>
                <a:lnTo>
                  <a:pt x="98001" y="30603"/>
                </a:lnTo>
                <a:lnTo>
                  <a:pt x="97922" y="30690"/>
                </a:lnTo>
                <a:lnTo>
                  <a:pt x="97869" y="30864"/>
                </a:lnTo>
                <a:lnTo>
                  <a:pt x="97816" y="30922"/>
                </a:lnTo>
                <a:lnTo>
                  <a:pt x="97922" y="32434"/>
                </a:lnTo>
                <a:lnTo>
                  <a:pt x="97632" y="33073"/>
                </a:lnTo>
                <a:lnTo>
                  <a:pt x="97341" y="33654"/>
                </a:lnTo>
                <a:lnTo>
                  <a:pt x="97051" y="34294"/>
                </a:lnTo>
                <a:lnTo>
                  <a:pt x="96813" y="35020"/>
                </a:lnTo>
                <a:lnTo>
                  <a:pt x="96654" y="35834"/>
                </a:lnTo>
                <a:lnTo>
                  <a:pt x="96892" y="36154"/>
                </a:lnTo>
                <a:lnTo>
                  <a:pt x="97103" y="36502"/>
                </a:lnTo>
                <a:lnTo>
                  <a:pt x="97183" y="36996"/>
                </a:lnTo>
                <a:lnTo>
                  <a:pt x="97051" y="37200"/>
                </a:lnTo>
                <a:lnTo>
                  <a:pt x="96892" y="37723"/>
                </a:lnTo>
                <a:lnTo>
                  <a:pt x="96707" y="38362"/>
                </a:lnTo>
                <a:lnTo>
                  <a:pt x="96575" y="39060"/>
                </a:lnTo>
                <a:lnTo>
                  <a:pt x="96470" y="39786"/>
                </a:lnTo>
                <a:lnTo>
                  <a:pt x="96470" y="40368"/>
                </a:lnTo>
                <a:lnTo>
                  <a:pt x="96575" y="40804"/>
                </a:lnTo>
                <a:lnTo>
                  <a:pt x="96707" y="41065"/>
                </a:lnTo>
                <a:lnTo>
                  <a:pt x="96866" y="41210"/>
                </a:lnTo>
                <a:lnTo>
                  <a:pt x="96998" y="41385"/>
                </a:lnTo>
                <a:lnTo>
                  <a:pt x="97103" y="41588"/>
                </a:lnTo>
                <a:lnTo>
                  <a:pt x="97183" y="41966"/>
                </a:lnTo>
                <a:lnTo>
                  <a:pt x="96866" y="41966"/>
                </a:lnTo>
                <a:lnTo>
                  <a:pt x="96760" y="42228"/>
                </a:lnTo>
                <a:lnTo>
                  <a:pt x="96575" y="42635"/>
                </a:lnTo>
                <a:lnTo>
                  <a:pt x="96575" y="43274"/>
                </a:lnTo>
                <a:lnTo>
                  <a:pt x="96047" y="43274"/>
                </a:lnTo>
                <a:lnTo>
                  <a:pt x="96047" y="43971"/>
                </a:lnTo>
                <a:lnTo>
                  <a:pt x="95809" y="43971"/>
                </a:lnTo>
                <a:lnTo>
                  <a:pt x="95413" y="44175"/>
                </a:lnTo>
                <a:lnTo>
                  <a:pt x="94991" y="44233"/>
                </a:lnTo>
                <a:lnTo>
                  <a:pt x="94515" y="44233"/>
                </a:lnTo>
                <a:lnTo>
                  <a:pt x="94014" y="44175"/>
                </a:lnTo>
                <a:lnTo>
                  <a:pt x="93934" y="43477"/>
                </a:lnTo>
                <a:lnTo>
                  <a:pt x="93538" y="43477"/>
                </a:lnTo>
                <a:lnTo>
                  <a:pt x="93169" y="43477"/>
                </a:lnTo>
                <a:lnTo>
                  <a:pt x="92825" y="43535"/>
                </a:lnTo>
                <a:lnTo>
                  <a:pt x="92640" y="43594"/>
                </a:lnTo>
                <a:lnTo>
                  <a:pt x="92588" y="43710"/>
                </a:lnTo>
                <a:lnTo>
                  <a:pt x="92640" y="43855"/>
                </a:lnTo>
                <a:lnTo>
                  <a:pt x="92640" y="43971"/>
                </a:lnTo>
                <a:lnTo>
                  <a:pt x="92667" y="44059"/>
                </a:lnTo>
                <a:lnTo>
                  <a:pt x="92667" y="44175"/>
                </a:lnTo>
                <a:lnTo>
                  <a:pt x="92640" y="44291"/>
                </a:lnTo>
                <a:lnTo>
                  <a:pt x="92191" y="44378"/>
                </a:lnTo>
                <a:lnTo>
                  <a:pt x="92059" y="44698"/>
                </a:lnTo>
                <a:lnTo>
                  <a:pt x="91901" y="45076"/>
                </a:lnTo>
                <a:lnTo>
                  <a:pt x="91822" y="45337"/>
                </a:lnTo>
                <a:lnTo>
                  <a:pt x="92191" y="45337"/>
                </a:lnTo>
                <a:lnTo>
                  <a:pt x="92482" y="45163"/>
                </a:lnTo>
                <a:lnTo>
                  <a:pt x="92772" y="45163"/>
                </a:lnTo>
                <a:lnTo>
                  <a:pt x="93169" y="45221"/>
                </a:lnTo>
                <a:lnTo>
                  <a:pt x="93063" y="45599"/>
                </a:lnTo>
                <a:lnTo>
                  <a:pt x="92878" y="45802"/>
                </a:lnTo>
                <a:lnTo>
                  <a:pt x="92667" y="46035"/>
                </a:lnTo>
                <a:lnTo>
                  <a:pt x="92535" y="46296"/>
                </a:lnTo>
                <a:lnTo>
                  <a:pt x="92535" y="46965"/>
                </a:lnTo>
                <a:lnTo>
                  <a:pt x="91901" y="47546"/>
                </a:lnTo>
                <a:lnTo>
                  <a:pt x="91769" y="47866"/>
                </a:lnTo>
                <a:lnTo>
                  <a:pt x="91610" y="48186"/>
                </a:lnTo>
                <a:lnTo>
                  <a:pt x="91478" y="48447"/>
                </a:lnTo>
                <a:lnTo>
                  <a:pt x="91346" y="48621"/>
                </a:lnTo>
                <a:lnTo>
                  <a:pt x="91188" y="48767"/>
                </a:lnTo>
                <a:lnTo>
                  <a:pt x="91003" y="48883"/>
                </a:lnTo>
                <a:lnTo>
                  <a:pt x="90845" y="49028"/>
                </a:lnTo>
                <a:lnTo>
                  <a:pt x="90765" y="49203"/>
                </a:lnTo>
                <a:lnTo>
                  <a:pt x="90765" y="49871"/>
                </a:lnTo>
                <a:lnTo>
                  <a:pt x="90422" y="50307"/>
                </a:lnTo>
                <a:lnTo>
                  <a:pt x="89894" y="50685"/>
                </a:lnTo>
                <a:lnTo>
                  <a:pt x="89366" y="51034"/>
                </a:lnTo>
                <a:lnTo>
                  <a:pt x="88943" y="51353"/>
                </a:lnTo>
                <a:lnTo>
                  <a:pt x="89075" y="52516"/>
                </a:lnTo>
                <a:lnTo>
                  <a:pt x="89022" y="53736"/>
                </a:lnTo>
                <a:lnTo>
                  <a:pt x="88441" y="54056"/>
                </a:lnTo>
                <a:lnTo>
                  <a:pt x="87887" y="54696"/>
                </a:lnTo>
                <a:lnTo>
                  <a:pt x="87359" y="55422"/>
                </a:lnTo>
                <a:lnTo>
                  <a:pt x="86910" y="56265"/>
                </a:lnTo>
                <a:lnTo>
                  <a:pt x="86619" y="57166"/>
                </a:lnTo>
                <a:lnTo>
                  <a:pt x="86540" y="58009"/>
                </a:lnTo>
                <a:lnTo>
                  <a:pt x="87068" y="58125"/>
                </a:lnTo>
                <a:lnTo>
                  <a:pt x="87147" y="58532"/>
                </a:lnTo>
                <a:lnTo>
                  <a:pt x="87147" y="58968"/>
                </a:lnTo>
                <a:lnTo>
                  <a:pt x="87121" y="59346"/>
                </a:lnTo>
                <a:lnTo>
                  <a:pt x="87015" y="59811"/>
                </a:lnTo>
                <a:lnTo>
                  <a:pt x="86910" y="60334"/>
                </a:lnTo>
                <a:lnTo>
                  <a:pt x="86593" y="60450"/>
                </a:lnTo>
                <a:lnTo>
                  <a:pt x="86302" y="60595"/>
                </a:lnTo>
                <a:lnTo>
                  <a:pt x="86012" y="60828"/>
                </a:lnTo>
                <a:lnTo>
                  <a:pt x="86065" y="60915"/>
                </a:lnTo>
                <a:lnTo>
                  <a:pt x="86091" y="61031"/>
                </a:lnTo>
                <a:lnTo>
                  <a:pt x="86144" y="61177"/>
                </a:lnTo>
                <a:lnTo>
                  <a:pt x="86144" y="61293"/>
                </a:lnTo>
                <a:lnTo>
                  <a:pt x="86197" y="61496"/>
                </a:lnTo>
                <a:lnTo>
                  <a:pt x="87253" y="61409"/>
                </a:lnTo>
                <a:lnTo>
                  <a:pt x="87544" y="61031"/>
                </a:lnTo>
                <a:lnTo>
                  <a:pt x="87887" y="60653"/>
                </a:lnTo>
                <a:lnTo>
                  <a:pt x="88204" y="60276"/>
                </a:lnTo>
                <a:lnTo>
                  <a:pt x="88415" y="59869"/>
                </a:lnTo>
                <a:lnTo>
                  <a:pt x="87966" y="59869"/>
                </a:lnTo>
                <a:lnTo>
                  <a:pt x="87913" y="59491"/>
                </a:lnTo>
                <a:lnTo>
                  <a:pt x="87887" y="59113"/>
                </a:lnTo>
                <a:lnTo>
                  <a:pt x="87966" y="58822"/>
                </a:lnTo>
                <a:lnTo>
                  <a:pt x="88257" y="58270"/>
                </a:lnTo>
                <a:lnTo>
                  <a:pt x="88732" y="57863"/>
                </a:lnTo>
                <a:lnTo>
                  <a:pt x="89366" y="57486"/>
                </a:lnTo>
                <a:lnTo>
                  <a:pt x="90079" y="57282"/>
                </a:lnTo>
                <a:lnTo>
                  <a:pt x="90897" y="57108"/>
                </a:lnTo>
                <a:lnTo>
                  <a:pt x="91663" y="57079"/>
                </a:lnTo>
                <a:lnTo>
                  <a:pt x="91822" y="57108"/>
                </a:lnTo>
                <a:lnTo>
                  <a:pt x="91954" y="57166"/>
                </a:lnTo>
                <a:lnTo>
                  <a:pt x="92139" y="57224"/>
                </a:lnTo>
                <a:lnTo>
                  <a:pt x="92297" y="57282"/>
                </a:lnTo>
                <a:lnTo>
                  <a:pt x="92429" y="57340"/>
                </a:lnTo>
                <a:lnTo>
                  <a:pt x="92429" y="57602"/>
                </a:lnTo>
                <a:lnTo>
                  <a:pt x="92429" y="57951"/>
                </a:lnTo>
                <a:lnTo>
                  <a:pt x="92429" y="58241"/>
                </a:lnTo>
                <a:lnTo>
                  <a:pt x="92429" y="58387"/>
                </a:lnTo>
                <a:lnTo>
                  <a:pt x="92588" y="58590"/>
                </a:lnTo>
                <a:lnTo>
                  <a:pt x="92720" y="58822"/>
                </a:lnTo>
                <a:lnTo>
                  <a:pt x="92878" y="59026"/>
                </a:lnTo>
                <a:lnTo>
                  <a:pt x="92931" y="59287"/>
                </a:lnTo>
                <a:lnTo>
                  <a:pt x="92957" y="59752"/>
                </a:lnTo>
                <a:lnTo>
                  <a:pt x="92720" y="60130"/>
                </a:lnTo>
                <a:lnTo>
                  <a:pt x="92667" y="60566"/>
                </a:lnTo>
                <a:lnTo>
                  <a:pt x="92720" y="61031"/>
                </a:lnTo>
                <a:lnTo>
                  <a:pt x="93406" y="61031"/>
                </a:lnTo>
                <a:lnTo>
                  <a:pt x="93406" y="61235"/>
                </a:lnTo>
                <a:lnTo>
                  <a:pt x="93459" y="61409"/>
                </a:lnTo>
                <a:lnTo>
                  <a:pt x="93459" y="61554"/>
                </a:lnTo>
                <a:lnTo>
                  <a:pt x="93485" y="61758"/>
                </a:lnTo>
                <a:lnTo>
                  <a:pt x="93485" y="61990"/>
                </a:lnTo>
                <a:lnTo>
                  <a:pt x="94014" y="61990"/>
                </a:lnTo>
                <a:lnTo>
                  <a:pt x="94251" y="62310"/>
                </a:lnTo>
                <a:lnTo>
                  <a:pt x="94463" y="62572"/>
                </a:lnTo>
                <a:lnTo>
                  <a:pt x="94647" y="62833"/>
                </a:lnTo>
                <a:lnTo>
                  <a:pt x="94779" y="63182"/>
                </a:lnTo>
                <a:lnTo>
                  <a:pt x="94832" y="63734"/>
                </a:lnTo>
                <a:lnTo>
                  <a:pt x="94700" y="64054"/>
                </a:lnTo>
                <a:lnTo>
                  <a:pt x="94542" y="64344"/>
                </a:lnTo>
                <a:lnTo>
                  <a:pt x="94304" y="64635"/>
                </a:lnTo>
                <a:lnTo>
                  <a:pt x="93987" y="64838"/>
                </a:lnTo>
                <a:lnTo>
                  <a:pt x="93697" y="64926"/>
                </a:lnTo>
                <a:lnTo>
                  <a:pt x="93459" y="64984"/>
                </a:lnTo>
                <a:lnTo>
                  <a:pt x="93301" y="65158"/>
                </a:lnTo>
                <a:lnTo>
                  <a:pt x="93195" y="65478"/>
                </a:lnTo>
                <a:lnTo>
                  <a:pt x="93169" y="66059"/>
                </a:lnTo>
                <a:lnTo>
                  <a:pt x="93195" y="66088"/>
                </a:lnTo>
                <a:lnTo>
                  <a:pt x="93248" y="66204"/>
                </a:lnTo>
                <a:lnTo>
                  <a:pt x="93248" y="66321"/>
                </a:lnTo>
                <a:lnTo>
                  <a:pt x="93248" y="66524"/>
                </a:lnTo>
                <a:lnTo>
                  <a:pt x="93644" y="66640"/>
                </a:lnTo>
                <a:lnTo>
                  <a:pt x="93987" y="66786"/>
                </a:lnTo>
                <a:lnTo>
                  <a:pt x="94304" y="66989"/>
                </a:lnTo>
                <a:lnTo>
                  <a:pt x="94542" y="67367"/>
                </a:lnTo>
                <a:lnTo>
                  <a:pt x="94647" y="67803"/>
                </a:lnTo>
                <a:lnTo>
                  <a:pt x="94753" y="68064"/>
                </a:lnTo>
                <a:lnTo>
                  <a:pt x="94832" y="68413"/>
                </a:lnTo>
                <a:lnTo>
                  <a:pt x="94832" y="68791"/>
                </a:lnTo>
                <a:lnTo>
                  <a:pt x="95308" y="69053"/>
                </a:lnTo>
                <a:lnTo>
                  <a:pt x="95809" y="69488"/>
                </a:lnTo>
                <a:lnTo>
                  <a:pt x="96179" y="70012"/>
                </a:lnTo>
                <a:lnTo>
                  <a:pt x="96338" y="70593"/>
                </a:lnTo>
                <a:lnTo>
                  <a:pt x="96126" y="71116"/>
                </a:lnTo>
                <a:lnTo>
                  <a:pt x="96100" y="71697"/>
                </a:lnTo>
                <a:lnTo>
                  <a:pt x="96126" y="72453"/>
                </a:lnTo>
                <a:lnTo>
                  <a:pt x="95704" y="72598"/>
                </a:lnTo>
                <a:lnTo>
                  <a:pt x="95281" y="72802"/>
                </a:lnTo>
                <a:lnTo>
                  <a:pt x="94938" y="73121"/>
                </a:lnTo>
                <a:lnTo>
                  <a:pt x="94753" y="73615"/>
                </a:lnTo>
                <a:lnTo>
                  <a:pt x="94225" y="73615"/>
                </a:lnTo>
                <a:lnTo>
                  <a:pt x="94225" y="74080"/>
                </a:lnTo>
                <a:lnTo>
                  <a:pt x="93697" y="74022"/>
                </a:lnTo>
                <a:lnTo>
                  <a:pt x="93353" y="74080"/>
                </a:lnTo>
                <a:lnTo>
                  <a:pt x="93116" y="74080"/>
                </a:lnTo>
                <a:lnTo>
                  <a:pt x="92878" y="74139"/>
                </a:lnTo>
                <a:lnTo>
                  <a:pt x="92588" y="74197"/>
                </a:lnTo>
                <a:lnTo>
                  <a:pt x="92112" y="74284"/>
                </a:lnTo>
                <a:lnTo>
                  <a:pt x="92244" y="74778"/>
                </a:lnTo>
                <a:lnTo>
                  <a:pt x="92429" y="75098"/>
                </a:lnTo>
                <a:lnTo>
                  <a:pt x="92667" y="75301"/>
                </a:lnTo>
                <a:lnTo>
                  <a:pt x="92878" y="75504"/>
                </a:lnTo>
                <a:lnTo>
                  <a:pt x="93063" y="75708"/>
                </a:lnTo>
                <a:lnTo>
                  <a:pt x="93169" y="76144"/>
                </a:lnTo>
                <a:lnTo>
                  <a:pt x="93248" y="76289"/>
                </a:lnTo>
                <a:lnTo>
                  <a:pt x="93301" y="76464"/>
                </a:lnTo>
                <a:lnTo>
                  <a:pt x="93353" y="76667"/>
                </a:lnTo>
                <a:lnTo>
                  <a:pt x="93406" y="76841"/>
                </a:lnTo>
                <a:lnTo>
                  <a:pt x="93697" y="77103"/>
                </a:lnTo>
                <a:lnTo>
                  <a:pt x="94014" y="77306"/>
                </a:lnTo>
                <a:lnTo>
                  <a:pt x="94357" y="77452"/>
                </a:lnTo>
                <a:lnTo>
                  <a:pt x="94832" y="77510"/>
                </a:lnTo>
                <a:lnTo>
                  <a:pt x="95044" y="77510"/>
                </a:lnTo>
                <a:lnTo>
                  <a:pt x="95413" y="77510"/>
                </a:lnTo>
                <a:lnTo>
                  <a:pt x="95809" y="77510"/>
                </a:lnTo>
                <a:lnTo>
                  <a:pt x="95836" y="78091"/>
                </a:lnTo>
                <a:lnTo>
                  <a:pt x="95994" y="78527"/>
                </a:lnTo>
                <a:lnTo>
                  <a:pt x="96126" y="78876"/>
                </a:lnTo>
                <a:lnTo>
                  <a:pt x="96232" y="79312"/>
                </a:lnTo>
                <a:lnTo>
                  <a:pt x="96338" y="79748"/>
                </a:lnTo>
                <a:lnTo>
                  <a:pt x="95704" y="79748"/>
                </a:lnTo>
                <a:lnTo>
                  <a:pt x="95466" y="80329"/>
                </a:lnTo>
                <a:lnTo>
                  <a:pt x="95228" y="80997"/>
                </a:lnTo>
                <a:lnTo>
                  <a:pt x="95070" y="81579"/>
                </a:lnTo>
                <a:lnTo>
                  <a:pt x="94753" y="81579"/>
                </a:lnTo>
                <a:lnTo>
                  <a:pt x="94832" y="82334"/>
                </a:lnTo>
                <a:lnTo>
                  <a:pt x="95176" y="82334"/>
                </a:lnTo>
                <a:lnTo>
                  <a:pt x="95281" y="82741"/>
                </a:lnTo>
                <a:lnTo>
                  <a:pt x="95281" y="83061"/>
                </a:lnTo>
                <a:lnTo>
                  <a:pt x="95228" y="83380"/>
                </a:lnTo>
                <a:lnTo>
                  <a:pt x="95070" y="83816"/>
                </a:lnTo>
                <a:lnTo>
                  <a:pt x="95413" y="84078"/>
                </a:lnTo>
                <a:lnTo>
                  <a:pt x="95757" y="84485"/>
                </a:lnTo>
                <a:lnTo>
                  <a:pt x="96047" y="84921"/>
                </a:lnTo>
                <a:lnTo>
                  <a:pt x="96232" y="85328"/>
                </a:lnTo>
                <a:lnTo>
                  <a:pt x="97051" y="85444"/>
                </a:lnTo>
                <a:lnTo>
                  <a:pt x="97711" y="85705"/>
                </a:lnTo>
                <a:lnTo>
                  <a:pt x="98397" y="86025"/>
                </a:lnTo>
                <a:lnTo>
                  <a:pt x="99005" y="86345"/>
                </a:lnTo>
                <a:lnTo>
                  <a:pt x="99744" y="86606"/>
                </a:lnTo>
                <a:lnTo>
                  <a:pt x="100114" y="86287"/>
                </a:lnTo>
                <a:lnTo>
                  <a:pt x="100695" y="85967"/>
                </a:lnTo>
                <a:lnTo>
                  <a:pt x="101329" y="85764"/>
                </a:lnTo>
                <a:lnTo>
                  <a:pt x="101936" y="85647"/>
                </a:lnTo>
                <a:lnTo>
                  <a:pt x="102042" y="86141"/>
                </a:lnTo>
                <a:lnTo>
                  <a:pt x="102174" y="86432"/>
                </a:lnTo>
                <a:lnTo>
                  <a:pt x="102279" y="86810"/>
                </a:lnTo>
                <a:lnTo>
                  <a:pt x="102385" y="87304"/>
                </a:lnTo>
                <a:lnTo>
                  <a:pt x="102227" y="87391"/>
                </a:lnTo>
                <a:lnTo>
                  <a:pt x="102174" y="87507"/>
                </a:lnTo>
                <a:lnTo>
                  <a:pt x="102147" y="87565"/>
                </a:lnTo>
                <a:lnTo>
                  <a:pt x="102147" y="87653"/>
                </a:lnTo>
                <a:lnTo>
                  <a:pt x="102147" y="87711"/>
                </a:lnTo>
                <a:lnTo>
                  <a:pt x="102147" y="87827"/>
                </a:lnTo>
                <a:lnTo>
                  <a:pt x="102095" y="87972"/>
                </a:lnTo>
                <a:lnTo>
                  <a:pt x="102042" y="88147"/>
                </a:lnTo>
                <a:lnTo>
                  <a:pt x="101804" y="88496"/>
                </a:lnTo>
                <a:lnTo>
                  <a:pt x="101461" y="88815"/>
                </a:lnTo>
                <a:lnTo>
                  <a:pt x="101170" y="89135"/>
                </a:lnTo>
                <a:lnTo>
                  <a:pt x="100933" y="89513"/>
                </a:lnTo>
                <a:lnTo>
                  <a:pt x="100801" y="90094"/>
                </a:lnTo>
                <a:lnTo>
                  <a:pt x="100853" y="90210"/>
                </a:lnTo>
                <a:lnTo>
                  <a:pt x="100933" y="90297"/>
                </a:lnTo>
                <a:lnTo>
                  <a:pt x="100933" y="90414"/>
                </a:lnTo>
                <a:lnTo>
                  <a:pt x="100985" y="90559"/>
                </a:lnTo>
                <a:lnTo>
                  <a:pt x="100985" y="90791"/>
                </a:lnTo>
                <a:lnTo>
                  <a:pt x="100880" y="90879"/>
                </a:lnTo>
                <a:lnTo>
                  <a:pt x="100853" y="90995"/>
                </a:lnTo>
                <a:lnTo>
                  <a:pt x="100853" y="91082"/>
                </a:lnTo>
                <a:lnTo>
                  <a:pt x="100801" y="91140"/>
                </a:lnTo>
                <a:lnTo>
                  <a:pt x="100114" y="91140"/>
                </a:lnTo>
                <a:lnTo>
                  <a:pt x="100035" y="91256"/>
                </a:lnTo>
                <a:lnTo>
                  <a:pt x="99929" y="91373"/>
                </a:lnTo>
                <a:lnTo>
                  <a:pt x="99876" y="91576"/>
                </a:lnTo>
                <a:lnTo>
                  <a:pt x="99797" y="91721"/>
                </a:lnTo>
                <a:lnTo>
                  <a:pt x="99691" y="91838"/>
                </a:lnTo>
                <a:lnTo>
                  <a:pt x="99586" y="91954"/>
                </a:lnTo>
                <a:lnTo>
                  <a:pt x="98873" y="91954"/>
                </a:lnTo>
                <a:lnTo>
                  <a:pt x="98529" y="92535"/>
                </a:lnTo>
                <a:lnTo>
                  <a:pt x="98450" y="92564"/>
                </a:lnTo>
                <a:lnTo>
                  <a:pt x="98345" y="92622"/>
                </a:lnTo>
                <a:lnTo>
                  <a:pt x="98213" y="92681"/>
                </a:lnTo>
                <a:lnTo>
                  <a:pt x="98107" y="92739"/>
                </a:lnTo>
                <a:lnTo>
                  <a:pt x="98001" y="92797"/>
                </a:lnTo>
                <a:lnTo>
                  <a:pt x="98001" y="93698"/>
                </a:lnTo>
                <a:lnTo>
                  <a:pt x="97922" y="93698"/>
                </a:lnTo>
                <a:lnTo>
                  <a:pt x="97579" y="93901"/>
                </a:lnTo>
                <a:lnTo>
                  <a:pt x="97183" y="93988"/>
                </a:lnTo>
                <a:lnTo>
                  <a:pt x="96813" y="94163"/>
                </a:lnTo>
                <a:lnTo>
                  <a:pt x="96575" y="94424"/>
                </a:lnTo>
                <a:lnTo>
                  <a:pt x="96417" y="94744"/>
                </a:lnTo>
                <a:lnTo>
                  <a:pt x="96338" y="95064"/>
                </a:lnTo>
                <a:lnTo>
                  <a:pt x="96179" y="95383"/>
                </a:lnTo>
                <a:lnTo>
                  <a:pt x="96047" y="95703"/>
                </a:lnTo>
                <a:lnTo>
                  <a:pt x="95809" y="95790"/>
                </a:lnTo>
                <a:lnTo>
                  <a:pt x="95519" y="95848"/>
                </a:lnTo>
                <a:lnTo>
                  <a:pt x="95228" y="95848"/>
                </a:lnTo>
                <a:lnTo>
                  <a:pt x="94991" y="95906"/>
                </a:lnTo>
                <a:lnTo>
                  <a:pt x="94832" y="96023"/>
                </a:lnTo>
                <a:lnTo>
                  <a:pt x="94700" y="96313"/>
                </a:lnTo>
                <a:lnTo>
                  <a:pt x="94647" y="96604"/>
                </a:lnTo>
                <a:lnTo>
                  <a:pt x="94542" y="96953"/>
                </a:lnTo>
                <a:lnTo>
                  <a:pt x="94251" y="97272"/>
                </a:lnTo>
                <a:lnTo>
                  <a:pt x="93934" y="97534"/>
                </a:lnTo>
                <a:lnTo>
                  <a:pt x="93591" y="97767"/>
                </a:lnTo>
                <a:lnTo>
                  <a:pt x="94463" y="97650"/>
                </a:lnTo>
                <a:lnTo>
                  <a:pt x="94463" y="98697"/>
                </a:lnTo>
                <a:lnTo>
                  <a:pt x="94251" y="98871"/>
                </a:lnTo>
                <a:lnTo>
                  <a:pt x="94119" y="99016"/>
                </a:lnTo>
                <a:lnTo>
                  <a:pt x="93934" y="99132"/>
                </a:lnTo>
                <a:lnTo>
                  <a:pt x="93591" y="99191"/>
                </a:lnTo>
                <a:lnTo>
                  <a:pt x="93406" y="99132"/>
                </a:lnTo>
                <a:lnTo>
                  <a:pt x="93010" y="99220"/>
                </a:lnTo>
                <a:lnTo>
                  <a:pt x="92588" y="99394"/>
                </a:lnTo>
                <a:lnTo>
                  <a:pt x="92139" y="99597"/>
                </a:lnTo>
                <a:lnTo>
                  <a:pt x="91901" y="99859"/>
                </a:lnTo>
                <a:lnTo>
                  <a:pt x="91875" y="99917"/>
                </a:lnTo>
                <a:lnTo>
                  <a:pt x="91875" y="100033"/>
                </a:lnTo>
                <a:lnTo>
                  <a:pt x="91875" y="100121"/>
                </a:lnTo>
                <a:lnTo>
                  <a:pt x="91901" y="100237"/>
                </a:lnTo>
                <a:lnTo>
                  <a:pt x="91901" y="100440"/>
                </a:lnTo>
                <a:lnTo>
                  <a:pt x="91531" y="100353"/>
                </a:lnTo>
                <a:lnTo>
                  <a:pt x="91241" y="100179"/>
                </a:lnTo>
                <a:lnTo>
                  <a:pt x="90950" y="100092"/>
                </a:lnTo>
                <a:lnTo>
                  <a:pt x="90528" y="99975"/>
                </a:lnTo>
                <a:lnTo>
                  <a:pt x="90422" y="100121"/>
                </a:lnTo>
                <a:lnTo>
                  <a:pt x="90369" y="100237"/>
                </a:lnTo>
                <a:lnTo>
                  <a:pt x="90290" y="100353"/>
                </a:lnTo>
                <a:lnTo>
                  <a:pt x="90237" y="100440"/>
                </a:lnTo>
                <a:lnTo>
                  <a:pt x="90132" y="100615"/>
                </a:lnTo>
                <a:lnTo>
                  <a:pt x="90079" y="100818"/>
                </a:lnTo>
                <a:lnTo>
                  <a:pt x="90132" y="100818"/>
                </a:lnTo>
                <a:lnTo>
                  <a:pt x="90184" y="100818"/>
                </a:lnTo>
                <a:lnTo>
                  <a:pt x="90184" y="100876"/>
                </a:lnTo>
                <a:lnTo>
                  <a:pt x="90237" y="100876"/>
                </a:lnTo>
                <a:lnTo>
                  <a:pt x="90237" y="100934"/>
                </a:lnTo>
                <a:lnTo>
                  <a:pt x="90237" y="101022"/>
                </a:lnTo>
                <a:lnTo>
                  <a:pt x="90079" y="101022"/>
                </a:lnTo>
                <a:lnTo>
                  <a:pt x="90026" y="101080"/>
                </a:lnTo>
                <a:lnTo>
                  <a:pt x="89947" y="101080"/>
                </a:lnTo>
                <a:lnTo>
                  <a:pt x="89841" y="101138"/>
                </a:lnTo>
                <a:lnTo>
                  <a:pt x="89709" y="101138"/>
                </a:lnTo>
                <a:lnTo>
                  <a:pt x="89709" y="100557"/>
                </a:lnTo>
                <a:lnTo>
                  <a:pt x="87887" y="100353"/>
                </a:lnTo>
                <a:lnTo>
                  <a:pt x="87887" y="100557"/>
                </a:lnTo>
                <a:lnTo>
                  <a:pt x="87913" y="100615"/>
                </a:lnTo>
                <a:lnTo>
                  <a:pt x="87913" y="100673"/>
                </a:lnTo>
                <a:lnTo>
                  <a:pt x="87966" y="100702"/>
                </a:lnTo>
                <a:lnTo>
                  <a:pt x="87966" y="100818"/>
                </a:lnTo>
                <a:lnTo>
                  <a:pt x="87966" y="100934"/>
                </a:lnTo>
                <a:lnTo>
                  <a:pt x="87781" y="101022"/>
                </a:lnTo>
                <a:lnTo>
                  <a:pt x="87438" y="101196"/>
                </a:lnTo>
                <a:lnTo>
                  <a:pt x="86910" y="101254"/>
                </a:lnTo>
                <a:lnTo>
                  <a:pt x="86830" y="100934"/>
                </a:lnTo>
                <a:lnTo>
                  <a:pt x="86672" y="100615"/>
                </a:lnTo>
                <a:lnTo>
                  <a:pt x="86540" y="100353"/>
                </a:lnTo>
                <a:lnTo>
                  <a:pt x="85959" y="100033"/>
                </a:lnTo>
                <a:lnTo>
                  <a:pt x="85272" y="99801"/>
                </a:lnTo>
                <a:lnTo>
                  <a:pt x="84507" y="99772"/>
                </a:lnTo>
                <a:lnTo>
                  <a:pt x="83688" y="99714"/>
                </a:lnTo>
                <a:lnTo>
                  <a:pt x="82922" y="99772"/>
                </a:lnTo>
                <a:lnTo>
                  <a:pt x="82975" y="99191"/>
                </a:lnTo>
                <a:lnTo>
                  <a:pt x="82922" y="98697"/>
                </a:lnTo>
                <a:lnTo>
                  <a:pt x="82684" y="98232"/>
                </a:lnTo>
                <a:lnTo>
                  <a:pt x="82605" y="98173"/>
                </a:lnTo>
                <a:lnTo>
                  <a:pt x="82500" y="98115"/>
                </a:lnTo>
                <a:lnTo>
                  <a:pt x="82367" y="98115"/>
                </a:lnTo>
                <a:lnTo>
                  <a:pt x="82156" y="98115"/>
                </a:lnTo>
                <a:lnTo>
                  <a:pt x="81839" y="98348"/>
                </a:lnTo>
                <a:lnTo>
                  <a:pt x="81443" y="98377"/>
                </a:lnTo>
                <a:lnTo>
                  <a:pt x="80968" y="98435"/>
                </a:lnTo>
                <a:lnTo>
                  <a:pt x="80519" y="98377"/>
                </a:lnTo>
                <a:lnTo>
                  <a:pt x="80044" y="98348"/>
                </a:lnTo>
                <a:lnTo>
                  <a:pt x="79964" y="97912"/>
                </a:lnTo>
                <a:lnTo>
                  <a:pt x="79727" y="97650"/>
                </a:lnTo>
                <a:lnTo>
                  <a:pt x="79330" y="97534"/>
                </a:lnTo>
                <a:lnTo>
                  <a:pt x="78802" y="97534"/>
                </a:lnTo>
                <a:lnTo>
                  <a:pt x="78565" y="98028"/>
                </a:lnTo>
                <a:lnTo>
                  <a:pt x="78221" y="98232"/>
                </a:lnTo>
                <a:lnTo>
                  <a:pt x="77799" y="98377"/>
                </a:lnTo>
                <a:lnTo>
                  <a:pt x="77271" y="98377"/>
                </a:lnTo>
                <a:lnTo>
                  <a:pt x="76584" y="98348"/>
                </a:lnTo>
                <a:lnTo>
                  <a:pt x="76558" y="98348"/>
                </a:lnTo>
                <a:lnTo>
                  <a:pt x="76505" y="98290"/>
                </a:lnTo>
                <a:lnTo>
                  <a:pt x="76452" y="98290"/>
                </a:lnTo>
                <a:lnTo>
                  <a:pt x="76346" y="98290"/>
                </a:lnTo>
                <a:lnTo>
                  <a:pt x="76267" y="98232"/>
                </a:lnTo>
                <a:lnTo>
                  <a:pt x="76267" y="98028"/>
                </a:lnTo>
                <a:lnTo>
                  <a:pt x="76294" y="97854"/>
                </a:lnTo>
                <a:lnTo>
                  <a:pt x="76294" y="97708"/>
                </a:lnTo>
                <a:lnTo>
                  <a:pt x="76346" y="97592"/>
                </a:lnTo>
                <a:lnTo>
                  <a:pt x="76346" y="97447"/>
                </a:lnTo>
                <a:lnTo>
                  <a:pt x="76267" y="97447"/>
                </a:lnTo>
                <a:lnTo>
                  <a:pt x="76267" y="97272"/>
                </a:lnTo>
                <a:lnTo>
                  <a:pt x="72887" y="97069"/>
                </a:lnTo>
                <a:lnTo>
                  <a:pt x="72702" y="96604"/>
                </a:lnTo>
                <a:lnTo>
                  <a:pt x="72517" y="96226"/>
                </a:lnTo>
                <a:lnTo>
                  <a:pt x="72227" y="95965"/>
                </a:lnTo>
                <a:lnTo>
                  <a:pt x="71751" y="95790"/>
                </a:lnTo>
                <a:lnTo>
                  <a:pt x="71646" y="95848"/>
                </a:lnTo>
                <a:lnTo>
                  <a:pt x="71514" y="95906"/>
                </a:lnTo>
                <a:lnTo>
                  <a:pt x="71408" y="95906"/>
                </a:lnTo>
                <a:lnTo>
                  <a:pt x="71276" y="95965"/>
                </a:lnTo>
                <a:lnTo>
                  <a:pt x="71223" y="96023"/>
                </a:lnTo>
                <a:lnTo>
                  <a:pt x="71170" y="96110"/>
                </a:lnTo>
                <a:lnTo>
                  <a:pt x="71117" y="96226"/>
                </a:lnTo>
                <a:lnTo>
                  <a:pt x="71117" y="96313"/>
                </a:lnTo>
                <a:lnTo>
                  <a:pt x="71065" y="96430"/>
                </a:lnTo>
                <a:lnTo>
                  <a:pt x="71012" y="96546"/>
                </a:lnTo>
                <a:lnTo>
                  <a:pt x="70985" y="96604"/>
                </a:lnTo>
                <a:lnTo>
                  <a:pt x="70642" y="96807"/>
                </a:lnTo>
                <a:lnTo>
                  <a:pt x="70246" y="96895"/>
                </a:lnTo>
                <a:lnTo>
                  <a:pt x="69929" y="97069"/>
                </a:lnTo>
                <a:lnTo>
                  <a:pt x="69480" y="98028"/>
                </a:lnTo>
                <a:lnTo>
                  <a:pt x="69242" y="98115"/>
                </a:lnTo>
                <a:lnTo>
                  <a:pt x="68899" y="98115"/>
                </a:lnTo>
                <a:lnTo>
                  <a:pt x="68661" y="98232"/>
                </a:lnTo>
                <a:lnTo>
                  <a:pt x="68582" y="98348"/>
                </a:lnTo>
                <a:lnTo>
                  <a:pt x="68529" y="98435"/>
                </a:lnTo>
                <a:lnTo>
                  <a:pt x="68529" y="98493"/>
                </a:lnTo>
                <a:lnTo>
                  <a:pt x="68477" y="98609"/>
                </a:lnTo>
                <a:lnTo>
                  <a:pt x="68477" y="98638"/>
                </a:lnTo>
                <a:lnTo>
                  <a:pt x="68371" y="98697"/>
                </a:lnTo>
                <a:lnTo>
                  <a:pt x="68292" y="98755"/>
                </a:lnTo>
                <a:lnTo>
                  <a:pt x="68133" y="98813"/>
                </a:lnTo>
                <a:lnTo>
                  <a:pt x="68054" y="99394"/>
                </a:lnTo>
                <a:lnTo>
                  <a:pt x="67288" y="99656"/>
                </a:lnTo>
                <a:lnTo>
                  <a:pt x="66549" y="100033"/>
                </a:lnTo>
                <a:lnTo>
                  <a:pt x="65889" y="100557"/>
                </a:lnTo>
                <a:lnTo>
                  <a:pt x="65360" y="101196"/>
                </a:lnTo>
                <a:lnTo>
                  <a:pt x="64885" y="101981"/>
                </a:lnTo>
                <a:lnTo>
                  <a:pt x="64595" y="102882"/>
                </a:lnTo>
                <a:lnTo>
                  <a:pt x="64436" y="103928"/>
                </a:lnTo>
                <a:lnTo>
                  <a:pt x="64014" y="103928"/>
                </a:lnTo>
                <a:lnTo>
                  <a:pt x="64014" y="104044"/>
                </a:lnTo>
                <a:lnTo>
                  <a:pt x="64146" y="104189"/>
                </a:lnTo>
                <a:lnTo>
                  <a:pt x="64198" y="104422"/>
                </a:lnTo>
                <a:lnTo>
                  <a:pt x="64304" y="104567"/>
                </a:lnTo>
                <a:lnTo>
                  <a:pt x="64357" y="104887"/>
                </a:lnTo>
                <a:lnTo>
                  <a:pt x="64014" y="104887"/>
                </a:lnTo>
                <a:lnTo>
                  <a:pt x="63908" y="105148"/>
                </a:lnTo>
                <a:lnTo>
                  <a:pt x="63829" y="105468"/>
                </a:lnTo>
                <a:lnTo>
                  <a:pt x="63723" y="105672"/>
                </a:lnTo>
                <a:lnTo>
                  <a:pt x="63670" y="105788"/>
                </a:lnTo>
                <a:lnTo>
                  <a:pt x="63961" y="106049"/>
                </a:lnTo>
                <a:lnTo>
                  <a:pt x="64119" y="106253"/>
                </a:lnTo>
                <a:lnTo>
                  <a:pt x="64251" y="106427"/>
                </a:lnTo>
                <a:lnTo>
                  <a:pt x="64304" y="106689"/>
                </a:lnTo>
                <a:lnTo>
                  <a:pt x="64357" y="107067"/>
                </a:lnTo>
                <a:lnTo>
                  <a:pt x="64357" y="107648"/>
                </a:lnTo>
                <a:lnTo>
                  <a:pt x="64198" y="107677"/>
                </a:lnTo>
                <a:lnTo>
                  <a:pt x="64146" y="107677"/>
                </a:lnTo>
                <a:lnTo>
                  <a:pt x="64119" y="107677"/>
                </a:lnTo>
                <a:lnTo>
                  <a:pt x="64066" y="107735"/>
                </a:lnTo>
                <a:lnTo>
                  <a:pt x="64014" y="107735"/>
                </a:lnTo>
                <a:lnTo>
                  <a:pt x="64251" y="108113"/>
                </a:lnTo>
                <a:lnTo>
                  <a:pt x="64357" y="108491"/>
                </a:lnTo>
                <a:lnTo>
                  <a:pt x="64410" y="108898"/>
                </a:lnTo>
                <a:lnTo>
                  <a:pt x="64542" y="109392"/>
                </a:lnTo>
                <a:lnTo>
                  <a:pt x="64727" y="109653"/>
                </a:lnTo>
                <a:lnTo>
                  <a:pt x="64938" y="109798"/>
                </a:lnTo>
                <a:lnTo>
                  <a:pt x="65123" y="109973"/>
                </a:lnTo>
                <a:lnTo>
                  <a:pt x="65255" y="110176"/>
                </a:lnTo>
                <a:lnTo>
                  <a:pt x="65413" y="110438"/>
                </a:lnTo>
                <a:lnTo>
                  <a:pt x="65492" y="110903"/>
                </a:lnTo>
                <a:lnTo>
                  <a:pt x="65255" y="110961"/>
                </a:lnTo>
                <a:lnTo>
                  <a:pt x="65017" y="111019"/>
                </a:lnTo>
                <a:lnTo>
                  <a:pt x="64727" y="111019"/>
                </a:lnTo>
                <a:lnTo>
                  <a:pt x="64489" y="111077"/>
                </a:lnTo>
                <a:lnTo>
                  <a:pt x="64251" y="110961"/>
                </a:lnTo>
                <a:lnTo>
                  <a:pt x="64014" y="110816"/>
                </a:lnTo>
                <a:lnTo>
                  <a:pt x="63776" y="110641"/>
                </a:lnTo>
                <a:lnTo>
                  <a:pt x="63485" y="110583"/>
                </a:lnTo>
                <a:lnTo>
                  <a:pt x="63142" y="110699"/>
                </a:lnTo>
                <a:lnTo>
                  <a:pt x="63142" y="110903"/>
                </a:lnTo>
                <a:lnTo>
                  <a:pt x="62720" y="111077"/>
                </a:lnTo>
                <a:lnTo>
                  <a:pt x="62191" y="111223"/>
                </a:lnTo>
                <a:lnTo>
                  <a:pt x="61610" y="111426"/>
                </a:lnTo>
                <a:lnTo>
                  <a:pt x="61135" y="111658"/>
                </a:lnTo>
                <a:lnTo>
                  <a:pt x="60845" y="111978"/>
                </a:lnTo>
                <a:lnTo>
                  <a:pt x="60792" y="112007"/>
                </a:lnTo>
                <a:lnTo>
                  <a:pt x="60739" y="112124"/>
                </a:lnTo>
                <a:lnTo>
                  <a:pt x="60739" y="112240"/>
                </a:lnTo>
                <a:lnTo>
                  <a:pt x="60739" y="112443"/>
                </a:lnTo>
                <a:lnTo>
                  <a:pt x="60316" y="112501"/>
                </a:lnTo>
                <a:lnTo>
                  <a:pt x="59841" y="112559"/>
                </a:lnTo>
                <a:lnTo>
                  <a:pt x="59445" y="112647"/>
                </a:lnTo>
                <a:lnTo>
                  <a:pt x="59154" y="112647"/>
                </a:lnTo>
                <a:lnTo>
                  <a:pt x="59075" y="112589"/>
                </a:lnTo>
                <a:lnTo>
                  <a:pt x="58970" y="112501"/>
                </a:lnTo>
                <a:lnTo>
                  <a:pt x="58917" y="112385"/>
                </a:lnTo>
                <a:lnTo>
                  <a:pt x="58864" y="112240"/>
                </a:lnTo>
                <a:lnTo>
                  <a:pt x="58838" y="112124"/>
                </a:lnTo>
                <a:lnTo>
                  <a:pt x="58732" y="112065"/>
                </a:lnTo>
                <a:lnTo>
                  <a:pt x="58151" y="111746"/>
                </a:lnTo>
                <a:lnTo>
                  <a:pt x="57570" y="111600"/>
                </a:lnTo>
                <a:lnTo>
                  <a:pt x="56910" y="111600"/>
                </a:lnTo>
                <a:lnTo>
                  <a:pt x="56197" y="111600"/>
                </a:lnTo>
                <a:lnTo>
                  <a:pt x="55985" y="111978"/>
                </a:lnTo>
                <a:lnTo>
                  <a:pt x="55748" y="112240"/>
                </a:lnTo>
                <a:lnTo>
                  <a:pt x="55378" y="112385"/>
                </a:lnTo>
                <a:lnTo>
                  <a:pt x="54850" y="112443"/>
                </a:lnTo>
                <a:lnTo>
                  <a:pt x="54691" y="112182"/>
                </a:lnTo>
                <a:lnTo>
                  <a:pt x="54507" y="111978"/>
                </a:lnTo>
                <a:lnTo>
                  <a:pt x="54507" y="111542"/>
                </a:lnTo>
                <a:lnTo>
                  <a:pt x="54507" y="111281"/>
                </a:lnTo>
                <a:lnTo>
                  <a:pt x="54559" y="111019"/>
                </a:lnTo>
                <a:lnTo>
                  <a:pt x="54612" y="110699"/>
                </a:lnTo>
                <a:lnTo>
                  <a:pt x="54507" y="110699"/>
                </a:lnTo>
                <a:lnTo>
                  <a:pt x="54507" y="110554"/>
                </a:lnTo>
                <a:lnTo>
                  <a:pt x="54401" y="110554"/>
                </a:lnTo>
                <a:lnTo>
                  <a:pt x="54401" y="110699"/>
                </a:lnTo>
                <a:lnTo>
                  <a:pt x="54375" y="110816"/>
                </a:lnTo>
                <a:lnTo>
                  <a:pt x="54322" y="110903"/>
                </a:lnTo>
                <a:lnTo>
                  <a:pt x="54322" y="111077"/>
                </a:lnTo>
                <a:lnTo>
                  <a:pt x="54322" y="111281"/>
                </a:lnTo>
                <a:lnTo>
                  <a:pt x="53741" y="111164"/>
                </a:lnTo>
                <a:lnTo>
                  <a:pt x="53345" y="110961"/>
                </a:lnTo>
                <a:lnTo>
                  <a:pt x="52922" y="110758"/>
                </a:lnTo>
                <a:lnTo>
                  <a:pt x="52394" y="110554"/>
                </a:lnTo>
                <a:lnTo>
                  <a:pt x="52394" y="110234"/>
                </a:lnTo>
                <a:lnTo>
                  <a:pt x="52500" y="110060"/>
                </a:lnTo>
                <a:lnTo>
                  <a:pt x="52579" y="109857"/>
                </a:lnTo>
                <a:lnTo>
                  <a:pt x="52579" y="109682"/>
                </a:lnTo>
                <a:lnTo>
                  <a:pt x="52632" y="109537"/>
                </a:lnTo>
                <a:lnTo>
                  <a:pt x="52579" y="109392"/>
                </a:lnTo>
                <a:lnTo>
                  <a:pt x="52500" y="109072"/>
                </a:lnTo>
                <a:lnTo>
                  <a:pt x="52262" y="108956"/>
                </a:lnTo>
                <a:lnTo>
                  <a:pt x="51971" y="108898"/>
                </a:lnTo>
                <a:lnTo>
                  <a:pt x="51522" y="108956"/>
                </a:lnTo>
                <a:lnTo>
                  <a:pt x="51232" y="108636"/>
                </a:lnTo>
                <a:lnTo>
                  <a:pt x="50862" y="108520"/>
                </a:lnTo>
                <a:lnTo>
                  <a:pt x="50387" y="108578"/>
                </a:lnTo>
                <a:lnTo>
                  <a:pt x="50334" y="108752"/>
                </a:lnTo>
                <a:lnTo>
                  <a:pt x="50281" y="108839"/>
                </a:lnTo>
                <a:lnTo>
                  <a:pt x="50228" y="108956"/>
                </a:lnTo>
                <a:lnTo>
                  <a:pt x="50149" y="109072"/>
                </a:lnTo>
                <a:lnTo>
                  <a:pt x="50096" y="109159"/>
                </a:lnTo>
                <a:lnTo>
                  <a:pt x="49991" y="109101"/>
                </a:lnTo>
                <a:lnTo>
                  <a:pt x="49938" y="109101"/>
                </a:lnTo>
                <a:lnTo>
                  <a:pt x="49938" y="109101"/>
                </a:lnTo>
                <a:lnTo>
                  <a:pt x="49885" y="109072"/>
                </a:lnTo>
                <a:lnTo>
                  <a:pt x="49859" y="109072"/>
                </a:lnTo>
                <a:lnTo>
                  <a:pt x="49621" y="108636"/>
                </a:lnTo>
                <a:lnTo>
                  <a:pt x="49410" y="108316"/>
                </a:lnTo>
                <a:lnTo>
                  <a:pt x="49225" y="107997"/>
                </a:lnTo>
                <a:lnTo>
                  <a:pt x="48934" y="107793"/>
                </a:lnTo>
                <a:lnTo>
                  <a:pt x="48565" y="107677"/>
                </a:lnTo>
                <a:lnTo>
                  <a:pt x="47984" y="107648"/>
                </a:lnTo>
                <a:lnTo>
                  <a:pt x="47825" y="107735"/>
                </a:lnTo>
                <a:lnTo>
                  <a:pt x="47640" y="107735"/>
                </a:lnTo>
                <a:lnTo>
                  <a:pt x="47455" y="107793"/>
                </a:lnTo>
                <a:lnTo>
                  <a:pt x="47218" y="107735"/>
                </a:lnTo>
                <a:lnTo>
                  <a:pt x="47007" y="107328"/>
                </a:lnTo>
                <a:lnTo>
                  <a:pt x="46769" y="107067"/>
                </a:lnTo>
                <a:lnTo>
                  <a:pt x="46346" y="106950"/>
                </a:lnTo>
                <a:lnTo>
                  <a:pt x="45713" y="106950"/>
                </a:lnTo>
                <a:lnTo>
                  <a:pt x="45237" y="106689"/>
                </a:lnTo>
                <a:lnTo>
                  <a:pt x="44577" y="106485"/>
                </a:lnTo>
                <a:lnTo>
                  <a:pt x="43890" y="106311"/>
                </a:lnTo>
                <a:lnTo>
                  <a:pt x="43230" y="106253"/>
                </a:lnTo>
                <a:lnTo>
                  <a:pt x="43177" y="106427"/>
                </a:lnTo>
                <a:lnTo>
                  <a:pt x="43125" y="106573"/>
                </a:lnTo>
                <a:lnTo>
                  <a:pt x="43125" y="106747"/>
                </a:lnTo>
                <a:lnTo>
                  <a:pt x="43072" y="106950"/>
                </a:lnTo>
                <a:lnTo>
                  <a:pt x="43019" y="107328"/>
                </a:lnTo>
                <a:lnTo>
                  <a:pt x="43125" y="107677"/>
                </a:lnTo>
                <a:lnTo>
                  <a:pt x="43230" y="108229"/>
                </a:lnTo>
                <a:lnTo>
                  <a:pt x="42306" y="108258"/>
                </a:lnTo>
                <a:lnTo>
                  <a:pt x="41593" y="108316"/>
                </a:lnTo>
                <a:lnTo>
                  <a:pt x="40959" y="108229"/>
                </a:lnTo>
                <a:lnTo>
                  <a:pt x="40352" y="107997"/>
                </a:lnTo>
                <a:lnTo>
                  <a:pt x="40299" y="108171"/>
                </a:lnTo>
                <a:lnTo>
                  <a:pt x="40193" y="108258"/>
                </a:lnTo>
                <a:lnTo>
                  <a:pt x="40114" y="108374"/>
                </a:lnTo>
                <a:lnTo>
                  <a:pt x="40008" y="108433"/>
                </a:lnTo>
                <a:lnTo>
                  <a:pt x="39823" y="108433"/>
                </a:lnTo>
                <a:lnTo>
                  <a:pt x="39612" y="108491"/>
                </a:lnTo>
                <a:lnTo>
                  <a:pt x="39480" y="108258"/>
                </a:lnTo>
                <a:lnTo>
                  <a:pt x="39375" y="108113"/>
                </a:lnTo>
                <a:lnTo>
                  <a:pt x="39242" y="107997"/>
                </a:lnTo>
                <a:lnTo>
                  <a:pt x="39137" y="107909"/>
                </a:lnTo>
                <a:lnTo>
                  <a:pt x="39005" y="107735"/>
                </a:lnTo>
                <a:lnTo>
                  <a:pt x="38318" y="108055"/>
                </a:lnTo>
                <a:lnTo>
                  <a:pt x="37605" y="108171"/>
                </a:lnTo>
                <a:lnTo>
                  <a:pt x="36734" y="108229"/>
                </a:lnTo>
                <a:lnTo>
                  <a:pt x="36496" y="107938"/>
                </a:lnTo>
                <a:lnTo>
                  <a:pt x="36311" y="107677"/>
                </a:lnTo>
                <a:lnTo>
                  <a:pt x="36126" y="107415"/>
                </a:lnTo>
                <a:lnTo>
                  <a:pt x="36021" y="106950"/>
                </a:lnTo>
                <a:lnTo>
                  <a:pt x="35598" y="106892"/>
                </a:lnTo>
                <a:lnTo>
                  <a:pt x="35360" y="106776"/>
                </a:lnTo>
                <a:lnTo>
                  <a:pt x="35096" y="106631"/>
                </a:lnTo>
                <a:lnTo>
                  <a:pt x="34859" y="106485"/>
                </a:lnTo>
                <a:lnTo>
                  <a:pt x="34542" y="106369"/>
                </a:lnTo>
                <a:lnTo>
                  <a:pt x="34383" y="106514"/>
                </a:lnTo>
                <a:lnTo>
                  <a:pt x="34146" y="106689"/>
                </a:lnTo>
                <a:lnTo>
                  <a:pt x="33855" y="106834"/>
                </a:lnTo>
                <a:lnTo>
                  <a:pt x="33512" y="106892"/>
                </a:lnTo>
                <a:lnTo>
                  <a:pt x="33274" y="106834"/>
                </a:lnTo>
                <a:lnTo>
                  <a:pt x="33036" y="106631"/>
                </a:lnTo>
                <a:lnTo>
                  <a:pt x="32984" y="106747"/>
                </a:lnTo>
                <a:lnTo>
                  <a:pt x="32957" y="106834"/>
                </a:lnTo>
                <a:lnTo>
                  <a:pt x="32957" y="106892"/>
                </a:lnTo>
                <a:lnTo>
                  <a:pt x="32904" y="106892"/>
                </a:lnTo>
                <a:lnTo>
                  <a:pt x="32799" y="106950"/>
                </a:lnTo>
                <a:lnTo>
                  <a:pt x="32720" y="106950"/>
                </a:lnTo>
                <a:lnTo>
                  <a:pt x="32508" y="106950"/>
                </a:lnTo>
                <a:lnTo>
                  <a:pt x="31610" y="105672"/>
                </a:lnTo>
                <a:lnTo>
                  <a:pt x="31505" y="105613"/>
                </a:lnTo>
                <a:lnTo>
                  <a:pt x="31399" y="105613"/>
                </a:lnTo>
                <a:lnTo>
                  <a:pt x="31320" y="105613"/>
                </a:lnTo>
                <a:lnTo>
                  <a:pt x="31214" y="105613"/>
                </a:lnTo>
                <a:lnTo>
                  <a:pt x="31161" y="105584"/>
                </a:lnTo>
                <a:lnTo>
                  <a:pt x="31029" y="105265"/>
                </a:lnTo>
                <a:lnTo>
                  <a:pt x="30977" y="105032"/>
                </a:lnTo>
                <a:lnTo>
                  <a:pt x="30977" y="104887"/>
                </a:lnTo>
                <a:lnTo>
                  <a:pt x="30845" y="104742"/>
                </a:lnTo>
                <a:lnTo>
                  <a:pt x="30554" y="104625"/>
                </a:lnTo>
                <a:lnTo>
                  <a:pt x="30158" y="104742"/>
                </a:lnTo>
                <a:lnTo>
                  <a:pt x="29683" y="104683"/>
                </a:lnTo>
                <a:lnTo>
                  <a:pt x="29102" y="104451"/>
                </a:lnTo>
                <a:lnTo>
                  <a:pt x="28521" y="104189"/>
                </a:lnTo>
                <a:lnTo>
                  <a:pt x="27913" y="103928"/>
                </a:lnTo>
                <a:lnTo>
                  <a:pt x="27332" y="103608"/>
                </a:lnTo>
                <a:lnTo>
                  <a:pt x="26804" y="103405"/>
                </a:lnTo>
                <a:lnTo>
                  <a:pt x="26408" y="103259"/>
                </a:lnTo>
                <a:lnTo>
                  <a:pt x="26382" y="103085"/>
                </a:lnTo>
                <a:lnTo>
                  <a:pt x="26329" y="102882"/>
                </a:lnTo>
                <a:lnTo>
                  <a:pt x="26276" y="102678"/>
                </a:lnTo>
                <a:lnTo>
                  <a:pt x="26170" y="102562"/>
                </a:lnTo>
                <a:lnTo>
                  <a:pt x="26170" y="102765"/>
                </a:lnTo>
                <a:lnTo>
                  <a:pt x="26091" y="103027"/>
                </a:lnTo>
                <a:lnTo>
                  <a:pt x="25985" y="103259"/>
                </a:lnTo>
                <a:lnTo>
                  <a:pt x="25880" y="103405"/>
                </a:lnTo>
                <a:lnTo>
                  <a:pt x="25642" y="103463"/>
                </a:lnTo>
                <a:lnTo>
                  <a:pt x="25272" y="103463"/>
                </a:lnTo>
                <a:lnTo>
                  <a:pt x="25220" y="103405"/>
                </a:lnTo>
                <a:lnTo>
                  <a:pt x="25167" y="103405"/>
                </a:lnTo>
                <a:lnTo>
                  <a:pt x="25167" y="103405"/>
                </a:lnTo>
                <a:lnTo>
                  <a:pt x="25114" y="103405"/>
                </a:lnTo>
                <a:lnTo>
                  <a:pt x="25035" y="103347"/>
                </a:lnTo>
                <a:lnTo>
                  <a:pt x="24982" y="103201"/>
                </a:lnTo>
                <a:lnTo>
                  <a:pt x="24929" y="103085"/>
                </a:lnTo>
                <a:lnTo>
                  <a:pt x="24876" y="102940"/>
                </a:lnTo>
                <a:lnTo>
                  <a:pt x="24823" y="102765"/>
                </a:lnTo>
                <a:lnTo>
                  <a:pt x="24823" y="102562"/>
                </a:lnTo>
                <a:lnTo>
                  <a:pt x="25220" y="102126"/>
                </a:lnTo>
                <a:lnTo>
                  <a:pt x="25457" y="101603"/>
                </a:lnTo>
                <a:lnTo>
                  <a:pt x="25563" y="100934"/>
                </a:lnTo>
                <a:lnTo>
                  <a:pt x="25167" y="100615"/>
                </a:lnTo>
                <a:lnTo>
                  <a:pt x="24744" y="100382"/>
                </a:lnTo>
                <a:lnTo>
                  <a:pt x="24216" y="100237"/>
                </a:lnTo>
                <a:lnTo>
                  <a:pt x="24216" y="100353"/>
                </a:lnTo>
                <a:lnTo>
                  <a:pt x="24058" y="100353"/>
                </a:lnTo>
                <a:lnTo>
                  <a:pt x="24058" y="100673"/>
                </a:lnTo>
                <a:lnTo>
                  <a:pt x="23529" y="100673"/>
                </a:lnTo>
                <a:lnTo>
                  <a:pt x="23529" y="100498"/>
                </a:lnTo>
                <a:lnTo>
                  <a:pt x="23477" y="100353"/>
                </a:lnTo>
                <a:lnTo>
                  <a:pt x="23450" y="100295"/>
                </a:lnTo>
                <a:lnTo>
                  <a:pt x="23345" y="100179"/>
                </a:lnTo>
                <a:lnTo>
                  <a:pt x="23239" y="100092"/>
                </a:lnTo>
                <a:lnTo>
                  <a:pt x="23107" y="100033"/>
                </a:lnTo>
                <a:lnTo>
                  <a:pt x="23001" y="100033"/>
                </a:lnTo>
                <a:lnTo>
                  <a:pt x="22922" y="100033"/>
                </a:lnTo>
                <a:lnTo>
                  <a:pt x="22764" y="100092"/>
                </a:lnTo>
                <a:lnTo>
                  <a:pt x="22632" y="100092"/>
                </a:lnTo>
                <a:lnTo>
                  <a:pt x="22526" y="99801"/>
                </a:lnTo>
                <a:lnTo>
                  <a:pt x="22394" y="99597"/>
                </a:lnTo>
                <a:lnTo>
                  <a:pt x="22288" y="99394"/>
                </a:lnTo>
                <a:lnTo>
                  <a:pt x="22235" y="99132"/>
                </a:lnTo>
                <a:lnTo>
                  <a:pt x="22183" y="98697"/>
                </a:lnTo>
                <a:lnTo>
                  <a:pt x="22420" y="98638"/>
                </a:lnTo>
                <a:lnTo>
                  <a:pt x="22816" y="98609"/>
                </a:lnTo>
                <a:lnTo>
                  <a:pt x="23213" y="98551"/>
                </a:lnTo>
                <a:lnTo>
                  <a:pt x="23450" y="98493"/>
                </a:lnTo>
                <a:lnTo>
                  <a:pt x="23741" y="98173"/>
                </a:lnTo>
                <a:lnTo>
                  <a:pt x="23926" y="97796"/>
                </a:lnTo>
                <a:lnTo>
                  <a:pt x="24058" y="97447"/>
                </a:lnTo>
                <a:lnTo>
                  <a:pt x="24744" y="96866"/>
                </a:lnTo>
                <a:lnTo>
                  <a:pt x="24982" y="96052"/>
                </a:lnTo>
                <a:lnTo>
                  <a:pt x="25114" y="95151"/>
                </a:lnTo>
                <a:lnTo>
                  <a:pt x="25220" y="94279"/>
                </a:lnTo>
                <a:lnTo>
                  <a:pt x="25352" y="93378"/>
                </a:lnTo>
                <a:lnTo>
                  <a:pt x="25801" y="91576"/>
                </a:lnTo>
                <a:lnTo>
                  <a:pt x="26276" y="89716"/>
                </a:lnTo>
                <a:lnTo>
                  <a:pt x="26698" y="87885"/>
                </a:lnTo>
                <a:lnTo>
                  <a:pt x="26804" y="87391"/>
                </a:lnTo>
                <a:lnTo>
                  <a:pt x="26910" y="86810"/>
                </a:lnTo>
                <a:lnTo>
                  <a:pt x="26989" y="86141"/>
                </a:lnTo>
                <a:lnTo>
                  <a:pt x="27042" y="85386"/>
                </a:lnTo>
                <a:lnTo>
                  <a:pt x="27174" y="84688"/>
                </a:lnTo>
                <a:lnTo>
                  <a:pt x="27332" y="84078"/>
                </a:lnTo>
                <a:lnTo>
                  <a:pt x="27517" y="83526"/>
                </a:lnTo>
                <a:lnTo>
                  <a:pt x="27755" y="83177"/>
                </a:lnTo>
                <a:lnTo>
                  <a:pt x="28098" y="83003"/>
                </a:lnTo>
                <a:lnTo>
                  <a:pt x="28389" y="82915"/>
                </a:lnTo>
                <a:lnTo>
                  <a:pt x="28732" y="82915"/>
                </a:lnTo>
                <a:lnTo>
                  <a:pt x="29049" y="82915"/>
                </a:lnTo>
                <a:lnTo>
                  <a:pt x="29154" y="81956"/>
                </a:lnTo>
                <a:lnTo>
                  <a:pt x="28679" y="81579"/>
                </a:lnTo>
                <a:lnTo>
                  <a:pt x="28283" y="81172"/>
                </a:lnTo>
                <a:lnTo>
                  <a:pt x="28204" y="81172"/>
                </a:lnTo>
                <a:lnTo>
                  <a:pt x="28151" y="81375"/>
                </a:lnTo>
                <a:lnTo>
                  <a:pt x="28098" y="81491"/>
                </a:lnTo>
                <a:lnTo>
                  <a:pt x="28045" y="81579"/>
                </a:lnTo>
                <a:lnTo>
                  <a:pt x="27966" y="81637"/>
                </a:lnTo>
                <a:lnTo>
                  <a:pt x="27808" y="81695"/>
                </a:lnTo>
                <a:lnTo>
                  <a:pt x="27570" y="81753"/>
                </a:lnTo>
                <a:lnTo>
                  <a:pt x="27623" y="79951"/>
                </a:lnTo>
                <a:lnTo>
                  <a:pt x="27860" y="78149"/>
                </a:lnTo>
                <a:lnTo>
                  <a:pt x="28204" y="76464"/>
                </a:lnTo>
                <a:lnTo>
                  <a:pt x="28521" y="74865"/>
                </a:lnTo>
                <a:lnTo>
                  <a:pt x="28521" y="73238"/>
                </a:lnTo>
                <a:lnTo>
                  <a:pt x="28679" y="72453"/>
                </a:lnTo>
                <a:lnTo>
                  <a:pt x="28811" y="71610"/>
                </a:lnTo>
                <a:lnTo>
                  <a:pt x="28970" y="70913"/>
                </a:lnTo>
                <a:lnTo>
                  <a:pt x="29049" y="70854"/>
                </a:lnTo>
                <a:lnTo>
                  <a:pt x="29102" y="70854"/>
                </a:lnTo>
                <a:lnTo>
                  <a:pt x="29207" y="70796"/>
                </a:lnTo>
                <a:lnTo>
                  <a:pt x="29339" y="70796"/>
                </a:lnTo>
                <a:lnTo>
                  <a:pt x="29392" y="70854"/>
                </a:lnTo>
                <a:lnTo>
                  <a:pt x="29392" y="71029"/>
                </a:lnTo>
                <a:lnTo>
                  <a:pt x="29392" y="71116"/>
                </a:lnTo>
                <a:lnTo>
                  <a:pt x="29392" y="71232"/>
                </a:lnTo>
                <a:lnTo>
                  <a:pt x="29339" y="71319"/>
                </a:lnTo>
                <a:lnTo>
                  <a:pt x="29339" y="71378"/>
                </a:lnTo>
                <a:lnTo>
                  <a:pt x="29630" y="71755"/>
                </a:lnTo>
                <a:lnTo>
                  <a:pt x="30079" y="72075"/>
                </a:lnTo>
                <a:lnTo>
                  <a:pt x="30554" y="72337"/>
                </a:lnTo>
                <a:lnTo>
                  <a:pt x="30977" y="72598"/>
                </a:lnTo>
                <a:lnTo>
                  <a:pt x="31267" y="73034"/>
                </a:lnTo>
                <a:lnTo>
                  <a:pt x="31452" y="73615"/>
                </a:lnTo>
                <a:lnTo>
                  <a:pt x="31610" y="74342"/>
                </a:lnTo>
                <a:lnTo>
                  <a:pt x="31690" y="75098"/>
                </a:lnTo>
                <a:lnTo>
                  <a:pt x="31795" y="75824"/>
                </a:lnTo>
                <a:lnTo>
                  <a:pt x="31927" y="76522"/>
                </a:lnTo>
                <a:lnTo>
                  <a:pt x="32139" y="77132"/>
                </a:lnTo>
                <a:lnTo>
                  <a:pt x="32429" y="77684"/>
                </a:lnTo>
                <a:lnTo>
                  <a:pt x="32852" y="78004"/>
                </a:lnTo>
                <a:lnTo>
                  <a:pt x="32984" y="78091"/>
                </a:lnTo>
                <a:lnTo>
                  <a:pt x="33142" y="78149"/>
                </a:lnTo>
                <a:lnTo>
                  <a:pt x="33274" y="78207"/>
                </a:lnTo>
                <a:lnTo>
                  <a:pt x="33485" y="78265"/>
                </a:lnTo>
                <a:lnTo>
                  <a:pt x="33485" y="78672"/>
                </a:lnTo>
                <a:lnTo>
                  <a:pt x="33485" y="79108"/>
                </a:lnTo>
                <a:lnTo>
                  <a:pt x="33565" y="79428"/>
                </a:lnTo>
                <a:lnTo>
                  <a:pt x="33723" y="78004"/>
                </a:lnTo>
                <a:lnTo>
                  <a:pt x="33327" y="77713"/>
                </a:lnTo>
                <a:lnTo>
                  <a:pt x="33036" y="77423"/>
                </a:lnTo>
                <a:lnTo>
                  <a:pt x="32746" y="77103"/>
                </a:lnTo>
                <a:lnTo>
                  <a:pt x="32746" y="74197"/>
                </a:lnTo>
                <a:lnTo>
                  <a:pt x="32323" y="74197"/>
                </a:lnTo>
                <a:lnTo>
                  <a:pt x="32086" y="73499"/>
                </a:lnTo>
                <a:lnTo>
                  <a:pt x="31901" y="72802"/>
                </a:lnTo>
                <a:lnTo>
                  <a:pt x="31610" y="72191"/>
                </a:lnTo>
                <a:lnTo>
                  <a:pt x="31373" y="71901"/>
                </a:lnTo>
                <a:lnTo>
                  <a:pt x="30977" y="71494"/>
                </a:lnTo>
                <a:lnTo>
                  <a:pt x="30448" y="71029"/>
                </a:lnTo>
                <a:lnTo>
                  <a:pt x="29815" y="70477"/>
                </a:lnTo>
                <a:lnTo>
                  <a:pt x="29260" y="70012"/>
                </a:lnTo>
                <a:lnTo>
                  <a:pt x="28679" y="69634"/>
                </a:lnTo>
                <a:lnTo>
                  <a:pt x="28151" y="69314"/>
                </a:lnTo>
                <a:lnTo>
                  <a:pt x="27755" y="69169"/>
                </a:lnTo>
                <a:lnTo>
                  <a:pt x="27913" y="68006"/>
                </a:lnTo>
                <a:lnTo>
                  <a:pt x="28204" y="67890"/>
                </a:lnTo>
                <a:lnTo>
                  <a:pt x="28521" y="67745"/>
                </a:lnTo>
                <a:lnTo>
                  <a:pt x="28732" y="67541"/>
                </a:lnTo>
                <a:lnTo>
                  <a:pt x="28626" y="67367"/>
                </a:lnTo>
                <a:lnTo>
                  <a:pt x="28573" y="67222"/>
                </a:lnTo>
                <a:lnTo>
                  <a:pt x="28573" y="67047"/>
                </a:lnTo>
                <a:lnTo>
                  <a:pt x="28626" y="66902"/>
                </a:lnTo>
                <a:lnTo>
                  <a:pt x="28732" y="66728"/>
                </a:lnTo>
                <a:lnTo>
                  <a:pt x="28811" y="66640"/>
                </a:lnTo>
                <a:lnTo>
                  <a:pt x="28917" y="66582"/>
                </a:lnTo>
                <a:lnTo>
                  <a:pt x="28970" y="66582"/>
                </a:lnTo>
                <a:lnTo>
                  <a:pt x="29049" y="66466"/>
                </a:lnTo>
                <a:lnTo>
                  <a:pt x="29102" y="66408"/>
                </a:lnTo>
                <a:lnTo>
                  <a:pt x="29154" y="66263"/>
                </a:lnTo>
                <a:lnTo>
                  <a:pt x="28970" y="65885"/>
                </a:lnTo>
                <a:lnTo>
                  <a:pt x="29022" y="65507"/>
                </a:lnTo>
                <a:lnTo>
                  <a:pt x="29102" y="65216"/>
                </a:lnTo>
                <a:lnTo>
                  <a:pt x="29260" y="64897"/>
                </a:lnTo>
                <a:lnTo>
                  <a:pt x="29022" y="64577"/>
                </a:lnTo>
                <a:lnTo>
                  <a:pt x="28811" y="64199"/>
                </a:lnTo>
                <a:lnTo>
                  <a:pt x="28626" y="63821"/>
                </a:lnTo>
                <a:lnTo>
                  <a:pt x="28389" y="63502"/>
                </a:lnTo>
                <a:lnTo>
                  <a:pt x="27992" y="63356"/>
                </a:lnTo>
                <a:lnTo>
                  <a:pt x="28098" y="62455"/>
                </a:lnTo>
                <a:lnTo>
                  <a:pt x="28230" y="62339"/>
                </a:lnTo>
                <a:lnTo>
                  <a:pt x="28441" y="62252"/>
                </a:lnTo>
                <a:lnTo>
                  <a:pt x="28521" y="62136"/>
                </a:lnTo>
                <a:lnTo>
                  <a:pt x="28679" y="61990"/>
                </a:lnTo>
                <a:lnTo>
                  <a:pt x="28758" y="61816"/>
                </a:lnTo>
                <a:lnTo>
                  <a:pt x="28811" y="61612"/>
                </a:lnTo>
                <a:lnTo>
                  <a:pt x="28811" y="61496"/>
                </a:lnTo>
                <a:lnTo>
                  <a:pt x="28758" y="61496"/>
                </a:lnTo>
                <a:lnTo>
                  <a:pt x="28758" y="61438"/>
                </a:lnTo>
                <a:lnTo>
                  <a:pt x="28758" y="61409"/>
                </a:lnTo>
                <a:lnTo>
                  <a:pt x="28732" y="61235"/>
                </a:lnTo>
                <a:lnTo>
                  <a:pt x="28204" y="61235"/>
                </a:lnTo>
                <a:lnTo>
                  <a:pt x="28151" y="61438"/>
                </a:lnTo>
                <a:lnTo>
                  <a:pt x="28045" y="61496"/>
                </a:lnTo>
                <a:lnTo>
                  <a:pt x="27992" y="61612"/>
                </a:lnTo>
                <a:lnTo>
                  <a:pt x="27913" y="61671"/>
                </a:lnTo>
                <a:lnTo>
                  <a:pt x="27755" y="61729"/>
                </a:lnTo>
                <a:lnTo>
                  <a:pt x="27570" y="61729"/>
                </a:lnTo>
                <a:lnTo>
                  <a:pt x="27385" y="61351"/>
                </a:lnTo>
                <a:lnTo>
                  <a:pt x="27042" y="61089"/>
                </a:lnTo>
                <a:lnTo>
                  <a:pt x="26646" y="60915"/>
                </a:lnTo>
                <a:lnTo>
                  <a:pt x="26091" y="60915"/>
                </a:lnTo>
                <a:lnTo>
                  <a:pt x="26038" y="60653"/>
                </a:lnTo>
                <a:lnTo>
                  <a:pt x="26038" y="60508"/>
                </a:lnTo>
                <a:lnTo>
                  <a:pt x="25933" y="60276"/>
                </a:lnTo>
                <a:lnTo>
                  <a:pt x="25880" y="60130"/>
                </a:lnTo>
                <a:lnTo>
                  <a:pt x="25352" y="59869"/>
                </a:lnTo>
                <a:lnTo>
                  <a:pt x="24691" y="59607"/>
                </a:lnTo>
                <a:lnTo>
                  <a:pt x="24058" y="59287"/>
                </a:lnTo>
                <a:lnTo>
                  <a:pt x="23582" y="58852"/>
                </a:lnTo>
                <a:lnTo>
                  <a:pt x="23239" y="58503"/>
                </a:lnTo>
                <a:lnTo>
                  <a:pt x="23239" y="57660"/>
                </a:lnTo>
                <a:lnTo>
                  <a:pt x="23054" y="57282"/>
                </a:lnTo>
                <a:lnTo>
                  <a:pt x="22816" y="56788"/>
                </a:lnTo>
                <a:lnTo>
                  <a:pt x="22632" y="56381"/>
                </a:lnTo>
                <a:lnTo>
                  <a:pt x="22288" y="56003"/>
                </a:lnTo>
                <a:lnTo>
                  <a:pt x="21892" y="55596"/>
                </a:lnTo>
                <a:lnTo>
                  <a:pt x="21575" y="55219"/>
                </a:lnTo>
                <a:lnTo>
                  <a:pt x="21232" y="54754"/>
                </a:lnTo>
                <a:lnTo>
                  <a:pt x="20994" y="54201"/>
                </a:lnTo>
                <a:lnTo>
                  <a:pt x="20889" y="53591"/>
                </a:lnTo>
                <a:lnTo>
                  <a:pt x="21417" y="53010"/>
                </a:lnTo>
                <a:lnTo>
                  <a:pt x="21813" y="52254"/>
                </a:lnTo>
                <a:lnTo>
                  <a:pt x="22103" y="51353"/>
                </a:lnTo>
                <a:lnTo>
                  <a:pt x="21866" y="51266"/>
                </a:lnTo>
                <a:lnTo>
                  <a:pt x="21707" y="51092"/>
                </a:lnTo>
                <a:lnTo>
                  <a:pt x="21522" y="50946"/>
                </a:lnTo>
                <a:lnTo>
                  <a:pt x="21338" y="50772"/>
                </a:lnTo>
                <a:lnTo>
                  <a:pt x="20994" y="50714"/>
                </a:lnTo>
                <a:lnTo>
                  <a:pt x="20598" y="50685"/>
                </a:lnTo>
                <a:lnTo>
                  <a:pt x="20281" y="50569"/>
                </a:lnTo>
                <a:lnTo>
                  <a:pt x="20228" y="50511"/>
                </a:lnTo>
                <a:lnTo>
                  <a:pt x="20228" y="50452"/>
                </a:lnTo>
                <a:lnTo>
                  <a:pt x="20228" y="50394"/>
                </a:lnTo>
                <a:lnTo>
                  <a:pt x="20176" y="50365"/>
                </a:lnTo>
                <a:lnTo>
                  <a:pt x="20176" y="50249"/>
                </a:lnTo>
                <a:lnTo>
                  <a:pt x="20360" y="50133"/>
                </a:lnTo>
                <a:lnTo>
                  <a:pt x="20572" y="50104"/>
                </a:lnTo>
                <a:lnTo>
                  <a:pt x="20651" y="49987"/>
                </a:lnTo>
                <a:lnTo>
                  <a:pt x="20809" y="49871"/>
                </a:lnTo>
                <a:lnTo>
                  <a:pt x="20757" y="49290"/>
                </a:lnTo>
                <a:lnTo>
                  <a:pt x="20704" y="48621"/>
                </a:lnTo>
                <a:lnTo>
                  <a:pt x="20598" y="48621"/>
                </a:lnTo>
                <a:lnTo>
                  <a:pt x="20308" y="48883"/>
                </a:lnTo>
                <a:lnTo>
                  <a:pt x="19991" y="49086"/>
                </a:lnTo>
                <a:lnTo>
                  <a:pt x="19542" y="49203"/>
                </a:lnTo>
                <a:lnTo>
                  <a:pt x="19304" y="48825"/>
                </a:lnTo>
                <a:lnTo>
                  <a:pt x="19014" y="48709"/>
                </a:lnTo>
                <a:lnTo>
                  <a:pt x="18485" y="48709"/>
                </a:lnTo>
                <a:lnTo>
                  <a:pt x="18406" y="48302"/>
                </a:lnTo>
                <a:lnTo>
                  <a:pt x="18248" y="47982"/>
                </a:lnTo>
                <a:lnTo>
                  <a:pt x="18063" y="47720"/>
                </a:lnTo>
                <a:lnTo>
                  <a:pt x="17931" y="47459"/>
                </a:lnTo>
                <a:lnTo>
                  <a:pt x="17720" y="47081"/>
                </a:lnTo>
                <a:lnTo>
                  <a:pt x="18010" y="46965"/>
                </a:lnTo>
                <a:lnTo>
                  <a:pt x="18248" y="46907"/>
                </a:lnTo>
                <a:lnTo>
                  <a:pt x="18591" y="46878"/>
                </a:lnTo>
                <a:lnTo>
                  <a:pt x="18591" y="46965"/>
                </a:lnTo>
                <a:lnTo>
                  <a:pt x="18697" y="46965"/>
                </a:lnTo>
                <a:lnTo>
                  <a:pt x="18538" y="46645"/>
                </a:lnTo>
                <a:lnTo>
                  <a:pt x="18406" y="46384"/>
                </a:lnTo>
                <a:lnTo>
                  <a:pt x="18248" y="46035"/>
                </a:lnTo>
                <a:lnTo>
                  <a:pt x="18353" y="45919"/>
                </a:lnTo>
                <a:lnTo>
                  <a:pt x="18406" y="45802"/>
                </a:lnTo>
                <a:lnTo>
                  <a:pt x="18485" y="45715"/>
                </a:lnTo>
                <a:lnTo>
                  <a:pt x="18063" y="45715"/>
                </a:lnTo>
                <a:lnTo>
                  <a:pt x="17640" y="45541"/>
                </a:lnTo>
                <a:lnTo>
                  <a:pt x="17139" y="45541"/>
                </a:lnTo>
                <a:lnTo>
                  <a:pt x="16663" y="45715"/>
                </a:lnTo>
                <a:lnTo>
                  <a:pt x="16082" y="45860"/>
                </a:lnTo>
                <a:lnTo>
                  <a:pt x="15422" y="45919"/>
                </a:lnTo>
                <a:lnTo>
                  <a:pt x="15026" y="45395"/>
                </a:lnTo>
                <a:lnTo>
                  <a:pt x="14498" y="45018"/>
                </a:lnTo>
                <a:lnTo>
                  <a:pt x="13890" y="44814"/>
                </a:lnTo>
                <a:lnTo>
                  <a:pt x="13204" y="44756"/>
                </a:lnTo>
                <a:lnTo>
                  <a:pt x="13125" y="45337"/>
                </a:lnTo>
                <a:lnTo>
                  <a:pt x="12676" y="45337"/>
                </a:lnTo>
                <a:lnTo>
                  <a:pt x="12649" y="44872"/>
                </a:lnTo>
                <a:lnTo>
                  <a:pt x="12596" y="44553"/>
                </a:lnTo>
                <a:lnTo>
                  <a:pt x="12438" y="44291"/>
                </a:lnTo>
                <a:lnTo>
                  <a:pt x="12359" y="44059"/>
                </a:lnTo>
                <a:lnTo>
                  <a:pt x="12253" y="43710"/>
                </a:lnTo>
                <a:lnTo>
                  <a:pt x="11910" y="43594"/>
                </a:lnTo>
                <a:lnTo>
                  <a:pt x="11725" y="43419"/>
                </a:lnTo>
                <a:lnTo>
                  <a:pt x="11593" y="43274"/>
                </a:lnTo>
                <a:lnTo>
                  <a:pt x="11382" y="43129"/>
                </a:lnTo>
                <a:lnTo>
                  <a:pt x="9955" y="42896"/>
                </a:lnTo>
                <a:lnTo>
                  <a:pt x="9850" y="42809"/>
                </a:lnTo>
                <a:lnTo>
                  <a:pt x="9797" y="42693"/>
                </a:lnTo>
                <a:lnTo>
                  <a:pt x="9744" y="42547"/>
                </a:lnTo>
                <a:lnTo>
                  <a:pt x="9718" y="42431"/>
                </a:lnTo>
                <a:lnTo>
                  <a:pt x="9665" y="42257"/>
                </a:lnTo>
                <a:lnTo>
                  <a:pt x="9612" y="42228"/>
                </a:lnTo>
                <a:lnTo>
                  <a:pt x="9269" y="42053"/>
                </a:lnTo>
                <a:lnTo>
                  <a:pt x="8794" y="41966"/>
                </a:lnTo>
                <a:lnTo>
                  <a:pt x="8160" y="41850"/>
                </a:lnTo>
                <a:lnTo>
                  <a:pt x="7632" y="41792"/>
                </a:lnTo>
                <a:lnTo>
                  <a:pt x="7156" y="41734"/>
                </a:lnTo>
                <a:lnTo>
                  <a:pt x="6866" y="41646"/>
                </a:lnTo>
                <a:lnTo>
                  <a:pt x="6628" y="41327"/>
                </a:lnTo>
                <a:lnTo>
                  <a:pt x="6443" y="40949"/>
                </a:lnTo>
                <a:lnTo>
                  <a:pt x="6258" y="40687"/>
                </a:lnTo>
                <a:lnTo>
                  <a:pt x="5915" y="40484"/>
                </a:lnTo>
                <a:lnTo>
                  <a:pt x="5915" y="40804"/>
                </a:lnTo>
                <a:lnTo>
                  <a:pt x="4859" y="40687"/>
                </a:lnTo>
                <a:lnTo>
                  <a:pt x="4753" y="40891"/>
                </a:lnTo>
                <a:lnTo>
                  <a:pt x="4621" y="41065"/>
                </a:lnTo>
                <a:lnTo>
                  <a:pt x="4515" y="41210"/>
                </a:lnTo>
                <a:lnTo>
                  <a:pt x="4383" y="41385"/>
                </a:lnTo>
                <a:lnTo>
                  <a:pt x="4225" y="41530"/>
                </a:lnTo>
                <a:lnTo>
                  <a:pt x="2852" y="41385"/>
                </a:lnTo>
                <a:lnTo>
                  <a:pt x="2878" y="40833"/>
                </a:lnTo>
                <a:lnTo>
                  <a:pt x="2799" y="40251"/>
                </a:lnTo>
                <a:lnTo>
                  <a:pt x="2640" y="39670"/>
                </a:lnTo>
                <a:lnTo>
                  <a:pt x="2350" y="39205"/>
                </a:lnTo>
                <a:lnTo>
                  <a:pt x="1980" y="38769"/>
                </a:lnTo>
                <a:lnTo>
                  <a:pt x="1505" y="38566"/>
                </a:lnTo>
                <a:lnTo>
                  <a:pt x="1267" y="38624"/>
                </a:lnTo>
                <a:lnTo>
                  <a:pt x="977" y="38566"/>
                </a:lnTo>
                <a:lnTo>
                  <a:pt x="686" y="38508"/>
                </a:lnTo>
                <a:lnTo>
                  <a:pt x="448" y="38362"/>
                </a:lnTo>
                <a:lnTo>
                  <a:pt x="396" y="38246"/>
                </a:lnTo>
                <a:lnTo>
                  <a:pt x="343" y="38188"/>
                </a:lnTo>
                <a:lnTo>
                  <a:pt x="343" y="38043"/>
                </a:lnTo>
                <a:lnTo>
                  <a:pt x="290" y="37897"/>
                </a:lnTo>
                <a:lnTo>
                  <a:pt x="448" y="37897"/>
                </a:lnTo>
                <a:lnTo>
                  <a:pt x="448" y="37781"/>
                </a:lnTo>
                <a:lnTo>
                  <a:pt x="1214" y="37723"/>
                </a:lnTo>
                <a:lnTo>
                  <a:pt x="1927" y="37607"/>
                </a:lnTo>
                <a:lnTo>
                  <a:pt x="2693" y="37519"/>
                </a:lnTo>
                <a:lnTo>
                  <a:pt x="3459" y="37461"/>
                </a:lnTo>
                <a:lnTo>
                  <a:pt x="3380" y="36415"/>
                </a:lnTo>
                <a:lnTo>
                  <a:pt x="3089" y="36241"/>
                </a:lnTo>
                <a:lnTo>
                  <a:pt x="2746" y="36037"/>
                </a:lnTo>
                <a:lnTo>
                  <a:pt x="2455" y="35921"/>
                </a:lnTo>
                <a:lnTo>
                  <a:pt x="2218" y="35921"/>
                </a:lnTo>
                <a:lnTo>
                  <a:pt x="2086" y="36095"/>
                </a:lnTo>
                <a:lnTo>
                  <a:pt x="1927" y="36241"/>
                </a:lnTo>
                <a:lnTo>
                  <a:pt x="1795" y="36415"/>
                </a:lnTo>
                <a:lnTo>
                  <a:pt x="1584" y="36415"/>
                </a:lnTo>
                <a:lnTo>
                  <a:pt x="1584" y="36154"/>
                </a:lnTo>
                <a:lnTo>
                  <a:pt x="1505" y="35834"/>
                </a:lnTo>
                <a:lnTo>
                  <a:pt x="1399" y="35340"/>
                </a:lnTo>
                <a:lnTo>
                  <a:pt x="1346" y="34875"/>
                </a:lnTo>
                <a:lnTo>
                  <a:pt x="1584" y="34875"/>
                </a:lnTo>
                <a:lnTo>
                  <a:pt x="1927" y="34817"/>
                </a:lnTo>
                <a:lnTo>
                  <a:pt x="2350" y="34933"/>
                </a:lnTo>
                <a:lnTo>
                  <a:pt x="2931" y="35020"/>
                </a:lnTo>
                <a:lnTo>
                  <a:pt x="3512" y="35194"/>
                </a:lnTo>
                <a:lnTo>
                  <a:pt x="4040" y="35194"/>
                </a:lnTo>
                <a:lnTo>
                  <a:pt x="4515" y="34991"/>
                </a:lnTo>
                <a:lnTo>
                  <a:pt x="4093" y="34933"/>
                </a:lnTo>
                <a:lnTo>
                  <a:pt x="3617" y="34875"/>
                </a:lnTo>
                <a:lnTo>
                  <a:pt x="3617" y="34671"/>
                </a:lnTo>
                <a:lnTo>
                  <a:pt x="3617" y="34555"/>
                </a:lnTo>
                <a:lnTo>
                  <a:pt x="3670" y="34410"/>
                </a:lnTo>
                <a:lnTo>
                  <a:pt x="3697" y="34294"/>
                </a:lnTo>
                <a:lnTo>
                  <a:pt x="3380" y="34294"/>
                </a:lnTo>
                <a:lnTo>
                  <a:pt x="3169" y="34439"/>
                </a:lnTo>
                <a:lnTo>
                  <a:pt x="2878" y="34497"/>
                </a:lnTo>
                <a:lnTo>
                  <a:pt x="2561" y="34497"/>
                </a:lnTo>
                <a:lnTo>
                  <a:pt x="2561" y="34090"/>
                </a:lnTo>
                <a:lnTo>
                  <a:pt x="3380" y="33596"/>
                </a:lnTo>
                <a:lnTo>
                  <a:pt x="3380" y="33509"/>
                </a:lnTo>
                <a:lnTo>
                  <a:pt x="2931" y="33509"/>
                </a:lnTo>
                <a:lnTo>
                  <a:pt x="2508" y="33916"/>
                </a:lnTo>
                <a:lnTo>
                  <a:pt x="1980" y="34177"/>
                </a:lnTo>
                <a:lnTo>
                  <a:pt x="1346" y="34352"/>
                </a:lnTo>
                <a:lnTo>
                  <a:pt x="739" y="34410"/>
                </a:lnTo>
                <a:lnTo>
                  <a:pt x="105" y="34410"/>
                </a:lnTo>
                <a:lnTo>
                  <a:pt x="105" y="34177"/>
                </a:lnTo>
                <a:lnTo>
                  <a:pt x="0" y="33770"/>
                </a:lnTo>
                <a:lnTo>
                  <a:pt x="0" y="33276"/>
                </a:lnTo>
                <a:lnTo>
                  <a:pt x="105" y="32695"/>
                </a:lnTo>
                <a:lnTo>
                  <a:pt x="290" y="32172"/>
                </a:lnTo>
                <a:lnTo>
                  <a:pt x="501" y="31765"/>
                </a:lnTo>
                <a:lnTo>
                  <a:pt x="739" y="31503"/>
                </a:lnTo>
                <a:lnTo>
                  <a:pt x="1109" y="31329"/>
                </a:lnTo>
                <a:lnTo>
                  <a:pt x="1584" y="31271"/>
                </a:lnTo>
                <a:lnTo>
                  <a:pt x="1584" y="30922"/>
                </a:lnTo>
                <a:lnTo>
                  <a:pt x="2218" y="30748"/>
                </a:lnTo>
                <a:lnTo>
                  <a:pt x="2746" y="30544"/>
                </a:lnTo>
                <a:lnTo>
                  <a:pt x="3327" y="30283"/>
                </a:lnTo>
                <a:lnTo>
                  <a:pt x="3908" y="30108"/>
                </a:lnTo>
                <a:lnTo>
                  <a:pt x="3934" y="30167"/>
                </a:lnTo>
                <a:lnTo>
                  <a:pt x="3934" y="30167"/>
                </a:lnTo>
                <a:lnTo>
                  <a:pt x="3934" y="30167"/>
                </a:lnTo>
                <a:lnTo>
                  <a:pt x="3934" y="30167"/>
                </a:lnTo>
                <a:lnTo>
                  <a:pt x="3987" y="30167"/>
                </a:lnTo>
                <a:lnTo>
                  <a:pt x="3987" y="30225"/>
                </a:lnTo>
                <a:lnTo>
                  <a:pt x="3987" y="30603"/>
                </a:lnTo>
                <a:lnTo>
                  <a:pt x="4753" y="30428"/>
                </a:lnTo>
                <a:lnTo>
                  <a:pt x="4753" y="30108"/>
                </a:lnTo>
                <a:lnTo>
                  <a:pt x="4964" y="30108"/>
                </a:lnTo>
                <a:lnTo>
                  <a:pt x="5202" y="30050"/>
                </a:lnTo>
                <a:lnTo>
                  <a:pt x="5492" y="30050"/>
                </a:lnTo>
                <a:lnTo>
                  <a:pt x="5730" y="30108"/>
                </a:lnTo>
                <a:lnTo>
                  <a:pt x="5915" y="30108"/>
                </a:lnTo>
                <a:lnTo>
                  <a:pt x="5968" y="30050"/>
                </a:lnTo>
                <a:lnTo>
                  <a:pt x="6021" y="30021"/>
                </a:lnTo>
                <a:lnTo>
                  <a:pt x="6047" y="29963"/>
                </a:lnTo>
                <a:lnTo>
                  <a:pt x="6100" y="29905"/>
                </a:lnTo>
                <a:lnTo>
                  <a:pt x="6205" y="29789"/>
                </a:lnTo>
                <a:lnTo>
                  <a:pt x="6311" y="29760"/>
                </a:lnTo>
                <a:lnTo>
                  <a:pt x="6443" y="29702"/>
                </a:lnTo>
                <a:lnTo>
                  <a:pt x="6628" y="29643"/>
                </a:lnTo>
                <a:lnTo>
                  <a:pt x="6681" y="29847"/>
                </a:lnTo>
                <a:lnTo>
                  <a:pt x="6734" y="30021"/>
                </a:lnTo>
                <a:lnTo>
                  <a:pt x="6786" y="30108"/>
                </a:lnTo>
                <a:lnTo>
                  <a:pt x="6866" y="30225"/>
                </a:lnTo>
                <a:lnTo>
                  <a:pt x="7024" y="30283"/>
                </a:lnTo>
                <a:lnTo>
                  <a:pt x="7156" y="30341"/>
                </a:lnTo>
                <a:lnTo>
                  <a:pt x="7209" y="30486"/>
                </a:lnTo>
                <a:lnTo>
                  <a:pt x="7209" y="30603"/>
                </a:lnTo>
                <a:lnTo>
                  <a:pt x="7262" y="30690"/>
                </a:lnTo>
                <a:lnTo>
                  <a:pt x="7315" y="30806"/>
                </a:lnTo>
                <a:lnTo>
                  <a:pt x="7500" y="30806"/>
                </a:lnTo>
                <a:lnTo>
                  <a:pt x="7500" y="30544"/>
                </a:lnTo>
                <a:lnTo>
                  <a:pt x="7552" y="30370"/>
                </a:lnTo>
                <a:lnTo>
                  <a:pt x="7605" y="30225"/>
                </a:lnTo>
                <a:lnTo>
                  <a:pt x="7684" y="30108"/>
                </a:lnTo>
                <a:lnTo>
                  <a:pt x="7843" y="30021"/>
                </a:lnTo>
                <a:lnTo>
                  <a:pt x="8213" y="29847"/>
                </a:lnTo>
                <a:lnTo>
                  <a:pt x="8609" y="29905"/>
                </a:lnTo>
                <a:lnTo>
                  <a:pt x="8978" y="30050"/>
                </a:lnTo>
                <a:lnTo>
                  <a:pt x="9375" y="30225"/>
                </a:lnTo>
                <a:lnTo>
                  <a:pt x="9718" y="30341"/>
                </a:lnTo>
                <a:lnTo>
                  <a:pt x="9797" y="29963"/>
                </a:lnTo>
                <a:lnTo>
                  <a:pt x="9850" y="29702"/>
                </a:lnTo>
                <a:lnTo>
                  <a:pt x="9903" y="29382"/>
                </a:lnTo>
                <a:lnTo>
                  <a:pt x="9955" y="28946"/>
                </a:lnTo>
                <a:lnTo>
                  <a:pt x="10193" y="28684"/>
                </a:lnTo>
                <a:lnTo>
                  <a:pt x="10431" y="28539"/>
                </a:lnTo>
                <a:lnTo>
                  <a:pt x="10774" y="28365"/>
                </a:lnTo>
                <a:lnTo>
                  <a:pt x="11012" y="28539"/>
                </a:lnTo>
                <a:lnTo>
                  <a:pt x="11250" y="28684"/>
                </a:lnTo>
                <a:lnTo>
                  <a:pt x="11540" y="28859"/>
                </a:lnTo>
                <a:lnTo>
                  <a:pt x="11830" y="28597"/>
                </a:lnTo>
                <a:lnTo>
                  <a:pt x="12200" y="28365"/>
                </a:lnTo>
                <a:lnTo>
                  <a:pt x="12676" y="28219"/>
                </a:lnTo>
                <a:lnTo>
                  <a:pt x="13125" y="28103"/>
                </a:lnTo>
                <a:lnTo>
                  <a:pt x="13125" y="28278"/>
                </a:lnTo>
                <a:lnTo>
                  <a:pt x="13125" y="28307"/>
                </a:lnTo>
                <a:lnTo>
                  <a:pt x="13177" y="28365"/>
                </a:lnTo>
                <a:lnTo>
                  <a:pt x="13177" y="28423"/>
                </a:lnTo>
                <a:lnTo>
                  <a:pt x="13204" y="28481"/>
                </a:lnTo>
                <a:lnTo>
                  <a:pt x="13415" y="28278"/>
                </a:lnTo>
                <a:lnTo>
                  <a:pt x="13653" y="28161"/>
                </a:lnTo>
                <a:lnTo>
                  <a:pt x="14022" y="28103"/>
                </a:lnTo>
                <a:lnTo>
                  <a:pt x="14022" y="28859"/>
                </a:lnTo>
                <a:lnTo>
                  <a:pt x="14181" y="28801"/>
                </a:lnTo>
                <a:lnTo>
                  <a:pt x="14260" y="28743"/>
                </a:lnTo>
                <a:lnTo>
                  <a:pt x="14313" y="28743"/>
                </a:lnTo>
                <a:lnTo>
                  <a:pt x="14366" y="28743"/>
                </a:lnTo>
                <a:lnTo>
                  <a:pt x="14471" y="28743"/>
                </a:lnTo>
                <a:lnTo>
                  <a:pt x="14498" y="28859"/>
                </a:lnTo>
                <a:lnTo>
                  <a:pt x="14551" y="28946"/>
                </a:lnTo>
                <a:lnTo>
                  <a:pt x="14498" y="29062"/>
                </a:lnTo>
                <a:lnTo>
                  <a:pt x="14419" y="29178"/>
                </a:lnTo>
                <a:lnTo>
                  <a:pt x="14366" y="29324"/>
                </a:lnTo>
                <a:lnTo>
                  <a:pt x="14551" y="29324"/>
                </a:lnTo>
                <a:lnTo>
                  <a:pt x="14709" y="29382"/>
                </a:lnTo>
                <a:lnTo>
                  <a:pt x="14788" y="29382"/>
                </a:lnTo>
                <a:lnTo>
                  <a:pt x="14947" y="29440"/>
                </a:lnTo>
                <a:lnTo>
                  <a:pt x="15079" y="29440"/>
                </a:lnTo>
                <a:lnTo>
                  <a:pt x="15079" y="30021"/>
                </a:lnTo>
                <a:lnTo>
                  <a:pt x="15316" y="30167"/>
                </a:lnTo>
                <a:lnTo>
                  <a:pt x="15554" y="30428"/>
                </a:lnTo>
                <a:lnTo>
                  <a:pt x="15818" y="30690"/>
                </a:lnTo>
                <a:lnTo>
                  <a:pt x="15950" y="30922"/>
                </a:lnTo>
                <a:lnTo>
                  <a:pt x="15950" y="31649"/>
                </a:lnTo>
                <a:lnTo>
                  <a:pt x="16056" y="31765"/>
                </a:lnTo>
                <a:lnTo>
                  <a:pt x="16188" y="31852"/>
                </a:lnTo>
                <a:lnTo>
                  <a:pt x="16294" y="31968"/>
                </a:lnTo>
                <a:lnTo>
                  <a:pt x="16478" y="32085"/>
                </a:lnTo>
                <a:lnTo>
                  <a:pt x="16584" y="32172"/>
                </a:lnTo>
                <a:lnTo>
                  <a:pt x="16663" y="32346"/>
                </a:lnTo>
                <a:lnTo>
                  <a:pt x="16584" y="32492"/>
                </a:lnTo>
                <a:lnTo>
                  <a:pt x="16531" y="32666"/>
                </a:lnTo>
                <a:lnTo>
                  <a:pt x="16478" y="32869"/>
                </a:lnTo>
                <a:lnTo>
                  <a:pt x="16478" y="33131"/>
                </a:lnTo>
                <a:lnTo>
                  <a:pt x="16663" y="33131"/>
                </a:lnTo>
                <a:lnTo>
                  <a:pt x="17059" y="32608"/>
                </a:lnTo>
                <a:lnTo>
                  <a:pt x="17588" y="32085"/>
                </a:lnTo>
                <a:lnTo>
                  <a:pt x="18195" y="31591"/>
                </a:lnTo>
                <a:lnTo>
                  <a:pt x="18829" y="31184"/>
                </a:lnTo>
                <a:lnTo>
                  <a:pt x="19515" y="30864"/>
                </a:lnTo>
                <a:lnTo>
                  <a:pt x="20070" y="30690"/>
                </a:lnTo>
                <a:lnTo>
                  <a:pt x="20070" y="30922"/>
                </a:lnTo>
                <a:lnTo>
                  <a:pt x="20123" y="30951"/>
                </a:lnTo>
                <a:lnTo>
                  <a:pt x="20123" y="31009"/>
                </a:lnTo>
                <a:lnTo>
                  <a:pt x="20123" y="31068"/>
                </a:lnTo>
                <a:lnTo>
                  <a:pt x="20176" y="31184"/>
                </a:lnTo>
                <a:lnTo>
                  <a:pt x="20176" y="31271"/>
                </a:lnTo>
                <a:lnTo>
                  <a:pt x="20519" y="31271"/>
                </a:lnTo>
                <a:lnTo>
                  <a:pt x="20519" y="31445"/>
                </a:lnTo>
                <a:lnTo>
                  <a:pt x="20572" y="31591"/>
                </a:lnTo>
                <a:lnTo>
                  <a:pt x="20598" y="31707"/>
                </a:lnTo>
                <a:lnTo>
                  <a:pt x="20704" y="31765"/>
                </a:lnTo>
                <a:lnTo>
                  <a:pt x="20836" y="31794"/>
                </a:lnTo>
                <a:lnTo>
                  <a:pt x="21047" y="31852"/>
                </a:lnTo>
                <a:lnTo>
                  <a:pt x="21047" y="31765"/>
                </a:lnTo>
                <a:lnTo>
                  <a:pt x="21100" y="31707"/>
                </a:lnTo>
                <a:lnTo>
                  <a:pt x="21100" y="31707"/>
                </a:lnTo>
                <a:lnTo>
                  <a:pt x="21100" y="31707"/>
                </a:lnTo>
                <a:lnTo>
                  <a:pt x="21100" y="31707"/>
                </a:lnTo>
                <a:lnTo>
                  <a:pt x="21126" y="31649"/>
                </a:lnTo>
                <a:lnTo>
                  <a:pt x="21232" y="31649"/>
                </a:lnTo>
                <a:lnTo>
                  <a:pt x="21232" y="31271"/>
                </a:lnTo>
                <a:lnTo>
                  <a:pt x="21364" y="31213"/>
                </a:lnTo>
                <a:lnTo>
                  <a:pt x="21522" y="31213"/>
                </a:lnTo>
                <a:lnTo>
                  <a:pt x="21575" y="31213"/>
                </a:lnTo>
                <a:lnTo>
                  <a:pt x="21654" y="31213"/>
                </a:lnTo>
                <a:lnTo>
                  <a:pt x="21760" y="31271"/>
                </a:lnTo>
                <a:lnTo>
                  <a:pt x="22051" y="31649"/>
                </a:lnTo>
                <a:lnTo>
                  <a:pt x="22235" y="32027"/>
                </a:lnTo>
                <a:lnTo>
                  <a:pt x="22288" y="32434"/>
                </a:lnTo>
                <a:lnTo>
                  <a:pt x="22394" y="32811"/>
                </a:lnTo>
                <a:lnTo>
                  <a:pt x="22473" y="33131"/>
                </a:lnTo>
                <a:lnTo>
                  <a:pt x="22684" y="32869"/>
                </a:lnTo>
                <a:lnTo>
                  <a:pt x="22869" y="32608"/>
                </a:lnTo>
                <a:lnTo>
                  <a:pt x="23001" y="32346"/>
                </a:lnTo>
                <a:lnTo>
                  <a:pt x="22869" y="32288"/>
                </a:lnTo>
                <a:lnTo>
                  <a:pt x="22764" y="32288"/>
                </a:lnTo>
                <a:lnTo>
                  <a:pt x="22684" y="32288"/>
                </a:lnTo>
                <a:lnTo>
                  <a:pt x="22632" y="32172"/>
                </a:lnTo>
                <a:lnTo>
                  <a:pt x="22288" y="31707"/>
                </a:lnTo>
                <a:lnTo>
                  <a:pt x="22103" y="31068"/>
                </a:lnTo>
                <a:lnTo>
                  <a:pt x="22288" y="30864"/>
                </a:lnTo>
                <a:lnTo>
                  <a:pt x="22420" y="30690"/>
                </a:lnTo>
                <a:lnTo>
                  <a:pt x="22632" y="30603"/>
                </a:lnTo>
                <a:lnTo>
                  <a:pt x="23001" y="30603"/>
                </a:lnTo>
                <a:lnTo>
                  <a:pt x="23160" y="30544"/>
                </a:lnTo>
                <a:lnTo>
                  <a:pt x="23239" y="30486"/>
                </a:lnTo>
                <a:lnTo>
                  <a:pt x="23397" y="30486"/>
                </a:lnTo>
                <a:lnTo>
                  <a:pt x="23529" y="30428"/>
                </a:lnTo>
                <a:lnTo>
                  <a:pt x="23450" y="31387"/>
                </a:lnTo>
                <a:lnTo>
                  <a:pt x="23529" y="31387"/>
                </a:lnTo>
                <a:lnTo>
                  <a:pt x="23529" y="31503"/>
                </a:lnTo>
                <a:lnTo>
                  <a:pt x="23873" y="31503"/>
                </a:lnTo>
                <a:lnTo>
                  <a:pt x="24454" y="31503"/>
                </a:lnTo>
                <a:lnTo>
                  <a:pt x="25167" y="31445"/>
                </a:lnTo>
                <a:lnTo>
                  <a:pt x="25880" y="31387"/>
                </a:lnTo>
                <a:lnTo>
                  <a:pt x="26566" y="31329"/>
                </a:lnTo>
                <a:lnTo>
                  <a:pt x="27095" y="31213"/>
                </a:lnTo>
                <a:lnTo>
                  <a:pt x="27385" y="31184"/>
                </a:lnTo>
                <a:lnTo>
                  <a:pt x="26646" y="30922"/>
                </a:lnTo>
                <a:lnTo>
                  <a:pt x="26117" y="30603"/>
                </a:lnTo>
                <a:lnTo>
                  <a:pt x="25801" y="30167"/>
                </a:lnTo>
                <a:lnTo>
                  <a:pt x="25563" y="29702"/>
                </a:lnTo>
                <a:lnTo>
                  <a:pt x="25457" y="29120"/>
                </a:lnTo>
                <a:lnTo>
                  <a:pt x="25457" y="28481"/>
                </a:lnTo>
                <a:lnTo>
                  <a:pt x="25510" y="27783"/>
                </a:lnTo>
                <a:lnTo>
                  <a:pt x="25563" y="27057"/>
                </a:lnTo>
                <a:lnTo>
                  <a:pt x="25563" y="26272"/>
                </a:lnTo>
                <a:lnTo>
                  <a:pt x="25272" y="26272"/>
                </a:lnTo>
                <a:lnTo>
                  <a:pt x="25272" y="25720"/>
                </a:lnTo>
                <a:lnTo>
                  <a:pt x="25272" y="25139"/>
                </a:lnTo>
                <a:lnTo>
                  <a:pt x="25325" y="24558"/>
                </a:lnTo>
                <a:lnTo>
                  <a:pt x="25272" y="24034"/>
                </a:lnTo>
                <a:lnTo>
                  <a:pt x="25114" y="23627"/>
                </a:lnTo>
                <a:lnTo>
                  <a:pt x="24929" y="23250"/>
                </a:lnTo>
                <a:lnTo>
                  <a:pt x="24744" y="22930"/>
                </a:lnTo>
                <a:lnTo>
                  <a:pt x="24639" y="22552"/>
                </a:lnTo>
                <a:lnTo>
                  <a:pt x="24586" y="22087"/>
                </a:lnTo>
                <a:lnTo>
                  <a:pt x="24295" y="21971"/>
                </a:lnTo>
                <a:lnTo>
                  <a:pt x="24110" y="21884"/>
                </a:lnTo>
                <a:lnTo>
                  <a:pt x="23978" y="21709"/>
                </a:lnTo>
                <a:lnTo>
                  <a:pt x="23688" y="21622"/>
                </a:lnTo>
                <a:lnTo>
                  <a:pt x="23635" y="21070"/>
                </a:lnTo>
                <a:lnTo>
                  <a:pt x="23529" y="20721"/>
                </a:lnTo>
                <a:lnTo>
                  <a:pt x="23450" y="20343"/>
                </a:lnTo>
                <a:lnTo>
                  <a:pt x="23345" y="19966"/>
                </a:lnTo>
                <a:lnTo>
                  <a:pt x="23345" y="19588"/>
                </a:lnTo>
                <a:lnTo>
                  <a:pt x="23397" y="19239"/>
                </a:lnTo>
                <a:lnTo>
                  <a:pt x="23477" y="18861"/>
                </a:lnTo>
                <a:lnTo>
                  <a:pt x="23529" y="18396"/>
                </a:lnTo>
                <a:lnTo>
                  <a:pt x="23239" y="18222"/>
                </a:lnTo>
                <a:lnTo>
                  <a:pt x="23213" y="18222"/>
                </a:lnTo>
                <a:lnTo>
                  <a:pt x="23160" y="18164"/>
                </a:lnTo>
                <a:lnTo>
                  <a:pt x="23107" y="18164"/>
                </a:lnTo>
                <a:lnTo>
                  <a:pt x="23001" y="18164"/>
                </a:lnTo>
                <a:lnTo>
                  <a:pt x="22922" y="18135"/>
                </a:lnTo>
                <a:lnTo>
                  <a:pt x="22922" y="17321"/>
                </a:lnTo>
                <a:lnTo>
                  <a:pt x="23160" y="17321"/>
                </a:lnTo>
                <a:lnTo>
                  <a:pt x="23397" y="17263"/>
                </a:lnTo>
                <a:lnTo>
                  <a:pt x="23741" y="17379"/>
                </a:lnTo>
                <a:lnTo>
                  <a:pt x="24110" y="17553"/>
                </a:lnTo>
                <a:lnTo>
                  <a:pt x="24507" y="17757"/>
                </a:lnTo>
                <a:lnTo>
                  <a:pt x="24929" y="17902"/>
                </a:lnTo>
                <a:lnTo>
                  <a:pt x="25272" y="18018"/>
                </a:lnTo>
                <a:lnTo>
                  <a:pt x="25695" y="18077"/>
                </a:lnTo>
                <a:lnTo>
                  <a:pt x="25985" y="17960"/>
                </a:lnTo>
                <a:lnTo>
                  <a:pt x="26223" y="17757"/>
                </a:lnTo>
                <a:lnTo>
                  <a:pt x="26461" y="17582"/>
                </a:lnTo>
                <a:lnTo>
                  <a:pt x="26698" y="17437"/>
                </a:lnTo>
                <a:lnTo>
                  <a:pt x="27992" y="17553"/>
                </a:lnTo>
                <a:lnTo>
                  <a:pt x="28045" y="17699"/>
                </a:lnTo>
                <a:lnTo>
                  <a:pt x="28045" y="17844"/>
                </a:lnTo>
                <a:lnTo>
                  <a:pt x="28098" y="18018"/>
                </a:lnTo>
                <a:lnTo>
                  <a:pt x="28098" y="18222"/>
                </a:lnTo>
                <a:lnTo>
                  <a:pt x="28151" y="18396"/>
                </a:lnTo>
                <a:lnTo>
                  <a:pt x="28204" y="18483"/>
                </a:lnTo>
                <a:lnTo>
                  <a:pt x="28204" y="18658"/>
                </a:lnTo>
                <a:lnTo>
                  <a:pt x="28204" y="18803"/>
                </a:lnTo>
                <a:lnTo>
                  <a:pt x="27913" y="19123"/>
                </a:lnTo>
                <a:lnTo>
                  <a:pt x="27808" y="19442"/>
                </a:lnTo>
                <a:lnTo>
                  <a:pt x="27860" y="19820"/>
                </a:lnTo>
                <a:lnTo>
                  <a:pt x="28045" y="20140"/>
                </a:lnTo>
                <a:lnTo>
                  <a:pt x="28230" y="20547"/>
                </a:lnTo>
                <a:lnTo>
                  <a:pt x="28441" y="20925"/>
                </a:lnTo>
                <a:lnTo>
                  <a:pt x="28573" y="21390"/>
                </a:lnTo>
                <a:lnTo>
                  <a:pt x="28521" y="21884"/>
                </a:lnTo>
                <a:lnTo>
                  <a:pt x="28679" y="21884"/>
                </a:lnTo>
                <a:lnTo>
                  <a:pt x="28758" y="21913"/>
                </a:lnTo>
                <a:lnTo>
                  <a:pt x="28864" y="21913"/>
                </a:lnTo>
                <a:lnTo>
                  <a:pt x="28970" y="21971"/>
                </a:lnTo>
                <a:lnTo>
                  <a:pt x="29049" y="21622"/>
                </a:lnTo>
                <a:lnTo>
                  <a:pt x="29286" y="21390"/>
                </a:lnTo>
                <a:lnTo>
                  <a:pt x="29630" y="21332"/>
                </a:lnTo>
                <a:lnTo>
                  <a:pt x="30079" y="21332"/>
                </a:lnTo>
                <a:lnTo>
                  <a:pt x="30554" y="21390"/>
                </a:lnTo>
                <a:lnTo>
                  <a:pt x="30845" y="21651"/>
                </a:lnTo>
                <a:lnTo>
                  <a:pt x="31320" y="21826"/>
                </a:lnTo>
                <a:lnTo>
                  <a:pt x="31795" y="21971"/>
                </a:lnTo>
                <a:lnTo>
                  <a:pt x="32323" y="22087"/>
                </a:lnTo>
                <a:lnTo>
                  <a:pt x="32746" y="22203"/>
                </a:lnTo>
                <a:lnTo>
                  <a:pt x="33802" y="22087"/>
                </a:lnTo>
                <a:lnTo>
                  <a:pt x="34621" y="22407"/>
                </a:lnTo>
                <a:lnTo>
                  <a:pt x="35387" y="22814"/>
                </a:lnTo>
                <a:lnTo>
                  <a:pt x="36126" y="23133"/>
                </a:lnTo>
                <a:lnTo>
                  <a:pt x="36417" y="22988"/>
                </a:lnTo>
                <a:lnTo>
                  <a:pt x="36681" y="22872"/>
                </a:lnTo>
                <a:lnTo>
                  <a:pt x="37024" y="22872"/>
                </a:lnTo>
                <a:lnTo>
                  <a:pt x="37420" y="22785"/>
                </a:lnTo>
                <a:lnTo>
                  <a:pt x="37843" y="22494"/>
                </a:lnTo>
                <a:lnTo>
                  <a:pt x="38186" y="22145"/>
                </a:lnTo>
                <a:lnTo>
                  <a:pt x="38556" y="21767"/>
                </a:lnTo>
                <a:lnTo>
                  <a:pt x="39005" y="21506"/>
                </a:lnTo>
                <a:lnTo>
                  <a:pt x="39427" y="21390"/>
                </a:lnTo>
                <a:lnTo>
                  <a:pt x="39903" y="21332"/>
                </a:lnTo>
                <a:lnTo>
                  <a:pt x="40378" y="21302"/>
                </a:lnTo>
                <a:lnTo>
                  <a:pt x="40827" y="21244"/>
                </a:lnTo>
                <a:lnTo>
                  <a:pt x="41197" y="21070"/>
                </a:lnTo>
                <a:lnTo>
                  <a:pt x="41487" y="20808"/>
                </a:lnTo>
                <a:lnTo>
                  <a:pt x="41408" y="20808"/>
                </a:lnTo>
                <a:lnTo>
                  <a:pt x="40906" y="21070"/>
                </a:lnTo>
                <a:lnTo>
                  <a:pt x="40378" y="21128"/>
                </a:lnTo>
                <a:lnTo>
                  <a:pt x="39823" y="21070"/>
                </a:lnTo>
                <a:lnTo>
                  <a:pt x="39242" y="20983"/>
                </a:lnTo>
                <a:lnTo>
                  <a:pt x="38661" y="20925"/>
                </a:lnTo>
                <a:lnTo>
                  <a:pt x="38477" y="20663"/>
                </a:lnTo>
                <a:lnTo>
                  <a:pt x="38318" y="20402"/>
                </a:lnTo>
                <a:lnTo>
                  <a:pt x="38239" y="19966"/>
                </a:lnTo>
                <a:lnTo>
                  <a:pt x="38529" y="19646"/>
                </a:lnTo>
                <a:lnTo>
                  <a:pt x="38714" y="19239"/>
                </a:lnTo>
                <a:lnTo>
                  <a:pt x="38846" y="18745"/>
                </a:lnTo>
                <a:lnTo>
                  <a:pt x="39005" y="18280"/>
                </a:lnTo>
                <a:lnTo>
                  <a:pt x="39242" y="17844"/>
                </a:lnTo>
                <a:lnTo>
                  <a:pt x="39533" y="17553"/>
                </a:lnTo>
                <a:lnTo>
                  <a:pt x="39850" y="17437"/>
                </a:lnTo>
                <a:lnTo>
                  <a:pt x="40193" y="17321"/>
                </a:lnTo>
                <a:lnTo>
                  <a:pt x="40589" y="17234"/>
                </a:lnTo>
                <a:lnTo>
                  <a:pt x="41065" y="16856"/>
                </a:lnTo>
                <a:lnTo>
                  <a:pt x="41593" y="16391"/>
                </a:lnTo>
                <a:lnTo>
                  <a:pt x="42174" y="16013"/>
                </a:lnTo>
                <a:lnTo>
                  <a:pt x="42781" y="15693"/>
                </a:lnTo>
                <a:lnTo>
                  <a:pt x="43653" y="15490"/>
                </a:lnTo>
                <a:lnTo>
                  <a:pt x="44524" y="15257"/>
                </a:lnTo>
                <a:lnTo>
                  <a:pt x="45396" y="15054"/>
                </a:lnTo>
                <a:lnTo>
                  <a:pt x="46188" y="14792"/>
                </a:lnTo>
                <a:lnTo>
                  <a:pt x="46927" y="14415"/>
                </a:lnTo>
                <a:lnTo>
                  <a:pt x="47165" y="14211"/>
                </a:lnTo>
                <a:lnTo>
                  <a:pt x="47508" y="13891"/>
                </a:lnTo>
                <a:lnTo>
                  <a:pt x="47878" y="13485"/>
                </a:lnTo>
                <a:lnTo>
                  <a:pt x="48221" y="13049"/>
                </a:lnTo>
                <a:lnTo>
                  <a:pt x="48512" y="12729"/>
                </a:lnTo>
                <a:lnTo>
                  <a:pt x="48697" y="12409"/>
                </a:lnTo>
                <a:lnTo>
                  <a:pt x="48802" y="12031"/>
                </a:lnTo>
                <a:lnTo>
                  <a:pt x="48802" y="11770"/>
                </a:lnTo>
                <a:lnTo>
                  <a:pt x="48829" y="11566"/>
                </a:lnTo>
                <a:lnTo>
                  <a:pt x="49119" y="11421"/>
                </a:lnTo>
                <a:lnTo>
                  <a:pt x="49463" y="11305"/>
                </a:lnTo>
                <a:lnTo>
                  <a:pt x="49753" y="11363"/>
                </a:lnTo>
                <a:lnTo>
                  <a:pt x="50096" y="11508"/>
                </a:lnTo>
                <a:lnTo>
                  <a:pt x="50096" y="11305"/>
                </a:lnTo>
                <a:lnTo>
                  <a:pt x="49700" y="11160"/>
                </a:lnTo>
                <a:lnTo>
                  <a:pt x="49410" y="10869"/>
                </a:lnTo>
                <a:lnTo>
                  <a:pt x="49225" y="10578"/>
                </a:lnTo>
                <a:lnTo>
                  <a:pt x="49119" y="10084"/>
                </a:lnTo>
                <a:lnTo>
                  <a:pt x="49172" y="9997"/>
                </a:lnTo>
                <a:lnTo>
                  <a:pt x="49172" y="9881"/>
                </a:lnTo>
                <a:lnTo>
                  <a:pt x="49172" y="9706"/>
                </a:lnTo>
                <a:lnTo>
                  <a:pt x="49172" y="9561"/>
                </a:lnTo>
                <a:lnTo>
                  <a:pt x="49225" y="9416"/>
                </a:lnTo>
                <a:lnTo>
                  <a:pt x="49568" y="9300"/>
                </a:lnTo>
                <a:lnTo>
                  <a:pt x="49568" y="9300"/>
                </a:lnTo>
                <a:lnTo>
                  <a:pt x="49515" y="9241"/>
                </a:lnTo>
                <a:lnTo>
                  <a:pt x="49463" y="9183"/>
                </a:lnTo>
                <a:lnTo>
                  <a:pt x="49357" y="9125"/>
                </a:lnTo>
                <a:lnTo>
                  <a:pt x="49330" y="9096"/>
                </a:lnTo>
                <a:lnTo>
                  <a:pt x="49225" y="9096"/>
                </a:lnTo>
                <a:lnTo>
                  <a:pt x="49225" y="9096"/>
                </a:lnTo>
                <a:lnTo>
                  <a:pt x="49330" y="7352"/>
                </a:lnTo>
                <a:lnTo>
                  <a:pt x="49410" y="6975"/>
                </a:lnTo>
                <a:lnTo>
                  <a:pt x="49357" y="6597"/>
                </a:lnTo>
                <a:lnTo>
                  <a:pt x="49330" y="6219"/>
                </a:lnTo>
                <a:lnTo>
                  <a:pt x="49225" y="5696"/>
                </a:lnTo>
                <a:lnTo>
                  <a:pt x="49225" y="5115"/>
                </a:lnTo>
                <a:lnTo>
                  <a:pt x="49410" y="4591"/>
                </a:lnTo>
                <a:lnTo>
                  <a:pt x="49568" y="4185"/>
                </a:lnTo>
                <a:lnTo>
                  <a:pt x="49515" y="3749"/>
                </a:lnTo>
                <a:lnTo>
                  <a:pt x="49410" y="3313"/>
                </a:lnTo>
                <a:lnTo>
                  <a:pt x="49330" y="2790"/>
                </a:lnTo>
                <a:lnTo>
                  <a:pt x="49700" y="2586"/>
                </a:lnTo>
                <a:lnTo>
                  <a:pt x="49938" y="2383"/>
                </a:lnTo>
                <a:lnTo>
                  <a:pt x="50149" y="2121"/>
                </a:lnTo>
                <a:lnTo>
                  <a:pt x="50387" y="1860"/>
                </a:lnTo>
                <a:lnTo>
                  <a:pt x="51047" y="1540"/>
                </a:lnTo>
                <a:lnTo>
                  <a:pt x="51760" y="1307"/>
                </a:lnTo>
                <a:lnTo>
                  <a:pt x="52526" y="1162"/>
                </a:lnTo>
                <a:lnTo>
                  <a:pt x="53345" y="959"/>
                </a:lnTo>
                <a:lnTo>
                  <a:pt x="54269" y="581"/>
                </a:lnTo>
                <a:lnTo>
                  <a:pt x="55325" y="203"/>
                </a:lnTo>
                <a:lnTo>
                  <a:pt x="56434" y="0"/>
                </a:lnTo>
                <a:close/>
              </a:path>
            </a:pathLst>
          </a:custGeom>
          <a:solidFill>
            <a:srgbClr val="FB150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6" name="Google Shape;696;p42"/>
          <p:cNvGrpSpPr/>
          <p:nvPr/>
        </p:nvGrpSpPr>
        <p:grpSpPr>
          <a:xfrm>
            <a:off x="728383" y="3226061"/>
            <a:ext cx="2140723" cy="1079212"/>
            <a:chOff x="4320398" y="1245513"/>
            <a:chExt cx="2874451" cy="1079212"/>
          </a:xfrm>
        </p:grpSpPr>
        <p:sp>
          <p:nvSpPr>
            <p:cNvPr id="697" name="Google Shape;697;p4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4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9" name="Google Shape;699;p42"/>
          <p:cNvGrpSpPr/>
          <p:nvPr/>
        </p:nvGrpSpPr>
        <p:grpSpPr>
          <a:xfrm>
            <a:off x="3510022" y="3226061"/>
            <a:ext cx="2140723" cy="1079212"/>
            <a:chOff x="4320398" y="1245513"/>
            <a:chExt cx="2874451" cy="1079212"/>
          </a:xfrm>
        </p:grpSpPr>
        <p:sp>
          <p:nvSpPr>
            <p:cNvPr id="700" name="Google Shape;700;p4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4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2" name="Google Shape;702;p42"/>
          <p:cNvGrpSpPr/>
          <p:nvPr/>
        </p:nvGrpSpPr>
        <p:grpSpPr>
          <a:xfrm>
            <a:off x="6291661" y="3226061"/>
            <a:ext cx="2140723" cy="1079212"/>
            <a:chOff x="4320398" y="1245513"/>
            <a:chExt cx="2874451" cy="1079212"/>
          </a:xfrm>
        </p:grpSpPr>
        <p:sp>
          <p:nvSpPr>
            <p:cNvPr id="703" name="Google Shape;703;p4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4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5" name="Google Shape;705;p42"/>
          <p:cNvSpPr/>
          <p:nvPr/>
        </p:nvSpPr>
        <p:spPr>
          <a:xfrm>
            <a:off x="1892260" y="4286420"/>
            <a:ext cx="205178" cy="540387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42"/>
          <p:cNvSpPr/>
          <p:nvPr/>
        </p:nvSpPr>
        <p:spPr>
          <a:xfrm rot="10800000">
            <a:off x="778505" y="4283925"/>
            <a:ext cx="255661" cy="545376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42"/>
          <p:cNvSpPr txBox="1"/>
          <p:nvPr/>
        </p:nvSpPr>
        <p:spPr>
          <a:xfrm>
            <a:off x="1127181" y="4356558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42"/>
          <p:cNvSpPr txBox="1"/>
          <p:nvPr/>
        </p:nvSpPr>
        <p:spPr>
          <a:xfrm>
            <a:off x="2190452" y="4356558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42"/>
          <p:cNvSpPr/>
          <p:nvPr/>
        </p:nvSpPr>
        <p:spPr>
          <a:xfrm>
            <a:off x="4623344" y="4286420"/>
            <a:ext cx="205178" cy="540387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42"/>
          <p:cNvSpPr/>
          <p:nvPr/>
        </p:nvSpPr>
        <p:spPr>
          <a:xfrm rot="10800000">
            <a:off x="3509589" y="4283925"/>
            <a:ext cx="255661" cy="545376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42"/>
          <p:cNvSpPr txBox="1"/>
          <p:nvPr/>
        </p:nvSpPr>
        <p:spPr>
          <a:xfrm>
            <a:off x="3858265" y="4356558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52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42"/>
          <p:cNvSpPr txBox="1"/>
          <p:nvPr/>
        </p:nvSpPr>
        <p:spPr>
          <a:xfrm>
            <a:off x="4921536" y="4356558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42"/>
          <p:cNvSpPr/>
          <p:nvPr/>
        </p:nvSpPr>
        <p:spPr>
          <a:xfrm>
            <a:off x="7453744" y="4286420"/>
            <a:ext cx="205178" cy="540387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42"/>
          <p:cNvSpPr/>
          <p:nvPr/>
        </p:nvSpPr>
        <p:spPr>
          <a:xfrm rot="10800000">
            <a:off x="6339989" y="4283925"/>
            <a:ext cx="255661" cy="545376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42"/>
          <p:cNvSpPr txBox="1"/>
          <p:nvPr/>
        </p:nvSpPr>
        <p:spPr>
          <a:xfrm>
            <a:off x="6688665" y="4356558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42"/>
          <p:cNvSpPr txBox="1"/>
          <p:nvPr/>
        </p:nvSpPr>
        <p:spPr>
          <a:xfrm>
            <a:off x="7751936" y="4356558"/>
            <a:ext cx="672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42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718" name="Google Shape;718;p42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Worldmap Style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43"/>
          <p:cNvSpPr/>
          <p:nvPr/>
        </p:nvSpPr>
        <p:spPr>
          <a:xfrm>
            <a:off x="2950233" y="3695862"/>
            <a:ext cx="4477109" cy="685538"/>
          </a:xfrm>
          <a:custGeom>
            <a:rect b="b" l="l" r="r" t="t"/>
            <a:pathLst>
              <a:path extrusionOk="0" h="120000" w="120000">
                <a:moveTo>
                  <a:pt x="0" y="11422"/>
                </a:moveTo>
                <a:cubicBezTo>
                  <a:pt x="15953" y="89440"/>
                  <a:pt x="44046" y="-21545"/>
                  <a:pt x="67283" y="3872"/>
                </a:cubicBezTo>
                <a:cubicBezTo>
                  <a:pt x="90520" y="29291"/>
                  <a:pt x="46242" y="156887"/>
                  <a:pt x="120000" y="109573"/>
                </a:cubicBezTo>
              </a:path>
            </a:pathLst>
          </a:custGeom>
          <a:noFill/>
          <a:ln cap="flat" cmpd="sng" w="190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4" name="Google Shape;724;p4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272" l="0" r="0" t="2262"/>
          <a:stretch/>
        </p:blipFill>
        <p:spPr>
          <a:xfrm>
            <a:off x="827584" y="1428248"/>
            <a:ext cx="2209500" cy="163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25" name="Google Shape;725;p43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10920" l="0" r="0" t="10912"/>
          <a:stretch/>
        </p:blipFill>
        <p:spPr>
          <a:xfrm>
            <a:off x="6129573" y="1428248"/>
            <a:ext cx="2646000" cy="1601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26" name="Google Shape;726;p43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2262" r="2262" t="0"/>
          <a:stretch/>
        </p:blipFill>
        <p:spPr>
          <a:xfrm>
            <a:off x="4085002" y="1428248"/>
            <a:ext cx="996600" cy="1539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727" name="Google Shape;727;p43"/>
          <p:cNvGrpSpPr/>
          <p:nvPr/>
        </p:nvGrpSpPr>
        <p:grpSpPr>
          <a:xfrm>
            <a:off x="2459785" y="3297499"/>
            <a:ext cx="543132" cy="543132"/>
            <a:chOff x="522784" y="1851704"/>
            <a:chExt cx="648000" cy="648000"/>
          </a:xfrm>
        </p:grpSpPr>
        <p:sp>
          <p:nvSpPr>
            <p:cNvPr id="728" name="Google Shape;728;p43"/>
            <p:cNvSpPr/>
            <p:nvPr/>
          </p:nvSpPr>
          <p:spPr>
            <a:xfrm flipH="1" rot="-5400000">
              <a:off x="522784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29" name="Google Shape;729;p43"/>
            <p:cNvSpPr/>
            <p:nvPr/>
          </p:nvSpPr>
          <p:spPr>
            <a:xfrm flipH="1" rot="-5400000">
              <a:off x="576036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730" name="Google Shape;730;p43"/>
          <p:cNvGrpSpPr/>
          <p:nvPr/>
        </p:nvGrpSpPr>
        <p:grpSpPr>
          <a:xfrm>
            <a:off x="5156690" y="3291830"/>
            <a:ext cx="543132" cy="543132"/>
            <a:chOff x="522784" y="1851704"/>
            <a:chExt cx="648000" cy="648000"/>
          </a:xfrm>
        </p:grpSpPr>
        <p:sp>
          <p:nvSpPr>
            <p:cNvPr id="731" name="Google Shape;731;p43"/>
            <p:cNvSpPr/>
            <p:nvPr/>
          </p:nvSpPr>
          <p:spPr>
            <a:xfrm flipH="1" rot="-5400000">
              <a:off x="522784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32" name="Google Shape;732;p43"/>
            <p:cNvSpPr/>
            <p:nvPr/>
          </p:nvSpPr>
          <p:spPr>
            <a:xfrm flipH="1" rot="-5400000">
              <a:off x="576036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733" name="Google Shape;733;p43"/>
          <p:cNvGrpSpPr/>
          <p:nvPr/>
        </p:nvGrpSpPr>
        <p:grpSpPr>
          <a:xfrm>
            <a:off x="7211771" y="3905398"/>
            <a:ext cx="543132" cy="543132"/>
            <a:chOff x="522784" y="1851704"/>
            <a:chExt cx="648000" cy="648000"/>
          </a:xfrm>
        </p:grpSpPr>
        <p:sp>
          <p:nvSpPr>
            <p:cNvPr id="734" name="Google Shape;734;p43"/>
            <p:cNvSpPr/>
            <p:nvPr/>
          </p:nvSpPr>
          <p:spPr>
            <a:xfrm flipH="1" rot="-5400000">
              <a:off x="522784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35" name="Google Shape;735;p43"/>
            <p:cNvSpPr/>
            <p:nvPr/>
          </p:nvSpPr>
          <p:spPr>
            <a:xfrm flipH="1" rot="-5400000">
              <a:off x="576036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736" name="Google Shape;736;p43"/>
          <p:cNvSpPr/>
          <p:nvPr/>
        </p:nvSpPr>
        <p:spPr>
          <a:xfrm>
            <a:off x="2673915" y="3372941"/>
            <a:ext cx="135925" cy="357994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43"/>
          <p:cNvSpPr/>
          <p:nvPr/>
        </p:nvSpPr>
        <p:spPr>
          <a:xfrm rot="10800000">
            <a:off x="7408853" y="3988130"/>
            <a:ext cx="169371" cy="361301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43"/>
          <p:cNvSpPr/>
          <p:nvPr/>
        </p:nvSpPr>
        <p:spPr>
          <a:xfrm rot="-5400000">
            <a:off x="5296715" y="3415370"/>
            <a:ext cx="279458" cy="279640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43"/>
          <p:cNvSpPr txBox="1"/>
          <p:nvPr/>
        </p:nvSpPr>
        <p:spPr>
          <a:xfrm>
            <a:off x="801706" y="3452273"/>
            <a:ext cx="16363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43"/>
          <p:cNvSpPr txBox="1"/>
          <p:nvPr/>
        </p:nvSpPr>
        <p:spPr>
          <a:xfrm>
            <a:off x="3491880" y="3437457"/>
            <a:ext cx="16363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43"/>
          <p:cNvSpPr txBox="1"/>
          <p:nvPr/>
        </p:nvSpPr>
        <p:spPr>
          <a:xfrm>
            <a:off x="6717619" y="4455171"/>
            <a:ext cx="1636301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b="1"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43"/>
          <p:cNvSpPr txBox="1"/>
          <p:nvPr/>
        </p:nvSpPr>
        <p:spPr>
          <a:xfrm>
            <a:off x="444747" y="3973001"/>
            <a:ext cx="408112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You can simply impress your audience and add a unique zing.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43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744" name="Google Shape;744;p43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44"/>
          <p:cNvSpPr/>
          <p:nvPr/>
        </p:nvSpPr>
        <p:spPr>
          <a:xfrm>
            <a:off x="5148064" y="1298098"/>
            <a:ext cx="3395284" cy="3721923"/>
          </a:xfrm>
          <a:custGeom>
            <a:rect b="b" l="l" r="r" t="t"/>
            <a:pathLst>
              <a:path extrusionOk="0" h="120000" w="120000">
                <a:moveTo>
                  <a:pt x="67083" y="19"/>
                </a:moveTo>
                <a:cubicBezTo>
                  <a:pt x="40160" y="-456"/>
                  <a:pt x="23422" y="7644"/>
                  <a:pt x="16352" y="24250"/>
                </a:cubicBezTo>
                <a:cubicBezTo>
                  <a:pt x="11901" y="37672"/>
                  <a:pt x="16750" y="42438"/>
                  <a:pt x="10940" y="48689"/>
                </a:cubicBezTo>
                <a:cubicBezTo>
                  <a:pt x="5397" y="54969"/>
                  <a:pt x="-905" y="59782"/>
                  <a:pt x="108" y="63235"/>
                </a:cubicBezTo>
                <a:cubicBezTo>
                  <a:pt x="2465" y="65316"/>
                  <a:pt x="5869" y="67068"/>
                  <a:pt x="10366" y="68350"/>
                </a:cubicBezTo>
                <a:cubicBezTo>
                  <a:pt x="9082" y="71135"/>
                  <a:pt x="4458" y="74772"/>
                  <a:pt x="6515" y="76703"/>
                </a:cubicBezTo>
                <a:lnTo>
                  <a:pt x="10823" y="79484"/>
                </a:lnTo>
                <a:cubicBezTo>
                  <a:pt x="9633" y="80794"/>
                  <a:pt x="6840" y="80885"/>
                  <a:pt x="7255" y="83414"/>
                </a:cubicBezTo>
                <a:cubicBezTo>
                  <a:pt x="8156" y="86136"/>
                  <a:pt x="12398" y="86785"/>
                  <a:pt x="11562" y="88653"/>
                </a:cubicBezTo>
                <a:cubicBezTo>
                  <a:pt x="8946" y="93653"/>
                  <a:pt x="8066" y="100115"/>
                  <a:pt x="10127" y="102188"/>
                </a:cubicBezTo>
                <a:cubicBezTo>
                  <a:pt x="14327" y="105911"/>
                  <a:pt x="26948" y="106952"/>
                  <a:pt x="38365" y="103481"/>
                </a:cubicBezTo>
                <a:lnTo>
                  <a:pt x="44786" y="120000"/>
                </a:lnTo>
                <a:lnTo>
                  <a:pt x="96411" y="119528"/>
                </a:lnTo>
                <a:cubicBezTo>
                  <a:pt x="97094" y="94357"/>
                  <a:pt x="94796" y="82576"/>
                  <a:pt x="108963" y="72280"/>
                </a:cubicBezTo>
                <a:cubicBezTo>
                  <a:pt x="137680" y="40334"/>
                  <a:pt x="105612" y="747"/>
                  <a:pt x="67083" y="19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44"/>
          <p:cNvSpPr/>
          <p:nvPr/>
        </p:nvSpPr>
        <p:spPr>
          <a:xfrm>
            <a:off x="5996070" y="1869819"/>
            <a:ext cx="1856986" cy="1856986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1" name="Google Shape;751;p44"/>
          <p:cNvGrpSpPr/>
          <p:nvPr/>
        </p:nvGrpSpPr>
        <p:grpSpPr>
          <a:xfrm>
            <a:off x="6537209" y="1655506"/>
            <a:ext cx="789089" cy="789088"/>
            <a:chOff x="3702139" y="1297354"/>
            <a:chExt cx="570067" cy="570066"/>
          </a:xfrm>
        </p:grpSpPr>
        <p:sp>
          <p:nvSpPr>
            <p:cNvPr id="752" name="Google Shape;752;p44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53" name="Google Shape;753;p44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754" name="Google Shape;754;p44"/>
          <p:cNvGrpSpPr/>
          <p:nvPr/>
        </p:nvGrpSpPr>
        <p:grpSpPr>
          <a:xfrm>
            <a:off x="5796137" y="2122139"/>
            <a:ext cx="789089" cy="789088"/>
            <a:chOff x="3702139" y="1297354"/>
            <a:chExt cx="570067" cy="570066"/>
          </a:xfrm>
        </p:grpSpPr>
        <p:sp>
          <p:nvSpPr>
            <p:cNvPr id="755" name="Google Shape;755;p44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56" name="Google Shape;756;p44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757" name="Google Shape;757;p44"/>
          <p:cNvGrpSpPr/>
          <p:nvPr/>
        </p:nvGrpSpPr>
        <p:grpSpPr>
          <a:xfrm>
            <a:off x="6068079" y="2965917"/>
            <a:ext cx="789089" cy="789088"/>
            <a:chOff x="3702139" y="1297354"/>
            <a:chExt cx="570067" cy="570066"/>
          </a:xfrm>
        </p:grpSpPr>
        <p:sp>
          <p:nvSpPr>
            <p:cNvPr id="758" name="Google Shape;758;p44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59" name="Google Shape;759;p44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760" name="Google Shape;760;p44"/>
          <p:cNvGrpSpPr/>
          <p:nvPr/>
        </p:nvGrpSpPr>
        <p:grpSpPr>
          <a:xfrm>
            <a:off x="7002160" y="2965917"/>
            <a:ext cx="789089" cy="789088"/>
            <a:chOff x="3702139" y="1297354"/>
            <a:chExt cx="570067" cy="570066"/>
          </a:xfrm>
        </p:grpSpPr>
        <p:sp>
          <p:nvSpPr>
            <p:cNvPr id="761" name="Google Shape;761;p44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62" name="Google Shape;762;p44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763" name="Google Shape;763;p44"/>
          <p:cNvGrpSpPr/>
          <p:nvPr/>
        </p:nvGrpSpPr>
        <p:grpSpPr>
          <a:xfrm>
            <a:off x="7278281" y="2122139"/>
            <a:ext cx="789089" cy="789088"/>
            <a:chOff x="3702139" y="1297354"/>
            <a:chExt cx="570067" cy="570066"/>
          </a:xfrm>
        </p:grpSpPr>
        <p:sp>
          <p:nvSpPr>
            <p:cNvPr id="764" name="Google Shape;764;p44"/>
            <p:cNvSpPr/>
            <p:nvPr/>
          </p:nvSpPr>
          <p:spPr>
            <a:xfrm flipH="1" rot="-5400000">
              <a:off x="3702139" y="1297354"/>
              <a:ext cx="570066" cy="570067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65" name="Google Shape;765;p44"/>
            <p:cNvSpPr/>
            <p:nvPr/>
          </p:nvSpPr>
          <p:spPr>
            <a:xfrm flipH="1" rot="-5400000">
              <a:off x="3748987" y="1345517"/>
              <a:ext cx="475055" cy="47505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766" name="Google Shape;766;p44"/>
          <p:cNvSpPr/>
          <p:nvPr/>
        </p:nvSpPr>
        <p:spPr>
          <a:xfrm>
            <a:off x="6751643" y="1838754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44"/>
          <p:cNvSpPr/>
          <p:nvPr/>
        </p:nvSpPr>
        <p:spPr>
          <a:xfrm>
            <a:off x="6044680" y="236768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44"/>
          <p:cNvSpPr/>
          <p:nvPr/>
        </p:nvSpPr>
        <p:spPr>
          <a:xfrm>
            <a:off x="7278280" y="3173399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44"/>
          <p:cNvSpPr/>
          <p:nvPr/>
        </p:nvSpPr>
        <p:spPr>
          <a:xfrm>
            <a:off x="6281712" y="3209371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44"/>
          <p:cNvSpPr/>
          <p:nvPr/>
        </p:nvSpPr>
        <p:spPr>
          <a:xfrm>
            <a:off x="7527087" y="2340560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44"/>
          <p:cNvSpPr txBox="1"/>
          <p:nvPr/>
        </p:nvSpPr>
        <p:spPr>
          <a:xfrm>
            <a:off x="537159" y="2279650"/>
            <a:ext cx="3962833" cy="24622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44"/>
          <p:cNvSpPr txBox="1"/>
          <p:nvPr/>
        </p:nvSpPr>
        <p:spPr>
          <a:xfrm>
            <a:off x="537160" y="1515151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r>
              <a:rPr b="1" lang="en" sz="28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rgbClr val="FB15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44"/>
          <p:cNvSpPr txBox="1"/>
          <p:nvPr/>
        </p:nvSpPr>
        <p:spPr>
          <a:xfrm>
            <a:off x="1726908" y="1515732"/>
            <a:ext cx="277308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 and Text.</a:t>
            </a:r>
            <a:endParaRPr/>
          </a:p>
        </p:txBody>
      </p:sp>
      <p:sp>
        <p:nvSpPr>
          <p:cNvPr id="774" name="Google Shape;774;p44"/>
          <p:cNvSpPr txBox="1"/>
          <p:nvPr/>
        </p:nvSpPr>
        <p:spPr>
          <a:xfrm>
            <a:off x="537159" y="1203598"/>
            <a:ext cx="23786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44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776" name="Google Shape;776;p44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1" name="Google Shape;781;p45"/>
          <p:cNvGraphicFramePr/>
          <p:nvPr/>
        </p:nvGraphicFramePr>
        <p:xfrm>
          <a:off x="540000" y="147901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{6444CFF2-9551-4C5F-957A-C702D4517F64}</a:tableStyleId>
              </a:tblPr>
              <a:tblGrid>
                <a:gridCol w="608350"/>
                <a:gridCol w="2847575"/>
                <a:gridCol w="360050"/>
                <a:gridCol w="360050"/>
                <a:gridCol w="3554625"/>
                <a:gridCol w="360000"/>
              </a:tblGrid>
              <a:tr h="759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 Presentation </a:t>
                      </a:r>
                      <a:endParaRPr sz="14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You can simply impress your audience and add a unique zing.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 u="none" cap="none" strike="noStrike"/>
                    </a:p>
                  </a:txBody>
                  <a:tcPr marT="45725" marB="45725" marR="91450" marL="91450"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 </a:t>
                      </a:r>
                      <a:endParaRPr sz="1200" u="none" cap="none" strike="noStrike">
                        <a:solidFill>
                          <a:srgbClr val="1C7DE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000" u="none" cap="none" strike="noStrike">
                          <a:solidFill>
                            <a:srgbClr val="FB150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60%</a:t>
                      </a:r>
                      <a:endParaRPr b="1" sz="4000" u="none" cap="none" strike="noStrike">
                        <a:solidFill>
                          <a:srgbClr val="FB150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0"/>
                      </a:srgbClr>
                    </a:solidFill>
                  </a:tcPr>
                </a:tc>
                <a:tc hMerge="1"/>
                <a:tc hMerge="1"/>
              </a:tr>
              <a:tr h="68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 sz="1200" u="none" cap="none" strike="noStrike">
                        <a:solidFill>
                          <a:srgbClr val="1C7DE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000" u="none" cap="none" strike="noStrike">
                          <a:solidFill>
                            <a:srgbClr val="FB150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55%</a:t>
                      </a:r>
                      <a:endParaRPr b="1" sz="4000" u="none" cap="none" strike="noStrike">
                        <a:solidFill>
                          <a:srgbClr val="FB150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0"/>
                      </a:srgbClr>
                    </a:solidFill>
                  </a:tcPr>
                </a:tc>
                <a:tc hMerge="1"/>
                <a:tc hMerge="1"/>
              </a:tr>
              <a:tr h="68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Get a modern PowerPoint  Presentation that is beautifully designed. </a:t>
                      </a:r>
                      <a:endParaRPr sz="1200" u="none" cap="none" strike="noStrike">
                        <a:solidFill>
                          <a:srgbClr val="1C7DE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solidFill>
                      <a:schemeClr val="lt1"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000" u="none" cap="none" strike="noStrike">
                          <a:solidFill>
                            <a:srgbClr val="FB150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40%</a:t>
                      </a:r>
                      <a:endParaRPr b="1" sz="4000" u="none" cap="none" strike="noStrike">
                        <a:solidFill>
                          <a:srgbClr val="FB150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FB150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B1502">
                        <a:alpha val="0"/>
                      </a:srgbClr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sp>
        <p:nvSpPr>
          <p:cNvPr id="782" name="Google Shape;782;p45"/>
          <p:cNvSpPr/>
          <p:nvPr/>
        </p:nvSpPr>
        <p:spPr>
          <a:xfrm>
            <a:off x="585682" y="2563138"/>
            <a:ext cx="524091" cy="524091"/>
          </a:xfrm>
          <a:prstGeom prst="ellipse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45"/>
          <p:cNvSpPr/>
          <p:nvPr/>
        </p:nvSpPr>
        <p:spPr>
          <a:xfrm>
            <a:off x="585682" y="3256236"/>
            <a:ext cx="524091" cy="524091"/>
          </a:xfrm>
          <a:prstGeom prst="ellipse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45"/>
          <p:cNvSpPr/>
          <p:nvPr/>
        </p:nvSpPr>
        <p:spPr>
          <a:xfrm>
            <a:off x="585682" y="3991273"/>
            <a:ext cx="524091" cy="524091"/>
          </a:xfrm>
          <a:prstGeom prst="ellipse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45"/>
          <p:cNvSpPr txBox="1"/>
          <p:nvPr/>
        </p:nvSpPr>
        <p:spPr>
          <a:xfrm>
            <a:off x="627154" y="2640517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45"/>
          <p:cNvSpPr txBox="1"/>
          <p:nvPr/>
        </p:nvSpPr>
        <p:spPr>
          <a:xfrm>
            <a:off x="627154" y="3333615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45"/>
          <p:cNvSpPr txBox="1"/>
          <p:nvPr/>
        </p:nvSpPr>
        <p:spPr>
          <a:xfrm>
            <a:off x="627154" y="4068652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45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789" name="Google Shape;789;p45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Table Style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4" name="Google Shape;794;p4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8313" r="8304" t="0"/>
          <a:stretch/>
        </p:blipFill>
        <p:spPr>
          <a:xfrm>
            <a:off x="2906464" y="1317956"/>
            <a:ext cx="3042900" cy="184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95" name="Google Shape;795;p46"/>
          <p:cNvSpPr txBox="1"/>
          <p:nvPr/>
        </p:nvSpPr>
        <p:spPr>
          <a:xfrm>
            <a:off x="395536" y="555526"/>
            <a:ext cx="2304256" cy="1944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FB1502"/>
              </a:buClr>
              <a:buFont typeface="Arial"/>
              <a:buNone/>
            </a:pPr>
            <a:r>
              <a:rPr b="1" lang="en" sz="32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46"/>
          <p:cNvSpPr txBox="1"/>
          <p:nvPr/>
        </p:nvSpPr>
        <p:spPr>
          <a:xfrm>
            <a:off x="395536" y="2636455"/>
            <a:ext cx="2232248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This PowerPoint Template has clean and neutral design that can be adapted to any content and meets various market segments. </a:t>
            </a:r>
            <a:endParaRPr/>
          </a:p>
        </p:txBody>
      </p:sp>
      <p:grpSp>
        <p:nvGrpSpPr>
          <p:cNvPr id="797" name="Google Shape;797;p46"/>
          <p:cNvGrpSpPr/>
          <p:nvPr/>
        </p:nvGrpSpPr>
        <p:grpSpPr>
          <a:xfrm>
            <a:off x="6326070" y="670664"/>
            <a:ext cx="648000" cy="648000"/>
            <a:chOff x="522784" y="1851704"/>
            <a:chExt cx="648000" cy="648000"/>
          </a:xfrm>
        </p:grpSpPr>
        <p:sp>
          <p:nvSpPr>
            <p:cNvPr id="798" name="Google Shape;798;p46"/>
            <p:cNvSpPr/>
            <p:nvPr/>
          </p:nvSpPr>
          <p:spPr>
            <a:xfrm flipH="1" rot="-5400000">
              <a:off x="522784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799" name="Google Shape;799;p46"/>
            <p:cNvSpPr/>
            <p:nvPr/>
          </p:nvSpPr>
          <p:spPr>
            <a:xfrm flipH="1" rot="-5400000">
              <a:off x="576036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00" name="Google Shape;800;p46"/>
            <p:cNvSpPr/>
            <p:nvPr/>
          </p:nvSpPr>
          <p:spPr>
            <a:xfrm>
              <a:off x="587618" y="1944872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1" name="Google Shape;801;p46"/>
          <p:cNvGrpSpPr/>
          <p:nvPr/>
        </p:nvGrpSpPr>
        <p:grpSpPr>
          <a:xfrm>
            <a:off x="6326070" y="1729647"/>
            <a:ext cx="648000" cy="648000"/>
            <a:chOff x="3267472" y="1851704"/>
            <a:chExt cx="648000" cy="648000"/>
          </a:xfrm>
        </p:grpSpPr>
        <p:sp>
          <p:nvSpPr>
            <p:cNvPr id="802" name="Google Shape;802;p46"/>
            <p:cNvSpPr/>
            <p:nvPr/>
          </p:nvSpPr>
          <p:spPr>
            <a:xfrm flipH="1" rot="-5400000">
              <a:off x="3267472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03" name="Google Shape;803;p46"/>
            <p:cNvSpPr/>
            <p:nvPr/>
          </p:nvSpPr>
          <p:spPr>
            <a:xfrm flipH="1" rot="-5400000">
              <a:off x="3320724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04" name="Google Shape;804;p46"/>
            <p:cNvSpPr/>
            <p:nvPr/>
          </p:nvSpPr>
          <p:spPr>
            <a:xfrm>
              <a:off x="3332306" y="1944872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5" name="Google Shape;805;p46"/>
          <p:cNvGrpSpPr/>
          <p:nvPr/>
        </p:nvGrpSpPr>
        <p:grpSpPr>
          <a:xfrm>
            <a:off x="6326070" y="2788630"/>
            <a:ext cx="648000" cy="648000"/>
            <a:chOff x="6012160" y="1851704"/>
            <a:chExt cx="648000" cy="648000"/>
          </a:xfrm>
        </p:grpSpPr>
        <p:sp>
          <p:nvSpPr>
            <p:cNvPr id="806" name="Google Shape;806;p46"/>
            <p:cNvSpPr/>
            <p:nvPr/>
          </p:nvSpPr>
          <p:spPr>
            <a:xfrm flipH="1" rot="-5400000">
              <a:off x="6012160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07" name="Google Shape;807;p46"/>
            <p:cNvSpPr/>
            <p:nvPr/>
          </p:nvSpPr>
          <p:spPr>
            <a:xfrm flipH="1" rot="-5400000">
              <a:off x="6065412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08" name="Google Shape;808;p46"/>
            <p:cNvSpPr/>
            <p:nvPr/>
          </p:nvSpPr>
          <p:spPr>
            <a:xfrm>
              <a:off x="6076994" y="1944872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9" name="Google Shape;809;p46"/>
          <p:cNvGrpSpPr/>
          <p:nvPr/>
        </p:nvGrpSpPr>
        <p:grpSpPr>
          <a:xfrm>
            <a:off x="6326070" y="3847612"/>
            <a:ext cx="648000" cy="648000"/>
            <a:chOff x="522783" y="3435880"/>
            <a:chExt cx="648000" cy="648000"/>
          </a:xfrm>
        </p:grpSpPr>
        <p:sp>
          <p:nvSpPr>
            <p:cNvPr id="810" name="Google Shape;810;p46"/>
            <p:cNvSpPr/>
            <p:nvPr/>
          </p:nvSpPr>
          <p:spPr>
            <a:xfrm flipH="1" rot="-5400000">
              <a:off x="522783" y="343588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11" name="Google Shape;811;p46"/>
            <p:cNvSpPr/>
            <p:nvPr/>
          </p:nvSpPr>
          <p:spPr>
            <a:xfrm flipH="1" rot="-5400000">
              <a:off x="576035" y="349062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12" name="Google Shape;812;p46"/>
            <p:cNvSpPr/>
            <p:nvPr/>
          </p:nvSpPr>
          <p:spPr>
            <a:xfrm>
              <a:off x="587617" y="3529048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3" name="Google Shape;813;p46"/>
          <p:cNvGrpSpPr/>
          <p:nvPr/>
        </p:nvGrpSpPr>
        <p:grpSpPr>
          <a:xfrm>
            <a:off x="7046150" y="537608"/>
            <a:ext cx="1800200" cy="915606"/>
            <a:chOff x="2299398" y="1781114"/>
            <a:chExt cx="7688269" cy="915606"/>
          </a:xfrm>
        </p:grpSpPr>
        <p:sp>
          <p:nvSpPr>
            <p:cNvPr id="814" name="Google Shape;814;p46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46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46"/>
          <p:cNvGrpSpPr/>
          <p:nvPr/>
        </p:nvGrpSpPr>
        <p:grpSpPr>
          <a:xfrm>
            <a:off x="7046150" y="1596917"/>
            <a:ext cx="1800200" cy="915606"/>
            <a:chOff x="2299398" y="1781114"/>
            <a:chExt cx="7688269" cy="915606"/>
          </a:xfrm>
        </p:grpSpPr>
        <p:sp>
          <p:nvSpPr>
            <p:cNvPr id="817" name="Google Shape;817;p46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46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46"/>
          <p:cNvGrpSpPr/>
          <p:nvPr/>
        </p:nvGrpSpPr>
        <p:grpSpPr>
          <a:xfrm>
            <a:off x="7046150" y="2656226"/>
            <a:ext cx="1800200" cy="915606"/>
            <a:chOff x="2299398" y="1781114"/>
            <a:chExt cx="7688269" cy="915606"/>
          </a:xfrm>
        </p:grpSpPr>
        <p:sp>
          <p:nvSpPr>
            <p:cNvPr id="820" name="Google Shape;820;p46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46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46"/>
          <p:cNvGrpSpPr/>
          <p:nvPr/>
        </p:nvGrpSpPr>
        <p:grpSpPr>
          <a:xfrm>
            <a:off x="7046150" y="3715536"/>
            <a:ext cx="1800200" cy="915606"/>
            <a:chOff x="2299398" y="1781114"/>
            <a:chExt cx="7688269" cy="915606"/>
          </a:xfrm>
        </p:grpSpPr>
        <p:sp>
          <p:nvSpPr>
            <p:cNvPr id="823" name="Google Shape;823;p46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46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" name="Google Shape;829;p47"/>
          <p:cNvGrpSpPr/>
          <p:nvPr/>
        </p:nvGrpSpPr>
        <p:grpSpPr>
          <a:xfrm>
            <a:off x="3977276" y="1523343"/>
            <a:ext cx="1218708" cy="3209776"/>
            <a:chOff x="3962646" y="966862"/>
            <a:chExt cx="1218708" cy="3209776"/>
          </a:xfrm>
        </p:grpSpPr>
        <p:sp>
          <p:nvSpPr>
            <p:cNvPr id="830" name="Google Shape;830;p47"/>
            <p:cNvSpPr/>
            <p:nvPr/>
          </p:nvSpPr>
          <p:spPr>
            <a:xfrm>
              <a:off x="3962646" y="966862"/>
              <a:ext cx="609354" cy="3209776"/>
            </a:xfrm>
            <a:custGeom>
              <a:rect b="b" l="l" r="r" t="t"/>
              <a:pathLst>
                <a:path extrusionOk="0" h="120000" w="120000">
                  <a:moveTo>
                    <a:pt x="45140" y="22960"/>
                  </a:moveTo>
                  <a:lnTo>
                    <a:pt x="120000" y="22960"/>
                  </a:lnTo>
                  <a:lnTo>
                    <a:pt x="120000" y="70497"/>
                  </a:lnTo>
                  <a:lnTo>
                    <a:pt x="110167" y="70497"/>
                  </a:lnTo>
                  <a:lnTo>
                    <a:pt x="110167" y="114494"/>
                  </a:lnTo>
                  <a:cubicBezTo>
                    <a:pt x="110167" y="117535"/>
                    <a:pt x="97184" y="120000"/>
                    <a:pt x="81169" y="120000"/>
                  </a:cubicBezTo>
                  <a:cubicBezTo>
                    <a:pt x="65155" y="120000"/>
                    <a:pt x="52172" y="117535"/>
                    <a:pt x="52172" y="114494"/>
                  </a:cubicBezTo>
                  <a:cubicBezTo>
                    <a:pt x="52549" y="90507"/>
                    <a:pt x="52927" y="66519"/>
                    <a:pt x="53305" y="42531"/>
                  </a:cubicBezTo>
                  <a:lnTo>
                    <a:pt x="46401" y="42531"/>
                  </a:lnTo>
                  <a:lnTo>
                    <a:pt x="46401" y="63121"/>
                  </a:lnTo>
                  <a:cubicBezTo>
                    <a:pt x="46401" y="65553"/>
                    <a:pt x="36014" y="67525"/>
                    <a:pt x="23200" y="67525"/>
                  </a:cubicBezTo>
                  <a:cubicBezTo>
                    <a:pt x="10387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20210" y="22960"/>
                    <a:pt x="45140" y="22960"/>
                  </a:cubicBezTo>
                  <a:close/>
                  <a:moveTo>
                    <a:pt x="120000" y="0"/>
                  </a:moveTo>
                  <a:lnTo>
                    <a:pt x="120000" y="20632"/>
                  </a:lnTo>
                  <a:cubicBezTo>
                    <a:pt x="89988" y="20632"/>
                    <a:pt x="65659" y="16013"/>
                    <a:pt x="65659" y="10316"/>
                  </a:cubicBezTo>
                  <a:cubicBezTo>
                    <a:pt x="65659" y="4618"/>
                    <a:pt x="89988" y="0"/>
                    <a:pt x="120000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47"/>
            <p:cNvSpPr/>
            <p:nvPr/>
          </p:nvSpPr>
          <p:spPr>
            <a:xfrm flipH="1">
              <a:off x="4572000" y="966862"/>
              <a:ext cx="609354" cy="3209776"/>
            </a:xfrm>
            <a:custGeom>
              <a:rect b="b" l="l" r="r" t="t"/>
              <a:pathLst>
                <a:path extrusionOk="0" h="120000" w="120000">
                  <a:moveTo>
                    <a:pt x="45140" y="22960"/>
                  </a:moveTo>
                  <a:lnTo>
                    <a:pt x="120000" y="22960"/>
                  </a:lnTo>
                  <a:lnTo>
                    <a:pt x="120000" y="70497"/>
                  </a:lnTo>
                  <a:lnTo>
                    <a:pt x="110167" y="70497"/>
                  </a:lnTo>
                  <a:lnTo>
                    <a:pt x="110167" y="114494"/>
                  </a:lnTo>
                  <a:cubicBezTo>
                    <a:pt x="110167" y="117535"/>
                    <a:pt x="97184" y="120000"/>
                    <a:pt x="81169" y="120000"/>
                  </a:cubicBezTo>
                  <a:cubicBezTo>
                    <a:pt x="65155" y="120000"/>
                    <a:pt x="52172" y="117535"/>
                    <a:pt x="52172" y="114494"/>
                  </a:cubicBezTo>
                  <a:cubicBezTo>
                    <a:pt x="52549" y="90507"/>
                    <a:pt x="52927" y="66519"/>
                    <a:pt x="53305" y="42531"/>
                  </a:cubicBezTo>
                  <a:lnTo>
                    <a:pt x="46401" y="42531"/>
                  </a:lnTo>
                  <a:lnTo>
                    <a:pt x="46401" y="63121"/>
                  </a:lnTo>
                  <a:cubicBezTo>
                    <a:pt x="46401" y="65553"/>
                    <a:pt x="36014" y="67525"/>
                    <a:pt x="23200" y="67525"/>
                  </a:cubicBezTo>
                  <a:cubicBezTo>
                    <a:pt x="10387" y="67525"/>
                    <a:pt x="0" y="65553"/>
                    <a:pt x="0" y="63121"/>
                  </a:cubicBezTo>
                  <a:lnTo>
                    <a:pt x="0" y="42531"/>
                  </a:lnTo>
                  <a:lnTo>
                    <a:pt x="0" y="42531"/>
                  </a:lnTo>
                  <a:lnTo>
                    <a:pt x="0" y="31530"/>
                  </a:lnTo>
                  <a:cubicBezTo>
                    <a:pt x="0" y="26797"/>
                    <a:pt x="20210" y="22960"/>
                    <a:pt x="45140" y="22960"/>
                  </a:cubicBezTo>
                  <a:close/>
                  <a:moveTo>
                    <a:pt x="120000" y="0"/>
                  </a:moveTo>
                  <a:lnTo>
                    <a:pt x="120000" y="20632"/>
                  </a:lnTo>
                  <a:cubicBezTo>
                    <a:pt x="89988" y="20632"/>
                    <a:pt x="65659" y="16013"/>
                    <a:pt x="65659" y="10316"/>
                  </a:cubicBezTo>
                  <a:cubicBezTo>
                    <a:pt x="65659" y="4618"/>
                    <a:pt x="89988" y="0"/>
                    <a:pt x="120000" y="0"/>
                  </a:cubicBezTo>
                  <a:close/>
                </a:path>
              </a:pathLst>
            </a:cu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2" name="Google Shape;832;p47"/>
          <p:cNvGrpSpPr/>
          <p:nvPr/>
        </p:nvGrpSpPr>
        <p:grpSpPr>
          <a:xfrm>
            <a:off x="899592" y="1284232"/>
            <a:ext cx="2736304" cy="738664"/>
            <a:chOff x="3017861" y="4283314"/>
            <a:chExt cx="1921626" cy="738664"/>
          </a:xfrm>
        </p:grpSpPr>
        <p:sp>
          <p:nvSpPr>
            <p:cNvPr id="833" name="Google Shape;833;p47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47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5" name="Google Shape;835;p47"/>
          <p:cNvGrpSpPr/>
          <p:nvPr/>
        </p:nvGrpSpPr>
        <p:grpSpPr>
          <a:xfrm>
            <a:off x="483316" y="2214141"/>
            <a:ext cx="2736304" cy="738664"/>
            <a:chOff x="3017861" y="4283314"/>
            <a:chExt cx="1921626" cy="738664"/>
          </a:xfrm>
        </p:grpSpPr>
        <p:sp>
          <p:nvSpPr>
            <p:cNvPr id="836" name="Google Shape;836;p47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47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8" name="Google Shape;838;p47"/>
          <p:cNvGrpSpPr/>
          <p:nvPr/>
        </p:nvGrpSpPr>
        <p:grpSpPr>
          <a:xfrm>
            <a:off x="483316" y="3144050"/>
            <a:ext cx="2736304" cy="738664"/>
            <a:chOff x="3017861" y="4283314"/>
            <a:chExt cx="1921626" cy="738664"/>
          </a:xfrm>
        </p:grpSpPr>
        <p:sp>
          <p:nvSpPr>
            <p:cNvPr id="839" name="Google Shape;839;p47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47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1" name="Google Shape;841;p47"/>
          <p:cNvGrpSpPr/>
          <p:nvPr/>
        </p:nvGrpSpPr>
        <p:grpSpPr>
          <a:xfrm>
            <a:off x="899592" y="4073960"/>
            <a:ext cx="2736304" cy="738664"/>
            <a:chOff x="3017861" y="4283314"/>
            <a:chExt cx="1921626" cy="738664"/>
          </a:xfrm>
        </p:grpSpPr>
        <p:sp>
          <p:nvSpPr>
            <p:cNvPr id="842" name="Google Shape;842;p47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47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4" name="Google Shape;844;p47"/>
          <p:cNvGrpSpPr/>
          <p:nvPr/>
        </p:nvGrpSpPr>
        <p:grpSpPr>
          <a:xfrm>
            <a:off x="5479203" y="1284232"/>
            <a:ext cx="2736304" cy="738664"/>
            <a:chOff x="3017861" y="4283314"/>
            <a:chExt cx="1921626" cy="738664"/>
          </a:xfrm>
        </p:grpSpPr>
        <p:sp>
          <p:nvSpPr>
            <p:cNvPr id="845" name="Google Shape;845;p47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47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7" name="Google Shape;847;p47"/>
          <p:cNvGrpSpPr/>
          <p:nvPr/>
        </p:nvGrpSpPr>
        <p:grpSpPr>
          <a:xfrm>
            <a:off x="5824272" y="2214141"/>
            <a:ext cx="2736304" cy="738664"/>
            <a:chOff x="3017861" y="4283314"/>
            <a:chExt cx="1921626" cy="738664"/>
          </a:xfrm>
        </p:grpSpPr>
        <p:sp>
          <p:nvSpPr>
            <p:cNvPr id="848" name="Google Shape;848;p47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47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0" name="Google Shape;850;p47"/>
          <p:cNvGrpSpPr/>
          <p:nvPr/>
        </p:nvGrpSpPr>
        <p:grpSpPr>
          <a:xfrm>
            <a:off x="5824272" y="3144050"/>
            <a:ext cx="2736304" cy="738664"/>
            <a:chOff x="3017861" y="4283314"/>
            <a:chExt cx="1921626" cy="738664"/>
          </a:xfrm>
        </p:grpSpPr>
        <p:sp>
          <p:nvSpPr>
            <p:cNvPr id="851" name="Google Shape;851;p47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47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3" name="Google Shape;853;p47"/>
          <p:cNvGrpSpPr/>
          <p:nvPr/>
        </p:nvGrpSpPr>
        <p:grpSpPr>
          <a:xfrm>
            <a:off x="5479203" y="4073960"/>
            <a:ext cx="2736304" cy="738664"/>
            <a:chOff x="3017861" y="4283314"/>
            <a:chExt cx="1921626" cy="738664"/>
          </a:xfrm>
        </p:grpSpPr>
        <p:sp>
          <p:nvSpPr>
            <p:cNvPr id="854" name="Google Shape;854;p47"/>
            <p:cNvSpPr txBox="1"/>
            <p:nvPr/>
          </p:nvSpPr>
          <p:spPr>
            <a:xfrm>
              <a:off x="3021853" y="4560313"/>
              <a:ext cx="191763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47"/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6" name="Google Shape;856;p47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857" name="Google Shape;857;p47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2" name="Google Shape;862;p4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262" r="2253" t="0"/>
          <a:stretch/>
        </p:blipFill>
        <p:spPr>
          <a:xfrm>
            <a:off x="6634924" y="1553997"/>
            <a:ext cx="1783200" cy="2754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863" name="Google Shape;863;p48"/>
          <p:cNvSpPr txBox="1"/>
          <p:nvPr/>
        </p:nvSpPr>
        <p:spPr>
          <a:xfrm>
            <a:off x="395536" y="1308705"/>
            <a:ext cx="518457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This PowerPoint Template has clean and neutral design that can be adapted to any content and meets various market segments. </a:t>
            </a:r>
            <a:endParaRPr/>
          </a:p>
        </p:txBody>
      </p:sp>
      <p:grpSp>
        <p:nvGrpSpPr>
          <p:cNvPr id="864" name="Google Shape;864;p48"/>
          <p:cNvGrpSpPr/>
          <p:nvPr/>
        </p:nvGrpSpPr>
        <p:grpSpPr>
          <a:xfrm>
            <a:off x="2339753" y="2787846"/>
            <a:ext cx="648000" cy="648000"/>
            <a:chOff x="522784" y="1851704"/>
            <a:chExt cx="648000" cy="648000"/>
          </a:xfrm>
        </p:grpSpPr>
        <p:sp>
          <p:nvSpPr>
            <p:cNvPr id="865" name="Google Shape;865;p48"/>
            <p:cNvSpPr/>
            <p:nvPr/>
          </p:nvSpPr>
          <p:spPr>
            <a:xfrm flipH="1" rot="-5400000">
              <a:off x="522784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66" name="Google Shape;866;p48"/>
            <p:cNvSpPr/>
            <p:nvPr/>
          </p:nvSpPr>
          <p:spPr>
            <a:xfrm flipH="1" rot="-5400000">
              <a:off x="576036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867" name="Google Shape;867;p48"/>
          <p:cNvGrpSpPr/>
          <p:nvPr/>
        </p:nvGrpSpPr>
        <p:grpSpPr>
          <a:xfrm>
            <a:off x="3443533" y="2787846"/>
            <a:ext cx="648000" cy="648000"/>
            <a:chOff x="3267472" y="1851704"/>
            <a:chExt cx="648000" cy="648000"/>
          </a:xfrm>
        </p:grpSpPr>
        <p:sp>
          <p:nvSpPr>
            <p:cNvPr id="868" name="Google Shape;868;p48"/>
            <p:cNvSpPr/>
            <p:nvPr/>
          </p:nvSpPr>
          <p:spPr>
            <a:xfrm flipH="1" rot="-5400000">
              <a:off x="3267472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69" name="Google Shape;869;p48"/>
            <p:cNvSpPr/>
            <p:nvPr/>
          </p:nvSpPr>
          <p:spPr>
            <a:xfrm flipH="1" rot="-5400000">
              <a:off x="3320724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870" name="Google Shape;870;p48"/>
          <p:cNvGrpSpPr/>
          <p:nvPr/>
        </p:nvGrpSpPr>
        <p:grpSpPr>
          <a:xfrm>
            <a:off x="2339752" y="3939902"/>
            <a:ext cx="648000" cy="648000"/>
            <a:chOff x="522783" y="3435880"/>
            <a:chExt cx="648000" cy="648000"/>
          </a:xfrm>
        </p:grpSpPr>
        <p:sp>
          <p:nvSpPr>
            <p:cNvPr id="871" name="Google Shape;871;p48"/>
            <p:cNvSpPr/>
            <p:nvPr/>
          </p:nvSpPr>
          <p:spPr>
            <a:xfrm flipH="1" rot="-5400000">
              <a:off x="522783" y="343588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72" name="Google Shape;872;p48"/>
            <p:cNvSpPr/>
            <p:nvPr/>
          </p:nvSpPr>
          <p:spPr>
            <a:xfrm flipH="1" rot="-5400000">
              <a:off x="576035" y="349062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873" name="Google Shape;873;p48"/>
          <p:cNvGrpSpPr/>
          <p:nvPr/>
        </p:nvGrpSpPr>
        <p:grpSpPr>
          <a:xfrm>
            <a:off x="3443532" y="3939902"/>
            <a:ext cx="648000" cy="648000"/>
            <a:chOff x="3267471" y="3435880"/>
            <a:chExt cx="648000" cy="648000"/>
          </a:xfrm>
        </p:grpSpPr>
        <p:sp>
          <p:nvSpPr>
            <p:cNvPr id="874" name="Google Shape;874;p48"/>
            <p:cNvSpPr/>
            <p:nvPr/>
          </p:nvSpPr>
          <p:spPr>
            <a:xfrm flipH="1" rot="-5400000">
              <a:off x="3267471" y="343588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875" name="Google Shape;875;p48"/>
            <p:cNvSpPr/>
            <p:nvPr/>
          </p:nvSpPr>
          <p:spPr>
            <a:xfrm flipH="1" rot="-5400000">
              <a:off x="3320723" y="349062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876" name="Google Shape;876;p48"/>
          <p:cNvGrpSpPr/>
          <p:nvPr/>
        </p:nvGrpSpPr>
        <p:grpSpPr>
          <a:xfrm>
            <a:off x="4310628" y="2654042"/>
            <a:ext cx="1800200" cy="915606"/>
            <a:chOff x="2299398" y="1781114"/>
            <a:chExt cx="7688269" cy="915606"/>
          </a:xfrm>
        </p:grpSpPr>
        <p:sp>
          <p:nvSpPr>
            <p:cNvPr id="877" name="Google Shape;877;p48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48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9" name="Google Shape;879;p48"/>
          <p:cNvGrpSpPr/>
          <p:nvPr/>
        </p:nvGrpSpPr>
        <p:grpSpPr>
          <a:xfrm>
            <a:off x="4310628" y="3806847"/>
            <a:ext cx="1800200" cy="915606"/>
            <a:chOff x="2299398" y="1781114"/>
            <a:chExt cx="7688269" cy="915606"/>
          </a:xfrm>
        </p:grpSpPr>
        <p:sp>
          <p:nvSpPr>
            <p:cNvPr id="880" name="Google Shape;880;p48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48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2" name="Google Shape;882;p48"/>
          <p:cNvGrpSpPr/>
          <p:nvPr/>
        </p:nvGrpSpPr>
        <p:grpSpPr>
          <a:xfrm>
            <a:off x="323528" y="2654042"/>
            <a:ext cx="1800200" cy="915606"/>
            <a:chOff x="2299398" y="1781114"/>
            <a:chExt cx="7688269" cy="915606"/>
          </a:xfrm>
        </p:grpSpPr>
        <p:sp>
          <p:nvSpPr>
            <p:cNvPr id="883" name="Google Shape;883;p48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48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48"/>
          <p:cNvGrpSpPr/>
          <p:nvPr/>
        </p:nvGrpSpPr>
        <p:grpSpPr>
          <a:xfrm>
            <a:off x="323528" y="3806847"/>
            <a:ext cx="1800200" cy="915606"/>
            <a:chOff x="2299398" y="1781114"/>
            <a:chExt cx="7688269" cy="915606"/>
          </a:xfrm>
        </p:grpSpPr>
        <p:sp>
          <p:nvSpPr>
            <p:cNvPr id="886" name="Google Shape;886;p48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48"/>
            <p:cNvSpPr txBox="1"/>
            <p:nvPr/>
          </p:nvSpPr>
          <p:spPr>
            <a:xfrm>
              <a:off x="2299398" y="2050389"/>
              <a:ext cx="76882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8" name="Google Shape;888;p48"/>
          <p:cNvSpPr/>
          <p:nvPr/>
        </p:nvSpPr>
        <p:spPr>
          <a:xfrm>
            <a:off x="3586674" y="2916204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48"/>
          <p:cNvSpPr/>
          <p:nvPr/>
        </p:nvSpPr>
        <p:spPr>
          <a:xfrm>
            <a:off x="2483753" y="2976390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48"/>
          <p:cNvSpPr/>
          <p:nvPr/>
        </p:nvSpPr>
        <p:spPr>
          <a:xfrm>
            <a:off x="3614430" y="4082513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48"/>
          <p:cNvSpPr/>
          <p:nvPr/>
        </p:nvSpPr>
        <p:spPr>
          <a:xfrm>
            <a:off x="2483753" y="4102078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48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893" name="Google Shape;893;p48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/>
        </p:nvSpPr>
        <p:spPr>
          <a:xfrm>
            <a:off x="2339752" y="267494"/>
            <a:ext cx="680424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lang="en" sz="3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3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2"/>
          <p:cNvSpPr/>
          <p:nvPr/>
        </p:nvSpPr>
        <p:spPr>
          <a:xfrm flipH="1" rot="5400000">
            <a:off x="4925293" y="-1003165"/>
            <a:ext cx="612000" cy="536681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31" name="Google Shape;131;p22"/>
          <p:cNvGrpSpPr/>
          <p:nvPr/>
        </p:nvGrpSpPr>
        <p:grpSpPr>
          <a:xfrm>
            <a:off x="2963460" y="1412500"/>
            <a:ext cx="4861292" cy="546274"/>
            <a:chOff x="2299398" y="1781114"/>
            <a:chExt cx="7688269" cy="546274"/>
          </a:xfrm>
        </p:grpSpPr>
        <p:sp>
          <p:nvSpPr>
            <p:cNvPr id="132" name="Google Shape;132;p22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2"/>
            <p:cNvSpPr txBox="1"/>
            <p:nvPr/>
          </p:nvSpPr>
          <p:spPr>
            <a:xfrm>
              <a:off x="2299398" y="2050389"/>
              <a:ext cx="768826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" name="Google Shape;134;p22"/>
          <p:cNvGrpSpPr/>
          <p:nvPr/>
        </p:nvGrpSpPr>
        <p:grpSpPr>
          <a:xfrm>
            <a:off x="2195736" y="1356240"/>
            <a:ext cx="648000" cy="648000"/>
            <a:chOff x="2195736" y="1356240"/>
            <a:chExt cx="648000" cy="648000"/>
          </a:xfrm>
        </p:grpSpPr>
        <p:sp>
          <p:nvSpPr>
            <p:cNvPr id="135" name="Google Shape;135;p22"/>
            <p:cNvSpPr/>
            <p:nvPr/>
          </p:nvSpPr>
          <p:spPr>
            <a:xfrm flipH="1" rot="-5400000">
              <a:off x="2195736" y="135624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36" name="Google Shape;136;p22"/>
            <p:cNvSpPr/>
            <p:nvPr/>
          </p:nvSpPr>
          <p:spPr>
            <a:xfrm flipH="1" rot="-5400000">
              <a:off x="2248988" y="141098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37" name="Google Shape;137;p22"/>
            <p:cNvSpPr/>
            <p:nvPr/>
          </p:nvSpPr>
          <p:spPr>
            <a:xfrm>
              <a:off x="2260570" y="1453387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" name="Google Shape;138;p22"/>
          <p:cNvSpPr/>
          <p:nvPr/>
        </p:nvSpPr>
        <p:spPr>
          <a:xfrm flipH="1" rot="5400000">
            <a:off x="4925293" y="-202765"/>
            <a:ext cx="612000" cy="536681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39" name="Google Shape;139;p22"/>
          <p:cNvGrpSpPr/>
          <p:nvPr/>
        </p:nvGrpSpPr>
        <p:grpSpPr>
          <a:xfrm>
            <a:off x="2963460" y="2212900"/>
            <a:ext cx="4861292" cy="546274"/>
            <a:chOff x="2299398" y="1781114"/>
            <a:chExt cx="7688269" cy="546274"/>
          </a:xfrm>
        </p:grpSpPr>
        <p:sp>
          <p:nvSpPr>
            <p:cNvPr id="140" name="Google Shape;140;p22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2"/>
            <p:cNvSpPr txBox="1"/>
            <p:nvPr/>
          </p:nvSpPr>
          <p:spPr>
            <a:xfrm>
              <a:off x="2299398" y="2050389"/>
              <a:ext cx="768826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" name="Google Shape;142;p22"/>
          <p:cNvGrpSpPr/>
          <p:nvPr/>
        </p:nvGrpSpPr>
        <p:grpSpPr>
          <a:xfrm>
            <a:off x="2195736" y="2156640"/>
            <a:ext cx="648000" cy="648000"/>
            <a:chOff x="2195736" y="2156640"/>
            <a:chExt cx="648000" cy="648000"/>
          </a:xfrm>
        </p:grpSpPr>
        <p:sp>
          <p:nvSpPr>
            <p:cNvPr id="143" name="Google Shape;143;p22"/>
            <p:cNvSpPr/>
            <p:nvPr/>
          </p:nvSpPr>
          <p:spPr>
            <a:xfrm flipH="1" rot="-5400000">
              <a:off x="2195736" y="215664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44" name="Google Shape;144;p22"/>
            <p:cNvSpPr/>
            <p:nvPr/>
          </p:nvSpPr>
          <p:spPr>
            <a:xfrm flipH="1" rot="-5400000">
              <a:off x="2248988" y="221138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2260570" y="2253787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" name="Google Shape;146;p22"/>
          <p:cNvSpPr/>
          <p:nvPr/>
        </p:nvSpPr>
        <p:spPr>
          <a:xfrm flipH="1" rot="5400000">
            <a:off x="4925293" y="597635"/>
            <a:ext cx="612000" cy="536681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47" name="Google Shape;147;p22"/>
          <p:cNvGrpSpPr/>
          <p:nvPr/>
        </p:nvGrpSpPr>
        <p:grpSpPr>
          <a:xfrm>
            <a:off x="2963460" y="3013301"/>
            <a:ext cx="4861292" cy="546274"/>
            <a:chOff x="2299398" y="1781114"/>
            <a:chExt cx="7688269" cy="546274"/>
          </a:xfrm>
        </p:grpSpPr>
        <p:sp>
          <p:nvSpPr>
            <p:cNvPr id="148" name="Google Shape;148;p22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2"/>
            <p:cNvSpPr txBox="1"/>
            <p:nvPr/>
          </p:nvSpPr>
          <p:spPr>
            <a:xfrm>
              <a:off x="2299398" y="2050389"/>
              <a:ext cx="768826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22"/>
          <p:cNvGrpSpPr/>
          <p:nvPr/>
        </p:nvGrpSpPr>
        <p:grpSpPr>
          <a:xfrm>
            <a:off x="2195736" y="2957040"/>
            <a:ext cx="648000" cy="648000"/>
            <a:chOff x="2195736" y="2957040"/>
            <a:chExt cx="648000" cy="648000"/>
          </a:xfrm>
        </p:grpSpPr>
        <p:sp>
          <p:nvSpPr>
            <p:cNvPr id="151" name="Google Shape;151;p22"/>
            <p:cNvSpPr/>
            <p:nvPr/>
          </p:nvSpPr>
          <p:spPr>
            <a:xfrm flipH="1" rot="-5400000">
              <a:off x="2195736" y="295704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52" name="Google Shape;152;p22"/>
            <p:cNvSpPr/>
            <p:nvPr/>
          </p:nvSpPr>
          <p:spPr>
            <a:xfrm flipH="1" rot="-5400000">
              <a:off x="2248988" y="301178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53" name="Google Shape;153;p22"/>
            <p:cNvSpPr/>
            <p:nvPr/>
          </p:nvSpPr>
          <p:spPr>
            <a:xfrm>
              <a:off x="2260570" y="3054187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" name="Google Shape;154;p22"/>
          <p:cNvSpPr/>
          <p:nvPr/>
        </p:nvSpPr>
        <p:spPr>
          <a:xfrm flipH="1" rot="5400000">
            <a:off x="4925293" y="1398035"/>
            <a:ext cx="612000" cy="536681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55" name="Google Shape;155;p22"/>
          <p:cNvGrpSpPr/>
          <p:nvPr/>
        </p:nvGrpSpPr>
        <p:grpSpPr>
          <a:xfrm>
            <a:off x="2963460" y="3813701"/>
            <a:ext cx="4861292" cy="546274"/>
            <a:chOff x="2299398" y="1781114"/>
            <a:chExt cx="7688269" cy="546274"/>
          </a:xfrm>
        </p:grpSpPr>
        <p:sp>
          <p:nvSpPr>
            <p:cNvPr id="156" name="Google Shape;156;p22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2"/>
            <p:cNvSpPr txBox="1"/>
            <p:nvPr/>
          </p:nvSpPr>
          <p:spPr>
            <a:xfrm>
              <a:off x="2299398" y="2050389"/>
              <a:ext cx="768826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p22"/>
          <p:cNvGrpSpPr/>
          <p:nvPr/>
        </p:nvGrpSpPr>
        <p:grpSpPr>
          <a:xfrm>
            <a:off x="2195736" y="3757440"/>
            <a:ext cx="648000" cy="648000"/>
            <a:chOff x="2195736" y="3757440"/>
            <a:chExt cx="648000" cy="648000"/>
          </a:xfrm>
        </p:grpSpPr>
        <p:sp>
          <p:nvSpPr>
            <p:cNvPr id="159" name="Google Shape;159;p22"/>
            <p:cNvSpPr/>
            <p:nvPr/>
          </p:nvSpPr>
          <p:spPr>
            <a:xfrm flipH="1" rot="-5400000">
              <a:off x="2195736" y="375744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60" name="Google Shape;160;p22"/>
            <p:cNvSpPr/>
            <p:nvPr/>
          </p:nvSpPr>
          <p:spPr>
            <a:xfrm flipH="1" rot="-5400000">
              <a:off x="2248988" y="381218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61" name="Google Shape;161;p22"/>
            <p:cNvSpPr/>
            <p:nvPr/>
          </p:nvSpPr>
          <p:spPr>
            <a:xfrm>
              <a:off x="2260570" y="3854587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49"/>
          <p:cNvGrpSpPr/>
          <p:nvPr/>
        </p:nvGrpSpPr>
        <p:grpSpPr>
          <a:xfrm>
            <a:off x="1360332" y="1766731"/>
            <a:ext cx="7025063" cy="1816297"/>
            <a:chOff x="1291353" y="1755670"/>
            <a:chExt cx="7025063" cy="1816297"/>
          </a:xfrm>
        </p:grpSpPr>
        <p:sp>
          <p:nvSpPr>
            <p:cNvPr id="899" name="Google Shape;899;p49"/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fmla="val 16127381" name="adj1"/>
                <a:gd fmla="val 5490194" name="adj2"/>
                <a:gd fmla="val 4041" name="adj3"/>
              </a:avLst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49"/>
            <p:cNvSpPr/>
            <p:nvPr/>
          </p:nvSpPr>
          <p:spPr>
            <a:xfrm>
              <a:off x="1291353" y="1755670"/>
              <a:ext cx="6156000" cy="72000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9"/>
            <p:cNvSpPr/>
            <p:nvPr/>
          </p:nvSpPr>
          <p:spPr>
            <a:xfrm>
              <a:off x="2340248" y="3499967"/>
              <a:ext cx="5112000" cy="72000"/>
            </a:xfrm>
            <a:prstGeom prst="rect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2" name="Google Shape;902;p49"/>
          <p:cNvGrpSpPr/>
          <p:nvPr/>
        </p:nvGrpSpPr>
        <p:grpSpPr>
          <a:xfrm>
            <a:off x="922197" y="1355667"/>
            <a:ext cx="914400" cy="914400"/>
            <a:chOff x="5364088" y="2787774"/>
            <a:chExt cx="914400" cy="914400"/>
          </a:xfrm>
        </p:grpSpPr>
        <p:sp>
          <p:nvSpPr>
            <p:cNvPr id="903" name="Google Shape;903;p4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4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49"/>
          <p:cNvGrpSpPr/>
          <p:nvPr/>
        </p:nvGrpSpPr>
        <p:grpSpPr>
          <a:xfrm>
            <a:off x="3609680" y="1355667"/>
            <a:ext cx="914400" cy="914400"/>
            <a:chOff x="5364088" y="2787774"/>
            <a:chExt cx="914400" cy="914400"/>
          </a:xfrm>
        </p:grpSpPr>
        <p:sp>
          <p:nvSpPr>
            <p:cNvPr id="906" name="Google Shape;906;p4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4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8" name="Google Shape;908;p49"/>
          <p:cNvGrpSpPr/>
          <p:nvPr/>
        </p:nvGrpSpPr>
        <p:grpSpPr>
          <a:xfrm>
            <a:off x="6297163" y="1355667"/>
            <a:ext cx="914400" cy="914400"/>
            <a:chOff x="5364088" y="2787774"/>
            <a:chExt cx="914400" cy="914400"/>
          </a:xfrm>
        </p:grpSpPr>
        <p:sp>
          <p:nvSpPr>
            <p:cNvPr id="909" name="Google Shape;909;p4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4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1" name="Google Shape;911;p49"/>
          <p:cNvGrpSpPr/>
          <p:nvPr/>
        </p:nvGrpSpPr>
        <p:grpSpPr>
          <a:xfrm>
            <a:off x="2265939" y="3088943"/>
            <a:ext cx="914400" cy="914400"/>
            <a:chOff x="5364088" y="2787774"/>
            <a:chExt cx="914400" cy="914400"/>
          </a:xfrm>
        </p:grpSpPr>
        <p:sp>
          <p:nvSpPr>
            <p:cNvPr id="912" name="Google Shape;912;p4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4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4" name="Google Shape;914;p49"/>
          <p:cNvGrpSpPr/>
          <p:nvPr/>
        </p:nvGrpSpPr>
        <p:grpSpPr>
          <a:xfrm>
            <a:off x="4953422" y="3088943"/>
            <a:ext cx="914400" cy="914400"/>
            <a:chOff x="5364088" y="2787774"/>
            <a:chExt cx="914400" cy="914400"/>
          </a:xfrm>
        </p:grpSpPr>
        <p:sp>
          <p:nvSpPr>
            <p:cNvPr id="915" name="Google Shape;915;p49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49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7" name="Google Shape;917;p49"/>
          <p:cNvGrpSpPr/>
          <p:nvPr/>
        </p:nvGrpSpPr>
        <p:grpSpPr>
          <a:xfrm>
            <a:off x="2569737" y="1659465"/>
            <a:ext cx="306803" cy="306803"/>
            <a:chOff x="1547664" y="3147814"/>
            <a:chExt cx="720080" cy="720080"/>
          </a:xfrm>
        </p:grpSpPr>
        <p:sp>
          <p:nvSpPr>
            <p:cNvPr id="918" name="Google Shape;918;p49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49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0" name="Google Shape;920;p49"/>
          <p:cNvGrpSpPr/>
          <p:nvPr/>
        </p:nvGrpSpPr>
        <p:grpSpPr>
          <a:xfrm>
            <a:off x="5257220" y="1659465"/>
            <a:ext cx="306803" cy="306803"/>
            <a:chOff x="1547664" y="3147814"/>
            <a:chExt cx="720080" cy="720080"/>
          </a:xfrm>
        </p:grpSpPr>
        <p:sp>
          <p:nvSpPr>
            <p:cNvPr id="921" name="Google Shape;921;p49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49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3" name="Google Shape;923;p49"/>
          <p:cNvGrpSpPr/>
          <p:nvPr/>
        </p:nvGrpSpPr>
        <p:grpSpPr>
          <a:xfrm rot="10800000">
            <a:off x="3913479" y="3392742"/>
            <a:ext cx="306803" cy="306803"/>
            <a:chOff x="1547664" y="3147814"/>
            <a:chExt cx="720080" cy="720080"/>
          </a:xfrm>
        </p:grpSpPr>
        <p:sp>
          <p:nvSpPr>
            <p:cNvPr id="924" name="Google Shape;924;p49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49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6" name="Google Shape;926;p49"/>
          <p:cNvGrpSpPr/>
          <p:nvPr/>
        </p:nvGrpSpPr>
        <p:grpSpPr>
          <a:xfrm rot="5400000">
            <a:off x="8169371" y="2526103"/>
            <a:ext cx="306803" cy="306803"/>
            <a:chOff x="1547664" y="3147814"/>
            <a:chExt cx="720080" cy="720080"/>
          </a:xfrm>
        </p:grpSpPr>
        <p:sp>
          <p:nvSpPr>
            <p:cNvPr id="927" name="Google Shape;927;p49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49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9" name="Google Shape;929;p49"/>
          <p:cNvSpPr/>
          <p:nvPr/>
        </p:nvSpPr>
        <p:spPr>
          <a:xfrm rot="-5400000">
            <a:off x="1212690" y="1646051"/>
            <a:ext cx="333413" cy="333630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49"/>
          <p:cNvSpPr/>
          <p:nvPr/>
        </p:nvSpPr>
        <p:spPr>
          <a:xfrm>
            <a:off x="6602480" y="1675769"/>
            <a:ext cx="303765" cy="25392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49"/>
          <p:cNvSpPr/>
          <p:nvPr/>
        </p:nvSpPr>
        <p:spPr>
          <a:xfrm rot="8100000">
            <a:off x="3920239" y="1656091"/>
            <a:ext cx="293279" cy="293280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49"/>
          <p:cNvSpPr/>
          <p:nvPr/>
        </p:nvSpPr>
        <p:spPr>
          <a:xfrm rot="2700000">
            <a:off x="5298806" y="3334295"/>
            <a:ext cx="223629" cy="42546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49"/>
          <p:cNvSpPr/>
          <p:nvPr/>
        </p:nvSpPr>
        <p:spPr>
          <a:xfrm>
            <a:off x="2571070" y="3419759"/>
            <a:ext cx="329069" cy="252769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4" name="Google Shape;934;p49"/>
          <p:cNvGrpSpPr/>
          <p:nvPr/>
        </p:nvGrpSpPr>
        <p:grpSpPr>
          <a:xfrm>
            <a:off x="367418" y="2343685"/>
            <a:ext cx="2023958" cy="863358"/>
            <a:chOff x="803640" y="3362835"/>
            <a:chExt cx="2059657" cy="863358"/>
          </a:xfrm>
        </p:grpSpPr>
        <p:sp>
          <p:nvSpPr>
            <p:cNvPr id="935" name="Google Shape;935;p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7" name="Google Shape;937;p49"/>
          <p:cNvGrpSpPr/>
          <p:nvPr/>
        </p:nvGrpSpPr>
        <p:grpSpPr>
          <a:xfrm>
            <a:off x="3054899" y="2343685"/>
            <a:ext cx="2023958" cy="863358"/>
            <a:chOff x="803640" y="3362835"/>
            <a:chExt cx="2059657" cy="863358"/>
          </a:xfrm>
        </p:grpSpPr>
        <p:sp>
          <p:nvSpPr>
            <p:cNvPr id="938" name="Google Shape;938;p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0" name="Google Shape;940;p49"/>
          <p:cNvGrpSpPr/>
          <p:nvPr/>
        </p:nvGrpSpPr>
        <p:grpSpPr>
          <a:xfrm>
            <a:off x="5742380" y="2343685"/>
            <a:ext cx="2023958" cy="863358"/>
            <a:chOff x="803640" y="3362835"/>
            <a:chExt cx="2059657" cy="863358"/>
          </a:xfrm>
        </p:grpSpPr>
        <p:sp>
          <p:nvSpPr>
            <p:cNvPr id="941" name="Google Shape;941;p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3" name="Google Shape;943;p49"/>
          <p:cNvGrpSpPr/>
          <p:nvPr/>
        </p:nvGrpSpPr>
        <p:grpSpPr>
          <a:xfrm>
            <a:off x="1723626" y="4084656"/>
            <a:ext cx="2023958" cy="863358"/>
            <a:chOff x="803640" y="3362835"/>
            <a:chExt cx="2059657" cy="863358"/>
          </a:xfrm>
        </p:grpSpPr>
        <p:sp>
          <p:nvSpPr>
            <p:cNvPr id="944" name="Google Shape;944;p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6" name="Google Shape;946;p49"/>
          <p:cNvGrpSpPr/>
          <p:nvPr/>
        </p:nvGrpSpPr>
        <p:grpSpPr>
          <a:xfrm>
            <a:off x="4411109" y="4084656"/>
            <a:ext cx="2023958" cy="863358"/>
            <a:chOff x="803640" y="3362835"/>
            <a:chExt cx="2059657" cy="863358"/>
          </a:xfrm>
        </p:grpSpPr>
        <p:sp>
          <p:nvSpPr>
            <p:cNvPr id="947" name="Google Shape;947;p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9" name="Google Shape;949;p49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950" name="Google Shape;950;p49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5" name="Google Shape;955;p5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438" r="6430" t="0"/>
          <a:stretch/>
        </p:blipFill>
        <p:spPr>
          <a:xfrm>
            <a:off x="0" y="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56" name="Google Shape;956;p50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6438" r="6430" t="0"/>
          <a:stretch/>
        </p:blipFill>
        <p:spPr>
          <a:xfrm flipH="1">
            <a:off x="0" y="343350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57" name="Google Shape;957;p50"/>
          <p:cNvPicPr preferRelativeResize="0"/>
          <p:nvPr>
            <p:ph idx="5" type="pic"/>
          </p:nvPr>
        </p:nvPicPr>
        <p:blipFill rotWithShape="1">
          <a:blip r:embed="rId5">
            <a:alphaModFix/>
          </a:blip>
          <a:srcRect b="0" l="6438" r="6430" t="0"/>
          <a:stretch/>
        </p:blipFill>
        <p:spPr>
          <a:xfrm>
            <a:off x="3096000" y="343350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58" name="Google Shape;958;p50"/>
          <p:cNvPicPr preferRelativeResize="0"/>
          <p:nvPr>
            <p:ph idx="6" type="pic"/>
          </p:nvPr>
        </p:nvPicPr>
        <p:blipFill rotWithShape="1">
          <a:blip r:embed="rId6">
            <a:alphaModFix/>
          </a:blip>
          <a:srcRect b="0" l="6438" r="6430" t="0"/>
          <a:stretch/>
        </p:blipFill>
        <p:spPr>
          <a:xfrm>
            <a:off x="6192000" y="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959" name="Google Shape;959;p50"/>
          <p:cNvPicPr preferRelativeResize="0"/>
          <p:nvPr>
            <p:ph idx="7" type="pic"/>
          </p:nvPr>
        </p:nvPicPr>
        <p:blipFill rotWithShape="1">
          <a:blip r:embed="rId7">
            <a:alphaModFix/>
          </a:blip>
          <a:srcRect b="0" l="6438" r="6430" t="0"/>
          <a:stretch/>
        </p:blipFill>
        <p:spPr>
          <a:xfrm>
            <a:off x="6192000" y="343350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960" name="Google Shape;960;p50"/>
          <p:cNvGrpSpPr/>
          <p:nvPr/>
        </p:nvGrpSpPr>
        <p:grpSpPr>
          <a:xfrm>
            <a:off x="323600" y="2249245"/>
            <a:ext cx="648000" cy="648000"/>
            <a:chOff x="3267472" y="1851704"/>
            <a:chExt cx="648000" cy="648000"/>
          </a:xfrm>
        </p:grpSpPr>
        <p:sp>
          <p:nvSpPr>
            <p:cNvPr id="961" name="Google Shape;961;p50"/>
            <p:cNvSpPr/>
            <p:nvPr/>
          </p:nvSpPr>
          <p:spPr>
            <a:xfrm flipH="1" rot="-5400000">
              <a:off x="3267472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962" name="Google Shape;962;p50"/>
            <p:cNvSpPr/>
            <p:nvPr/>
          </p:nvSpPr>
          <p:spPr>
            <a:xfrm flipH="1" rot="-5400000">
              <a:off x="3320724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963" name="Google Shape;963;p50"/>
          <p:cNvGrpSpPr/>
          <p:nvPr/>
        </p:nvGrpSpPr>
        <p:grpSpPr>
          <a:xfrm>
            <a:off x="6444208" y="2249245"/>
            <a:ext cx="648000" cy="648000"/>
            <a:chOff x="522783" y="3435880"/>
            <a:chExt cx="648000" cy="648000"/>
          </a:xfrm>
        </p:grpSpPr>
        <p:sp>
          <p:nvSpPr>
            <p:cNvPr id="964" name="Google Shape;964;p50"/>
            <p:cNvSpPr/>
            <p:nvPr/>
          </p:nvSpPr>
          <p:spPr>
            <a:xfrm flipH="1" rot="-5400000">
              <a:off x="522783" y="343588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965" name="Google Shape;965;p50"/>
            <p:cNvSpPr/>
            <p:nvPr/>
          </p:nvSpPr>
          <p:spPr>
            <a:xfrm flipH="1" rot="-5400000">
              <a:off x="576035" y="349062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966" name="Google Shape;966;p50"/>
          <p:cNvGrpSpPr/>
          <p:nvPr/>
        </p:nvGrpSpPr>
        <p:grpSpPr>
          <a:xfrm>
            <a:off x="3383904" y="2249245"/>
            <a:ext cx="648000" cy="648000"/>
            <a:chOff x="3267471" y="3435880"/>
            <a:chExt cx="648000" cy="648000"/>
          </a:xfrm>
        </p:grpSpPr>
        <p:sp>
          <p:nvSpPr>
            <p:cNvPr id="967" name="Google Shape;967;p50"/>
            <p:cNvSpPr/>
            <p:nvPr/>
          </p:nvSpPr>
          <p:spPr>
            <a:xfrm flipH="1" rot="-5400000">
              <a:off x="3267471" y="343588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968" name="Google Shape;968;p50"/>
            <p:cNvSpPr/>
            <p:nvPr/>
          </p:nvSpPr>
          <p:spPr>
            <a:xfrm flipH="1" rot="-5400000">
              <a:off x="3320723" y="349062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969" name="Google Shape;969;p50"/>
          <p:cNvGrpSpPr/>
          <p:nvPr/>
        </p:nvGrpSpPr>
        <p:grpSpPr>
          <a:xfrm>
            <a:off x="1187624" y="2023109"/>
            <a:ext cx="1512168" cy="1100272"/>
            <a:chOff x="2299398" y="1781114"/>
            <a:chExt cx="7688269" cy="1100272"/>
          </a:xfrm>
        </p:grpSpPr>
        <p:sp>
          <p:nvSpPr>
            <p:cNvPr id="970" name="Google Shape;970;p50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50"/>
            <p:cNvSpPr txBox="1"/>
            <p:nvPr/>
          </p:nvSpPr>
          <p:spPr>
            <a:xfrm>
              <a:off x="2299398" y="2050389"/>
              <a:ext cx="768826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2" name="Google Shape;972;p50"/>
          <p:cNvSpPr/>
          <p:nvPr/>
        </p:nvSpPr>
        <p:spPr>
          <a:xfrm>
            <a:off x="466741" y="2393245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50"/>
          <p:cNvSpPr/>
          <p:nvPr/>
        </p:nvSpPr>
        <p:spPr>
          <a:xfrm>
            <a:off x="3547597" y="2413258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50"/>
          <p:cNvSpPr/>
          <p:nvPr/>
        </p:nvSpPr>
        <p:spPr>
          <a:xfrm>
            <a:off x="6588209" y="2421245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5" name="Google Shape;975;p50"/>
          <p:cNvGrpSpPr/>
          <p:nvPr/>
        </p:nvGrpSpPr>
        <p:grpSpPr>
          <a:xfrm>
            <a:off x="4211960" y="2023109"/>
            <a:ext cx="1512168" cy="1100272"/>
            <a:chOff x="2299398" y="1781114"/>
            <a:chExt cx="7688269" cy="1100272"/>
          </a:xfrm>
        </p:grpSpPr>
        <p:sp>
          <p:nvSpPr>
            <p:cNvPr id="976" name="Google Shape;976;p50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50"/>
            <p:cNvSpPr txBox="1"/>
            <p:nvPr/>
          </p:nvSpPr>
          <p:spPr>
            <a:xfrm>
              <a:off x="2299398" y="2050389"/>
              <a:ext cx="768826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8" name="Google Shape;978;p50"/>
          <p:cNvGrpSpPr/>
          <p:nvPr/>
        </p:nvGrpSpPr>
        <p:grpSpPr>
          <a:xfrm>
            <a:off x="7236296" y="2023109"/>
            <a:ext cx="1512168" cy="1100272"/>
            <a:chOff x="2299398" y="1781114"/>
            <a:chExt cx="7688269" cy="1100272"/>
          </a:xfrm>
        </p:grpSpPr>
        <p:sp>
          <p:nvSpPr>
            <p:cNvPr id="979" name="Google Shape;979;p50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50"/>
            <p:cNvSpPr txBox="1"/>
            <p:nvPr/>
          </p:nvSpPr>
          <p:spPr>
            <a:xfrm>
              <a:off x="2299398" y="2050389"/>
              <a:ext cx="768826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81" name="Google Shape;981;p50"/>
          <p:cNvPicPr preferRelativeResize="0"/>
          <p:nvPr>
            <p:ph idx="4" type="pic"/>
          </p:nvPr>
        </p:nvPicPr>
        <p:blipFill rotWithShape="1">
          <a:blip r:embed="rId8">
            <a:alphaModFix/>
          </a:blip>
          <a:srcRect b="0" l="6438" r="6430" t="0"/>
          <a:stretch/>
        </p:blipFill>
        <p:spPr>
          <a:xfrm>
            <a:off x="3096000" y="0"/>
            <a:ext cx="2952000" cy="171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6" name="Google Shape;986;p51"/>
          <p:cNvGrpSpPr/>
          <p:nvPr/>
        </p:nvGrpSpPr>
        <p:grpSpPr>
          <a:xfrm>
            <a:off x="5672923" y="1707654"/>
            <a:ext cx="2787509" cy="2736304"/>
            <a:chOff x="2227884" y="1330362"/>
            <a:chExt cx="2835932" cy="2736304"/>
          </a:xfrm>
        </p:grpSpPr>
        <p:sp>
          <p:nvSpPr>
            <p:cNvPr id="987" name="Google Shape;987;p51"/>
            <p:cNvSpPr txBox="1"/>
            <p:nvPr/>
          </p:nvSpPr>
          <p:spPr>
            <a:xfrm>
              <a:off x="2227884" y="1758342"/>
              <a:ext cx="2835932" cy="2308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988" name="Google Shape;988;p51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</p:grpSp>
      <p:grpSp>
        <p:nvGrpSpPr>
          <p:cNvPr id="989" name="Google Shape;989;p51"/>
          <p:cNvGrpSpPr/>
          <p:nvPr/>
        </p:nvGrpSpPr>
        <p:grpSpPr>
          <a:xfrm>
            <a:off x="1869345" y="1707654"/>
            <a:ext cx="2787509" cy="2736304"/>
            <a:chOff x="2227884" y="1330362"/>
            <a:chExt cx="2835932" cy="2736304"/>
          </a:xfrm>
        </p:grpSpPr>
        <p:sp>
          <p:nvSpPr>
            <p:cNvPr id="990" name="Google Shape;990;p51"/>
            <p:cNvSpPr txBox="1"/>
            <p:nvPr/>
          </p:nvSpPr>
          <p:spPr>
            <a:xfrm>
              <a:off x="2227884" y="1758342"/>
              <a:ext cx="2835932" cy="2308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You can simply impress your audience and add a unique zing and appeal to your Presentations.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991" name="Google Shape;991;p51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2" name="Google Shape;992;p51"/>
          <p:cNvSpPr/>
          <p:nvPr/>
        </p:nvSpPr>
        <p:spPr>
          <a:xfrm>
            <a:off x="1218114" y="1707654"/>
            <a:ext cx="552754" cy="55275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1"/>
          <p:cNvSpPr/>
          <p:nvPr/>
        </p:nvSpPr>
        <p:spPr>
          <a:xfrm>
            <a:off x="5004048" y="1707654"/>
            <a:ext cx="552754" cy="55275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51"/>
          <p:cNvSpPr txBox="1"/>
          <p:nvPr/>
        </p:nvSpPr>
        <p:spPr>
          <a:xfrm>
            <a:off x="1276634" y="1805907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51"/>
          <p:cNvSpPr txBox="1"/>
          <p:nvPr/>
        </p:nvSpPr>
        <p:spPr>
          <a:xfrm>
            <a:off x="5070721" y="1798743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51"/>
          <p:cNvSpPr txBox="1"/>
          <p:nvPr>
            <p:ph idx="1" type="subTitle"/>
          </p:nvPr>
        </p:nvSpPr>
        <p:spPr>
          <a:xfrm>
            <a:off x="1432025" y="1128525"/>
            <a:ext cx="69318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997" name="Google Shape;997;p51"/>
          <p:cNvSpPr txBox="1"/>
          <p:nvPr>
            <p:ph type="title"/>
          </p:nvPr>
        </p:nvSpPr>
        <p:spPr>
          <a:xfrm>
            <a:off x="1446957" y="603025"/>
            <a:ext cx="69219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B1502"/>
              </a:buClr>
              <a:buFont typeface="Arial"/>
              <a:buNone/>
            </a:pPr>
            <a:r>
              <a:rPr lang="en" sz="4000">
                <a:solidFill>
                  <a:srgbClr val="FB1502"/>
                </a:solidFill>
              </a:rPr>
              <a:t>Columns</a:t>
            </a:r>
            <a:r>
              <a:rPr lang="en" sz="4000"/>
              <a:t> Style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Google Shape;1002;p52"/>
          <p:cNvGrpSpPr/>
          <p:nvPr/>
        </p:nvGrpSpPr>
        <p:grpSpPr>
          <a:xfrm>
            <a:off x="1403648" y="1655898"/>
            <a:ext cx="6877710" cy="2811806"/>
            <a:chOff x="2227884" y="1338988"/>
            <a:chExt cx="6160540" cy="2811806"/>
          </a:xfrm>
        </p:grpSpPr>
        <p:sp>
          <p:nvSpPr>
            <p:cNvPr id="1003" name="Google Shape;1003;p52"/>
            <p:cNvSpPr txBox="1"/>
            <p:nvPr/>
          </p:nvSpPr>
          <p:spPr>
            <a:xfrm>
              <a:off x="2227884" y="1657804"/>
              <a:ext cx="616054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I hope and I believe that this Template will your Time, Money and Reputation. Get a modern PowerPoint  Presentation that is beautifully designed.  I hope and I believe that this Template will your Time, Money and Reputation.  You can simply impress your audience and add a unique zing and appeal to your Presentations. Easy to change colors, photos and Text. Get a modern PowerPoint  Presentation that is beautifully designed.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</p:txBody>
        </p:sp>
        <p:sp>
          <p:nvSpPr>
            <p:cNvPr id="1004" name="Google Shape;1004;p52"/>
            <p:cNvSpPr txBox="1"/>
            <p:nvPr/>
          </p:nvSpPr>
          <p:spPr>
            <a:xfrm>
              <a:off x="2227884" y="1338988"/>
              <a:ext cx="61605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FB1502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sp>
        <p:nvSpPr>
          <p:cNvPr id="1005" name="Google Shape;1005;p52"/>
          <p:cNvSpPr txBox="1"/>
          <p:nvPr>
            <p:ph idx="1" type="subTitle"/>
          </p:nvPr>
        </p:nvSpPr>
        <p:spPr>
          <a:xfrm>
            <a:off x="1432025" y="1128525"/>
            <a:ext cx="69318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1006" name="Google Shape;1006;p52"/>
          <p:cNvSpPr txBox="1"/>
          <p:nvPr>
            <p:ph type="title"/>
          </p:nvPr>
        </p:nvSpPr>
        <p:spPr>
          <a:xfrm>
            <a:off x="1446957" y="603025"/>
            <a:ext cx="69219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B1502"/>
              </a:buClr>
              <a:buFont typeface="Arial"/>
              <a:buNone/>
            </a:pPr>
            <a:r>
              <a:rPr lang="en" sz="4000">
                <a:solidFill>
                  <a:srgbClr val="FB1502"/>
                </a:solidFill>
              </a:rPr>
              <a:t>Columns</a:t>
            </a:r>
            <a:r>
              <a:rPr lang="en" sz="4000"/>
              <a:t> Style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53"/>
          <p:cNvSpPr txBox="1"/>
          <p:nvPr>
            <p:ph idx="1" type="subTitle"/>
          </p:nvPr>
        </p:nvSpPr>
        <p:spPr>
          <a:xfrm>
            <a:off x="-13150" y="3934800"/>
            <a:ext cx="9157200" cy="45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lang="en">
                <a:solidFill>
                  <a:srgbClr val="262626"/>
                </a:solidFill>
              </a:rPr>
              <a:t>Insert the title of your subtitle Here</a:t>
            </a:r>
            <a:endParaRPr/>
          </a:p>
        </p:txBody>
      </p:sp>
      <p:sp>
        <p:nvSpPr>
          <p:cNvPr id="1012" name="Google Shape;1012;p53"/>
          <p:cNvSpPr txBox="1"/>
          <p:nvPr>
            <p:ph type="title"/>
          </p:nvPr>
        </p:nvSpPr>
        <p:spPr>
          <a:xfrm>
            <a:off x="6575" y="3442150"/>
            <a:ext cx="91440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lang="en">
                <a:solidFill>
                  <a:srgbClr val="262626"/>
                </a:solidFill>
              </a:rPr>
              <a:t>Thank you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54"/>
          <p:cNvSpPr txBox="1"/>
          <p:nvPr/>
        </p:nvSpPr>
        <p:spPr>
          <a:xfrm>
            <a:off x="1691680" y="2074441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4"/>
          <p:cNvSpPr txBox="1"/>
          <p:nvPr/>
        </p:nvSpPr>
        <p:spPr>
          <a:xfrm>
            <a:off x="1691680" y="2695473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Illustrated  backgrounds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54"/>
          <p:cNvSpPr txBox="1"/>
          <p:nvPr/>
        </p:nvSpPr>
        <p:spPr>
          <a:xfrm>
            <a:off x="1691680" y="331650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54"/>
          <p:cNvSpPr txBox="1"/>
          <p:nvPr/>
        </p:nvSpPr>
        <p:spPr>
          <a:xfrm>
            <a:off x="1691680" y="14534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54"/>
          <p:cNvSpPr txBox="1"/>
          <p:nvPr/>
        </p:nvSpPr>
        <p:spPr>
          <a:xfrm>
            <a:off x="2193491" y="275894"/>
            <a:ext cx="6950509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B1502"/>
              </a:buClr>
              <a:buFont typeface="Arial"/>
              <a:buNone/>
            </a:pPr>
            <a:r>
              <a:rPr b="1" lang="en" sz="40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 b="1" sz="4000">
              <a:solidFill>
                <a:srgbClr val="FB15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54"/>
          <p:cNvSpPr txBox="1"/>
          <p:nvPr/>
        </p:nvSpPr>
        <p:spPr>
          <a:xfrm>
            <a:off x="2123728" y="4799129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54"/>
          <p:cNvSpPr txBox="1"/>
          <p:nvPr/>
        </p:nvSpPr>
        <p:spPr>
          <a:xfrm>
            <a:off x="1712195" y="3937535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5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55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55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1" name="Google Shape;1031;p55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1032" name="Google Shape;1032;p55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55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55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55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6" name="Google Shape;1036;p55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55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55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55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55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55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55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55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55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5" name="Google Shape;1045;p55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1046" name="Google Shape;1046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8" name="Google Shape;1048;p55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1049" name="Google Shape;1049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1" name="Google Shape;1051;p55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1052" name="Google Shape;1052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4" name="Google Shape;1054;p55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1055" name="Google Shape;1055;p55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55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7" name="Google Shape;1057;p55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55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55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55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55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55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55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4" name="Google Shape;1064;p55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5" name="Google Shape;1065;p55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55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55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55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55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55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55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55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55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4" name="Google Shape;1074;p55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55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55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7" name="Google Shape;1077;p55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55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55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55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55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55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p55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55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55"/>
          <p:cNvSpPr txBox="1"/>
          <p:nvPr>
            <p:ph type="title"/>
          </p:nvPr>
        </p:nvSpPr>
        <p:spPr>
          <a:xfrm>
            <a:off x="19683" y="172100"/>
            <a:ext cx="9124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Fully Editable Icon Sets : A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56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56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56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56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56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56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56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56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56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56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56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56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56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56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56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56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56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56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56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56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56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56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56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56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56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56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56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56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56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56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56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56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56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56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4" name="Google Shape;1124;p56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1125" name="Google Shape;1125;p56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56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7" name="Google Shape;1127;p56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1128" name="Google Shape;1128;p56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56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56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1" name="Google Shape;1131;p56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56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56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56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56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56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56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56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56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56"/>
          <p:cNvSpPr txBox="1"/>
          <p:nvPr>
            <p:ph type="title"/>
          </p:nvPr>
        </p:nvSpPr>
        <p:spPr>
          <a:xfrm>
            <a:off x="19683" y="172100"/>
            <a:ext cx="9124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Fully Editable Icon Sets : B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57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57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57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57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57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57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57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57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57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57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55" name="Google Shape;1155;p57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156" name="Google Shape;1156;p5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5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5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5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0" name="Google Shape;1160;p57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57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57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3" name="Google Shape;1163;p57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164" name="Google Shape;1164;p5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5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6" name="Google Shape;1166;p57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57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57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57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57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57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57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57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57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57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57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57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57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57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57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57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57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57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57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57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57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p57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57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57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57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57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57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57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57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57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57"/>
          <p:cNvSpPr txBox="1"/>
          <p:nvPr>
            <p:ph type="title"/>
          </p:nvPr>
        </p:nvSpPr>
        <p:spPr>
          <a:xfrm>
            <a:off x="19683" y="172100"/>
            <a:ext cx="9124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Fully Editable Icon Sets : C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0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1" name="Google Shape;1201;p58"/>
          <p:cNvGrpSpPr/>
          <p:nvPr/>
        </p:nvGrpSpPr>
        <p:grpSpPr>
          <a:xfrm>
            <a:off x="3984678" y="1923678"/>
            <a:ext cx="1174643" cy="2013391"/>
            <a:chOff x="930084" y="2610003"/>
            <a:chExt cx="1174643" cy="2013391"/>
          </a:xfrm>
        </p:grpSpPr>
        <p:sp>
          <p:nvSpPr>
            <p:cNvPr id="1202" name="Google Shape;1202;p58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58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251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21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4" name="Google Shape;1204;p58"/>
          <p:cNvSpPr txBox="1"/>
          <p:nvPr>
            <p:ph type="title"/>
          </p:nvPr>
        </p:nvSpPr>
        <p:spPr>
          <a:xfrm>
            <a:off x="19683" y="172100"/>
            <a:ext cx="9124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/>
          <p:nvPr/>
        </p:nvSpPr>
        <p:spPr>
          <a:xfrm>
            <a:off x="4242731" y="1610173"/>
            <a:ext cx="658538" cy="663900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3"/>
          <p:cNvSpPr txBox="1"/>
          <p:nvPr>
            <p:ph idx="1" type="subTitle"/>
          </p:nvPr>
        </p:nvSpPr>
        <p:spPr>
          <a:xfrm>
            <a:off x="-13150" y="3172800"/>
            <a:ext cx="91572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168" name="Google Shape;168;p23"/>
          <p:cNvSpPr txBox="1"/>
          <p:nvPr>
            <p:ph type="title"/>
          </p:nvPr>
        </p:nvSpPr>
        <p:spPr>
          <a:xfrm>
            <a:off x="6575" y="2680150"/>
            <a:ext cx="91440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3600"/>
              <a:t>Section Break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/>
          <p:nvPr>
            <p:ph idx="1" type="subTitle"/>
          </p:nvPr>
        </p:nvSpPr>
        <p:spPr>
          <a:xfrm>
            <a:off x="-13150" y="3934800"/>
            <a:ext cx="9157200" cy="45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62626"/>
                </a:solidFill>
              </a:rPr>
              <a:t>Insert the title of your subtitle Here</a:t>
            </a:r>
            <a:endParaRPr/>
          </a:p>
        </p:txBody>
      </p:sp>
      <p:sp>
        <p:nvSpPr>
          <p:cNvPr id="174" name="Google Shape;174;p24"/>
          <p:cNvSpPr txBox="1"/>
          <p:nvPr>
            <p:ph type="title"/>
          </p:nvPr>
        </p:nvSpPr>
        <p:spPr>
          <a:xfrm>
            <a:off x="6575" y="3442150"/>
            <a:ext cx="91440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lang="en">
                <a:solidFill>
                  <a:srgbClr val="262626"/>
                </a:solidFill>
              </a:rPr>
              <a:t>Welcome!!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/>
          <p:nvPr/>
        </p:nvSpPr>
        <p:spPr>
          <a:xfrm flipH="1" rot="5400000">
            <a:off x="1382937" y="1055637"/>
            <a:ext cx="1224134" cy="22401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80" name="Google Shape;180;p25"/>
          <p:cNvGrpSpPr/>
          <p:nvPr/>
        </p:nvGrpSpPr>
        <p:grpSpPr>
          <a:xfrm>
            <a:off x="1296470" y="1625568"/>
            <a:ext cx="1818602" cy="1100272"/>
            <a:chOff x="2299398" y="1781114"/>
            <a:chExt cx="7688269" cy="1100272"/>
          </a:xfrm>
        </p:grpSpPr>
        <p:sp>
          <p:nvSpPr>
            <p:cNvPr id="181" name="Google Shape;181;p25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5"/>
            <p:cNvSpPr txBox="1"/>
            <p:nvPr/>
          </p:nvSpPr>
          <p:spPr>
            <a:xfrm>
              <a:off x="2299398" y="2050389"/>
              <a:ext cx="768826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" name="Google Shape;183;p25"/>
          <p:cNvGrpSpPr/>
          <p:nvPr/>
        </p:nvGrpSpPr>
        <p:grpSpPr>
          <a:xfrm>
            <a:off x="522784" y="1851704"/>
            <a:ext cx="648000" cy="648000"/>
            <a:chOff x="522784" y="1851704"/>
            <a:chExt cx="648000" cy="648000"/>
          </a:xfrm>
        </p:grpSpPr>
        <p:sp>
          <p:nvSpPr>
            <p:cNvPr id="184" name="Google Shape;184;p25"/>
            <p:cNvSpPr/>
            <p:nvPr/>
          </p:nvSpPr>
          <p:spPr>
            <a:xfrm flipH="1" rot="-5400000">
              <a:off x="522784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85" name="Google Shape;185;p25"/>
            <p:cNvSpPr/>
            <p:nvPr/>
          </p:nvSpPr>
          <p:spPr>
            <a:xfrm flipH="1" rot="-5400000">
              <a:off x="576036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86" name="Google Shape;186;p25"/>
            <p:cNvSpPr/>
            <p:nvPr/>
          </p:nvSpPr>
          <p:spPr>
            <a:xfrm>
              <a:off x="587618" y="1944872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Google Shape;187;p25"/>
          <p:cNvSpPr/>
          <p:nvPr/>
        </p:nvSpPr>
        <p:spPr>
          <a:xfrm flipH="1" rot="5400000">
            <a:off x="4127625" y="1055637"/>
            <a:ext cx="1224134" cy="22401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88" name="Google Shape;188;p25"/>
          <p:cNvGrpSpPr/>
          <p:nvPr/>
        </p:nvGrpSpPr>
        <p:grpSpPr>
          <a:xfrm>
            <a:off x="4041158" y="1625568"/>
            <a:ext cx="1818602" cy="1100272"/>
            <a:chOff x="2299398" y="1781114"/>
            <a:chExt cx="7688269" cy="1100272"/>
          </a:xfrm>
        </p:grpSpPr>
        <p:sp>
          <p:nvSpPr>
            <p:cNvPr id="189" name="Google Shape;189;p25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5"/>
            <p:cNvSpPr txBox="1"/>
            <p:nvPr/>
          </p:nvSpPr>
          <p:spPr>
            <a:xfrm>
              <a:off x="2299398" y="2050389"/>
              <a:ext cx="768826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" name="Google Shape;191;p25"/>
          <p:cNvGrpSpPr/>
          <p:nvPr/>
        </p:nvGrpSpPr>
        <p:grpSpPr>
          <a:xfrm>
            <a:off x="3267472" y="1851704"/>
            <a:ext cx="648000" cy="648000"/>
            <a:chOff x="3267472" y="1851704"/>
            <a:chExt cx="648000" cy="648000"/>
          </a:xfrm>
        </p:grpSpPr>
        <p:sp>
          <p:nvSpPr>
            <p:cNvPr id="192" name="Google Shape;192;p25"/>
            <p:cNvSpPr/>
            <p:nvPr/>
          </p:nvSpPr>
          <p:spPr>
            <a:xfrm flipH="1" rot="-5400000">
              <a:off x="3267472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93" name="Google Shape;193;p25"/>
            <p:cNvSpPr/>
            <p:nvPr/>
          </p:nvSpPr>
          <p:spPr>
            <a:xfrm flipH="1" rot="-5400000">
              <a:off x="3320724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94" name="Google Shape;194;p25"/>
            <p:cNvSpPr/>
            <p:nvPr/>
          </p:nvSpPr>
          <p:spPr>
            <a:xfrm>
              <a:off x="3332306" y="1944872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" name="Google Shape;195;p25"/>
          <p:cNvSpPr/>
          <p:nvPr/>
        </p:nvSpPr>
        <p:spPr>
          <a:xfrm flipH="1" rot="5400000">
            <a:off x="6872313" y="1055637"/>
            <a:ext cx="1224134" cy="22401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196" name="Google Shape;196;p25"/>
          <p:cNvGrpSpPr/>
          <p:nvPr/>
        </p:nvGrpSpPr>
        <p:grpSpPr>
          <a:xfrm>
            <a:off x="6785846" y="1625568"/>
            <a:ext cx="1818602" cy="1100272"/>
            <a:chOff x="2299398" y="1781114"/>
            <a:chExt cx="7688269" cy="1100272"/>
          </a:xfrm>
        </p:grpSpPr>
        <p:sp>
          <p:nvSpPr>
            <p:cNvPr id="197" name="Google Shape;197;p25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5"/>
            <p:cNvSpPr txBox="1"/>
            <p:nvPr/>
          </p:nvSpPr>
          <p:spPr>
            <a:xfrm>
              <a:off x="2299398" y="2050389"/>
              <a:ext cx="768826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25"/>
          <p:cNvGrpSpPr/>
          <p:nvPr/>
        </p:nvGrpSpPr>
        <p:grpSpPr>
          <a:xfrm>
            <a:off x="6012160" y="1851704"/>
            <a:ext cx="648000" cy="648000"/>
            <a:chOff x="6012160" y="1851704"/>
            <a:chExt cx="648000" cy="648000"/>
          </a:xfrm>
        </p:grpSpPr>
        <p:sp>
          <p:nvSpPr>
            <p:cNvPr id="200" name="Google Shape;200;p25"/>
            <p:cNvSpPr/>
            <p:nvPr/>
          </p:nvSpPr>
          <p:spPr>
            <a:xfrm flipH="1" rot="-5400000">
              <a:off x="6012160" y="1851704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01" name="Google Shape;201;p25"/>
            <p:cNvSpPr/>
            <p:nvPr/>
          </p:nvSpPr>
          <p:spPr>
            <a:xfrm flipH="1" rot="-5400000">
              <a:off x="6065412" y="1906452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02" name="Google Shape;202;p25"/>
            <p:cNvSpPr/>
            <p:nvPr/>
          </p:nvSpPr>
          <p:spPr>
            <a:xfrm>
              <a:off x="6076994" y="1944872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" name="Google Shape;203;p25"/>
          <p:cNvSpPr/>
          <p:nvPr/>
        </p:nvSpPr>
        <p:spPr>
          <a:xfrm flipH="1" rot="5400000">
            <a:off x="1382936" y="2639813"/>
            <a:ext cx="1224134" cy="22401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04" name="Google Shape;204;p25"/>
          <p:cNvGrpSpPr/>
          <p:nvPr/>
        </p:nvGrpSpPr>
        <p:grpSpPr>
          <a:xfrm>
            <a:off x="1296469" y="3209744"/>
            <a:ext cx="1818602" cy="1100272"/>
            <a:chOff x="2299398" y="1781114"/>
            <a:chExt cx="7688269" cy="1100272"/>
          </a:xfrm>
        </p:grpSpPr>
        <p:sp>
          <p:nvSpPr>
            <p:cNvPr id="205" name="Google Shape;205;p25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5"/>
            <p:cNvSpPr txBox="1"/>
            <p:nvPr/>
          </p:nvSpPr>
          <p:spPr>
            <a:xfrm>
              <a:off x="2299398" y="2050389"/>
              <a:ext cx="768826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" name="Google Shape;207;p25"/>
          <p:cNvGrpSpPr/>
          <p:nvPr/>
        </p:nvGrpSpPr>
        <p:grpSpPr>
          <a:xfrm>
            <a:off x="522783" y="3435880"/>
            <a:ext cx="648000" cy="648000"/>
            <a:chOff x="522783" y="3435880"/>
            <a:chExt cx="648000" cy="648000"/>
          </a:xfrm>
        </p:grpSpPr>
        <p:sp>
          <p:nvSpPr>
            <p:cNvPr id="208" name="Google Shape;208;p25"/>
            <p:cNvSpPr/>
            <p:nvPr/>
          </p:nvSpPr>
          <p:spPr>
            <a:xfrm flipH="1" rot="-5400000">
              <a:off x="522783" y="343588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09" name="Google Shape;209;p25"/>
            <p:cNvSpPr/>
            <p:nvPr/>
          </p:nvSpPr>
          <p:spPr>
            <a:xfrm flipH="1" rot="-5400000">
              <a:off x="576035" y="349062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10" name="Google Shape;210;p25"/>
            <p:cNvSpPr/>
            <p:nvPr/>
          </p:nvSpPr>
          <p:spPr>
            <a:xfrm>
              <a:off x="587617" y="3529048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" name="Google Shape;211;p25"/>
          <p:cNvSpPr/>
          <p:nvPr/>
        </p:nvSpPr>
        <p:spPr>
          <a:xfrm flipH="1" rot="5400000">
            <a:off x="4127624" y="2639813"/>
            <a:ext cx="1224134" cy="22401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12" name="Google Shape;212;p25"/>
          <p:cNvGrpSpPr/>
          <p:nvPr/>
        </p:nvGrpSpPr>
        <p:grpSpPr>
          <a:xfrm>
            <a:off x="4041157" y="3209744"/>
            <a:ext cx="1818602" cy="1100272"/>
            <a:chOff x="2299398" y="1781114"/>
            <a:chExt cx="7688269" cy="1100272"/>
          </a:xfrm>
        </p:grpSpPr>
        <p:sp>
          <p:nvSpPr>
            <p:cNvPr id="213" name="Google Shape;213;p25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5"/>
            <p:cNvSpPr txBox="1"/>
            <p:nvPr/>
          </p:nvSpPr>
          <p:spPr>
            <a:xfrm>
              <a:off x="2299398" y="2050389"/>
              <a:ext cx="768826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p25"/>
          <p:cNvGrpSpPr/>
          <p:nvPr/>
        </p:nvGrpSpPr>
        <p:grpSpPr>
          <a:xfrm>
            <a:off x="3267471" y="3435880"/>
            <a:ext cx="648000" cy="648000"/>
            <a:chOff x="3267471" y="3435880"/>
            <a:chExt cx="648000" cy="648000"/>
          </a:xfrm>
        </p:grpSpPr>
        <p:sp>
          <p:nvSpPr>
            <p:cNvPr id="216" name="Google Shape;216;p25"/>
            <p:cNvSpPr/>
            <p:nvPr/>
          </p:nvSpPr>
          <p:spPr>
            <a:xfrm flipH="1" rot="-5400000">
              <a:off x="3267471" y="343588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17" name="Google Shape;217;p25"/>
            <p:cNvSpPr/>
            <p:nvPr/>
          </p:nvSpPr>
          <p:spPr>
            <a:xfrm flipH="1" rot="-5400000">
              <a:off x="3320723" y="349062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18" name="Google Shape;218;p25"/>
            <p:cNvSpPr/>
            <p:nvPr/>
          </p:nvSpPr>
          <p:spPr>
            <a:xfrm>
              <a:off x="3332305" y="3529048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9" name="Google Shape;219;p25"/>
          <p:cNvSpPr/>
          <p:nvPr/>
        </p:nvSpPr>
        <p:spPr>
          <a:xfrm flipH="1" rot="5400000">
            <a:off x="6872312" y="2639813"/>
            <a:ext cx="1224134" cy="22401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220" name="Google Shape;220;p25"/>
          <p:cNvGrpSpPr/>
          <p:nvPr/>
        </p:nvGrpSpPr>
        <p:grpSpPr>
          <a:xfrm>
            <a:off x="6785845" y="3209744"/>
            <a:ext cx="1818602" cy="1100272"/>
            <a:chOff x="2299398" y="1781114"/>
            <a:chExt cx="7688269" cy="1100272"/>
          </a:xfrm>
        </p:grpSpPr>
        <p:sp>
          <p:nvSpPr>
            <p:cNvPr id="221" name="Google Shape;221;p25"/>
            <p:cNvSpPr txBox="1"/>
            <p:nvPr/>
          </p:nvSpPr>
          <p:spPr>
            <a:xfrm>
              <a:off x="2299398" y="1781114"/>
              <a:ext cx="76882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5"/>
            <p:cNvSpPr txBox="1"/>
            <p:nvPr/>
          </p:nvSpPr>
          <p:spPr>
            <a:xfrm>
              <a:off x="2299398" y="2050389"/>
              <a:ext cx="7688269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p25"/>
          <p:cNvGrpSpPr/>
          <p:nvPr/>
        </p:nvGrpSpPr>
        <p:grpSpPr>
          <a:xfrm>
            <a:off x="6012159" y="3435880"/>
            <a:ext cx="648000" cy="648000"/>
            <a:chOff x="6012159" y="3435880"/>
            <a:chExt cx="648000" cy="648000"/>
          </a:xfrm>
        </p:grpSpPr>
        <p:sp>
          <p:nvSpPr>
            <p:cNvPr id="224" name="Google Shape;224;p25"/>
            <p:cNvSpPr/>
            <p:nvPr/>
          </p:nvSpPr>
          <p:spPr>
            <a:xfrm flipH="1" rot="-5400000">
              <a:off x="6012159" y="3435880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25" name="Google Shape;225;p25"/>
            <p:cNvSpPr/>
            <p:nvPr/>
          </p:nvSpPr>
          <p:spPr>
            <a:xfrm flipH="1" rot="-5400000">
              <a:off x="6065411" y="3490628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226" name="Google Shape;226;p25"/>
            <p:cNvSpPr/>
            <p:nvPr/>
          </p:nvSpPr>
          <p:spPr>
            <a:xfrm>
              <a:off x="6076993" y="3529048"/>
              <a:ext cx="52770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06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" name="Google Shape;227;p25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228" name="Google Shape;228;p25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Our Services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6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20216" r="20216" t="0"/>
          <a:stretch/>
        </p:blipFill>
        <p:spPr>
          <a:xfrm>
            <a:off x="7216044" y="555526"/>
            <a:ext cx="14403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234" name="Google Shape;234;p26"/>
          <p:cNvSpPr txBox="1"/>
          <p:nvPr/>
        </p:nvSpPr>
        <p:spPr>
          <a:xfrm>
            <a:off x="702170" y="595254"/>
            <a:ext cx="1600078" cy="19711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Our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B1502"/>
              </a:buClr>
              <a:buFont typeface="Arial"/>
              <a:buNone/>
            </a:pPr>
            <a:r>
              <a:rPr b="1" lang="en" sz="4000">
                <a:solidFill>
                  <a:srgbClr val="FB1502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4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b="1" sz="4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6"/>
          <p:cNvSpPr txBox="1"/>
          <p:nvPr/>
        </p:nvSpPr>
        <p:spPr>
          <a:xfrm>
            <a:off x="430040" y="2755494"/>
            <a:ext cx="1872208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You can simply impress your audience and add a unique zing and appeal to your Presentations. </a:t>
            </a:r>
            <a:endParaRPr/>
          </a:p>
        </p:txBody>
      </p:sp>
      <p:grpSp>
        <p:nvGrpSpPr>
          <p:cNvPr id="236" name="Google Shape;236;p26"/>
          <p:cNvGrpSpPr/>
          <p:nvPr/>
        </p:nvGrpSpPr>
        <p:grpSpPr>
          <a:xfrm>
            <a:off x="2717044" y="1203598"/>
            <a:ext cx="1296144" cy="518351"/>
            <a:chOff x="2339752" y="1426937"/>
            <a:chExt cx="1728192" cy="518351"/>
          </a:xfrm>
        </p:grpSpPr>
        <p:sp>
          <p:nvSpPr>
            <p:cNvPr id="237" name="Google Shape;237;p26"/>
            <p:cNvSpPr txBox="1"/>
            <p:nvPr/>
          </p:nvSpPr>
          <p:spPr>
            <a:xfrm>
              <a:off x="2339752" y="1426937"/>
              <a:ext cx="1728192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6"/>
            <p:cNvSpPr txBox="1"/>
            <p:nvPr/>
          </p:nvSpPr>
          <p:spPr>
            <a:xfrm>
              <a:off x="2339752" y="1695708"/>
              <a:ext cx="1728192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FB1502"/>
                </a:buClr>
                <a:buFont typeface="Arial"/>
                <a:buNone/>
              </a:pPr>
              <a:r>
                <a:rPr b="1" lang="en" sz="1200">
                  <a:solidFill>
                    <a:srgbClr val="FB1502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</p:grpSp>
      <p:sp>
        <p:nvSpPr>
          <p:cNvPr id="239" name="Google Shape;239;p26"/>
          <p:cNvSpPr txBox="1"/>
          <p:nvPr/>
        </p:nvSpPr>
        <p:spPr>
          <a:xfrm>
            <a:off x="2717044" y="1721949"/>
            <a:ext cx="12961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0" name="Google Shape;240;p26"/>
          <p:cNvGrpSpPr/>
          <p:nvPr/>
        </p:nvGrpSpPr>
        <p:grpSpPr>
          <a:xfrm>
            <a:off x="5852796" y="1203598"/>
            <a:ext cx="1296144" cy="518351"/>
            <a:chOff x="2339752" y="1426937"/>
            <a:chExt cx="1728192" cy="518351"/>
          </a:xfrm>
        </p:grpSpPr>
        <p:sp>
          <p:nvSpPr>
            <p:cNvPr id="241" name="Google Shape;241;p26"/>
            <p:cNvSpPr txBox="1"/>
            <p:nvPr/>
          </p:nvSpPr>
          <p:spPr>
            <a:xfrm>
              <a:off x="2339752" y="1426937"/>
              <a:ext cx="1728192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242" name="Google Shape;242;p26"/>
            <p:cNvSpPr txBox="1"/>
            <p:nvPr/>
          </p:nvSpPr>
          <p:spPr>
            <a:xfrm>
              <a:off x="2339752" y="1695708"/>
              <a:ext cx="1728192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FB1502"/>
                </a:buClr>
                <a:buFont typeface="Arial"/>
                <a:buNone/>
              </a:pPr>
              <a:r>
                <a:rPr b="1" lang="en" sz="1200">
                  <a:solidFill>
                    <a:srgbClr val="FB1502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</p:grpSp>
      <p:sp>
        <p:nvSpPr>
          <p:cNvPr id="243" name="Google Shape;243;p26"/>
          <p:cNvSpPr txBox="1"/>
          <p:nvPr/>
        </p:nvSpPr>
        <p:spPr>
          <a:xfrm>
            <a:off x="5852796" y="1721949"/>
            <a:ext cx="12961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Noto Sans Symbols"/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6"/>
          <p:cNvSpPr txBox="1"/>
          <p:nvPr/>
        </p:nvSpPr>
        <p:spPr>
          <a:xfrm>
            <a:off x="2771800" y="2612400"/>
            <a:ext cx="59339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26"/>
          <p:cNvGrpSpPr/>
          <p:nvPr/>
        </p:nvGrpSpPr>
        <p:grpSpPr>
          <a:xfrm>
            <a:off x="3375001" y="2612400"/>
            <a:ext cx="1989087" cy="899495"/>
            <a:chOff x="1985513" y="4307149"/>
            <a:chExt cx="2601799" cy="899495"/>
          </a:xfrm>
        </p:grpSpPr>
        <p:sp>
          <p:nvSpPr>
            <p:cNvPr id="246" name="Google Shape;246;p26"/>
            <p:cNvSpPr txBox="1"/>
            <p:nvPr/>
          </p:nvSpPr>
          <p:spPr>
            <a:xfrm>
              <a:off x="2004346" y="4560313"/>
              <a:ext cx="258296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6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" name="Google Shape;248;p26"/>
          <p:cNvSpPr txBox="1"/>
          <p:nvPr/>
        </p:nvSpPr>
        <p:spPr>
          <a:xfrm>
            <a:off x="2771800" y="3616471"/>
            <a:ext cx="59339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" name="Google Shape;249;p26"/>
          <p:cNvGrpSpPr/>
          <p:nvPr/>
        </p:nvGrpSpPr>
        <p:grpSpPr>
          <a:xfrm>
            <a:off x="3375001" y="3616471"/>
            <a:ext cx="1989087" cy="899495"/>
            <a:chOff x="1985513" y="4307149"/>
            <a:chExt cx="2601799" cy="899495"/>
          </a:xfrm>
        </p:grpSpPr>
        <p:sp>
          <p:nvSpPr>
            <p:cNvPr id="250" name="Google Shape;250;p26"/>
            <p:cNvSpPr txBox="1"/>
            <p:nvPr/>
          </p:nvSpPr>
          <p:spPr>
            <a:xfrm>
              <a:off x="2004346" y="4560313"/>
              <a:ext cx="258296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6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2" name="Google Shape;252;p26"/>
          <p:cNvSpPr txBox="1"/>
          <p:nvPr/>
        </p:nvSpPr>
        <p:spPr>
          <a:xfrm>
            <a:off x="5897667" y="2612400"/>
            <a:ext cx="59339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" name="Google Shape;253;p26"/>
          <p:cNvGrpSpPr/>
          <p:nvPr/>
        </p:nvGrpSpPr>
        <p:grpSpPr>
          <a:xfrm>
            <a:off x="6500868" y="2612400"/>
            <a:ext cx="1989087" cy="899495"/>
            <a:chOff x="1985513" y="4307149"/>
            <a:chExt cx="2601799" cy="899495"/>
          </a:xfrm>
        </p:grpSpPr>
        <p:sp>
          <p:nvSpPr>
            <p:cNvPr id="254" name="Google Shape;254;p26"/>
            <p:cNvSpPr txBox="1"/>
            <p:nvPr/>
          </p:nvSpPr>
          <p:spPr>
            <a:xfrm>
              <a:off x="2004346" y="4560313"/>
              <a:ext cx="258296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6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26"/>
          <p:cNvSpPr txBox="1"/>
          <p:nvPr/>
        </p:nvSpPr>
        <p:spPr>
          <a:xfrm>
            <a:off x="5897667" y="3616471"/>
            <a:ext cx="59339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7" name="Google Shape;257;p26"/>
          <p:cNvGrpSpPr/>
          <p:nvPr/>
        </p:nvGrpSpPr>
        <p:grpSpPr>
          <a:xfrm>
            <a:off x="6500868" y="3616471"/>
            <a:ext cx="1989087" cy="899495"/>
            <a:chOff x="1985513" y="4307149"/>
            <a:chExt cx="2601799" cy="899495"/>
          </a:xfrm>
        </p:grpSpPr>
        <p:sp>
          <p:nvSpPr>
            <p:cNvPr id="258" name="Google Shape;258;p26"/>
            <p:cNvSpPr txBox="1"/>
            <p:nvPr/>
          </p:nvSpPr>
          <p:spPr>
            <a:xfrm>
              <a:off x="2004346" y="4560313"/>
              <a:ext cx="258296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6"/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0" name="Google Shape;260;p26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20218" r="20212" t="0"/>
          <a:stretch/>
        </p:blipFill>
        <p:spPr>
          <a:xfrm>
            <a:off x="4102448" y="555526"/>
            <a:ext cx="1440300" cy="187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5" name="Google Shape;265;p27"/>
          <p:cNvCxnSpPr/>
          <p:nvPr/>
        </p:nvCxnSpPr>
        <p:spPr>
          <a:xfrm>
            <a:off x="1031291" y="2493725"/>
            <a:ext cx="7028180" cy="8296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66" name="Google Shape;266;p27"/>
          <p:cNvGrpSpPr/>
          <p:nvPr/>
        </p:nvGrpSpPr>
        <p:grpSpPr>
          <a:xfrm>
            <a:off x="7687729" y="2102043"/>
            <a:ext cx="783364" cy="783364"/>
            <a:chOff x="7092280" y="2517710"/>
            <a:chExt cx="971680" cy="971680"/>
          </a:xfrm>
        </p:grpSpPr>
        <p:sp>
          <p:nvSpPr>
            <p:cNvPr id="267" name="Google Shape;267;p27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7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rgbClr val="FB150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9" name="Google Shape;269;p27"/>
          <p:cNvGrpSpPr/>
          <p:nvPr/>
        </p:nvGrpSpPr>
        <p:grpSpPr>
          <a:xfrm>
            <a:off x="959283" y="2349709"/>
            <a:ext cx="288032" cy="288032"/>
            <a:chOff x="611560" y="2851238"/>
            <a:chExt cx="288032" cy="288032"/>
          </a:xfrm>
        </p:grpSpPr>
        <p:sp>
          <p:nvSpPr>
            <p:cNvPr id="270" name="Google Shape;270;p2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FB1502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2" name="Google Shape;272;p27"/>
          <p:cNvGrpSpPr/>
          <p:nvPr/>
        </p:nvGrpSpPr>
        <p:grpSpPr>
          <a:xfrm>
            <a:off x="2641395" y="2338556"/>
            <a:ext cx="288032" cy="288032"/>
            <a:chOff x="611560" y="2851238"/>
            <a:chExt cx="288032" cy="288032"/>
          </a:xfrm>
        </p:grpSpPr>
        <p:sp>
          <p:nvSpPr>
            <p:cNvPr id="273" name="Google Shape;273;p2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FB1502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" name="Google Shape;275;p27"/>
          <p:cNvGrpSpPr/>
          <p:nvPr/>
        </p:nvGrpSpPr>
        <p:grpSpPr>
          <a:xfrm>
            <a:off x="4323506" y="2338556"/>
            <a:ext cx="288032" cy="288032"/>
            <a:chOff x="611560" y="2851238"/>
            <a:chExt cx="288032" cy="288032"/>
          </a:xfrm>
        </p:grpSpPr>
        <p:sp>
          <p:nvSpPr>
            <p:cNvPr id="276" name="Google Shape;276;p2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FB1502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8" name="Google Shape;278;p27"/>
          <p:cNvGrpSpPr/>
          <p:nvPr/>
        </p:nvGrpSpPr>
        <p:grpSpPr>
          <a:xfrm>
            <a:off x="6005617" y="2338556"/>
            <a:ext cx="288032" cy="288032"/>
            <a:chOff x="611560" y="2851238"/>
            <a:chExt cx="288032" cy="288032"/>
          </a:xfrm>
        </p:grpSpPr>
        <p:sp>
          <p:nvSpPr>
            <p:cNvPr id="279" name="Google Shape;279;p27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FB1502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7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27"/>
          <p:cNvSpPr txBox="1"/>
          <p:nvPr/>
        </p:nvSpPr>
        <p:spPr>
          <a:xfrm>
            <a:off x="5637163" y="1627020"/>
            <a:ext cx="1024939" cy="360040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8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7"/>
          <p:cNvSpPr txBox="1"/>
          <p:nvPr/>
        </p:nvSpPr>
        <p:spPr>
          <a:xfrm>
            <a:off x="3948406" y="1627020"/>
            <a:ext cx="1024939" cy="360040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7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7"/>
          <p:cNvSpPr txBox="1"/>
          <p:nvPr/>
        </p:nvSpPr>
        <p:spPr>
          <a:xfrm>
            <a:off x="2259648" y="1627020"/>
            <a:ext cx="1024939" cy="360040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6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7"/>
          <p:cNvSpPr txBox="1"/>
          <p:nvPr/>
        </p:nvSpPr>
        <p:spPr>
          <a:xfrm>
            <a:off x="570890" y="1627020"/>
            <a:ext cx="1024939" cy="360040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5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7"/>
          <p:cNvSpPr txBox="1"/>
          <p:nvPr/>
        </p:nvSpPr>
        <p:spPr>
          <a:xfrm>
            <a:off x="7566941" y="1627020"/>
            <a:ext cx="1024939" cy="360040"/>
          </a:xfrm>
          <a:prstGeom prst="rect">
            <a:avLst/>
          </a:prstGeom>
          <a:noFill/>
          <a:ln cap="flat" cmpd="sng" w="25400">
            <a:solidFill>
              <a:srgbClr val="FB15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9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7"/>
          <p:cNvSpPr/>
          <p:nvPr/>
        </p:nvSpPr>
        <p:spPr>
          <a:xfrm rot="-5400000">
            <a:off x="7902072" y="2313330"/>
            <a:ext cx="349301" cy="34953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7" name="Google Shape;287;p27"/>
          <p:cNvGrpSpPr/>
          <p:nvPr/>
        </p:nvGrpSpPr>
        <p:grpSpPr>
          <a:xfrm>
            <a:off x="395536" y="3574868"/>
            <a:ext cx="1415526" cy="1042027"/>
            <a:chOff x="720000" y="1114639"/>
            <a:chExt cx="3059912" cy="1042027"/>
          </a:xfrm>
        </p:grpSpPr>
        <p:sp>
          <p:nvSpPr>
            <p:cNvPr id="288" name="Google Shape;288;p27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7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27"/>
          <p:cNvGrpSpPr/>
          <p:nvPr/>
        </p:nvGrpSpPr>
        <p:grpSpPr>
          <a:xfrm>
            <a:off x="2077647" y="3574868"/>
            <a:ext cx="1415526" cy="1042027"/>
            <a:chOff x="720000" y="1114639"/>
            <a:chExt cx="3059912" cy="1042027"/>
          </a:xfrm>
        </p:grpSpPr>
        <p:sp>
          <p:nvSpPr>
            <p:cNvPr id="291" name="Google Shape;291;p27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7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3" name="Google Shape;293;p27"/>
          <p:cNvGrpSpPr/>
          <p:nvPr/>
        </p:nvGrpSpPr>
        <p:grpSpPr>
          <a:xfrm>
            <a:off x="3759758" y="3574868"/>
            <a:ext cx="1415526" cy="1042027"/>
            <a:chOff x="720000" y="1114639"/>
            <a:chExt cx="3059912" cy="1042027"/>
          </a:xfrm>
        </p:grpSpPr>
        <p:sp>
          <p:nvSpPr>
            <p:cNvPr id="294" name="Google Shape;294;p27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7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" name="Google Shape;296;p27"/>
          <p:cNvGrpSpPr/>
          <p:nvPr/>
        </p:nvGrpSpPr>
        <p:grpSpPr>
          <a:xfrm>
            <a:off x="5441869" y="3574868"/>
            <a:ext cx="1415526" cy="1042027"/>
            <a:chOff x="720000" y="1114639"/>
            <a:chExt cx="3059912" cy="1042027"/>
          </a:xfrm>
        </p:grpSpPr>
        <p:sp>
          <p:nvSpPr>
            <p:cNvPr id="297" name="Google Shape;297;p27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7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9" name="Google Shape;299;p27"/>
          <p:cNvGrpSpPr/>
          <p:nvPr/>
        </p:nvGrpSpPr>
        <p:grpSpPr>
          <a:xfrm>
            <a:off x="7388820" y="3185907"/>
            <a:ext cx="1415526" cy="1042027"/>
            <a:chOff x="720000" y="1114639"/>
            <a:chExt cx="3059912" cy="1042027"/>
          </a:xfrm>
        </p:grpSpPr>
        <p:sp>
          <p:nvSpPr>
            <p:cNvPr id="300" name="Google Shape;300;p27"/>
            <p:cNvSpPr txBox="1"/>
            <p:nvPr/>
          </p:nvSpPr>
          <p:spPr>
            <a:xfrm>
              <a:off x="720000" y="1325669"/>
              <a:ext cx="30599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7"/>
            <p:cNvSpPr txBox="1"/>
            <p:nvPr/>
          </p:nvSpPr>
          <p:spPr>
            <a:xfrm>
              <a:off x="720001" y="1114639"/>
              <a:ext cx="30599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" name="Google Shape;302;p27"/>
          <p:cNvGrpSpPr/>
          <p:nvPr/>
        </p:nvGrpSpPr>
        <p:grpSpPr>
          <a:xfrm>
            <a:off x="779300" y="2781273"/>
            <a:ext cx="648000" cy="648000"/>
            <a:chOff x="779300" y="2861907"/>
            <a:chExt cx="648000" cy="648000"/>
          </a:xfrm>
        </p:grpSpPr>
        <p:sp>
          <p:nvSpPr>
            <p:cNvPr id="303" name="Google Shape;303;p27"/>
            <p:cNvSpPr/>
            <p:nvPr/>
          </p:nvSpPr>
          <p:spPr>
            <a:xfrm flipH="1" rot="-5400000">
              <a:off x="779300" y="2861907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04" name="Google Shape;304;p27"/>
            <p:cNvSpPr/>
            <p:nvPr/>
          </p:nvSpPr>
          <p:spPr>
            <a:xfrm flipH="1" rot="-5400000">
              <a:off x="833300" y="2915907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305" name="Google Shape;305;p27"/>
          <p:cNvGrpSpPr/>
          <p:nvPr/>
        </p:nvGrpSpPr>
        <p:grpSpPr>
          <a:xfrm>
            <a:off x="2461410" y="2781273"/>
            <a:ext cx="648000" cy="648000"/>
            <a:chOff x="779300" y="2861907"/>
            <a:chExt cx="648000" cy="648000"/>
          </a:xfrm>
        </p:grpSpPr>
        <p:sp>
          <p:nvSpPr>
            <p:cNvPr id="306" name="Google Shape;306;p27"/>
            <p:cNvSpPr/>
            <p:nvPr/>
          </p:nvSpPr>
          <p:spPr>
            <a:xfrm flipH="1" rot="-5400000">
              <a:off x="779300" y="2861907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07" name="Google Shape;307;p27"/>
            <p:cNvSpPr/>
            <p:nvPr/>
          </p:nvSpPr>
          <p:spPr>
            <a:xfrm flipH="1" rot="-5400000">
              <a:off x="833300" y="2915907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308" name="Google Shape;308;p27"/>
          <p:cNvGrpSpPr/>
          <p:nvPr/>
        </p:nvGrpSpPr>
        <p:grpSpPr>
          <a:xfrm>
            <a:off x="4143520" y="2781273"/>
            <a:ext cx="648000" cy="648000"/>
            <a:chOff x="779300" y="2861907"/>
            <a:chExt cx="648000" cy="648000"/>
          </a:xfrm>
        </p:grpSpPr>
        <p:sp>
          <p:nvSpPr>
            <p:cNvPr id="309" name="Google Shape;309;p27"/>
            <p:cNvSpPr/>
            <p:nvPr/>
          </p:nvSpPr>
          <p:spPr>
            <a:xfrm flipH="1" rot="-5400000">
              <a:off x="779300" y="2861907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10" name="Google Shape;310;p27"/>
            <p:cNvSpPr/>
            <p:nvPr/>
          </p:nvSpPr>
          <p:spPr>
            <a:xfrm flipH="1" rot="-5400000">
              <a:off x="833300" y="2915907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grpSp>
        <p:nvGrpSpPr>
          <p:cNvPr id="311" name="Google Shape;311;p27"/>
          <p:cNvGrpSpPr/>
          <p:nvPr/>
        </p:nvGrpSpPr>
        <p:grpSpPr>
          <a:xfrm>
            <a:off x="5825631" y="2781273"/>
            <a:ext cx="648000" cy="648000"/>
            <a:chOff x="779300" y="2861907"/>
            <a:chExt cx="648000" cy="648000"/>
          </a:xfrm>
        </p:grpSpPr>
        <p:sp>
          <p:nvSpPr>
            <p:cNvPr id="312" name="Google Shape;312;p27"/>
            <p:cNvSpPr/>
            <p:nvPr/>
          </p:nvSpPr>
          <p:spPr>
            <a:xfrm flipH="1" rot="-5400000">
              <a:off x="779300" y="2861907"/>
              <a:ext cx="648000" cy="64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FB150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13" name="Google Shape;313;p27"/>
            <p:cNvSpPr/>
            <p:nvPr/>
          </p:nvSpPr>
          <p:spPr>
            <a:xfrm flipH="1" rot="-5400000">
              <a:off x="833300" y="2915907"/>
              <a:ext cx="540000" cy="540000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</p:grpSp>
      <p:sp>
        <p:nvSpPr>
          <p:cNvPr id="314" name="Google Shape;314;p27"/>
          <p:cNvSpPr/>
          <p:nvPr/>
        </p:nvSpPr>
        <p:spPr>
          <a:xfrm>
            <a:off x="4339639" y="2978429"/>
            <a:ext cx="271899" cy="27417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7"/>
          <p:cNvSpPr/>
          <p:nvPr/>
        </p:nvSpPr>
        <p:spPr>
          <a:xfrm>
            <a:off x="6030822" y="2990333"/>
            <a:ext cx="267456" cy="250362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7"/>
          <p:cNvSpPr/>
          <p:nvPr/>
        </p:nvSpPr>
        <p:spPr>
          <a:xfrm>
            <a:off x="2644433" y="2997945"/>
            <a:ext cx="297581" cy="228582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7"/>
          <p:cNvSpPr/>
          <p:nvPr/>
        </p:nvSpPr>
        <p:spPr>
          <a:xfrm>
            <a:off x="955768" y="2962683"/>
            <a:ext cx="319134" cy="27540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7"/>
          <p:cNvSpPr txBox="1"/>
          <p:nvPr>
            <p:ph idx="1" type="subTitle"/>
          </p:nvPr>
        </p:nvSpPr>
        <p:spPr>
          <a:xfrm>
            <a:off x="387575" y="697606"/>
            <a:ext cx="7187700" cy="26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319" name="Google Shape;319;p27"/>
          <p:cNvSpPr txBox="1"/>
          <p:nvPr>
            <p:ph type="title"/>
          </p:nvPr>
        </p:nvSpPr>
        <p:spPr>
          <a:xfrm>
            <a:off x="403057" y="172107"/>
            <a:ext cx="7177200" cy="52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Timeline Style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8"/>
          <p:cNvSpPr txBox="1"/>
          <p:nvPr/>
        </p:nvSpPr>
        <p:spPr>
          <a:xfrm>
            <a:off x="3563888" y="936227"/>
            <a:ext cx="518457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This PowerPoint Template has clean and neutral design that can be adapted to any content and meets various market segments.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sp>
        <p:nvSpPr>
          <p:cNvPr id="325" name="Google Shape;325;p28"/>
          <p:cNvSpPr txBox="1"/>
          <p:nvPr/>
        </p:nvSpPr>
        <p:spPr>
          <a:xfrm>
            <a:off x="3563888" y="566515"/>
            <a:ext cx="51845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1667" l="0" r="0" t="11674"/>
          <a:stretch/>
        </p:blipFill>
        <p:spPr>
          <a:xfrm>
            <a:off x="0" y="2715766"/>
            <a:ext cx="9144000" cy="242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27" name="Google Shape;327;p28"/>
          <p:cNvSpPr/>
          <p:nvPr/>
        </p:nvSpPr>
        <p:spPr>
          <a:xfrm>
            <a:off x="683568" y="0"/>
            <a:ext cx="2592288" cy="5143500"/>
          </a:xfrm>
          <a:prstGeom prst="rect">
            <a:avLst/>
          </a:prstGeom>
          <a:solidFill>
            <a:srgbClr val="FB15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8"/>
          <p:cNvSpPr txBox="1"/>
          <p:nvPr/>
        </p:nvSpPr>
        <p:spPr>
          <a:xfrm>
            <a:off x="827584" y="483270"/>
            <a:ext cx="2304256" cy="1944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" name="Google Shape;329;p28"/>
          <p:cNvGrpSpPr/>
          <p:nvPr/>
        </p:nvGrpSpPr>
        <p:grpSpPr>
          <a:xfrm>
            <a:off x="827585" y="2986480"/>
            <a:ext cx="2304256" cy="1889526"/>
            <a:chOff x="4320398" y="1245513"/>
            <a:chExt cx="4103602" cy="1889526"/>
          </a:xfrm>
        </p:grpSpPr>
        <p:sp>
          <p:nvSpPr>
            <p:cNvPr id="330" name="Google Shape;330;p28"/>
            <p:cNvSpPr txBox="1"/>
            <p:nvPr/>
          </p:nvSpPr>
          <p:spPr>
            <a:xfrm>
              <a:off x="4320400" y="1565379"/>
              <a:ext cx="4103600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 This text can be replaced with your own text. You can simply impress your audience and add a unique zing and appeal to your Presentations. 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8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tents Slide Master">
  <a:themeElements>
    <a:clrScheme name="Custom 2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