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Anton"/>
      <p:regular r:id="rId30"/>
    </p:embeddedFont>
    <p:embeddedFont>
      <p:font typeface="Oxygen"/>
      <p:regular r:id="rId31"/>
      <p:bold r:id="rId32"/>
    </p:embeddedFont>
    <p:embeddedFont>
      <p:font typeface="Poppins"/>
      <p:regular r:id="rId33"/>
      <p:bold r:id="rId34"/>
      <p:italic r:id="rId35"/>
      <p:boldItalic r:id="rId36"/>
    </p:embeddedFont>
    <p:embeddedFont>
      <p:font typeface="Didact Gothic"/>
      <p:regular r:id="rId37"/>
    </p:embeddedFont>
    <p:embeddedFont>
      <p:font typeface="Homemade Apple"/>
      <p:regular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xygen-regular.fntdata"/><Relationship Id="rId30" Type="http://schemas.openxmlformats.org/officeDocument/2006/relationships/font" Target="fonts/Anton-regular.fntdata"/><Relationship Id="rId11" Type="http://schemas.openxmlformats.org/officeDocument/2006/relationships/slide" Target="slides/slide6.xml"/><Relationship Id="rId33" Type="http://schemas.openxmlformats.org/officeDocument/2006/relationships/font" Target="fonts/Poppins-regular.fntdata"/><Relationship Id="rId10" Type="http://schemas.openxmlformats.org/officeDocument/2006/relationships/slide" Target="slides/slide5.xml"/><Relationship Id="rId32" Type="http://schemas.openxmlformats.org/officeDocument/2006/relationships/font" Target="fonts/Oxygen-bold.fntdata"/><Relationship Id="rId13" Type="http://schemas.openxmlformats.org/officeDocument/2006/relationships/slide" Target="slides/slide8.xml"/><Relationship Id="rId35" Type="http://schemas.openxmlformats.org/officeDocument/2006/relationships/font" Target="fonts/Poppins-italic.fntdata"/><Relationship Id="rId12" Type="http://schemas.openxmlformats.org/officeDocument/2006/relationships/slide" Target="slides/slide7.xml"/><Relationship Id="rId34" Type="http://schemas.openxmlformats.org/officeDocument/2006/relationships/font" Target="fonts/Poppins-bold.fntdata"/><Relationship Id="rId15" Type="http://schemas.openxmlformats.org/officeDocument/2006/relationships/slide" Target="slides/slide10.xml"/><Relationship Id="rId37" Type="http://schemas.openxmlformats.org/officeDocument/2006/relationships/font" Target="fonts/DidactGothic-regular.fntdata"/><Relationship Id="rId14" Type="http://schemas.openxmlformats.org/officeDocument/2006/relationships/slide" Target="slides/slide9.xml"/><Relationship Id="rId36" Type="http://schemas.openxmlformats.org/officeDocument/2006/relationships/font" Target="fonts/Poppins-boldItalic.fntdata"/><Relationship Id="rId17" Type="http://schemas.openxmlformats.org/officeDocument/2006/relationships/slide" Target="slides/slide12.xml"/><Relationship Id="rId16" Type="http://schemas.openxmlformats.org/officeDocument/2006/relationships/slide" Target="slides/slide11.xml"/><Relationship Id="rId38" Type="http://schemas.openxmlformats.org/officeDocument/2006/relationships/font" Target="fonts/HomemadeApple-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9" name="Shape 7179"/>
        <p:cNvGrpSpPr/>
        <p:nvPr/>
      </p:nvGrpSpPr>
      <p:grpSpPr>
        <a:xfrm>
          <a:off x="0" y="0"/>
          <a:ext cx="0" cy="0"/>
          <a:chOff x="0" y="0"/>
          <a:chExt cx="0" cy="0"/>
        </a:xfrm>
      </p:grpSpPr>
      <p:sp>
        <p:nvSpPr>
          <p:cNvPr id="7180" name="Google Shape;718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181" name="Google Shape;718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8" name="Shape 7348"/>
        <p:cNvGrpSpPr/>
        <p:nvPr/>
      </p:nvGrpSpPr>
      <p:grpSpPr>
        <a:xfrm>
          <a:off x="0" y="0"/>
          <a:ext cx="0" cy="0"/>
          <a:chOff x="0" y="0"/>
          <a:chExt cx="0" cy="0"/>
        </a:xfrm>
      </p:grpSpPr>
      <p:sp>
        <p:nvSpPr>
          <p:cNvPr id="7349" name="Google Shape;7349;g1eb205fd2b6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50" name="Google Shape;7350;g1eb205fd2b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7" name="Shape 7357"/>
        <p:cNvGrpSpPr/>
        <p:nvPr/>
      </p:nvGrpSpPr>
      <p:grpSpPr>
        <a:xfrm>
          <a:off x="0" y="0"/>
          <a:ext cx="0" cy="0"/>
          <a:chOff x="0" y="0"/>
          <a:chExt cx="0" cy="0"/>
        </a:xfrm>
      </p:grpSpPr>
      <p:sp>
        <p:nvSpPr>
          <p:cNvPr id="7358" name="Google Shape;7358;g1eb205fd2b6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59" name="Google Shape;7359;g1eb205fd2b6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0" name="Shape 7370"/>
        <p:cNvGrpSpPr/>
        <p:nvPr/>
      </p:nvGrpSpPr>
      <p:grpSpPr>
        <a:xfrm>
          <a:off x="0" y="0"/>
          <a:ext cx="0" cy="0"/>
          <a:chOff x="0" y="0"/>
          <a:chExt cx="0" cy="0"/>
        </a:xfrm>
      </p:grpSpPr>
      <p:sp>
        <p:nvSpPr>
          <p:cNvPr id="7371" name="Google Shape;7371;g1eb205fd2b6_0_6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72" name="Google Shape;7372;g1eb205fd2b6_0_6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1" name="Shape 7381"/>
        <p:cNvGrpSpPr/>
        <p:nvPr/>
      </p:nvGrpSpPr>
      <p:grpSpPr>
        <a:xfrm>
          <a:off x="0" y="0"/>
          <a:ext cx="0" cy="0"/>
          <a:chOff x="0" y="0"/>
          <a:chExt cx="0" cy="0"/>
        </a:xfrm>
      </p:grpSpPr>
      <p:sp>
        <p:nvSpPr>
          <p:cNvPr id="7382" name="Google Shape;7382;g1eb205fd2b6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83" name="Google Shape;7383;g1eb205fd2b6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0" name="Shape 7440"/>
        <p:cNvGrpSpPr/>
        <p:nvPr/>
      </p:nvGrpSpPr>
      <p:grpSpPr>
        <a:xfrm>
          <a:off x="0" y="0"/>
          <a:ext cx="0" cy="0"/>
          <a:chOff x="0" y="0"/>
          <a:chExt cx="0" cy="0"/>
        </a:xfrm>
      </p:grpSpPr>
      <p:sp>
        <p:nvSpPr>
          <p:cNvPr id="7441" name="Google Shape;7441;g1eb205fd2b6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42" name="Google Shape;7442;g1eb205fd2b6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8" name="Shape 7448"/>
        <p:cNvGrpSpPr/>
        <p:nvPr/>
      </p:nvGrpSpPr>
      <p:grpSpPr>
        <a:xfrm>
          <a:off x="0" y="0"/>
          <a:ext cx="0" cy="0"/>
          <a:chOff x="0" y="0"/>
          <a:chExt cx="0" cy="0"/>
        </a:xfrm>
      </p:grpSpPr>
      <p:sp>
        <p:nvSpPr>
          <p:cNvPr id="7449" name="Google Shape;7449;g1eb205fd2b6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50" name="Google Shape;7450;g1eb205fd2b6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7" name="Shape 7727"/>
        <p:cNvGrpSpPr/>
        <p:nvPr/>
      </p:nvGrpSpPr>
      <p:grpSpPr>
        <a:xfrm>
          <a:off x="0" y="0"/>
          <a:ext cx="0" cy="0"/>
          <a:chOff x="0" y="0"/>
          <a:chExt cx="0" cy="0"/>
        </a:xfrm>
      </p:grpSpPr>
      <p:sp>
        <p:nvSpPr>
          <p:cNvPr id="7728" name="Google Shape;7728;g1eb205fd2b6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29" name="Google Shape;7729;g1eb205fd2b6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9" name="Shape 7769"/>
        <p:cNvGrpSpPr/>
        <p:nvPr/>
      </p:nvGrpSpPr>
      <p:grpSpPr>
        <a:xfrm>
          <a:off x="0" y="0"/>
          <a:ext cx="0" cy="0"/>
          <a:chOff x="0" y="0"/>
          <a:chExt cx="0" cy="0"/>
        </a:xfrm>
      </p:grpSpPr>
      <p:sp>
        <p:nvSpPr>
          <p:cNvPr id="7770" name="Google Shape;7770;g1eb205fd2b6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71" name="Google Shape;7771;g1eb205fd2b6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5" name="Shape 7785"/>
        <p:cNvGrpSpPr/>
        <p:nvPr/>
      </p:nvGrpSpPr>
      <p:grpSpPr>
        <a:xfrm>
          <a:off x="0" y="0"/>
          <a:ext cx="0" cy="0"/>
          <a:chOff x="0" y="0"/>
          <a:chExt cx="0" cy="0"/>
        </a:xfrm>
      </p:grpSpPr>
      <p:sp>
        <p:nvSpPr>
          <p:cNvPr id="7786" name="Google Shape;7786;g1eb205fd2b6_0_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87" name="Google Shape;7787;g1eb205fd2b6_0_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6" name="Shape 7816"/>
        <p:cNvGrpSpPr/>
        <p:nvPr/>
      </p:nvGrpSpPr>
      <p:grpSpPr>
        <a:xfrm>
          <a:off x="0" y="0"/>
          <a:ext cx="0" cy="0"/>
          <a:chOff x="0" y="0"/>
          <a:chExt cx="0" cy="0"/>
        </a:xfrm>
      </p:grpSpPr>
      <p:sp>
        <p:nvSpPr>
          <p:cNvPr id="7817" name="Google Shape;7817;g1eb205fd2b6_0_3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18" name="Google Shape;7818;g1eb205fd2b6_0_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7" name="Shape 7187"/>
        <p:cNvGrpSpPr/>
        <p:nvPr/>
      </p:nvGrpSpPr>
      <p:grpSpPr>
        <a:xfrm>
          <a:off x="0" y="0"/>
          <a:ext cx="0" cy="0"/>
          <a:chOff x="0" y="0"/>
          <a:chExt cx="0" cy="0"/>
        </a:xfrm>
      </p:grpSpPr>
      <p:sp>
        <p:nvSpPr>
          <p:cNvPr id="7188" name="Google Shape;7188;g1eb2014fdb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89" name="Google Shape;7189;g1eb2014fdb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9" name="Shape 7829"/>
        <p:cNvGrpSpPr/>
        <p:nvPr/>
      </p:nvGrpSpPr>
      <p:grpSpPr>
        <a:xfrm>
          <a:off x="0" y="0"/>
          <a:ext cx="0" cy="0"/>
          <a:chOff x="0" y="0"/>
          <a:chExt cx="0" cy="0"/>
        </a:xfrm>
      </p:grpSpPr>
      <p:sp>
        <p:nvSpPr>
          <p:cNvPr id="7830" name="Google Shape;7830;g1eb205fd2b6_0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31" name="Google Shape;7831;g1eb205fd2b6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3" name="Shape 7863"/>
        <p:cNvGrpSpPr/>
        <p:nvPr/>
      </p:nvGrpSpPr>
      <p:grpSpPr>
        <a:xfrm>
          <a:off x="0" y="0"/>
          <a:ext cx="0" cy="0"/>
          <a:chOff x="0" y="0"/>
          <a:chExt cx="0" cy="0"/>
        </a:xfrm>
      </p:grpSpPr>
      <p:sp>
        <p:nvSpPr>
          <p:cNvPr id="7864" name="Google Shape;7864;g1eb205fd2b6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65" name="Google Shape;7865;g1eb205fd2b6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7" name="Shape 7877"/>
        <p:cNvGrpSpPr/>
        <p:nvPr/>
      </p:nvGrpSpPr>
      <p:grpSpPr>
        <a:xfrm>
          <a:off x="0" y="0"/>
          <a:ext cx="0" cy="0"/>
          <a:chOff x="0" y="0"/>
          <a:chExt cx="0" cy="0"/>
        </a:xfrm>
      </p:grpSpPr>
      <p:sp>
        <p:nvSpPr>
          <p:cNvPr id="7878" name="Google Shape;7878;g1eb205fd2b6_0_7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79" name="Google Shape;7879;g1eb205fd2b6_0_7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5" name="Shape 7885"/>
        <p:cNvGrpSpPr/>
        <p:nvPr/>
      </p:nvGrpSpPr>
      <p:grpSpPr>
        <a:xfrm>
          <a:off x="0" y="0"/>
          <a:ext cx="0" cy="0"/>
          <a:chOff x="0" y="0"/>
          <a:chExt cx="0" cy="0"/>
        </a:xfrm>
      </p:grpSpPr>
      <p:sp>
        <p:nvSpPr>
          <p:cNvPr id="7886" name="Google Shape;7886;g1eb205fd2b6_0_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87" name="Google Shape;7887;g1eb205fd2b6_0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6" name="Shape 8186"/>
        <p:cNvGrpSpPr/>
        <p:nvPr/>
      </p:nvGrpSpPr>
      <p:grpSpPr>
        <a:xfrm>
          <a:off x="0" y="0"/>
          <a:ext cx="0" cy="0"/>
          <a:chOff x="0" y="0"/>
          <a:chExt cx="0" cy="0"/>
        </a:xfrm>
      </p:grpSpPr>
      <p:sp>
        <p:nvSpPr>
          <p:cNvPr id="8187" name="Google Shape;8187;g1eb205fd2b6_0_6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88" name="Google Shape;8188;g1eb205fd2b6_0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8" name="Shape 7248"/>
        <p:cNvGrpSpPr/>
        <p:nvPr/>
      </p:nvGrpSpPr>
      <p:grpSpPr>
        <a:xfrm>
          <a:off x="0" y="0"/>
          <a:ext cx="0" cy="0"/>
          <a:chOff x="0" y="0"/>
          <a:chExt cx="0" cy="0"/>
        </a:xfrm>
      </p:grpSpPr>
      <p:sp>
        <p:nvSpPr>
          <p:cNvPr id="7249" name="Google Shape;7249;g1eb2014fdb4_1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50" name="Google Shape;7250;g1eb2014fdb4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65" name="Shape 7265"/>
        <p:cNvGrpSpPr/>
        <p:nvPr/>
      </p:nvGrpSpPr>
      <p:grpSpPr>
        <a:xfrm>
          <a:off x="0" y="0"/>
          <a:ext cx="0" cy="0"/>
          <a:chOff x="0" y="0"/>
          <a:chExt cx="0" cy="0"/>
        </a:xfrm>
      </p:grpSpPr>
      <p:sp>
        <p:nvSpPr>
          <p:cNvPr id="7266" name="Google Shape;7266;g1eb2014fdb4_1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67" name="Google Shape;7267;g1eb2014fdb4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5" name="Shape 7275"/>
        <p:cNvGrpSpPr/>
        <p:nvPr/>
      </p:nvGrpSpPr>
      <p:grpSpPr>
        <a:xfrm>
          <a:off x="0" y="0"/>
          <a:ext cx="0" cy="0"/>
          <a:chOff x="0" y="0"/>
          <a:chExt cx="0" cy="0"/>
        </a:xfrm>
      </p:grpSpPr>
      <p:sp>
        <p:nvSpPr>
          <p:cNvPr id="7276" name="Google Shape;7276;g1eb2014fdb4_1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77" name="Google Shape;7277;g1eb2014fdb4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3" name="Shape 7283"/>
        <p:cNvGrpSpPr/>
        <p:nvPr/>
      </p:nvGrpSpPr>
      <p:grpSpPr>
        <a:xfrm>
          <a:off x="0" y="0"/>
          <a:ext cx="0" cy="0"/>
          <a:chOff x="0" y="0"/>
          <a:chExt cx="0" cy="0"/>
        </a:xfrm>
      </p:grpSpPr>
      <p:sp>
        <p:nvSpPr>
          <p:cNvPr id="7284" name="Google Shape;7284;g1eb2014fdb4_1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85" name="Google Shape;7285;g1eb2014fdb4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1" name="Shape 7291"/>
        <p:cNvGrpSpPr/>
        <p:nvPr/>
      </p:nvGrpSpPr>
      <p:grpSpPr>
        <a:xfrm>
          <a:off x="0" y="0"/>
          <a:ext cx="0" cy="0"/>
          <a:chOff x="0" y="0"/>
          <a:chExt cx="0" cy="0"/>
        </a:xfrm>
      </p:grpSpPr>
      <p:sp>
        <p:nvSpPr>
          <p:cNvPr id="7292" name="Google Shape;7292;g1eb205fd2b6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93" name="Google Shape;7293;g1eb205fd2b6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9" name="Shape 7329"/>
        <p:cNvGrpSpPr/>
        <p:nvPr/>
      </p:nvGrpSpPr>
      <p:grpSpPr>
        <a:xfrm>
          <a:off x="0" y="0"/>
          <a:ext cx="0" cy="0"/>
          <a:chOff x="0" y="0"/>
          <a:chExt cx="0" cy="0"/>
        </a:xfrm>
      </p:grpSpPr>
      <p:sp>
        <p:nvSpPr>
          <p:cNvPr id="7330" name="Google Shape;7330;g1eb205fd2b6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31" name="Google Shape;7331;g1eb205fd2b6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9" name="Shape 7339"/>
        <p:cNvGrpSpPr/>
        <p:nvPr/>
      </p:nvGrpSpPr>
      <p:grpSpPr>
        <a:xfrm>
          <a:off x="0" y="0"/>
          <a:ext cx="0" cy="0"/>
          <a:chOff x="0" y="0"/>
          <a:chExt cx="0" cy="0"/>
        </a:xfrm>
      </p:grpSpPr>
      <p:sp>
        <p:nvSpPr>
          <p:cNvPr id="7340" name="Google Shape;7340;g1eb205fd2b6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41" name="Google Shape;7341;g1eb205fd2b6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6.png"/><Relationship Id="rId11" Type="http://schemas.openxmlformats.org/officeDocument/2006/relationships/image" Target="../media/image8.png"/><Relationship Id="rId10" Type="http://schemas.openxmlformats.org/officeDocument/2006/relationships/image" Target="../media/image9.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7.png"/><Relationship Id="rId7" Type="http://schemas.openxmlformats.org/officeDocument/2006/relationships/hyperlink" Target="https://www.pinterest.com/slidesmania/" TargetMode="External"/><Relationship Id="rId8"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grpSp>
        <p:nvGrpSpPr>
          <p:cNvPr id="11" name="Google Shape;11;p2"/>
          <p:cNvGrpSpPr/>
          <p:nvPr/>
        </p:nvGrpSpPr>
        <p:grpSpPr>
          <a:xfrm>
            <a:off x="-77" y="-4"/>
            <a:ext cx="2675384" cy="2598553"/>
            <a:chOff x="1440485" y="2216846"/>
            <a:chExt cx="2675384" cy="2598553"/>
          </a:xfrm>
        </p:grpSpPr>
        <p:sp>
          <p:nvSpPr>
            <p:cNvPr id="12" name="Google Shape;12;p2"/>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 name="Google Shape;13;p2"/>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 name="Google Shape;14;p2"/>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 name="Google Shape;15;p2"/>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 name="Google Shape;16;p2"/>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 name="Google Shape;17;p2"/>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 name="Google Shape;18;p2"/>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 name="Google Shape;19;p2"/>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 name="Google Shape;20;p2"/>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 name="Google Shape;21;p2"/>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 name="Google Shape;22;p2"/>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 name="Google Shape;23;p2"/>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 name="Google Shape;24;p2"/>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 name="Google Shape;25;p2"/>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 name="Google Shape;26;p2"/>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 name="Google Shape;27;p2"/>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 name="Google Shape;28;p2"/>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 name="Google Shape;29;p2"/>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 name="Google Shape;30;p2"/>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 name="Google Shape;31;p2"/>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 name="Google Shape;32;p2"/>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 name="Google Shape;33;p2"/>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 name="Google Shape;34;p2"/>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 name="Google Shape;35;p2"/>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 name="Google Shape;36;p2"/>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 name="Google Shape;37;p2"/>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 name="Google Shape;38;p2"/>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 name="Google Shape;39;p2"/>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 name="Google Shape;40;p2"/>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 name="Google Shape;41;p2"/>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 name="Google Shape;42;p2"/>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 name="Google Shape;43;p2"/>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 name="Google Shape;44;p2"/>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 name="Google Shape;45;p2"/>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 name="Google Shape;46;p2"/>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 name="Google Shape;47;p2"/>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 name="Google Shape;48;p2"/>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 name="Google Shape;49;p2"/>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 name="Google Shape;50;p2"/>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 name="Google Shape;51;p2"/>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 name="Google Shape;52;p2"/>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 name="Google Shape;53;p2"/>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 name="Google Shape;54;p2"/>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 name="Google Shape;55;p2"/>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 name="Google Shape;56;p2"/>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 name="Google Shape;57;p2"/>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 name="Google Shape;58;p2"/>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 name="Google Shape;59;p2"/>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 name="Google Shape;60;p2"/>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 name="Google Shape;61;p2"/>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 name="Google Shape;62;p2"/>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 name="Google Shape;63;p2"/>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 name="Google Shape;64;p2"/>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 name="Google Shape;65;p2"/>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 name="Google Shape;66;p2"/>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 name="Google Shape;67;p2"/>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 name="Google Shape;68;p2"/>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 name="Google Shape;69;p2"/>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 name="Google Shape;70;p2"/>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 name="Google Shape;71;p2"/>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 name="Google Shape;72;p2"/>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 name="Google Shape;73;p2"/>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 name="Google Shape;74;p2"/>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 name="Google Shape;75;p2"/>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 name="Google Shape;76;p2"/>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 name="Google Shape;77;p2"/>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 name="Google Shape;78;p2"/>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 name="Google Shape;79;p2"/>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 name="Google Shape;80;p2"/>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 name="Google Shape;81;p2"/>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 name="Google Shape;82;p2"/>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 name="Google Shape;83;p2"/>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 name="Google Shape;84;p2"/>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 name="Google Shape;85;p2"/>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 name="Google Shape;86;p2"/>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 name="Google Shape;87;p2"/>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 name="Google Shape;88;p2"/>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 name="Google Shape;89;p2"/>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 name="Google Shape;90;p2"/>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 name="Google Shape;91;p2"/>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 name="Google Shape;92;p2"/>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 name="Google Shape;93;p2"/>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 name="Google Shape;94;p2"/>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 name="Google Shape;95;p2"/>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 name="Google Shape;96;p2"/>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 name="Google Shape;97;p2"/>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 name="Google Shape;98;p2"/>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 name="Google Shape;99;p2"/>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 name="Google Shape;100;p2"/>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 name="Google Shape;101;p2"/>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 name="Google Shape;102;p2"/>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 name="Google Shape;103;p2"/>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 name="Google Shape;104;p2"/>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 name="Google Shape;105;p2"/>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 name="Google Shape;106;p2"/>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 name="Google Shape;107;p2"/>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 name="Google Shape;108;p2"/>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 name="Google Shape;109;p2"/>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 name="Google Shape;110;p2"/>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 name="Google Shape;111;p2"/>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 name="Google Shape;112;p2"/>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 name="Google Shape;113;p2"/>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 name="Google Shape;114;p2"/>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 name="Google Shape;115;p2"/>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 name="Google Shape;116;p2"/>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 name="Google Shape;117;p2"/>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 name="Google Shape;118;p2"/>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 name="Google Shape;119;p2"/>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 name="Google Shape;120;p2"/>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 name="Google Shape;121;p2"/>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 name="Google Shape;122;p2"/>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 name="Google Shape;123;p2"/>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 name="Google Shape;124;p2"/>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 name="Google Shape;125;p2"/>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 name="Google Shape;126;p2"/>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 name="Google Shape;127;p2"/>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 name="Google Shape;128;p2"/>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 name="Google Shape;129;p2"/>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 name="Google Shape;130;p2"/>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 name="Google Shape;131;p2"/>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 name="Google Shape;132;p2"/>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 name="Google Shape;133;p2"/>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 name="Google Shape;134;p2"/>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 name="Google Shape;135;p2"/>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 name="Google Shape;136;p2"/>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 name="Google Shape;137;p2"/>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 name="Google Shape;138;p2"/>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 name="Google Shape;139;p2"/>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 name="Google Shape;140;p2"/>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 name="Google Shape;141;p2"/>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 name="Google Shape;142;p2"/>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 name="Google Shape;143;p2"/>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 name="Google Shape;144;p2"/>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 name="Google Shape;145;p2"/>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 name="Google Shape;146;p2"/>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 name="Google Shape;147;p2"/>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 name="Google Shape;148;p2"/>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 name="Google Shape;149;p2"/>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 name="Google Shape;150;p2"/>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 name="Google Shape;151;p2"/>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 name="Google Shape;152;p2"/>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 name="Google Shape;153;p2"/>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 name="Google Shape;154;p2"/>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 name="Google Shape;155;p2"/>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 name="Google Shape;156;p2"/>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 name="Google Shape;157;p2"/>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 name="Google Shape;158;p2"/>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 name="Google Shape;159;p2"/>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 name="Google Shape;160;p2"/>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 name="Google Shape;161;p2"/>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 name="Google Shape;162;p2"/>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 name="Google Shape;163;p2"/>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 name="Google Shape;164;p2"/>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 name="Google Shape;165;p2"/>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 name="Google Shape;166;p2"/>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 name="Google Shape;167;p2"/>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 name="Google Shape;168;p2"/>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 name="Google Shape;169;p2"/>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 name="Google Shape;170;p2"/>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 name="Google Shape;171;p2"/>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 name="Google Shape;172;p2"/>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 name="Google Shape;173;p2"/>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 name="Google Shape;174;p2"/>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 name="Google Shape;175;p2"/>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 name="Google Shape;176;p2"/>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 name="Google Shape;177;p2"/>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 name="Google Shape;178;p2"/>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 name="Google Shape;179;p2"/>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 name="Google Shape;180;p2"/>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 name="Google Shape;181;p2"/>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 name="Google Shape;182;p2"/>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 name="Google Shape;183;p2"/>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 name="Google Shape;184;p2"/>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 name="Google Shape;185;p2"/>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 name="Google Shape;186;p2"/>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 name="Google Shape;187;p2"/>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 name="Google Shape;188;p2"/>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 name="Google Shape;189;p2"/>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 name="Google Shape;190;p2"/>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 name="Google Shape;191;p2"/>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 name="Google Shape;192;p2"/>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 name="Google Shape;193;p2"/>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 name="Google Shape;194;p2"/>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 name="Google Shape;195;p2"/>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 name="Google Shape;196;p2"/>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 name="Google Shape;197;p2"/>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 name="Google Shape;198;p2"/>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 name="Google Shape;199;p2"/>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 name="Google Shape;200;p2"/>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 name="Google Shape;201;p2"/>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 name="Google Shape;202;p2"/>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 name="Google Shape;203;p2"/>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 name="Google Shape;204;p2"/>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 name="Google Shape;205;p2"/>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 name="Google Shape;206;p2"/>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 name="Google Shape;207;p2"/>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08" name="Google Shape;208;p2"/>
          <p:cNvSpPr/>
          <p:nvPr/>
        </p:nvSpPr>
        <p:spPr>
          <a:xfrm rot="-163778">
            <a:off x="1289492" y="754011"/>
            <a:ext cx="9613007" cy="5349966"/>
          </a:xfrm>
          <a:prstGeom prst="rect">
            <a:avLst/>
          </a:prstGeom>
          <a:solidFill>
            <a:schemeClr val="accent2"/>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09" name="Google Shape;209;p2"/>
          <p:cNvSpPr/>
          <p:nvPr/>
        </p:nvSpPr>
        <p:spPr>
          <a:xfrm>
            <a:off x="1514850" y="879450"/>
            <a:ext cx="9162300" cy="50991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10" name="Google Shape;210;p2"/>
          <p:cNvSpPr txBox="1"/>
          <p:nvPr>
            <p:ph type="ctrTitle"/>
          </p:nvPr>
        </p:nvSpPr>
        <p:spPr>
          <a:xfrm>
            <a:off x="2306258" y="1688775"/>
            <a:ext cx="7579500" cy="27369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p:txBody>
      </p:sp>
      <p:sp>
        <p:nvSpPr>
          <p:cNvPr id="211" name="Google Shape;211;p2"/>
          <p:cNvSpPr txBox="1"/>
          <p:nvPr>
            <p:ph idx="1" type="subTitle"/>
          </p:nvPr>
        </p:nvSpPr>
        <p:spPr>
          <a:xfrm>
            <a:off x="2306250" y="4474825"/>
            <a:ext cx="7579500" cy="6513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2400"/>
              <a:buNone/>
              <a:defRPr b="1">
                <a:highlight>
                  <a:schemeClr val="accent3"/>
                </a:highlight>
              </a:defRPr>
            </a:lvl1pPr>
            <a:lvl2pPr lvl="1" algn="ctr">
              <a:lnSpc>
                <a:spcPct val="100000"/>
              </a:lnSpc>
              <a:spcBef>
                <a:spcPts val="0"/>
              </a:spcBef>
              <a:spcAft>
                <a:spcPts val="0"/>
              </a:spcAft>
              <a:buSzPts val="2000"/>
              <a:buNone/>
              <a:defRPr/>
            </a:lvl2pPr>
            <a:lvl3pPr lvl="2" algn="ctr">
              <a:lnSpc>
                <a:spcPct val="100000"/>
              </a:lnSpc>
              <a:spcBef>
                <a:spcPts val="0"/>
              </a:spcBef>
              <a:spcAft>
                <a:spcPts val="0"/>
              </a:spcAft>
              <a:buSzPts val="2000"/>
              <a:buNone/>
              <a:defRPr/>
            </a:lvl3pPr>
            <a:lvl4pPr lvl="3" algn="ctr">
              <a:lnSpc>
                <a:spcPct val="100000"/>
              </a:lnSpc>
              <a:spcBef>
                <a:spcPts val="0"/>
              </a:spcBef>
              <a:spcAft>
                <a:spcPts val="0"/>
              </a:spcAft>
              <a:buSzPts val="2000"/>
              <a:buNone/>
              <a:defRPr/>
            </a:lvl4pPr>
            <a:lvl5pPr lvl="4" algn="ctr">
              <a:lnSpc>
                <a:spcPct val="100000"/>
              </a:lnSpc>
              <a:spcBef>
                <a:spcPts val="0"/>
              </a:spcBef>
              <a:spcAft>
                <a:spcPts val="0"/>
              </a:spcAft>
              <a:buSzPts val="2000"/>
              <a:buNone/>
              <a:defRPr/>
            </a:lvl5pPr>
            <a:lvl6pPr lvl="5" algn="ctr">
              <a:lnSpc>
                <a:spcPct val="100000"/>
              </a:lnSpc>
              <a:spcBef>
                <a:spcPts val="0"/>
              </a:spcBef>
              <a:spcAft>
                <a:spcPts val="0"/>
              </a:spcAft>
              <a:buSzPts val="2000"/>
              <a:buNone/>
              <a:defRPr/>
            </a:lvl6pPr>
            <a:lvl7pPr lvl="6" algn="ctr">
              <a:lnSpc>
                <a:spcPct val="100000"/>
              </a:lnSpc>
              <a:spcBef>
                <a:spcPts val="0"/>
              </a:spcBef>
              <a:spcAft>
                <a:spcPts val="0"/>
              </a:spcAft>
              <a:buSzPts val="2000"/>
              <a:buNone/>
              <a:defRPr/>
            </a:lvl7pPr>
            <a:lvl8pPr lvl="7" algn="ctr">
              <a:lnSpc>
                <a:spcPct val="100000"/>
              </a:lnSpc>
              <a:spcBef>
                <a:spcPts val="0"/>
              </a:spcBef>
              <a:spcAft>
                <a:spcPts val="0"/>
              </a:spcAft>
              <a:buSzPts val="2000"/>
              <a:buNone/>
              <a:defRPr/>
            </a:lvl8pPr>
            <a:lvl9pPr lvl="8" algn="ctr">
              <a:lnSpc>
                <a:spcPct val="100000"/>
              </a:lnSpc>
              <a:spcBef>
                <a:spcPts val="0"/>
              </a:spcBef>
              <a:spcAft>
                <a:spcPts val="0"/>
              </a:spcAft>
              <a:buSzPts val="2000"/>
              <a:buNone/>
              <a:defRPr/>
            </a:lvl9pPr>
          </a:lstStyle>
          <a:p/>
        </p:txBody>
      </p:sp>
      <p:sp>
        <p:nvSpPr>
          <p:cNvPr id="212" name="Google Shape;212;p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213" name="Google Shape;213;p2"/>
          <p:cNvGrpSpPr/>
          <p:nvPr/>
        </p:nvGrpSpPr>
        <p:grpSpPr>
          <a:xfrm rot="-5535993">
            <a:off x="5551297" y="143993"/>
            <a:ext cx="861348" cy="1360355"/>
            <a:chOff x="9970621" y="4983191"/>
            <a:chExt cx="532266" cy="840625"/>
          </a:xfrm>
        </p:grpSpPr>
        <p:sp>
          <p:nvSpPr>
            <p:cNvPr id="214" name="Google Shape;214;p2"/>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15" name="Google Shape;215;p2"/>
            <p:cNvGrpSpPr/>
            <p:nvPr/>
          </p:nvGrpSpPr>
          <p:grpSpPr>
            <a:xfrm>
              <a:off x="10276525" y="4983191"/>
              <a:ext cx="226362" cy="151566"/>
              <a:chOff x="10276522" y="4983192"/>
              <a:chExt cx="226362" cy="151566"/>
            </a:xfrm>
          </p:grpSpPr>
          <p:sp>
            <p:nvSpPr>
              <p:cNvPr id="216" name="Google Shape;216;p2"/>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 name="Google Shape;217;p2"/>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18" name="Google Shape;218;p2"/>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 name="Google Shape;219;p2"/>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 name="Google Shape;220;p2"/>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 name="Google Shape;221;p2"/>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 name="Google Shape;222;p2"/>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3" name="Google Shape;223;p2"/>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 name="Google Shape;224;p2"/>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 name="Google Shape;225;p2"/>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 name="Google Shape;226;p2"/>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 name="Google Shape;227;p2"/>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 name="Google Shape;228;p2"/>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 name="Google Shape;229;p2"/>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 name="Google Shape;230;p2"/>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 name="Google Shape;231;p2"/>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 name="Google Shape;232;p2"/>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3" name="Google Shape;233;p2"/>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4" name="Google Shape;234;p2"/>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 name="Google Shape;235;p2"/>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6" name="Google Shape;236;p2"/>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37" name="Google Shape;237;p2"/>
          <p:cNvGrpSpPr/>
          <p:nvPr/>
        </p:nvGrpSpPr>
        <p:grpSpPr>
          <a:xfrm>
            <a:off x="8663663" y="766400"/>
            <a:ext cx="4442508" cy="4057893"/>
            <a:chOff x="6513508" y="1494616"/>
            <a:chExt cx="5595804" cy="5111341"/>
          </a:xfrm>
        </p:grpSpPr>
        <p:grpSp>
          <p:nvGrpSpPr>
            <p:cNvPr id="238" name="Google Shape;238;p2"/>
            <p:cNvGrpSpPr/>
            <p:nvPr/>
          </p:nvGrpSpPr>
          <p:grpSpPr>
            <a:xfrm>
              <a:off x="8063555" y="2025179"/>
              <a:ext cx="3100600" cy="2738430"/>
              <a:chOff x="5599794" y="1919818"/>
              <a:chExt cx="1993186" cy="1760369"/>
            </a:xfrm>
          </p:grpSpPr>
          <p:sp>
            <p:nvSpPr>
              <p:cNvPr id="239" name="Google Shape;239;p2"/>
              <p:cNvSpPr/>
              <p:nvPr/>
            </p:nvSpPr>
            <p:spPr>
              <a:xfrm>
                <a:off x="5614184" y="1928519"/>
                <a:ext cx="1960449" cy="1239420"/>
              </a:xfrm>
              <a:custGeom>
                <a:rect b="b" l="l" r="r" t="t"/>
                <a:pathLst>
                  <a:path extrusionOk="0" h="1239420" w="1960449">
                    <a:moveTo>
                      <a:pt x="224264" y="1000335"/>
                    </a:moveTo>
                    <a:cubicBezTo>
                      <a:pt x="224264" y="1000335"/>
                      <a:pt x="138565" y="1127868"/>
                      <a:pt x="54000" y="1052953"/>
                    </a:cubicBezTo>
                    <a:cubicBezTo>
                      <a:pt x="-30606" y="978038"/>
                      <a:pt x="2467" y="630272"/>
                      <a:pt x="31088" y="493879"/>
                    </a:cubicBezTo>
                    <a:cubicBezTo>
                      <a:pt x="59667" y="357481"/>
                      <a:pt x="159090" y="-11137"/>
                      <a:pt x="351902" y="258"/>
                    </a:cubicBezTo>
                    <a:cubicBezTo>
                      <a:pt x="421287" y="4355"/>
                      <a:pt x="427602" y="86739"/>
                      <a:pt x="448126" y="139469"/>
                    </a:cubicBezTo>
                    <a:cubicBezTo>
                      <a:pt x="485449" y="235511"/>
                      <a:pt x="627903" y="392850"/>
                      <a:pt x="1150880" y="539732"/>
                    </a:cubicBezTo>
                    <a:cubicBezTo>
                      <a:pt x="1241356" y="565146"/>
                      <a:pt x="1583382" y="678412"/>
                      <a:pt x="1626980" y="677866"/>
                    </a:cubicBezTo>
                    <a:cubicBezTo>
                      <a:pt x="1670579" y="677320"/>
                      <a:pt x="1759758" y="645218"/>
                      <a:pt x="1778461" y="677991"/>
                    </a:cubicBezTo>
                    <a:cubicBezTo>
                      <a:pt x="1797163" y="710769"/>
                      <a:pt x="1789674" y="760342"/>
                      <a:pt x="1789674" y="760342"/>
                    </a:cubicBezTo>
                    <a:cubicBezTo>
                      <a:pt x="1789674" y="760342"/>
                      <a:pt x="1844729" y="791525"/>
                      <a:pt x="1936054" y="824396"/>
                    </a:cubicBezTo>
                    <a:cubicBezTo>
                      <a:pt x="2016976" y="853526"/>
                      <a:pt x="1876345" y="1227350"/>
                      <a:pt x="1808134" y="1207426"/>
                    </a:cubicBezTo>
                    <a:cubicBezTo>
                      <a:pt x="1681387" y="1170417"/>
                      <a:pt x="1654588" y="1160504"/>
                      <a:pt x="1654588" y="1160504"/>
                    </a:cubicBezTo>
                    <a:cubicBezTo>
                      <a:pt x="1654588" y="1160504"/>
                      <a:pt x="1618803" y="1255189"/>
                      <a:pt x="1565448" y="1237131"/>
                    </a:cubicBezTo>
                    <a:cubicBezTo>
                      <a:pt x="1537840" y="1227784"/>
                      <a:pt x="1483150" y="1173777"/>
                      <a:pt x="1483150" y="1173777"/>
                    </a:cubicBezTo>
                    <a:cubicBezTo>
                      <a:pt x="1483150" y="1173777"/>
                      <a:pt x="933050" y="1033024"/>
                      <a:pt x="816910" y="995769"/>
                    </a:cubicBezTo>
                    <a:cubicBezTo>
                      <a:pt x="517632" y="899796"/>
                      <a:pt x="224264" y="1000335"/>
                      <a:pt x="224264" y="100033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 name="Google Shape;240;p2"/>
              <p:cNvSpPr/>
              <p:nvPr/>
            </p:nvSpPr>
            <p:spPr>
              <a:xfrm>
                <a:off x="5603420" y="1919818"/>
                <a:ext cx="1989560" cy="1267593"/>
              </a:xfrm>
              <a:custGeom>
                <a:rect b="b" l="l" r="r" t="t"/>
                <a:pathLst>
                  <a:path extrusionOk="0" h="1267593" w="1989560">
                    <a:moveTo>
                      <a:pt x="333195" y="1960"/>
                    </a:moveTo>
                    <a:cubicBezTo>
                      <a:pt x="254580" y="14194"/>
                      <a:pt x="187786" y="84947"/>
                      <a:pt x="132044" y="199391"/>
                    </a:cubicBezTo>
                    <a:cubicBezTo>
                      <a:pt x="87676" y="290393"/>
                      <a:pt x="54037" y="401802"/>
                      <a:pt x="32338" y="505272"/>
                    </a:cubicBezTo>
                    <a:cubicBezTo>
                      <a:pt x="-12879" y="720741"/>
                      <a:pt x="-16522" y="1010389"/>
                      <a:pt x="59258" y="1077498"/>
                    </a:cubicBezTo>
                    <a:cubicBezTo>
                      <a:pt x="75694" y="1092051"/>
                      <a:pt x="93303" y="1100560"/>
                      <a:pt x="111560" y="1103435"/>
                    </a:cubicBezTo>
                    <a:cubicBezTo>
                      <a:pt x="148762" y="1109292"/>
                      <a:pt x="184831" y="1091800"/>
                      <a:pt x="217945" y="1060177"/>
                    </a:cubicBezTo>
                    <a:cubicBezTo>
                      <a:pt x="226770" y="1051748"/>
                      <a:pt x="234664" y="1042810"/>
                      <a:pt x="241708" y="1034046"/>
                    </a:cubicBezTo>
                    <a:cubicBezTo>
                      <a:pt x="244420" y="1030621"/>
                      <a:pt x="245837" y="1028755"/>
                      <a:pt x="247537" y="1026423"/>
                    </a:cubicBezTo>
                    <a:cubicBezTo>
                      <a:pt x="250209" y="1025557"/>
                      <a:pt x="252637" y="1024699"/>
                      <a:pt x="257738" y="1023197"/>
                    </a:cubicBezTo>
                    <a:cubicBezTo>
                      <a:pt x="269518" y="1019719"/>
                      <a:pt x="282998" y="1016198"/>
                      <a:pt x="298422" y="1012502"/>
                    </a:cubicBezTo>
                    <a:cubicBezTo>
                      <a:pt x="450833" y="975951"/>
                      <a:pt x="622596" y="967596"/>
                      <a:pt x="788892" y="1011830"/>
                    </a:cubicBezTo>
                    <a:cubicBezTo>
                      <a:pt x="801928" y="1015287"/>
                      <a:pt x="814679" y="1019234"/>
                      <a:pt x="827431" y="1023326"/>
                    </a:cubicBezTo>
                    <a:cubicBezTo>
                      <a:pt x="872244" y="1037693"/>
                      <a:pt x="982596" y="1067856"/>
                      <a:pt x="1139379" y="1109227"/>
                    </a:cubicBezTo>
                    <a:cubicBezTo>
                      <a:pt x="1145168" y="1110758"/>
                      <a:pt x="1481567" y="1198076"/>
                      <a:pt x="1490554" y="1200408"/>
                    </a:cubicBezTo>
                    <a:cubicBezTo>
                      <a:pt x="1493024" y="1202772"/>
                      <a:pt x="1496950" y="1206160"/>
                      <a:pt x="1499258" y="1208322"/>
                    </a:cubicBezTo>
                    <a:cubicBezTo>
                      <a:pt x="1507840" y="1216288"/>
                      <a:pt x="1516908" y="1224198"/>
                      <a:pt x="1525773" y="1231582"/>
                    </a:cubicBezTo>
                    <a:cubicBezTo>
                      <a:pt x="1530792" y="1235736"/>
                      <a:pt x="1535488" y="1239784"/>
                      <a:pt x="1540144" y="1243318"/>
                    </a:cubicBezTo>
                    <a:cubicBezTo>
                      <a:pt x="1554110" y="1253859"/>
                      <a:pt x="1565890" y="1261036"/>
                      <a:pt x="1575686" y="1264352"/>
                    </a:cubicBezTo>
                    <a:cubicBezTo>
                      <a:pt x="1609164" y="1275687"/>
                      <a:pt x="1638068" y="1256434"/>
                      <a:pt x="1661790" y="1220065"/>
                    </a:cubicBezTo>
                    <a:cubicBezTo>
                      <a:pt x="1667619" y="1211111"/>
                      <a:pt x="1672598" y="1201496"/>
                      <a:pt x="1676970" y="1192157"/>
                    </a:cubicBezTo>
                    <a:cubicBezTo>
                      <a:pt x="1677051" y="1192000"/>
                      <a:pt x="1676849" y="1191878"/>
                      <a:pt x="1676930" y="1191720"/>
                    </a:cubicBezTo>
                    <a:cubicBezTo>
                      <a:pt x="1683528" y="1193902"/>
                      <a:pt x="1688386" y="1195619"/>
                      <a:pt x="1694215" y="1197452"/>
                    </a:cubicBezTo>
                    <a:cubicBezTo>
                      <a:pt x="1722512" y="1206366"/>
                      <a:pt x="1763358" y="1218774"/>
                      <a:pt x="1818898" y="1234991"/>
                    </a:cubicBezTo>
                    <a:cubicBezTo>
                      <a:pt x="1862131" y="1247621"/>
                      <a:pt x="1916093" y="1166104"/>
                      <a:pt x="1956170" y="1053234"/>
                    </a:cubicBezTo>
                    <a:cubicBezTo>
                      <a:pt x="1997339" y="937154"/>
                      <a:pt x="2004140" y="842642"/>
                      <a:pt x="1955562" y="825162"/>
                    </a:cubicBezTo>
                    <a:cubicBezTo>
                      <a:pt x="1916053" y="810937"/>
                      <a:pt x="1880267" y="796081"/>
                      <a:pt x="1849178" y="781386"/>
                    </a:cubicBezTo>
                    <a:cubicBezTo>
                      <a:pt x="1838328" y="776257"/>
                      <a:pt x="1829059" y="771739"/>
                      <a:pt x="1820962" y="767525"/>
                    </a:cubicBezTo>
                    <a:cubicBezTo>
                      <a:pt x="1820112" y="767088"/>
                      <a:pt x="1819869" y="767226"/>
                      <a:pt x="1819140" y="766833"/>
                    </a:cubicBezTo>
                    <a:cubicBezTo>
                      <a:pt x="1819262" y="765303"/>
                      <a:pt x="1819505" y="764611"/>
                      <a:pt x="1819626" y="762830"/>
                    </a:cubicBezTo>
                    <a:cubicBezTo>
                      <a:pt x="1820598" y="746006"/>
                      <a:pt x="1819626" y="728781"/>
                      <a:pt x="1815862" y="712657"/>
                    </a:cubicBezTo>
                    <a:cubicBezTo>
                      <a:pt x="1813513" y="702500"/>
                      <a:pt x="1809870" y="693376"/>
                      <a:pt x="1805174" y="685162"/>
                    </a:cubicBezTo>
                    <a:cubicBezTo>
                      <a:pt x="1790925" y="660165"/>
                      <a:pt x="1761981" y="659060"/>
                      <a:pt x="1703769" y="669014"/>
                    </a:cubicBezTo>
                    <a:cubicBezTo>
                      <a:pt x="1700085" y="669650"/>
                      <a:pt x="1696482" y="670188"/>
                      <a:pt x="1690815" y="671200"/>
                    </a:cubicBezTo>
                    <a:cubicBezTo>
                      <a:pt x="1662033" y="676341"/>
                      <a:pt x="1651791" y="677815"/>
                      <a:pt x="1641387" y="677944"/>
                    </a:cubicBezTo>
                    <a:cubicBezTo>
                      <a:pt x="1623333" y="678171"/>
                      <a:pt x="1540103" y="654846"/>
                      <a:pt x="1399512" y="611349"/>
                    </a:cubicBezTo>
                    <a:cubicBezTo>
                      <a:pt x="1394007" y="609644"/>
                      <a:pt x="1268555" y="570426"/>
                      <a:pt x="1260175" y="567819"/>
                    </a:cubicBezTo>
                    <a:cubicBezTo>
                      <a:pt x="1215201" y="553825"/>
                      <a:pt x="1187592" y="545563"/>
                      <a:pt x="1169497" y="540478"/>
                    </a:cubicBezTo>
                    <a:cubicBezTo>
                      <a:pt x="733960" y="418148"/>
                      <a:pt x="527829" y="282054"/>
                      <a:pt x="475892" y="148450"/>
                    </a:cubicBezTo>
                    <a:cubicBezTo>
                      <a:pt x="472693" y="140175"/>
                      <a:pt x="469860" y="131836"/>
                      <a:pt x="465164" y="116125"/>
                    </a:cubicBezTo>
                    <a:cubicBezTo>
                      <a:pt x="463990" y="112195"/>
                      <a:pt x="461237" y="102779"/>
                      <a:pt x="460509" y="100329"/>
                    </a:cubicBezTo>
                    <a:cubicBezTo>
                      <a:pt x="440349" y="34576"/>
                      <a:pt x="417396" y="3235"/>
                      <a:pt x="367321" y="276"/>
                    </a:cubicBezTo>
                    <a:cubicBezTo>
                      <a:pt x="355581" y="-416"/>
                      <a:pt x="344449" y="211"/>
                      <a:pt x="333195" y="1960"/>
                    </a:cubicBezTo>
                    <a:close/>
                    <a:moveTo>
                      <a:pt x="365742" y="28127"/>
                    </a:moveTo>
                    <a:cubicBezTo>
                      <a:pt x="400151" y="30163"/>
                      <a:pt x="416587" y="52752"/>
                      <a:pt x="433629" y="108317"/>
                    </a:cubicBezTo>
                    <a:cubicBezTo>
                      <a:pt x="434358" y="110693"/>
                      <a:pt x="437556" y="120121"/>
                      <a:pt x="438730" y="124068"/>
                    </a:cubicBezTo>
                    <a:cubicBezTo>
                      <a:pt x="443588" y="140483"/>
                      <a:pt x="446098" y="149369"/>
                      <a:pt x="449660" y="158566"/>
                    </a:cubicBezTo>
                    <a:cubicBezTo>
                      <a:pt x="505524" y="302230"/>
                      <a:pt x="718496" y="442736"/>
                      <a:pt x="1161644" y="567204"/>
                    </a:cubicBezTo>
                    <a:cubicBezTo>
                      <a:pt x="1179415" y="572191"/>
                      <a:pt x="1207186" y="580676"/>
                      <a:pt x="1251877" y="594590"/>
                    </a:cubicBezTo>
                    <a:cubicBezTo>
                      <a:pt x="1260216" y="597184"/>
                      <a:pt x="1385708" y="636415"/>
                      <a:pt x="1391213" y="638119"/>
                    </a:cubicBezTo>
                    <a:cubicBezTo>
                      <a:pt x="1539132" y="683883"/>
                      <a:pt x="1619244" y="706293"/>
                      <a:pt x="1642035" y="706014"/>
                    </a:cubicBezTo>
                    <a:cubicBezTo>
                      <a:pt x="1654624" y="705856"/>
                      <a:pt x="1665150" y="704302"/>
                      <a:pt x="1695794" y="698833"/>
                    </a:cubicBezTo>
                    <a:cubicBezTo>
                      <a:pt x="1701421" y="697829"/>
                      <a:pt x="1705145" y="697262"/>
                      <a:pt x="1708748" y="696643"/>
                    </a:cubicBezTo>
                    <a:cubicBezTo>
                      <a:pt x="1753237" y="689036"/>
                      <a:pt x="1775866" y="689826"/>
                      <a:pt x="1781088" y="699019"/>
                    </a:cubicBezTo>
                    <a:cubicBezTo>
                      <a:pt x="1784327" y="704710"/>
                      <a:pt x="1787079" y="711665"/>
                      <a:pt x="1788860" y="719336"/>
                    </a:cubicBezTo>
                    <a:cubicBezTo>
                      <a:pt x="1791937" y="732477"/>
                      <a:pt x="1792585" y="746880"/>
                      <a:pt x="1791775" y="761243"/>
                    </a:cubicBezTo>
                    <a:cubicBezTo>
                      <a:pt x="1791451" y="766428"/>
                      <a:pt x="1790966" y="770367"/>
                      <a:pt x="1790682" y="772339"/>
                    </a:cubicBezTo>
                    <a:cubicBezTo>
                      <a:pt x="1789832" y="778075"/>
                      <a:pt x="1792342" y="783746"/>
                      <a:pt x="1797402" y="786608"/>
                    </a:cubicBezTo>
                    <a:cubicBezTo>
                      <a:pt x="1799264" y="787661"/>
                      <a:pt x="1802988" y="789470"/>
                      <a:pt x="1808048" y="792126"/>
                    </a:cubicBezTo>
                    <a:cubicBezTo>
                      <a:pt x="1816469" y="796506"/>
                      <a:pt x="1826063" y="801477"/>
                      <a:pt x="1837236" y="806764"/>
                    </a:cubicBezTo>
                    <a:cubicBezTo>
                      <a:pt x="1869095" y="821831"/>
                      <a:pt x="1905528" y="837088"/>
                      <a:pt x="1945928" y="851629"/>
                    </a:cubicBezTo>
                    <a:cubicBezTo>
                      <a:pt x="1970986" y="860652"/>
                      <a:pt x="1965075" y="943833"/>
                      <a:pt x="1929695" y="1043595"/>
                    </a:cubicBezTo>
                    <a:cubicBezTo>
                      <a:pt x="1895569" y="1139722"/>
                      <a:pt x="1846668" y="1214090"/>
                      <a:pt x="1826751" y="1208265"/>
                    </a:cubicBezTo>
                    <a:cubicBezTo>
                      <a:pt x="1771373" y="1192101"/>
                      <a:pt x="1731013" y="1179487"/>
                      <a:pt x="1702959" y="1170638"/>
                    </a:cubicBezTo>
                    <a:cubicBezTo>
                      <a:pt x="1693163" y="1167553"/>
                      <a:pt x="1675027" y="1161910"/>
                      <a:pt x="1674339" y="1161655"/>
                    </a:cubicBezTo>
                    <a:cubicBezTo>
                      <a:pt x="1667134" y="1158983"/>
                      <a:pt x="1658956" y="1162436"/>
                      <a:pt x="1656244" y="1169634"/>
                    </a:cubicBezTo>
                    <a:cubicBezTo>
                      <a:pt x="1655475" y="1171629"/>
                      <a:pt x="1653896" y="1175285"/>
                      <a:pt x="1651588" y="1180211"/>
                    </a:cubicBezTo>
                    <a:cubicBezTo>
                      <a:pt x="1647702" y="1188466"/>
                      <a:pt x="1643331" y="1197064"/>
                      <a:pt x="1638270" y="1204852"/>
                    </a:cubicBezTo>
                    <a:cubicBezTo>
                      <a:pt x="1620782" y="1231712"/>
                      <a:pt x="1602566" y="1243909"/>
                      <a:pt x="1584875" y="1237930"/>
                    </a:cubicBezTo>
                    <a:cubicBezTo>
                      <a:pt x="1578682" y="1235825"/>
                      <a:pt x="1568966" y="1229793"/>
                      <a:pt x="1557227" y="1220936"/>
                    </a:cubicBezTo>
                    <a:cubicBezTo>
                      <a:pt x="1552936" y="1217673"/>
                      <a:pt x="1548119" y="1214357"/>
                      <a:pt x="1543423" y="1210459"/>
                    </a:cubicBezTo>
                    <a:cubicBezTo>
                      <a:pt x="1535003" y="1203444"/>
                      <a:pt x="1526542" y="1195578"/>
                      <a:pt x="1518324" y="1187939"/>
                    </a:cubicBezTo>
                    <a:cubicBezTo>
                      <a:pt x="1515450" y="1185263"/>
                      <a:pt x="1508123" y="1178507"/>
                      <a:pt x="1507637" y="1178026"/>
                    </a:cubicBezTo>
                    <a:cubicBezTo>
                      <a:pt x="1505896" y="1176285"/>
                      <a:pt x="1503953" y="1174860"/>
                      <a:pt x="1501565" y="1174245"/>
                    </a:cubicBezTo>
                    <a:cubicBezTo>
                      <a:pt x="1500189" y="1173905"/>
                      <a:pt x="1152171" y="1083700"/>
                      <a:pt x="1146342" y="1082158"/>
                    </a:cubicBezTo>
                    <a:cubicBezTo>
                      <a:pt x="990125" y="1040940"/>
                      <a:pt x="879854" y="1010712"/>
                      <a:pt x="835730" y="996556"/>
                    </a:cubicBezTo>
                    <a:cubicBezTo>
                      <a:pt x="822492" y="992318"/>
                      <a:pt x="809295" y="988334"/>
                      <a:pt x="795856" y="984756"/>
                    </a:cubicBezTo>
                    <a:cubicBezTo>
                      <a:pt x="624377" y="939154"/>
                      <a:pt x="448688" y="947460"/>
                      <a:pt x="292147" y="985003"/>
                    </a:cubicBezTo>
                    <a:cubicBezTo>
                      <a:pt x="276238" y="988812"/>
                      <a:pt x="261989" y="992702"/>
                      <a:pt x="249763" y="996309"/>
                    </a:cubicBezTo>
                    <a:cubicBezTo>
                      <a:pt x="245432" y="997580"/>
                      <a:pt x="235190" y="1001118"/>
                      <a:pt x="234461" y="1001369"/>
                    </a:cubicBezTo>
                    <a:cubicBezTo>
                      <a:pt x="231547" y="1002361"/>
                      <a:pt x="229199" y="1003932"/>
                      <a:pt x="227499" y="1006466"/>
                    </a:cubicBezTo>
                    <a:cubicBezTo>
                      <a:pt x="226244" y="1008344"/>
                      <a:pt x="223451" y="1011826"/>
                      <a:pt x="219686" y="1016485"/>
                    </a:cubicBezTo>
                    <a:cubicBezTo>
                      <a:pt x="213411" y="1024326"/>
                      <a:pt x="206206" y="1032669"/>
                      <a:pt x="198352" y="1040175"/>
                    </a:cubicBezTo>
                    <a:cubicBezTo>
                      <a:pt x="170906" y="1066382"/>
                      <a:pt x="142448" y="1079951"/>
                      <a:pt x="115771" y="1075754"/>
                    </a:cubicBezTo>
                    <a:cubicBezTo>
                      <a:pt x="102978" y="1073738"/>
                      <a:pt x="90348" y="1067832"/>
                      <a:pt x="77840" y="1056723"/>
                    </a:cubicBezTo>
                    <a:cubicBezTo>
                      <a:pt x="13312" y="999588"/>
                      <a:pt x="16875" y="715082"/>
                      <a:pt x="59704" y="510862"/>
                    </a:cubicBezTo>
                    <a:cubicBezTo>
                      <a:pt x="80956" y="409453"/>
                      <a:pt x="114273" y="300356"/>
                      <a:pt x="157466" y="211770"/>
                    </a:cubicBezTo>
                    <a:cubicBezTo>
                      <a:pt x="216771" y="90080"/>
                      <a:pt x="286399" y="23444"/>
                      <a:pt x="365742" y="2812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1" name="Google Shape;241;p2"/>
              <p:cNvSpPr/>
              <p:nvPr/>
            </p:nvSpPr>
            <p:spPr>
              <a:xfrm>
                <a:off x="6497026" y="2908222"/>
                <a:ext cx="628883" cy="752365"/>
              </a:xfrm>
              <a:custGeom>
                <a:rect b="b" l="l" r="r" t="t"/>
                <a:pathLst>
                  <a:path extrusionOk="0" h="752365" w="628883">
                    <a:moveTo>
                      <a:pt x="628362" y="124568"/>
                    </a:moveTo>
                    <a:cubicBezTo>
                      <a:pt x="645404" y="59490"/>
                      <a:pt x="239620" y="-43600"/>
                      <a:pt x="218530" y="19899"/>
                    </a:cubicBezTo>
                    <a:cubicBezTo>
                      <a:pt x="203795" y="64145"/>
                      <a:pt x="199908" y="84532"/>
                      <a:pt x="218975" y="131243"/>
                    </a:cubicBezTo>
                    <a:cubicBezTo>
                      <a:pt x="238042" y="177950"/>
                      <a:pt x="294837" y="206745"/>
                      <a:pt x="294837" y="206745"/>
                    </a:cubicBezTo>
                    <a:cubicBezTo>
                      <a:pt x="294837" y="206745"/>
                      <a:pt x="121213" y="464586"/>
                      <a:pt x="30899" y="577763"/>
                    </a:cubicBezTo>
                    <a:cubicBezTo>
                      <a:pt x="-1769" y="618710"/>
                      <a:pt x="-31442" y="706963"/>
                      <a:pt x="69154" y="751408"/>
                    </a:cubicBezTo>
                    <a:cubicBezTo>
                      <a:pt x="104737" y="767143"/>
                      <a:pt x="216465" y="585455"/>
                      <a:pt x="349487" y="465869"/>
                    </a:cubicBezTo>
                    <a:cubicBezTo>
                      <a:pt x="644352" y="200749"/>
                      <a:pt x="619132" y="159645"/>
                      <a:pt x="628362" y="12456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 name="Google Shape;242;p2"/>
              <p:cNvSpPr/>
              <p:nvPr/>
            </p:nvSpPr>
            <p:spPr>
              <a:xfrm>
                <a:off x="6486111" y="2899290"/>
                <a:ext cx="657657" cy="780897"/>
              </a:xfrm>
              <a:custGeom>
                <a:rect b="b" l="l" r="r" t="t"/>
                <a:pathLst>
                  <a:path extrusionOk="0" h="780897" w="657657">
                    <a:moveTo>
                      <a:pt x="296805" y="1"/>
                    </a:moveTo>
                    <a:cubicBezTo>
                      <a:pt x="255028" y="98"/>
                      <a:pt x="227015" y="9263"/>
                      <a:pt x="220215" y="29698"/>
                    </a:cubicBezTo>
                    <a:cubicBezTo>
                      <a:pt x="202727" y="82380"/>
                      <a:pt x="202160" y="104697"/>
                      <a:pt x="221024" y="150935"/>
                    </a:cubicBezTo>
                    <a:cubicBezTo>
                      <a:pt x="229201" y="170905"/>
                      <a:pt x="243491" y="188680"/>
                      <a:pt x="262072" y="204820"/>
                    </a:cubicBezTo>
                    <a:cubicBezTo>
                      <a:pt x="270938" y="212515"/>
                      <a:pt x="280410" y="219458"/>
                      <a:pt x="289640" y="225336"/>
                    </a:cubicBezTo>
                    <a:cubicBezTo>
                      <a:pt x="280977" y="238059"/>
                      <a:pt x="263287" y="264643"/>
                      <a:pt x="253693" y="278633"/>
                    </a:cubicBezTo>
                    <a:cubicBezTo>
                      <a:pt x="219972" y="327863"/>
                      <a:pt x="185725" y="377230"/>
                      <a:pt x="153096" y="423281"/>
                    </a:cubicBezTo>
                    <a:cubicBezTo>
                      <a:pt x="149251" y="428754"/>
                      <a:pt x="145324" y="434065"/>
                      <a:pt x="141559" y="439392"/>
                    </a:cubicBezTo>
                    <a:cubicBezTo>
                      <a:pt x="98366" y="500078"/>
                      <a:pt x="61812" y="549416"/>
                      <a:pt x="34729" y="583348"/>
                    </a:cubicBezTo>
                    <a:cubicBezTo>
                      <a:pt x="-18584" y="650195"/>
                      <a:pt x="-15386" y="736946"/>
                      <a:pt x="78611" y="778488"/>
                    </a:cubicBezTo>
                    <a:cubicBezTo>
                      <a:pt x="99783" y="787847"/>
                      <a:pt x="122129" y="770039"/>
                      <a:pt x="163581" y="723324"/>
                    </a:cubicBezTo>
                    <a:cubicBezTo>
                      <a:pt x="177305" y="707852"/>
                      <a:pt x="254219" y="615470"/>
                      <a:pt x="278710" y="587756"/>
                    </a:cubicBezTo>
                    <a:cubicBezTo>
                      <a:pt x="312633" y="549356"/>
                      <a:pt x="343804" y="517801"/>
                      <a:pt x="373962" y="490678"/>
                    </a:cubicBezTo>
                    <a:cubicBezTo>
                      <a:pt x="591509" y="295105"/>
                      <a:pt x="644256" y="221802"/>
                      <a:pt x="655267" y="150660"/>
                    </a:cubicBezTo>
                    <a:cubicBezTo>
                      <a:pt x="655874" y="146863"/>
                      <a:pt x="656076" y="144802"/>
                      <a:pt x="656683" y="142608"/>
                    </a:cubicBezTo>
                    <a:cubicBezTo>
                      <a:pt x="667897" y="99856"/>
                      <a:pt x="581146" y="56626"/>
                      <a:pt x="456220" y="24800"/>
                    </a:cubicBezTo>
                    <a:cubicBezTo>
                      <a:pt x="394163" y="8992"/>
                      <a:pt x="338582" y="-100"/>
                      <a:pt x="296805" y="1"/>
                    </a:cubicBezTo>
                    <a:close/>
                    <a:moveTo>
                      <a:pt x="264258" y="30532"/>
                    </a:moveTo>
                    <a:cubicBezTo>
                      <a:pt x="274702" y="28617"/>
                      <a:pt x="289438" y="27953"/>
                      <a:pt x="308059" y="28755"/>
                    </a:cubicBezTo>
                    <a:cubicBezTo>
                      <a:pt x="346638" y="30414"/>
                      <a:pt x="397603" y="38713"/>
                      <a:pt x="449298" y="51874"/>
                    </a:cubicBezTo>
                    <a:cubicBezTo>
                      <a:pt x="500952" y="65042"/>
                      <a:pt x="549246" y="81745"/>
                      <a:pt x="583210" y="98585"/>
                    </a:cubicBezTo>
                    <a:cubicBezTo>
                      <a:pt x="615676" y="114676"/>
                      <a:pt x="631099" y="129335"/>
                      <a:pt x="629561" y="135233"/>
                    </a:cubicBezTo>
                    <a:cubicBezTo>
                      <a:pt x="628671" y="138560"/>
                      <a:pt x="628346" y="141750"/>
                      <a:pt x="627618" y="146418"/>
                    </a:cubicBezTo>
                    <a:cubicBezTo>
                      <a:pt x="617821" y="209564"/>
                      <a:pt x="568313" y="278091"/>
                      <a:pt x="355139" y="469717"/>
                    </a:cubicBezTo>
                    <a:cubicBezTo>
                      <a:pt x="324090" y="497653"/>
                      <a:pt x="292514" y="530050"/>
                      <a:pt x="257943" y="569192"/>
                    </a:cubicBezTo>
                    <a:cubicBezTo>
                      <a:pt x="233087" y="597298"/>
                      <a:pt x="155768" y="689737"/>
                      <a:pt x="142369" y="704804"/>
                    </a:cubicBezTo>
                    <a:cubicBezTo>
                      <a:pt x="125651" y="723652"/>
                      <a:pt x="112899" y="736480"/>
                      <a:pt x="102860" y="744394"/>
                    </a:cubicBezTo>
                    <a:cubicBezTo>
                      <a:pt x="97921" y="748269"/>
                      <a:pt x="93872" y="751045"/>
                      <a:pt x="90877" y="752191"/>
                    </a:cubicBezTo>
                    <a:cubicBezTo>
                      <a:pt x="89379" y="752770"/>
                      <a:pt x="89136" y="752535"/>
                      <a:pt x="89622" y="752758"/>
                    </a:cubicBezTo>
                    <a:cubicBezTo>
                      <a:pt x="15541" y="720012"/>
                      <a:pt x="13436" y="655170"/>
                      <a:pt x="56751" y="600913"/>
                    </a:cubicBezTo>
                    <a:cubicBezTo>
                      <a:pt x="84198" y="566492"/>
                      <a:pt x="120833" y="517064"/>
                      <a:pt x="164310" y="455998"/>
                    </a:cubicBezTo>
                    <a:cubicBezTo>
                      <a:pt x="168115" y="450650"/>
                      <a:pt x="242641" y="344140"/>
                      <a:pt x="276403" y="294802"/>
                    </a:cubicBezTo>
                    <a:cubicBezTo>
                      <a:pt x="288223" y="277532"/>
                      <a:pt x="320608" y="229578"/>
                      <a:pt x="321175" y="228748"/>
                    </a:cubicBezTo>
                    <a:cubicBezTo>
                      <a:pt x="325871" y="221773"/>
                      <a:pt x="323563" y="212410"/>
                      <a:pt x="316074" y="208605"/>
                    </a:cubicBezTo>
                    <a:cubicBezTo>
                      <a:pt x="314090" y="207593"/>
                      <a:pt x="310326" y="205366"/>
                      <a:pt x="305306" y="202217"/>
                    </a:cubicBezTo>
                    <a:cubicBezTo>
                      <a:pt x="296926" y="196910"/>
                      <a:pt x="288182" y="190627"/>
                      <a:pt x="280167" y="183656"/>
                    </a:cubicBezTo>
                    <a:cubicBezTo>
                      <a:pt x="264623" y="170156"/>
                      <a:pt x="253045" y="155801"/>
                      <a:pt x="246770" y="140426"/>
                    </a:cubicBezTo>
                    <a:cubicBezTo>
                      <a:pt x="230659" y="100993"/>
                      <a:pt x="231063" y="85259"/>
                      <a:pt x="246609" y="38466"/>
                    </a:cubicBezTo>
                    <a:cubicBezTo>
                      <a:pt x="247661" y="35309"/>
                      <a:pt x="253814" y="32447"/>
                      <a:pt x="264258" y="3053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 name="Google Shape;243;p2"/>
              <p:cNvSpPr/>
              <p:nvPr/>
            </p:nvSpPr>
            <p:spPr>
              <a:xfrm>
                <a:off x="5599794" y="1923710"/>
                <a:ext cx="448387" cy="1081154"/>
              </a:xfrm>
              <a:custGeom>
                <a:rect b="b" l="l" r="r" t="t"/>
                <a:pathLst>
                  <a:path extrusionOk="0" h="1081154" w="448387">
                    <a:moveTo>
                      <a:pt x="229262" y="1004651"/>
                    </a:moveTo>
                    <a:cubicBezTo>
                      <a:pt x="229262" y="1004651"/>
                      <a:pt x="155749" y="1111019"/>
                      <a:pt x="87781" y="1072910"/>
                    </a:cubicBezTo>
                    <a:cubicBezTo>
                      <a:pt x="53817" y="1053852"/>
                      <a:pt x="-58559" y="925615"/>
                      <a:pt x="38839" y="490543"/>
                    </a:cubicBezTo>
                    <a:cubicBezTo>
                      <a:pt x="123040" y="114367"/>
                      <a:pt x="257721" y="24551"/>
                      <a:pt x="315569" y="5630"/>
                    </a:cubicBezTo>
                    <a:cubicBezTo>
                      <a:pt x="421103" y="-28888"/>
                      <a:pt x="448387" y="106602"/>
                      <a:pt x="448387" y="106602"/>
                    </a:cubicBezTo>
                    <a:cubicBezTo>
                      <a:pt x="448387" y="106602"/>
                      <a:pt x="326701" y="54195"/>
                      <a:pt x="259785" y="179388"/>
                    </a:cubicBezTo>
                    <a:cubicBezTo>
                      <a:pt x="178499" y="331399"/>
                      <a:pt x="168338" y="355319"/>
                      <a:pt x="132836" y="491737"/>
                    </a:cubicBezTo>
                    <a:cubicBezTo>
                      <a:pt x="94379" y="639348"/>
                      <a:pt x="80454" y="817052"/>
                      <a:pt x="90412" y="919867"/>
                    </a:cubicBezTo>
                    <a:cubicBezTo>
                      <a:pt x="103892" y="1059082"/>
                      <a:pt x="229262" y="1004651"/>
                      <a:pt x="229262" y="100465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 name="Google Shape;244;p2"/>
              <p:cNvSpPr/>
              <p:nvPr/>
            </p:nvSpPr>
            <p:spPr>
              <a:xfrm>
                <a:off x="7106402" y="2586160"/>
                <a:ext cx="300694" cy="578914"/>
              </a:xfrm>
              <a:custGeom>
                <a:rect b="b" l="l" r="r" t="t"/>
                <a:pathLst>
                  <a:path extrusionOk="0" h="578914" w="300694">
                    <a:moveTo>
                      <a:pt x="155934" y="24252"/>
                    </a:moveTo>
                    <a:cubicBezTo>
                      <a:pt x="155934" y="24252"/>
                      <a:pt x="264302" y="-35024"/>
                      <a:pt x="289684" y="31766"/>
                    </a:cubicBezTo>
                    <a:cubicBezTo>
                      <a:pt x="315066" y="98560"/>
                      <a:pt x="293853" y="215259"/>
                      <a:pt x="253737" y="316572"/>
                    </a:cubicBezTo>
                    <a:cubicBezTo>
                      <a:pt x="208681" y="430360"/>
                      <a:pt x="176741" y="503559"/>
                      <a:pt x="114400" y="563613"/>
                    </a:cubicBezTo>
                    <a:cubicBezTo>
                      <a:pt x="60641" y="615425"/>
                      <a:pt x="0" y="519043"/>
                      <a:pt x="0" y="519043"/>
                    </a:cubicBezTo>
                    <a:cubicBezTo>
                      <a:pt x="0" y="519043"/>
                      <a:pt x="67644" y="524900"/>
                      <a:pt x="165852" y="306168"/>
                    </a:cubicBezTo>
                    <a:cubicBezTo>
                      <a:pt x="271427" y="71073"/>
                      <a:pt x="155934" y="24252"/>
                      <a:pt x="155934" y="2425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5" name="Google Shape;245;p2"/>
              <p:cNvGrpSpPr/>
              <p:nvPr/>
            </p:nvGrpSpPr>
            <p:grpSpPr>
              <a:xfrm>
                <a:off x="5907463" y="2638782"/>
                <a:ext cx="1619898" cy="457016"/>
                <a:chOff x="5907463" y="2638782"/>
                <a:chExt cx="1619898" cy="457016"/>
              </a:xfrm>
            </p:grpSpPr>
            <p:sp>
              <p:nvSpPr>
                <p:cNvPr id="246" name="Google Shape;246;p2"/>
                <p:cNvSpPr/>
                <p:nvPr/>
              </p:nvSpPr>
              <p:spPr>
                <a:xfrm>
                  <a:off x="5907463" y="2813884"/>
                  <a:ext cx="684625" cy="96059"/>
                </a:xfrm>
                <a:custGeom>
                  <a:rect b="b" l="l" r="r" t="t"/>
                  <a:pathLst>
                    <a:path extrusionOk="0" h="96059" w="684625">
                      <a:moveTo>
                        <a:pt x="24861" y="13993"/>
                      </a:moveTo>
                      <a:cubicBezTo>
                        <a:pt x="19923" y="14605"/>
                        <a:pt x="7900" y="16111"/>
                        <a:pt x="7050" y="16228"/>
                      </a:cubicBezTo>
                      <a:cubicBezTo>
                        <a:pt x="2476" y="16876"/>
                        <a:pt x="-561" y="21130"/>
                        <a:pt x="87" y="25721"/>
                      </a:cubicBezTo>
                      <a:cubicBezTo>
                        <a:pt x="735" y="30312"/>
                        <a:pt x="4985" y="33323"/>
                        <a:pt x="9600" y="32676"/>
                      </a:cubicBezTo>
                      <a:cubicBezTo>
                        <a:pt x="10369" y="32562"/>
                        <a:pt x="22068" y="31089"/>
                        <a:pt x="26966" y="30485"/>
                      </a:cubicBezTo>
                      <a:cubicBezTo>
                        <a:pt x="78094" y="24130"/>
                        <a:pt x="134768" y="18936"/>
                        <a:pt x="188689" y="17248"/>
                      </a:cubicBezTo>
                      <a:cubicBezTo>
                        <a:pt x="227025" y="16050"/>
                        <a:pt x="260948" y="16981"/>
                        <a:pt x="288759" y="19908"/>
                      </a:cubicBezTo>
                      <a:cubicBezTo>
                        <a:pt x="324342" y="23656"/>
                        <a:pt x="366118" y="30101"/>
                        <a:pt x="412834" y="38602"/>
                      </a:cubicBezTo>
                      <a:cubicBezTo>
                        <a:pt x="435018" y="42646"/>
                        <a:pt x="458051" y="46978"/>
                        <a:pt x="481854" y="51860"/>
                      </a:cubicBezTo>
                      <a:cubicBezTo>
                        <a:pt x="527234" y="61170"/>
                        <a:pt x="572897" y="71323"/>
                        <a:pt x="616738" y="81775"/>
                      </a:cubicBezTo>
                      <a:cubicBezTo>
                        <a:pt x="632080" y="85435"/>
                        <a:pt x="673290" y="95608"/>
                        <a:pt x="673979" y="95782"/>
                      </a:cubicBezTo>
                      <a:cubicBezTo>
                        <a:pt x="678472" y="96940"/>
                        <a:pt x="683208" y="94389"/>
                        <a:pt x="684382" y="89900"/>
                      </a:cubicBezTo>
                      <a:cubicBezTo>
                        <a:pt x="685516" y="85410"/>
                        <a:pt x="682561" y="80703"/>
                        <a:pt x="678067" y="79549"/>
                      </a:cubicBezTo>
                      <a:cubicBezTo>
                        <a:pt x="677338" y="79367"/>
                        <a:pt x="636209" y="69214"/>
                        <a:pt x="620827" y="65538"/>
                      </a:cubicBezTo>
                      <a:cubicBezTo>
                        <a:pt x="576824" y="55045"/>
                        <a:pt x="530999" y="44581"/>
                        <a:pt x="485457" y="35234"/>
                      </a:cubicBezTo>
                      <a:cubicBezTo>
                        <a:pt x="461533" y="30328"/>
                        <a:pt x="438337" y="26085"/>
                        <a:pt x="415991" y="22021"/>
                      </a:cubicBezTo>
                      <a:cubicBezTo>
                        <a:pt x="368911" y="13447"/>
                        <a:pt x="326649" y="6820"/>
                        <a:pt x="290540" y="3023"/>
                      </a:cubicBezTo>
                      <a:cubicBezTo>
                        <a:pt x="261920" y="3"/>
                        <a:pt x="227349" y="-636"/>
                        <a:pt x="188325" y="582"/>
                      </a:cubicBezTo>
                      <a:cubicBezTo>
                        <a:pt x="133797" y="2290"/>
                        <a:pt x="76434" y="7581"/>
                        <a:pt x="24861" y="1399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 name="Google Shape;247;p2"/>
                <p:cNvSpPr/>
                <p:nvPr/>
              </p:nvSpPr>
              <p:spPr>
                <a:xfrm>
                  <a:off x="7159192" y="2638782"/>
                  <a:ext cx="124324" cy="374231"/>
                </a:xfrm>
                <a:custGeom>
                  <a:rect b="b" l="l" r="r" t="t"/>
                  <a:pathLst>
                    <a:path extrusionOk="0" h="374231" w="124324">
                      <a:moveTo>
                        <a:pt x="97031" y="1076"/>
                      </a:moveTo>
                      <a:cubicBezTo>
                        <a:pt x="92983" y="3351"/>
                        <a:pt x="91486" y="8355"/>
                        <a:pt x="93753" y="12395"/>
                      </a:cubicBezTo>
                      <a:cubicBezTo>
                        <a:pt x="94765" y="14152"/>
                        <a:pt x="96869" y="17828"/>
                        <a:pt x="98853" y="23750"/>
                      </a:cubicBezTo>
                      <a:cubicBezTo>
                        <a:pt x="110512" y="58187"/>
                        <a:pt x="111686" y="104862"/>
                        <a:pt x="94441" y="163095"/>
                      </a:cubicBezTo>
                      <a:cubicBezTo>
                        <a:pt x="88895" y="181849"/>
                        <a:pt x="80191" y="204976"/>
                        <a:pt x="68371" y="231220"/>
                      </a:cubicBezTo>
                      <a:cubicBezTo>
                        <a:pt x="63756" y="241434"/>
                        <a:pt x="58453" y="252161"/>
                        <a:pt x="53109" y="263087"/>
                      </a:cubicBezTo>
                      <a:cubicBezTo>
                        <a:pt x="41855" y="286194"/>
                        <a:pt x="29711" y="309604"/>
                        <a:pt x="17445" y="332181"/>
                      </a:cubicBezTo>
                      <a:cubicBezTo>
                        <a:pt x="13154" y="340082"/>
                        <a:pt x="1860" y="360113"/>
                        <a:pt x="1051" y="361525"/>
                      </a:cubicBezTo>
                      <a:cubicBezTo>
                        <a:pt x="-1257" y="365541"/>
                        <a:pt x="403" y="370735"/>
                        <a:pt x="4410" y="373054"/>
                      </a:cubicBezTo>
                      <a:cubicBezTo>
                        <a:pt x="8418" y="375374"/>
                        <a:pt x="13235" y="374188"/>
                        <a:pt x="15543" y="370172"/>
                      </a:cubicBezTo>
                      <a:cubicBezTo>
                        <a:pt x="16393" y="368707"/>
                        <a:pt x="28011" y="348324"/>
                        <a:pt x="32343" y="340350"/>
                      </a:cubicBezTo>
                      <a:cubicBezTo>
                        <a:pt x="44730" y="317563"/>
                        <a:pt x="56995" y="293699"/>
                        <a:pt x="68330" y="270341"/>
                      </a:cubicBezTo>
                      <a:cubicBezTo>
                        <a:pt x="73755" y="259270"/>
                        <a:pt x="78896" y="248413"/>
                        <a:pt x="83551" y="238041"/>
                      </a:cubicBezTo>
                      <a:cubicBezTo>
                        <a:pt x="95655" y="211158"/>
                        <a:pt x="104966" y="187642"/>
                        <a:pt x="110795" y="168041"/>
                      </a:cubicBezTo>
                      <a:cubicBezTo>
                        <a:pt x="129012" y="106417"/>
                        <a:pt x="127352" y="56293"/>
                        <a:pt x="114600" y="18645"/>
                      </a:cubicBezTo>
                      <a:cubicBezTo>
                        <a:pt x="112252" y="11703"/>
                        <a:pt x="110269" y="6934"/>
                        <a:pt x="108771" y="4286"/>
                      </a:cubicBezTo>
                      <a:cubicBezTo>
                        <a:pt x="106504" y="246"/>
                        <a:pt x="101039" y="-1195"/>
                        <a:pt x="97031" y="107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 name="Google Shape;248;p2"/>
                <p:cNvSpPr/>
                <p:nvPr/>
              </p:nvSpPr>
              <p:spPr>
                <a:xfrm>
                  <a:off x="6743303" y="2856789"/>
                  <a:ext cx="404903" cy="117178"/>
                </a:xfrm>
                <a:custGeom>
                  <a:rect b="b" l="l" r="r" t="t"/>
                  <a:pathLst>
                    <a:path extrusionOk="0" h="117178" w="404903">
                      <a:moveTo>
                        <a:pt x="7471" y="1514"/>
                      </a:moveTo>
                      <a:cubicBezTo>
                        <a:pt x="2856" y="1862"/>
                        <a:pt x="-301" y="5995"/>
                        <a:pt x="23" y="10619"/>
                      </a:cubicBezTo>
                      <a:cubicBezTo>
                        <a:pt x="387" y="15241"/>
                        <a:pt x="4071" y="18444"/>
                        <a:pt x="8686" y="18095"/>
                      </a:cubicBezTo>
                      <a:cubicBezTo>
                        <a:pt x="10831" y="17934"/>
                        <a:pt x="15163" y="17986"/>
                        <a:pt x="20951" y="17735"/>
                      </a:cubicBezTo>
                      <a:cubicBezTo>
                        <a:pt x="30667" y="17322"/>
                        <a:pt x="41273" y="17152"/>
                        <a:pt x="53013" y="17144"/>
                      </a:cubicBezTo>
                      <a:cubicBezTo>
                        <a:pt x="86410" y="17128"/>
                        <a:pt x="120090" y="18881"/>
                        <a:pt x="151665" y="23459"/>
                      </a:cubicBezTo>
                      <a:cubicBezTo>
                        <a:pt x="172594" y="26499"/>
                        <a:pt x="191864" y="30843"/>
                        <a:pt x="209189" y="36118"/>
                      </a:cubicBezTo>
                      <a:cubicBezTo>
                        <a:pt x="232831" y="43311"/>
                        <a:pt x="257848" y="51986"/>
                        <a:pt x="283067" y="62516"/>
                      </a:cubicBezTo>
                      <a:cubicBezTo>
                        <a:pt x="310231" y="73850"/>
                        <a:pt x="336503" y="86436"/>
                        <a:pt x="361034" y="99046"/>
                      </a:cubicBezTo>
                      <a:cubicBezTo>
                        <a:pt x="369616" y="103458"/>
                        <a:pt x="377470" y="107502"/>
                        <a:pt x="384230" y="111210"/>
                      </a:cubicBezTo>
                      <a:cubicBezTo>
                        <a:pt x="388278" y="113429"/>
                        <a:pt x="390748" y="115291"/>
                        <a:pt x="392205" y="116121"/>
                      </a:cubicBezTo>
                      <a:cubicBezTo>
                        <a:pt x="396213" y="118440"/>
                        <a:pt x="401435" y="116777"/>
                        <a:pt x="403742" y="112761"/>
                      </a:cubicBezTo>
                      <a:cubicBezTo>
                        <a:pt x="406050" y="108745"/>
                        <a:pt x="404835" y="103507"/>
                        <a:pt x="400828" y="101187"/>
                      </a:cubicBezTo>
                      <a:cubicBezTo>
                        <a:pt x="399249" y="100296"/>
                        <a:pt x="396132" y="98641"/>
                        <a:pt x="391962" y="96366"/>
                      </a:cubicBezTo>
                      <a:cubicBezTo>
                        <a:pt x="385080" y="92585"/>
                        <a:pt x="377511" y="88683"/>
                        <a:pt x="368766" y="84201"/>
                      </a:cubicBezTo>
                      <a:cubicBezTo>
                        <a:pt x="343870" y="71397"/>
                        <a:pt x="317031" y="58884"/>
                        <a:pt x="289464" y="47363"/>
                      </a:cubicBezTo>
                      <a:cubicBezTo>
                        <a:pt x="263758" y="36632"/>
                        <a:pt x="238376" y="27163"/>
                        <a:pt x="214128" y="19796"/>
                      </a:cubicBezTo>
                      <a:cubicBezTo>
                        <a:pt x="195912" y="14254"/>
                        <a:pt x="175671" y="10116"/>
                        <a:pt x="153933" y="6963"/>
                      </a:cubicBezTo>
                      <a:cubicBezTo>
                        <a:pt x="121507" y="2255"/>
                        <a:pt x="87179" y="-20"/>
                        <a:pt x="53013" y="0"/>
                      </a:cubicBezTo>
                      <a:cubicBezTo>
                        <a:pt x="41071" y="4"/>
                        <a:pt x="30060" y="251"/>
                        <a:pt x="20142" y="680"/>
                      </a:cubicBezTo>
                      <a:cubicBezTo>
                        <a:pt x="14151" y="935"/>
                        <a:pt x="9778" y="1344"/>
                        <a:pt x="7471" y="15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 name="Google Shape;249;p2"/>
                <p:cNvSpPr/>
                <p:nvPr/>
              </p:nvSpPr>
              <p:spPr>
                <a:xfrm>
                  <a:off x="6740358" y="2939379"/>
                  <a:ext cx="74467" cy="150490"/>
                </a:xfrm>
                <a:custGeom>
                  <a:rect b="b" l="l" r="r" t="t"/>
                  <a:pathLst>
                    <a:path extrusionOk="0" h="150490" w="74467">
                      <a:moveTo>
                        <a:pt x="8473" y="1"/>
                      </a:moveTo>
                      <a:cubicBezTo>
                        <a:pt x="3817" y="-68"/>
                        <a:pt x="133" y="3681"/>
                        <a:pt x="93" y="8320"/>
                      </a:cubicBezTo>
                      <a:cubicBezTo>
                        <a:pt x="52" y="10903"/>
                        <a:pt x="-69" y="15445"/>
                        <a:pt x="52" y="21071"/>
                      </a:cubicBezTo>
                      <a:cubicBezTo>
                        <a:pt x="255" y="29815"/>
                        <a:pt x="1024" y="38705"/>
                        <a:pt x="1753" y="46830"/>
                      </a:cubicBezTo>
                      <a:cubicBezTo>
                        <a:pt x="2927" y="59035"/>
                        <a:pt x="4708" y="68576"/>
                        <a:pt x="7339" y="75721"/>
                      </a:cubicBezTo>
                      <a:cubicBezTo>
                        <a:pt x="13007" y="91148"/>
                        <a:pt x="21670" y="106135"/>
                        <a:pt x="32883" y="120173"/>
                      </a:cubicBezTo>
                      <a:cubicBezTo>
                        <a:pt x="39036" y="127841"/>
                        <a:pt x="45796" y="134965"/>
                        <a:pt x="52152" y="141090"/>
                      </a:cubicBezTo>
                      <a:cubicBezTo>
                        <a:pt x="55998" y="144794"/>
                        <a:pt x="58589" y="147166"/>
                        <a:pt x="60370" y="148612"/>
                      </a:cubicBezTo>
                      <a:cubicBezTo>
                        <a:pt x="63972" y="151539"/>
                        <a:pt x="69640" y="150984"/>
                        <a:pt x="72554" y="147385"/>
                      </a:cubicBezTo>
                      <a:cubicBezTo>
                        <a:pt x="75510" y="143782"/>
                        <a:pt x="74983" y="138556"/>
                        <a:pt x="71380" y="135633"/>
                      </a:cubicBezTo>
                      <a:cubicBezTo>
                        <a:pt x="69964" y="134476"/>
                        <a:pt x="67171" y="132298"/>
                        <a:pt x="63689" y="128938"/>
                      </a:cubicBezTo>
                      <a:cubicBezTo>
                        <a:pt x="57819" y="123295"/>
                        <a:pt x="51990" y="116652"/>
                        <a:pt x="46323" y="109588"/>
                      </a:cubicBezTo>
                      <a:cubicBezTo>
                        <a:pt x="36162" y="96860"/>
                        <a:pt x="28025" y="83732"/>
                        <a:pt x="23005" y="70183"/>
                      </a:cubicBezTo>
                      <a:cubicBezTo>
                        <a:pt x="21022" y="64714"/>
                        <a:pt x="19322" y="56039"/>
                        <a:pt x="18310" y="45162"/>
                      </a:cubicBezTo>
                      <a:cubicBezTo>
                        <a:pt x="17581" y="37482"/>
                        <a:pt x="17338" y="29038"/>
                        <a:pt x="17136" y="20663"/>
                      </a:cubicBezTo>
                      <a:cubicBezTo>
                        <a:pt x="17014" y="15262"/>
                        <a:pt x="16812" y="11214"/>
                        <a:pt x="16852" y="8830"/>
                      </a:cubicBezTo>
                      <a:cubicBezTo>
                        <a:pt x="16893" y="4191"/>
                        <a:pt x="13128" y="70"/>
                        <a:pt x="84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 name="Google Shape;250;p2"/>
                <p:cNvSpPr/>
                <p:nvPr/>
              </p:nvSpPr>
              <p:spPr>
                <a:xfrm>
                  <a:off x="7382120" y="2748746"/>
                  <a:ext cx="145241" cy="58229"/>
                </a:xfrm>
                <a:custGeom>
                  <a:rect b="b" l="l" r="r" t="t"/>
                  <a:pathLst>
                    <a:path extrusionOk="0" h="58229" w="145241">
                      <a:moveTo>
                        <a:pt x="10808" y="400"/>
                      </a:moveTo>
                      <a:cubicBezTo>
                        <a:pt x="6396" y="-1012"/>
                        <a:pt x="1821" y="1433"/>
                        <a:pt x="404" y="5849"/>
                      </a:cubicBezTo>
                      <a:cubicBezTo>
                        <a:pt x="-1013" y="10266"/>
                        <a:pt x="1416" y="14877"/>
                        <a:pt x="5829" y="16289"/>
                      </a:cubicBezTo>
                      <a:lnTo>
                        <a:pt x="134438" y="57827"/>
                      </a:lnTo>
                      <a:cubicBezTo>
                        <a:pt x="138850" y="59244"/>
                        <a:pt x="143425" y="56795"/>
                        <a:pt x="144841" y="52378"/>
                      </a:cubicBezTo>
                      <a:cubicBezTo>
                        <a:pt x="146258" y="47962"/>
                        <a:pt x="143789" y="42922"/>
                        <a:pt x="139376" y="41505"/>
                      </a:cubicBezTo>
                      <a:lnTo>
                        <a:pt x="10808" y="40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 name="Google Shape;251;p2"/>
                <p:cNvSpPr/>
                <p:nvPr/>
              </p:nvSpPr>
              <p:spPr>
                <a:xfrm>
                  <a:off x="7371478" y="2795971"/>
                  <a:ext cx="145281" cy="58229"/>
                </a:xfrm>
                <a:custGeom>
                  <a:rect b="b" l="l" r="r" t="t"/>
                  <a:pathLst>
                    <a:path extrusionOk="0" h="58229" w="145281">
                      <a:moveTo>
                        <a:pt x="10844" y="400"/>
                      </a:moveTo>
                      <a:cubicBezTo>
                        <a:pt x="6432" y="-1012"/>
                        <a:pt x="1817" y="1433"/>
                        <a:pt x="400" y="5849"/>
                      </a:cubicBezTo>
                      <a:cubicBezTo>
                        <a:pt x="-1017" y="10266"/>
                        <a:pt x="1452" y="14873"/>
                        <a:pt x="5865" y="16289"/>
                      </a:cubicBezTo>
                      <a:lnTo>
                        <a:pt x="134434" y="57827"/>
                      </a:lnTo>
                      <a:cubicBezTo>
                        <a:pt x="138846" y="59244"/>
                        <a:pt x="143461" y="56795"/>
                        <a:pt x="144878" y="52379"/>
                      </a:cubicBezTo>
                      <a:cubicBezTo>
                        <a:pt x="146294" y="47962"/>
                        <a:pt x="143866" y="43355"/>
                        <a:pt x="139413" y="41938"/>
                      </a:cubicBezTo>
                      <a:lnTo>
                        <a:pt x="10844" y="40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 name="Google Shape;252;p2"/>
                <p:cNvSpPr/>
                <p:nvPr/>
              </p:nvSpPr>
              <p:spPr>
                <a:xfrm>
                  <a:off x="7356412" y="2847595"/>
                  <a:ext cx="145324" cy="58229"/>
                </a:xfrm>
                <a:custGeom>
                  <a:rect b="b" l="l" r="r" t="t"/>
                  <a:pathLst>
                    <a:path extrusionOk="0" h="58229" w="145324">
                      <a:moveTo>
                        <a:pt x="10892" y="402"/>
                      </a:moveTo>
                      <a:cubicBezTo>
                        <a:pt x="6479" y="-1015"/>
                        <a:pt x="1864" y="1434"/>
                        <a:pt x="447" y="5851"/>
                      </a:cubicBezTo>
                      <a:cubicBezTo>
                        <a:pt x="-970" y="10267"/>
                        <a:pt x="1054" y="14919"/>
                        <a:pt x="5467" y="16336"/>
                      </a:cubicBezTo>
                      <a:lnTo>
                        <a:pt x="134481" y="57829"/>
                      </a:lnTo>
                      <a:cubicBezTo>
                        <a:pt x="138893" y="59242"/>
                        <a:pt x="143508" y="56797"/>
                        <a:pt x="144925" y="52380"/>
                      </a:cubicBezTo>
                      <a:cubicBezTo>
                        <a:pt x="146342" y="47963"/>
                        <a:pt x="143872" y="42920"/>
                        <a:pt x="139420" y="41503"/>
                      </a:cubicBezTo>
                      <a:lnTo>
                        <a:pt x="10892" y="40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 name="Google Shape;253;p2"/>
                <p:cNvSpPr/>
                <p:nvPr/>
              </p:nvSpPr>
              <p:spPr>
                <a:xfrm>
                  <a:off x="7339660" y="2898921"/>
                  <a:ext cx="145723" cy="58223"/>
                </a:xfrm>
                <a:custGeom>
                  <a:rect b="b" l="l" r="r" t="t"/>
                  <a:pathLst>
                    <a:path extrusionOk="0" h="58223" w="145723">
                      <a:moveTo>
                        <a:pt x="11290" y="398"/>
                      </a:moveTo>
                      <a:cubicBezTo>
                        <a:pt x="6877" y="-1019"/>
                        <a:pt x="1817" y="1471"/>
                        <a:pt x="400" y="5887"/>
                      </a:cubicBezTo>
                      <a:cubicBezTo>
                        <a:pt x="-1017" y="10304"/>
                        <a:pt x="1453" y="14915"/>
                        <a:pt x="5865" y="16328"/>
                      </a:cubicBezTo>
                      <a:lnTo>
                        <a:pt x="134879" y="57821"/>
                      </a:lnTo>
                      <a:cubicBezTo>
                        <a:pt x="139291" y="59238"/>
                        <a:pt x="143906" y="56792"/>
                        <a:pt x="145323" y="52372"/>
                      </a:cubicBezTo>
                      <a:cubicBezTo>
                        <a:pt x="146740" y="47955"/>
                        <a:pt x="144271" y="43349"/>
                        <a:pt x="139858" y="41936"/>
                      </a:cubicBezTo>
                      <a:lnTo>
                        <a:pt x="11290" y="39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 name="Google Shape;254;p2"/>
                <p:cNvSpPr/>
                <p:nvPr/>
              </p:nvSpPr>
              <p:spPr>
                <a:xfrm>
                  <a:off x="7325815" y="2949146"/>
                  <a:ext cx="145722" cy="58184"/>
                </a:xfrm>
                <a:custGeom>
                  <a:rect b="b" l="l" r="r" t="t"/>
                  <a:pathLst>
                    <a:path extrusionOk="0" h="58184" w="145722">
                      <a:moveTo>
                        <a:pt x="10844" y="402"/>
                      </a:moveTo>
                      <a:cubicBezTo>
                        <a:pt x="6432" y="-1015"/>
                        <a:pt x="1817" y="1434"/>
                        <a:pt x="400" y="5851"/>
                      </a:cubicBezTo>
                      <a:cubicBezTo>
                        <a:pt x="-1017" y="10267"/>
                        <a:pt x="1453" y="14874"/>
                        <a:pt x="5865" y="16291"/>
                      </a:cubicBezTo>
                      <a:lnTo>
                        <a:pt x="134879" y="57784"/>
                      </a:lnTo>
                      <a:cubicBezTo>
                        <a:pt x="139291" y="59197"/>
                        <a:pt x="143906" y="56752"/>
                        <a:pt x="145323" y="52336"/>
                      </a:cubicBezTo>
                      <a:cubicBezTo>
                        <a:pt x="146740" y="47919"/>
                        <a:pt x="144270" y="42875"/>
                        <a:pt x="139817" y="41462"/>
                      </a:cubicBezTo>
                      <a:lnTo>
                        <a:pt x="10844" y="40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 name="Google Shape;255;p2"/>
                <p:cNvSpPr/>
                <p:nvPr/>
              </p:nvSpPr>
              <p:spPr>
                <a:xfrm>
                  <a:off x="7305372" y="2999122"/>
                  <a:ext cx="145719" cy="58223"/>
                </a:xfrm>
                <a:custGeom>
                  <a:rect b="b" l="l" r="r" t="t"/>
                  <a:pathLst>
                    <a:path extrusionOk="0" h="58223" w="145719">
                      <a:moveTo>
                        <a:pt x="10845" y="400"/>
                      </a:moveTo>
                      <a:cubicBezTo>
                        <a:pt x="6432" y="-1012"/>
                        <a:pt x="1817" y="1433"/>
                        <a:pt x="400" y="5849"/>
                      </a:cubicBezTo>
                      <a:cubicBezTo>
                        <a:pt x="-1017" y="10266"/>
                        <a:pt x="1453" y="14873"/>
                        <a:pt x="5865" y="16289"/>
                      </a:cubicBezTo>
                      <a:lnTo>
                        <a:pt x="134433" y="57827"/>
                      </a:lnTo>
                      <a:cubicBezTo>
                        <a:pt x="138846" y="59240"/>
                        <a:pt x="143906" y="56755"/>
                        <a:pt x="145323" y="52334"/>
                      </a:cubicBezTo>
                      <a:cubicBezTo>
                        <a:pt x="146740" y="47917"/>
                        <a:pt x="144230" y="42873"/>
                        <a:pt x="139818" y="41461"/>
                      </a:cubicBezTo>
                      <a:lnTo>
                        <a:pt x="10845" y="40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 name="Google Shape;256;p2"/>
                <p:cNvSpPr/>
                <p:nvPr/>
              </p:nvSpPr>
              <p:spPr>
                <a:xfrm>
                  <a:off x="7277114" y="3037960"/>
                  <a:ext cx="145323" cy="57838"/>
                </a:xfrm>
                <a:custGeom>
                  <a:rect b="b" l="l" r="r" t="t"/>
                  <a:pathLst>
                    <a:path extrusionOk="0" h="57838" w="145323">
                      <a:moveTo>
                        <a:pt x="10927" y="449"/>
                      </a:moveTo>
                      <a:cubicBezTo>
                        <a:pt x="6515" y="-968"/>
                        <a:pt x="1859" y="1044"/>
                        <a:pt x="442" y="5460"/>
                      </a:cubicBezTo>
                      <a:cubicBezTo>
                        <a:pt x="-974" y="9877"/>
                        <a:pt x="1090" y="14961"/>
                        <a:pt x="5503" y="16378"/>
                      </a:cubicBezTo>
                      <a:lnTo>
                        <a:pt x="134476" y="57438"/>
                      </a:lnTo>
                      <a:cubicBezTo>
                        <a:pt x="138888" y="58851"/>
                        <a:pt x="143503" y="56406"/>
                        <a:pt x="144920" y="51989"/>
                      </a:cubicBezTo>
                      <a:cubicBezTo>
                        <a:pt x="146337" y="47573"/>
                        <a:pt x="143908" y="42966"/>
                        <a:pt x="139495" y="41549"/>
                      </a:cubicBezTo>
                      <a:lnTo>
                        <a:pt x="10927" y="4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257" name="Google Shape;257;p2"/>
            <p:cNvPicPr preferRelativeResize="0"/>
            <p:nvPr/>
          </p:nvPicPr>
          <p:blipFill rotWithShape="1">
            <a:blip r:embed="rId2">
              <a:alphaModFix/>
            </a:blip>
            <a:srcRect b="21784" l="19245" r="44448" t="44087"/>
            <a:stretch/>
          </p:blipFill>
          <p:spPr>
            <a:xfrm flipH="1" rot="2203059">
              <a:off x="8953675" y="4103251"/>
              <a:ext cx="2899723" cy="1816498"/>
            </a:xfrm>
            <a:custGeom>
              <a:rect b="b" l="l" r="r" t="t"/>
              <a:pathLst>
                <a:path extrusionOk="0" h="3424119" w="5136781">
                  <a:moveTo>
                    <a:pt x="-452" y="-646"/>
                  </a:moveTo>
                  <a:lnTo>
                    <a:pt x="5136329" y="-646"/>
                  </a:lnTo>
                  <a:lnTo>
                    <a:pt x="5136329" y="3423474"/>
                  </a:lnTo>
                  <a:lnTo>
                    <a:pt x="-452" y="3423474"/>
                  </a:lnTo>
                  <a:close/>
                </a:path>
              </a:pathLst>
            </a:custGeom>
            <a:noFill/>
            <a:ln>
              <a:noFill/>
            </a:ln>
          </p:spPr>
        </p:pic>
        <p:grpSp>
          <p:nvGrpSpPr>
            <p:cNvPr id="258" name="Google Shape;258;p2"/>
            <p:cNvGrpSpPr/>
            <p:nvPr/>
          </p:nvGrpSpPr>
          <p:grpSpPr>
            <a:xfrm>
              <a:off x="6513508" y="1494616"/>
              <a:ext cx="1215311" cy="1501859"/>
              <a:chOff x="4603365" y="1578752"/>
              <a:chExt cx="781249" cy="965453"/>
            </a:xfrm>
          </p:grpSpPr>
          <p:sp>
            <p:nvSpPr>
              <p:cNvPr id="259" name="Google Shape;259;p2"/>
              <p:cNvSpPr/>
              <p:nvPr/>
            </p:nvSpPr>
            <p:spPr>
              <a:xfrm>
                <a:off x="4785573" y="1578752"/>
                <a:ext cx="599041" cy="775260"/>
              </a:xfrm>
              <a:custGeom>
                <a:rect b="b" l="l" r="r" t="t"/>
                <a:pathLst>
                  <a:path extrusionOk="0" h="775260" w="599041">
                    <a:moveTo>
                      <a:pt x="33397" y="53290"/>
                    </a:moveTo>
                    <a:lnTo>
                      <a:pt x="297699" y="0"/>
                    </a:lnTo>
                    <a:lnTo>
                      <a:pt x="545687" y="348260"/>
                    </a:lnTo>
                    <a:lnTo>
                      <a:pt x="347369" y="403987"/>
                    </a:lnTo>
                    <a:lnTo>
                      <a:pt x="599041" y="775261"/>
                    </a:lnTo>
                    <a:lnTo>
                      <a:pt x="0" y="365748"/>
                    </a:lnTo>
                    <a:lnTo>
                      <a:pt x="250619" y="325174"/>
                    </a:lnTo>
                    <a:lnTo>
                      <a:pt x="33397" y="53290"/>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 name="Google Shape;260;p2"/>
              <p:cNvSpPr/>
              <p:nvPr/>
            </p:nvSpPr>
            <p:spPr>
              <a:xfrm>
                <a:off x="4603365" y="2193395"/>
                <a:ext cx="655957" cy="350810"/>
              </a:xfrm>
              <a:custGeom>
                <a:rect b="b" l="l" r="r" t="t"/>
                <a:pathLst>
                  <a:path extrusionOk="0" h="350810" w="655957">
                    <a:moveTo>
                      <a:pt x="0" y="146882"/>
                    </a:moveTo>
                    <a:lnTo>
                      <a:pt x="137191" y="0"/>
                    </a:lnTo>
                    <a:lnTo>
                      <a:pt x="438493" y="103672"/>
                    </a:lnTo>
                    <a:lnTo>
                      <a:pt x="342390" y="223424"/>
                    </a:lnTo>
                    <a:lnTo>
                      <a:pt x="655958" y="339439"/>
                    </a:lnTo>
                    <a:lnTo>
                      <a:pt x="115209" y="350810"/>
                    </a:lnTo>
                    <a:lnTo>
                      <a:pt x="249567" y="217570"/>
                    </a:lnTo>
                    <a:lnTo>
                      <a:pt x="0" y="146882"/>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61" name="Google Shape;261;p2"/>
          <p:cNvSpPr/>
          <p:nvPr/>
        </p:nvSpPr>
        <p:spPr>
          <a:xfrm rot="-2136074">
            <a:off x="2247875" y="5725525"/>
            <a:ext cx="1535835" cy="1124239"/>
          </a:xfrm>
          <a:custGeom>
            <a:rect b="b" l="l" r="r" t="t"/>
            <a:pathLst>
              <a:path extrusionOk="0" h="286105" w="390851">
                <a:moveTo>
                  <a:pt x="172" y="177420"/>
                </a:moveTo>
                <a:lnTo>
                  <a:pt x="248314" y="36631"/>
                </a:lnTo>
                <a:lnTo>
                  <a:pt x="227240" y="849"/>
                </a:lnTo>
                <a:lnTo>
                  <a:pt x="391023" y="28299"/>
                </a:lnTo>
                <a:lnTo>
                  <a:pt x="330236" y="181003"/>
                </a:lnTo>
                <a:lnTo>
                  <a:pt x="309307" y="145290"/>
                </a:lnTo>
                <a:lnTo>
                  <a:pt x="63902" y="286955"/>
                </a:lnTo>
                <a:lnTo>
                  <a:pt x="172" y="177420"/>
                </a:lnTo>
                <a:close/>
              </a:path>
            </a:pathLst>
          </a:custGeom>
          <a:solidFill>
            <a:schemeClr val="accent1"/>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 name="Google Shape;262;p2"/>
          <p:cNvSpPr/>
          <p:nvPr/>
        </p:nvSpPr>
        <p:spPr>
          <a:xfrm>
            <a:off x="10840124" y="433601"/>
            <a:ext cx="1257251" cy="1266157"/>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2"/>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3" name="Google Shape;263;p2"/>
          <p:cNvSpPr/>
          <p:nvPr/>
        </p:nvSpPr>
        <p:spPr>
          <a:xfrm>
            <a:off x="9885750" y="5477250"/>
            <a:ext cx="1903200" cy="852600"/>
          </a:xfrm>
          <a:prstGeom prst="ellipse">
            <a:avLst/>
          </a:prstGeom>
          <a:solidFill>
            <a:schemeClr val="accent3"/>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nvGrpSpPr>
          <p:cNvPr id="264" name="Google Shape;264;p2"/>
          <p:cNvGrpSpPr/>
          <p:nvPr/>
        </p:nvGrpSpPr>
        <p:grpSpPr>
          <a:xfrm>
            <a:off x="-2408" y="3049806"/>
            <a:ext cx="2677644" cy="3809686"/>
            <a:chOff x="-2408" y="3049806"/>
            <a:chExt cx="2677644" cy="3809686"/>
          </a:xfrm>
        </p:grpSpPr>
        <p:pic>
          <p:nvPicPr>
            <p:cNvPr id="265" name="Google Shape;265;p2"/>
            <p:cNvPicPr preferRelativeResize="0"/>
            <p:nvPr/>
          </p:nvPicPr>
          <p:blipFill rotWithShape="1">
            <a:blip r:embed="rId3">
              <a:alphaModFix/>
            </a:blip>
            <a:srcRect b="6" l="40486" r="17" t="32201"/>
            <a:stretch/>
          </p:blipFill>
          <p:spPr>
            <a:xfrm flipH="1">
              <a:off x="-2408" y="3049806"/>
              <a:ext cx="2677644" cy="3809686"/>
            </a:xfrm>
            <a:custGeom>
              <a:rect b="b" l="l" r="r" t="t"/>
              <a:pathLst>
                <a:path extrusionOk="0" h="5602479" w="4481413">
                  <a:moveTo>
                    <a:pt x="2035" y="670"/>
                  </a:moveTo>
                  <a:lnTo>
                    <a:pt x="4483449" y="670"/>
                  </a:lnTo>
                  <a:lnTo>
                    <a:pt x="4483449" y="5603150"/>
                  </a:lnTo>
                  <a:lnTo>
                    <a:pt x="2035" y="5603150"/>
                  </a:lnTo>
                  <a:close/>
                </a:path>
              </a:pathLst>
            </a:custGeom>
            <a:noFill/>
            <a:ln>
              <a:noFill/>
            </a:ln>
          </p:spPr>
        </p:pic>
        <p:grpSp>
          <p:nvGrpSpPr>
            <p:cNvPr id="266" name="Google Shape;266;p2"/>
            <p:cNvGrpSpPr/>
            <p:nvPr/>
          </p:nvGrpSpPr>
          <p:grpSpPr>
            <a:xfrm flipH="1">
              <a:off x="1696170" y="3127260"/>
              <a:ext cx="890355" cy="1404997"/>
              <a:chOff x="2953150" y="1639060"/>
              <a:chExt cx="887426" cy="1400376"/>
            </a:xfrm>
          </p:grpSpPr>
          <p:sp>
            <p:nvSpPr>
              <p:cNvPr id="267" name="Google Shape;267;p2"/>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 name="Google Shape;268;p2"/>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 name="Google Shape;269;p2"/>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 name="Google Shape;270;p2"/>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 name="Google Shape;271;p2"/>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107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 name="Google Shape;272;p2"/>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 name="Google Shape;273;p2"/>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4" name="Google Shape;274;p2"/>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75" name="Google Shape;275;p2"/>
              <p:cNvGrpSpPr/>
              <p:nvPr/>
            </p:nvGrpSpPr>
            <p:grpSpPr>
              <a:xfrm>
                <a:off x="3237582" y="1997211"/>
                <a:ext cx="309217" cy="664158"/>
                <a:chOff x="3237582" y="1997211"/>
                <a:chExt cx="309217" cy="664158"/>
              </a:xfrm>
            </p:grpSpPr>
            <p:sp>
              <p:nvSpPr>
                <p:cNvPr id="276" name="Google Shape;276;p2"/>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7" name="Google Shape;277;p2"/>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 name="Google Shape;278;p2"/>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 name="Google Shape;279;p2"/>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80" name="Google Shape;280;p2"/>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1" name="Google Shape;281;p2"/>
              <p:cNvGrpSpPr/>
              <p:nvPr/>
            </p:nvGrpSpPr>
            <p:grpSpPr>
              <a:xfrm>
                <a:off x="3035610" y="1766743"/>
                <a:ext cx="206238" cy="627872"/>
                <a:chOff x="3035610" y="1766743"/>
                <a:chExt cx="206238" cy="627872"/>
              </a:xfrm>
            </p:grpSpPr>
            <p:sp>
              <p:nvSpPr>
                <p:cNvPr id="282" name="Google Shape;282;p2"/>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 name="Google Shape;283;p2"/>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4" name="Google Shape;284;p2"/>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85" name="Google Shape;285;p2"/>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6" name="Google Shape;286;p2"/>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7" name="Google Shape;287;p2"/>
              <p:cNvGrpSpPr/>
              <p:nvPr/>
            </p:nvGrpSpPr>
            <p:grpSpPr>
              <a:xfrm>
                <a:off x="3230264" y="2655338"/>
                <a:ext cx="77149" cy="261865"/>
                <a:chOff x="3230264" y="2655338"/>
                <a:chExt cx="77149" cy="261865"/>
              </a:xfrm>
            </p:grpSpPr>
            <p:sp>
              <p:nvSpPr>
                <p:cNvPr id="288" name="Google Shape;288;p2"/>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9" name="Google Shape;289;p2"/>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0" name="Google Shape;290;p2"/>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1" name="Google Shape;291;p2"/>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2" name="Google Shape;292;p2"/>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 name="Google Shape;293;p2"/>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294" name="Google Shape;294;p2"/>
            <p:cNvPicPr preferRelativeResize="0"/>
            <p:nvPr/>
          </p:nvPicPr>
          <p:blipFill rotWithShape="1">
            <a:blip r:embed="rId4">
              <a:alphaModFix/>
            </a:blip>
            <a:srcRect b="36500" l="47294" r="35417" t="49209"/>
            <a:stretch/>
          </p:blipFill>
          <p:spPr>
            <a:xfrm flipH="1">
              <a:off x="1593501" y="4005617"/>
              <a:ext cx="776698" cy="802623"/>
            </a:xfrm>
            <a:custGeom>
              <a:rect b="b" l="l" r="r" t="t"/>
              <a:pathLst>
                <a:path extrusionOk="0" h="800621" w="774761">
                  <a:moveTo>
                    <a:pt x="403616" y="634"/>
                  </a:moveTo>
                  <a:cubicBezTo>
                    <a:pt x="394521" y="-550"/>
                    <a:pt x="384413" y="-118"/>
                    <a:pt x="373113" y="2291"/>
                  </a:cubicBezTo>
                  <a:cubicBezTo>
                    <a:pt x="316399" y="14387"/>
                    <a:pt x="296239" y="97284"/>
                    <a:pt x="312432" y="190808"/>
                  </a:cubicBezTo>
                  <a:cubicBezTo>
                    <a:pt x="328624" y="284328"/>
                    <a:pt x="407886" y="362477"/>
                    <a:pt x="490549" y="436809"/>
                  </a:cubicBezTo>
                  <a:cubicBezTo>
                    <a:pt x="573171" y="511137"/>
                    <a:pt x="494921" y="540785"/>
                    <a:pt x="458488" y="595779"/>
                  </a:cubicBezTo>
                  <a:cubicBezTo>
                    <a:pt x="422055" y="650777"/>
                    <a:pt x="232805" y="631184"/>
                    <a:pt x="203739" y="565932"/>
                  </a:cubicBezTo>
                  <a:cubicBezTo>
                    <a:pt x="174633" y="500681"/>
                    <a:pt x="162408" y="378346"/>
                    <a:pt x="132330" y="358628"/>
                  </a:cubicBezTo>
                  <a:cubicBezTo>
                    <a:pt x="102252" y="338913"/>
                    <a:pt x="88772" y="310374"/>
                    <a:pt x="34608" y="348196"/>
                  </a:cubicBezTo>
                  <a:cubicBezTo>
                    <a:pt x="-19556" y="386017"/>
                    <a:pt x="-3606" y="593516"/>
                    <a:pt x="37685" y="671580"/>
                  </a:cubicBezTo>
                  <a:cubicBezTo>
                    <a:pt x="78976" y="749645"/>
                    <a:pt x="199934" y="803517"/>
                    <a:pt x="282394" y="800501"/>
                  </a:cubicBezTo>
                  <a:cubicBezTo>
                    <a:pt x="364814" y="797485"/>
                    <a:pt x="622559" y="690724"/>
                    <a:pt x="723803" y="599451"/>
                  </a:cubicBezTo>
                  <a:cubicBezTo>
                    <a:pt x="825046" y="508178"/>
                    <a:pt x="751208" y="340953"/>
                    <a:pt x="709269" y="309787"/>
                  </a:cubicBezTo>
                  <a:cubicBezTo>
                    <a:pt x="667371" y="278624"/>
                    <a:pt x="535321" y="185963"/>
                    <a:pt x="506499" y="138158"/>
                  </a:cubicBezTo>
                  <a:cubicBezTo>
                    <a:pt x="481279" y="96333"/>
                    <a:pt x="467279" y="8920"/>
                    <a:pt x="403616" y="634"/>
                  </a:cubicBezTo>
                  <a:close/>
                </a:path>
              </a:pathLst>
            </a:custGeom>
            <a:noFill/>
            <a:ln>
              <a:noFill/>
            </a:ln>
          </p:spPr>
        </p:pic>
      </p:grpSp>
      <p:sp>
        <p:nvSpPr>
          <p:cNvPr id="295" name="Google Shape;295;p2"/>
          <p:cNvSpPr/>
          <p:nvPr/>
        </p:nvSpPr>
        <p:spPr>
          <a:xfrm>
            <a:off x="10025100" y="5553450"/>
            <a:ext cx="1624500" cy="700200"/>
          </a:xfrm>
          <a:prstGeom prst="ellipse">
            <a:avLst/>
          </a:prstGeom>
          <a:no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96" name="Google Shape;296;p2"/>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TITLE_AND_TWO_COLUMNS_1_1">
    <p:spTree>
      <p:nvGrpSpPr>
        <p:cNvPr id="3592" name="Shape 3592"/>
        <p:cNvGrpSpPr/>
        <p:nvPr/>
      </p:nvGrpSpPr>
      <p:grpSpPr>
        <a:xfrm>
          <a:off x="0" y="0"/>
          <a:ext cx="0" cy="0"/>
          <a:chOff x="0" y="0"/>
          <a:chExt cx="0" cy="0"/>
        </a:xfrm>
      </p:grpSpPr>
      <p:grpSp>
        <p:nvGrpSpPr>
          <p:cNvPr id="3593" name="Google Shape;3593;p11"/>
          <p:cNvGrpSpPr/>
          <p:nvPr/>
        </p:nvGrpSpPr>
        <p:grpSpPr>
          <a:xfrm flipH="1" rot="10800000">
            <a:off x="-2" y="4259446"/>
            <a:ext cx="2675384" cy="2598553"/>
            <a:chOff x="1440485" y="2216846"/>
            <a:chExt cx="2675384" cy="2598553"/>
          </a:xfrm>
        </p:grpSpPr>
        <p:sp>
          <p:nvSpPr>
            <p:cNvPr id="3594" name="Google Shape;3594;p11"/>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5" name="Google Shape;3595;p11"/>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6" name="Google Shape;3596;p11"/>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7" name="Google Shape;3597;p11"/>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8" name="Google Shape;3598;p11"/>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9" name="Google Shape;3599;p11"/>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0" name="Google Shape;3600;p11"/>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1" name="Google Shape;3601;p11"/>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2" name="Google Shape;3602;p11"/>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3" name="Google Shape;3603;p11"/>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4" name="Google Shape;3604;p11"/>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5" name="Google Shape;3605;p11"/>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6" name="Google Shape;3606;p11"/>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7" name="Google Shape;3607;p11"/>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8" name="Google Shape;3608;p11"/>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9" name="Google Shape;3609;p11"/>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0" name="Google Shape;3610;p11"/>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1" name="Google Shape;3611;p11"/>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2" name="Google Shape;3612;p11"/>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3" name="Google Shape;3613;p11"/>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4" name="Google Shape;3614;p11"/>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5" name="Google Shape;3615;p11"/>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6" name="Google Shape;3616;p11"/>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7" name="Google Shape;3617;p11"/>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8" name="Google Shape;3618;p11"/>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9" name="Google Shape;3619;p11"/>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0" name="Google Shape;3620;p11"/>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1" name="Google Shape;3621;p11"/>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2" name="Google Shape;3622;p11"/>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3" name="Google Shape;3623;p11"/>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4" name="Google Shape;3624;p11"/>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5" name="Google Shape;3625;p11"/>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6" name="Google Shape;3626;p11"/>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7" name="Google Shape;3627;p11"/>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8" name="Google Shape;3628;p11"/>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9" name="Google Shape;3629;p11"/>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0" name="Google Shape;3630;p11"/>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1" name="Google Shape;3631;p11"/>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2" name="Google Shape;3632;p11"/>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3" name="Google Shape;3633;p11"/>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4" name="Google Shape;3634;p11"/>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5" name="Google Shape;3635;p11"/>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6" name="Google Shape;3636;p11"/>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7" name="Google Shape;3637;p11"/>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8" name="Google Shape;3638;p11"/>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9" name="Google Shape;3639;p11"/>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0" name="Google Shape;3640;p11"/>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1" name="Google Shape;3641;p11"/>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2" name="Google Shape;3642;p11"/>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3" name="Google Shape;3643;p11"/>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4" name="Google Shape;3644;p11"/>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5" name="Google Shape;3645;p11"/>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6" name="Google Shape;3646;p11"/>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7" name="Google Shape;3647;p11"/>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8" name="Google Shape;3648;p11"/>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9" name="Google Shape;3649;p11"/>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0" name="Google Shape;3650;p11"/>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1" name="Google Shape;3651;p11"/>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2" name="Google Shape;3652;p11"/>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3" name="Google Shape;3653;p11"/>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4" name="Google Shape;3654;p11"/>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5" name="Google Shape;3655;p11"/>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6" name="Google Shape;3656;p11"/>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7" name="Google Shape;3657;p11"/>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8" name="Google Shape;3658;p11"/>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9" name="Google Shape;3659;p11"/>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0" name="Google Shape;3660;p11"/>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1" name="Google Shape;3661;p11"/>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2" name="Google Shape;3662;p11"/>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3" name="Google Shape;3663;p11"/>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4" name="Google Shape;3664;p11"/>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5" name="Google Shape;3665;p11"/>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6" name="Google Shape;3666;p11"/>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7" name="Google Shape;3667;p11"/>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8" name="Google Shape;3668;p11"/>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9" name="Google Shape;3669;p11"/>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0" name="Google Shape;3670;p11"/>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1" name="Google Shape;3671;p11"/>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2" name="Google Shape;3672;p11"/>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3" name="Google Shape;3673;p11"/>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4" name="Google Shape;3674;p11"/>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5" name="Google Shape;3675;p11"/>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6" name="Google Shape;3676;p11"/>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7" name="Google Shape;3677;p11"/>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8" name="Google Shape;3678;p11"/>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9" name="Google Shape;3679;p11"/>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0" name="Google Shape;3680;p11"/>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1" name="Google Shape;3681;p11"/>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2" name="Google Shape;3682;p11"/>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3" name="Google Shape;3683;p11"/>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4" name="Google Shape;3684;p11"/>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5" name="Google Shape;3685;p11"/>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6" name="Google Shape;3686;p11"/>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7" name="Google Shape;3687;p11"/>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8" name="Google Shape;3688;p11"/>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9" name="Google Shape;3689;p11"/>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0" name="Google Shape;3690;p11"/>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1" name="Google Shape;3691;p11"/>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2" name="Google Shape;3692;p11"/>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3" name="Google Shape;3693;p11"/>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4" name="Google Shape;3694;p11"/>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5" name="Google Shape;3695;p11"/>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6" name="Google Shape;3696;p11"/>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7" name="Google Shape;3697;p11"/>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8" name="Google Shape;3698;p11"/>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9" name="Google Shape;3699;p11"/>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0" name="Google Shape;3700;p11"/>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1" name="Google Shape;3701;p11"/>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2" name="Google Shape;3702;p11"/>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3" name="Google Shape;3703;p11"/>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4" name="Google Shape;3704;p11"/>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5" name="Google Shape;3705;p11"/>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6" name="Google Shape;3706;p11"/>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7" name="Google Shape;3707;p11"/>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8" name="Google Shape;3708;p11"/>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9" name="Google Shape;3709;p11"/>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0" name="Google Shape;3710;p11"/>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1" name="Google Shape;3711;p11"/>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2" name="Google Shape;3712;p11"/>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3" name="Google Shape;3713;p11"/>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4" name="Google Shape;3714;p11"/>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5" name="Google Shape;3715;p11"/>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6" name="Google Shape;3716;p11"/>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7" name="Google Shape;3717;p11"/>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8" name="Google Shape;3718;p11"/>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9" name="Google Shape;3719;p11"/>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0" name="Google Shape;3720;p11"/>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1" name="Google Shape;3721;p11"/>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2" name="Google Shape;3722;p11"/>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3" name="Google Shape;3723;p11"/>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4" name="Google Shape;3724;p11"/>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5" name="Google Shape;3725;p11"/>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6" name="Google Shape;3726;p11"/>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7" name="Google Shape;3727;p11"/>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8" name="Google Shape;3728;p11"/>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9" name="Google Shape;3729;p11"/>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0" name="Google Shape;3730;p11"/>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1" name="Google Shape;3731;p11"/>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2" name="Google Shape;3732;p11"/>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3" name="Google Shape;3733;p11"/>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4" name="Google Shape;3734;p11"/>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5" name="Google Shape;3735;p11"/>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6" name="Google Shape;3736;p11"/>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7" name="Google Shape;3737;p11"/>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8" name="Google Shape;3738;p11"/>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9" name="Google Shape;3739;p11"/>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0" name="Google Shape;3740;p11"/>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1" name="Google Shape;3741;p11"/>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2" name="Google Shape;3742;p11"/>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3" name="Google Shape;3743;p11"/>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4" name="Google Shape;3744;p11"/>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5" name="Google Shape;3745;p11"/>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6" name="Google Shape;3746;p11"/>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7" name="Google Shape;3747;p11"/>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8" name="Google Shape;3748;p11"/>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9" name="Google Shape;3749;p11"/>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0" name="Google Shape;3750;p11"/>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1" name="Google Shape;3751;p11"/>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2" name="Google Shape;3752;p11"/>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3" name="Google Shape;3753;p11"/>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4" name="Google Shape;3754;p11"/>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5" name="Google Shape;3755;p11"/>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6" name="Google Shape;3756;p11"/>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7" name="Google Shape;3757;p11"/>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8" name="Google Shape;3758;p11"/>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9" name="Google Shape;3759;p11"/>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0" name="Google Shape;3760;p11"/>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1" name="Google Shape;3761;p11"/>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2" name="Google Shape;3762;p11"/>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3" name="Google Shape;3763;p11"/>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4" name="Google Shape;3764;p11"/>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5" name="Google Shape;3765;p11"/>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6" name="Google Shape;3766;p11"/>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7" name="Google Shape;3767;p11"/>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8" name="Google Shape;3768;p11"/>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9" name="Google Shape;3769;p11"/>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0" name="Google Shape;3770;p11"/>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1" name="Google Shape;3771;p11"/>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2" name="Google Shape;3772;p11"/>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3" name="Google Shape;3773;p11"/>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4" name="Google Shape;3774;p11"/>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5" name="Google Shape;3775;p11"/>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6" name="Google Shape;3776;p11"/>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7" name="Google Shape;3777;p11"/>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8" name="Google Shape;3778;p11"/>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9" name="Google Shape;3779;p11"/>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0" name="Google Shape;3780;p11"/>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1" name="Google Shape;3781;p11"/>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2" name="Google Shape;3782;p11"/>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3" name="Google Shape;3783;p11"/>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4" name="Google Shape;3784;p11"/>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5" name="Google Shape;3785;p11"/>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6" name="Google Shape;3786;p11"/>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7" name="Google Shape;3787;p11"/>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8" name="Google Shape;3788;p11"/>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9" name="Google Shape;3789;p11"/>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790" name="Google Shape;3790;p11"/>
          <p:cNvGrpSpPr/>
          <p:nvPr/>
        </p:nvGrpSpPr>
        <p:grpSpPr>
          <a:xfrm flipH="1" rot="10800000">
            <a:off x="9516623" y="-4"/>
            <a:ext cx="2675384" cy="2598553"/>
            <a:chOff x="1440485" y="2216846"/>
            <a:chExt cx="2675384" cy="2598553"/>
          </a:xfrm>
        </p:grpSpPr>
        <p:sp>
          <p:nvSpPr>
            <p:cNvPr id="3791" name="Google Shape;3791;p11"/>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2" name="Google Shape;3792;p11"/>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3" name="Google Shape;3793;p11"/>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4" name="Google Shape;3794;p11"/>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5" name="Google Shape;3795;p11"/>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6" name="Google Shape;3796;p11"/>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7" name="Google Shape;3797;p11"/>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8" name="Google Shape;3798;p11"/>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9" name="Google Shape;3799;p11"/>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0" name="Google Shape;3800;p11"/>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1" name="Google Shape;3801;p11"/>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2" name="Google Shape;3802;p11"/>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3" name="Google Shape;3803;p11"/>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4" name="Google Shape;3804;p11"/>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5" name="Google Shape;3805;p11"/>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6" name="Google Shape;3806;p11"/>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7" name="Google Shape;3807;p11"/>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8" name="Google Shape;3808;p11"/>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9" name="Google Shape;3809;p11"/>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0" name="Google Shape;3810;p11"/>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1" name="Google Shape;3811;p11"/>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2" name="Google Shape;3812;p11"/>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3" name="Google Shape;3813;p11"/>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4" name="Google Shape;3814;p11"/>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5" name="Google Shape;3815;p11"/>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6" name="Google Shape;3816;p11"/>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7" name="Google Shape;3817;p11"/>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8" name="Google Shape;3818;p11"/>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9" name="Google Shape;3819;p11"/>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0" name="Google Shape;3820;p11"/>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1" name="Google Shape;3821;p11"/>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2" name="Google Shape;3822;p11"/>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3" name="Google Shape;3823;p11"/>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4" name="Google Shape;3824;p11"/>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5" name="Google Shape;3825;p11"/>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6" name="Google Shape;3826;p11"/>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7" name="Google Shape;3827;p11"/>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8" name="Google Shape;3828;p11"/>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9" name="Google Shape;3829;p11"/>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0" name="Google Shape;3830;p11"/>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1" name="Google Shape;3831;p11"/>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2" name="Google Shape;3832;p11"/>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3" name="Google Shape;3833;p11"/>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4" name="Google Shape;3834;p11"/>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5" name="Google Shape;3835;p11"/>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6" name="Google Shape;3836;p11"/>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7" name="Google Shape;3837;p11"/>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8" name="Google Shape;3838;p11"/>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9" name="Google Shape;3839;p11"/>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40" name="Google Shape;3840;p11"/>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41" name="Google Shape;3841;p11"/>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42" name="Google Shape;3842;p11"/>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43" name="Google Shape;3843;p11"/>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44" name="Google Shape;3844;p11"/>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45" name="Google Shape;3845;p11"/>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46" name="Google Shape;3846;p11"/>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47" name="Google Shape;3847;p11"/>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48" name="Google Shape;3848;p11"/>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49" name="Google Shape;3849;p11"/>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50" name="Google Shape;3850;p11"/>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51" name="Google Shape;3851;p11"/>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52" name="Google Shape;3852;p11"/>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53" name="Google Shape;3853;p11"/>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54" name="Google Shape;3854;p11"/>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55" name="Google Shape;3855;p11"/>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56" name="Google Shape;3856;p11"/>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57" name="Google Shape;3857;p11"/>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58" name="Google Shape;3858;p11"/>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59" name="Google Shape;3859;p11"/>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60" name="Google Shape;3860;p11"/>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61" name="Google Shape;3861;p11"/>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62" name="Google Shape;3862;p11"/>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63" name="Google Shape;3863;p11"/>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64" name="Google Shape;3864;p11"/>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65" name="Google Shape;3865;p11"/>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66" name="Google Shape;3866;p11"/>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67" name="Google Shape;3867;p11"/>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68" name="Google Shape;3868;p11"/>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69" name="Google Shape;3869;p11"/>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70" name="Google Shape;3870;p11"/>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71" name="Google Shape;3871;p11"/>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72" name="Google Shape;3872;p11"/>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73" name="Google Shape;3873;p11"/>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74" name="Google Shape;3874;p11"/>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75" name="Google Shape;3875;p11"/>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76" name="Google Shape;3876;p11"/>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77" name="Google Shape;3877;p11"/>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78" name="Google Shape;3878;p11"/>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79" name="Google Shape;3879;p11"/>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80" name="Google Shape;3880;p11"/>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81" name="Google Shape;3881;p11"/>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82" name="Google Shape;3882;p11"/>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83" name="Google Shape;3883;p11"/>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84" name="Google Shape;3884;p11"/>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85" name="Google Shape;3885;p11"/>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86" name="Google Shape;3886;p11"/>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87" name="Google Shape;3887;p11"/>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88" name="Google Shape;3888;p11"/>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89" name="Google Shape;3889;p11"/>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90" name="Google Shape;3890;p11"/>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91" name="Google Shape;3891;p11"/>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92" name="Google Shape;3892;p11"/>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93" name="Google Shape;3893;p11"/>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94" name="Google Shape;3894;p11"/>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95" name="Google Shape;3895;p11"/>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96" name="Google Shape;3896;p11"/>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97" name="Google Shape;3897;p11"/>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98" name="Google Shape;3898;p11"/>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99" name="Google Shape;3899;p11"/>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00" name="Google Shape;3900;p11"/>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01" name="Google Shape;3901;p11"/>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02" name="Google Shape;3902;p11"/>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03" name="Google Shape;3903;p11"/>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04" name="Google Shape;3904;p11"/>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05" name="Google Shape;3905;p11"/>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06" name="Google Shape;3906;p11"/>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07" name="Google Shape;3907;p11"/>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08" name="Google Shape;3908;p11"/>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09" name="Google Shape;3909;p11"/>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10" name="Google Shape;3910;p11"/>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11" name="Google Shape;3911;p11"/>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12" name="Google Shape;3912;p11"/>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13" name="Google Shape;3913;p11"/>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14" name="Google Shape;3914;p11"/>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15" name="Google Shape;3915;p11"/>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16" name="Google Shape;3916;p11"/>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17" name="Google Shape;3917;p11"/>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18" name="Google Shape;3918;p11"/>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19" name="Google Shape;3919;p11"/>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20" name="Google Shape;3920;p11"/>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21" name="Google Shape;3921;p11"/>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22" name="Google Shape;3922;p11"/>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23" name="Google Shape;3923;p11"/>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24" name="Google Shape;3924;p11"/>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25" name="Google Shape;3925;p11"/>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26" name="Google Shape;3926;p11"/>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27" name="Google Shape;3927;p11"/>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28" name="Google Shape;3928;p11"/>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29" name="Google Shape;3929;p11"/>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30" name="Google Shape;3930;p11"/>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31" name="Google Shape;3931;p11"/>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32" name="Google Shape;3932;p11"/>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33" name="Google Shape;3933;p11"/>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34" name="Google Shape;3934;p11"/>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35" name="Google Shape;3935;p11"/>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36" name="Google Shape;3936;p11"/>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37" name="Google Shape;3937;p11"/>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38" name="Google Shape;3938;p11"/>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39" name="Google Shape;3939;p11"/>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40" name="Google Shape;3940;p11"/>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41" name="Google Shape;3941;p11"/>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42" name="Google Shape;3942;p11"/>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43" name="Google Shape;3943;p11"/>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44" name="Google Shape;3944;p11"/>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45" name="Google Shape;3945;p11"/>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46" name="Google Shape;3946;p11"/>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47" name="Google Shape;3947;p11"/>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48" name="Google Shape;3948;p11"/>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49" name="Google Shape;3949;p11"/>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50" name="Google Shape;3950;p11"/>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51" name="Google Shape;3951;p11"/>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52" name="Google Shape;3952;p11"/>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53" name="Google Shape;3953;p11"/>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54" name="Google Shape;3954;p11"/>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55" name="Google Shape;3955;p11"/>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56" name="Google Shape;3956;p11"/>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57" name="Google Shape;3957;p11"/>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58" name="Google Shape;3958;p11"/>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59" name="Google Shape;3959;p11"/>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60" name="Google Shape;3960;p11"/>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61" name="Google Shape;3961;p11"/>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62" name="Google Shape;3962;p11"/>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63" name="Google Shape;3963;p11"/>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64" name="Google Shape;3964;p11"/>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65" name="Google Shape;3965;p11"/>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66" name="Google Shape;3966;p11"/>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67" name="Google Shape;3967;p11"/>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68" name="Google Shape;3968;p11"/>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69" name="Google Shape;3969;p11"/>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70" name="Google Shape;3970;p11"/>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71" name="Google Shape;3971;p11"/>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72" name="Google Shape;3972;p11"/>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73" name="Google Shape;3973;p11"/>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74" name="Google Shape;3974;p11"/>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75" name="Google Shape;3975;p11"/>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76" name="Google Shape;3976;p11"/>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77" name="Google Shape;3977;p11"/>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78" name="Google Shape;3978;p11"/>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79" name="Google Shape;3979;p11"/>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80" name="Google Shape;3980;p11"/>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81" name="Google Shape;3981;p11"/>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82" name="Google Shape;3982;p11"/>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83" name="Google Shape;3983;p11"/>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84" name="Google Shape;3984;p11"/>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85" name="Google Shape;3985;p11"/>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86" name="Google Shape;3986;p11"/>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987" name="Google Shape;3987;p11"/>
          <p:cNvSpPr/>
          <p:nvPr/>
        </p:nvSpPr>
        <p:spPr>
          <a:xfrm rot="-163799">
            <a:off x="757892" y="458181"/>
            <a:ext cx="10676217" cy="5941639"/>
          </a:xfrm>
          <a:prstGeom prst="rect">
            <a:avLst/>
          </a:prstGeom>
          <a:solidFill>
            <a:schemeClr val="accent2"/>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988" name="Google Shape;3988;p11"/>
          <p:cNvSpPr/>
          <p:nvPr/>
        </p:nvSpPr>
        <p:spPr>
          <a:xfrm>
            <a:off x="1150200" y="543300"/>
            <a:ext cx="9891600" cy="57714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nvGrpSpPr>
          <p:cNvPr id="3989" name="Google Shape;3989;p11"/>
          <p:cNvGrpSpPr/>
          <p:nvPr/>
        </p:nvGrpSpPr>
        <p:grpSpPr>
          <a:xfrm>
            <a:off x="-152399" y="101205"/>
            <a:ext cx="2187100" cy="3111751"/>
            <a:chOff x="-2408" y="3049806"/>
            <a:chExt cx="2677644" cy="3809686"/>
          </a:xfrm>
        </p:grpSpPr>
        <p:pic>
          <p:nvPicPr>
            <p:cNvPr id="3990" name="Google Shape;3990;p11"/>
            <p:cNvPicPr preferRelativeResize="0"/>
            <p:nvPr/>
          </p:nvPicPr>
          <p:blipFill rotWithShape="1">
            <a:blip r:embed="rId2">
              <a:alphaModFix/>
            </a:blip>
            <a:srcRect b="6" l="40486" r="17" t="32201"/>
            <a:stretch/>
          </p:blipFill>
          <p:spPr>
            <a:xfrm flipH="1">
              <a:off x="-2408" y="3049806"/>
              <a:ext cx="2677644" cy="3809686"/>
            </a:xfrm>
            <a:custGeom>
              <a:rect b="b" l="l" r="r" t="t"/>
              <a:pathLst>
                <a:path extrusionOk="0" h="5602479" w="4481413">
                  <a:moveTo>
                    <a:pt x="2035" y="670"/>
                  </a:moveTo>
                  <a:lnTo>
                    <a:pt x="4483449" y="670"/>
                  </a:lnTo>
                  <a:lnTo>
                    <a:pt x="4483449" y="5603150"/>
                  </a:lnTo>
                  <a:lnTo>
                    <a:pt x="2035" y="5603150"/>
                  </a:lnTo>
                  <a:close/>
                </a:path>
              </a:pathLst>
            </a:custGeom>
            <a:noFill/>
            <a:ln>
              <a:noFill/>
            </a:ln>
          </p:spPr>
        </p:pic>
        <p:grpSp>
          <p:nvGrpSpPr>
            <p:cNvPr id="3991" name="Google Shape;3991;p11"/>
            <p:cNvGrpSpPr/>
            <p:nvPr/>
          </p:nvGrpSpPr>
          <p:grpSpPr>
            <a:xfrm flipH="1">
              <a:off x="1696170" y="3127260"/>
              <a:ext cx="890355" cy="1404997"/>
              <a:chOff x="2953150" y="1639060"/>
              <a:chExt cx="887426" cy="1400376"/>
            </a:xfrm>
          </p:grpSpPr>
          <p:sp>
            <p:nvSpPr>
              <p:cNvPr id="3992" name="Google Shape;3992;p11"/>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93" name="Google Shape;3993;p11"/>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94" name="Google Shape;3994;p11"/>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95" name="Google Shape;3995;p11"/>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96" name="Google Shape;3996;p11"/>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107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97" name="Google Shape;3997;p11"/>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98" name="Google Shape;3998;p11"/>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99" name="Google Shape;3999;p11"/>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000" name="Google Shape;4000;p11"/>
              <p:cNvGrpSpPr/>
              <p:nvPr/>
            </p:nvGrpSpPr>
            <p:grpSpPr>
              <a:xfrm>
                <a:off x="3237582" y="1997211"/>
                <a:ext cx="309217" cy="664158"/>
                <a:chOff x="3237582" y="1997211"/>
                <a:chExt cx="309217" cy="664158"/>
              </a:xfrm>
            </p:grpSpPr>
            <p:sp>
              <p:nvSpPr>
                <p:cNvPr id="4001" name="Google Shape;4001;p11"/>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02" name="Google Shape;4002;p11"/>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03" name="Google Shape;4003;p11"/>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04" name="Google Shape;4004;p11"/>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005" name="Google Shape;4005;p11"/>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006" name="Google Shape;4006;p11"/>
              <p:cNvGrpSpPr/>
              <p:nvPr/>
            </p:nvGrpSpPr>
            <p:grpSpPr>
              <a:xfrm>
                <a:off x="3035610" y="1766743"/>
                <a:ext cx="206238" cy="627872"/>
                <a:chOff x="3035610" y="1766743"/>
                <a:chExt cx="206238" cy="627872"/>
              </a:xfrm>
            </p:grpSpPr>
            <p:sp>
              <p:nvSpPr>
                <p:cNvPr id="4007" name="Google Shape;4007;p11"/>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08" name="Google Shape;4008;p11"/>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09" name="Google Shape;4009;p11"/>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010" name="Google Shape;4010;p11"/>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11" name="Google Shape;4011;p11"/>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012" name="Google Shape;4012;p11"/>
              <p:cNvGrpSpPr/>
              <p:nvPr/>
            </p:nvGrpSpPr>
            <p:grpSpPr>
              <a:xfrm>
                <a:off x="3230264" y="2655338"/>
                <a:ext cx="77149" cy="261865"/>
                <a:chOff x="3230264" y="2655338"/>
                <a:chExt cx="77149" cy="261865"/>
              </a:xfrm>
            </p:grpSpPr>
            <p:sp>
              <p:nvSpPr>
                <p:cNvPr id="4013" name="Google Shape;4013;p11"/>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14" name="Google Shape;4014;p11"/>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15" name="Google Shape;4015;p11"/>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16" name="Google Shape;4016;p11"/>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17" name="Google Shape;4017;p11"/>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18" name="Google Shape;4018;p11"/>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4019" name="Google Shape;4019;p11"/>
            <p:cNvPicPr preferRelativeResize="0"/>
            <p:nvPr/>
          </p:nvPicPr>
          <p:blipFill rotWithShape="1">
            <a:blip r:embed="rId3">
              <a:alphaModFix/>
            </a:blip>
            <a:srcRect b="36500" l="47294" r="35417" t="49209"/>
            <a:stretch/>
          </p:blipFill>
          <p:spPr>
            <a:xfrm flipH="1">
              <a:off x="1593501" y="4005617"/>
              <a:ext cx="776698" cy="802623"/>
            </a:xfrm>
            <a:custGeom>
              <a:rect b="b" l="l" r="r" t="t"/>
              <a:pathLst>
                <a:path extrusionOk="0" h="800621" w="774761">
                  <a:moveTo>
                    <a:pt x="403616" y="634"/>
                  </a:moveTo>
                  <a:cubicBezTo>
                    <a:pt x="394521" y="-550"/>
                    <a:pt x="384413" y="-118"/>
                    <a:pt x="373113" y="2291"/>
                  </a:cubicBezTo>
                  <a:cubicBezTo>
                    <a:pt x="316399" y="14387"/>
                    <a:pt x="296239" y="97284"/>
                    <a:pt x="312432" y="190808"/>
                  </a:cubicBezTo>
                  <a:cubicBezTo>
                    <a:pt x="328624" y="284328"/>
                    <a:pt x="407886" y="362477"/>
                    <a:pt x="490549" y="436809"/>
                  </a:cubicBezTo>
                  <a:cubicBezTo>
                    <a:pt x="573171" y="511137"/>
                    <a:pt x="494921" y="540785"/>
                    <a:pt x="458488" y="595779"/>
                  </a:cubicBezTo>
                  <a:cubicBezTo>
                    <a:pt x="422055" y="650777"/>
                    <a:pt x="232805" y="631184"/>
                    <a:pt x="203739" y="565932"/>
                  </a:cubicBezTo>
                  <a:cubicBezTo>
                    <a:pt x="174633" y="500681"/>
                    <a:pt x="162408" y="378346"/>
                    <a:pt x="132330" y="358628"/>
                  </a:cubicBezTo>
                  <a:cubicBezTo>
                    <a:pt x="102252" y="338913"/>
                    <a:pt x="88772" y="310374"/>
                    <a:pt x="34608" y="348196"/>
                  </a:cubicBezTo>
                  <a:cubicBezTo>
                    <a:pt x="-19556" y="386017"/>
                    <a:pt x="-3606" y="593516"/>
                    <a:pt x="37685" y="671580"/>
                  </a:cubicBezTo>
                  <a:cubicBezTo>
                    <a:pt x="78976" y="749645"/>
                    <a:pt x="199934" y="803517"/>
                    <a:pt x="282394" y="800501"/>
                  </a:cubicBezTo>
                  <a:cubicBezTo>
                    <a:pt x="364814" y="797485"/>
                    <a:pt x="622559" y="690724"/>
                    <a:pt x="723803" y="599451"/>
                  </a:cubicBezTo>
                  <a:cubicBezTo>
                    <a:pt x="825046" y="508178"/>
                    <a:pt x="751208" y="340953"/>
                    <a:pt x="709269" y="309787"/>
                  </a:cubicBezTo>
                  <a:cubicBezTo>
                    <a:pt x="667371" y="278624"/>
                    <a:pt x="535321" y="185963"/>
                    <a:pt x="506499" y="138158"/>
                  </a:cubicBezTo>
                  <a:cubicBezTo>
                    <a:pt x="481279" y="96333"/>
                    <a:pt x="467279" y="8920"/>
                    <a:pt x="403616" y="634"/>
                  </a:cubicBezTo>
                  <a:close/>
                </a:path>
              </a:pathLst>
            </a:custGeom>
            <a:noFill/>
            <a:ln>
              <a:noFill/>
            </a:ln>
          </p:spPr>
        </p:pic>
      </p:grpSp>
      <p:grpSp>
        <p:nvGrpSpPr>
          <p:cNvPr id="4020" name="Google Shape;4020;p11"/>
          <p:cNvGrpSpPr/>
          <p:nvPr/>
        </p:nvGrpSpPr>
        <p:grpSpPr>
          <a:xfrm rot="-5535993">
            <a:off x="5665297" y="-149788"/>
            <a:ext cx="861348" cy="1360355"/>
            <a:chOff x="9970621" y="4983191"/>
            <a:chExt cx="532266" cy="840625"/>
          </a:xfrm>
        </p:grpSpPr>
        <p:sp>
          <p:nvSpPr>
            <p:cNvPr id="4021" name="Google Shape;4021;p11"/>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022" name="Google Shape;4022;p11"/>
            <p:cNvGrpSpPr/>
            <p:nvPr/>
          </p:nvGrpSpPr>
          <p:grpSpPr>
            <a:xfrm>
              <a:off x="10276525" y="4983191"/>
              <a:ext cx="226362" cy="151566"/>
              <a:chOff x="10276522" y="4983192"/>
              <a:chExt cx="226362" cy="151566"/>
            </a:xfrm>
          </p:grpSpPr>
          <p:sp>
            <p:nvSpPr>
              <p:cNvPr id="4023" name="Google Shape;4023;p11"/>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24" name="Google Shape;4024;p11"/>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025" name="Google Shape;4025;p11"/>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26" name="Google Shape;4026;p11"/>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27" name="Google Shape;4027;p11"/>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28" name="Google Shape;4028;p11"/>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29" name="Google Shape;4029;p11"/>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30" name="Google Shape;4030;p11"/>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31" name="Google Shape;4031;p11"/>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32" name="Google Shape;4032;p11"/>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33" name="Google Shape;4033;p11"/>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34" name="Google Shape;4034;p11"/>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35" name="Google Shape;4035;p11"/>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36" name="Google Shape;4036;p11"/>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37" name="Google Shape;4037;p11"/>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38" name="Google Shape;4038;p11"/>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39" name="Google Shape;4039;p11"/>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40" name="Google Shape;4040;p11"/>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41" name="Google Shape;4041;p11"/>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42" name="Google Shape;4042;p11"/>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43" name="Google Shape;4043;p11"/>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044" name="Google Shape;4044;p11"/>
          <p:cNvSpPr txBox="1"/>
          <p:nvPr>
            <p:ph type="title"/>
          </p:nvPr>
        </p:nvSpPr>
        <p:spPr>
          <a:xfrm>
            <a:off x="1470126" y="1146500"/>
            <a:ext cx="9251700" cy="6318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p:txBody>
      </p:sp>
      <p:sp>
        <p:nvSpPr>
          <p:cNvPr id="4045" name="Google Shape;4045;p11"/>
          <p:cNvSpPr txBox="1"/>
          <p:nvPr>
            <p:ph idx="1" type="body"/>
          </p:nvPr>
        </p:nvSpPr>
        <p:spPr>
          <a:xfrm>
            <a:off x="1470126" y="4533934"/>
            <a:ext cx="1857300" cy="7326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4046" name="Google Shape;4046;p1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047" name="Google Shape;4047;p11"/>
          <p:cNvSpPr txBox="1"/>
          <p:nvPr>
            <p:ph idx="2" type="subTitle"/>
          </p:nvPr>
        </p:nvSpPr>
        <p:spPr>
          <a:xfrm>
            <a:off x="1524014" y="2911508"/>
            <a:ext cx="1749600" cy="509400"/>
          </a:xfrm>
          <a:prstGeom prst="rect">
            <a:avLst/>
          </a:prstGeom>
          <a:noFill/>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2500">
                <a:latin typeface="Anton"/>
                <a:ea typeface="Anton"/>
                <a:cs typeface="Anton"/>
                <a:sym typeface="Anton"/>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048" name="Google Shape;4048;p11"/>
          <p:cNvSpPr txBox="1"/>
          <p:nvPr>
            <p:ph idx="3" type="body"/>
          </p:nvPr>
        </p:nvSpPr>
        <p:spPr>
          <a:xfrm>
            <a:off x="3332217" y="4533933"/>
            <a:ext cx="1857300" cy="7326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4049" name="Google Shape;4049;p11"/>
          <p:cNvSpPr txBox="1"/>
          <p:nvPr>
            <p:ph idx="4" type="subTitle"/>
          </p:nvPr>
        </p:nvSpPr>
        <p:spPr>
          <a:xfrm>
            <a:off x="3372624" y="2911528"/>
            <a:ext cx="1749600" cy="509400"/>
          </a:xfrm>
          <a:prstGeom prst="rect">
            <a:avLst/>
          </a:prstGeom>
          <a:noFill/>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2500">
                <a:latin typeface="Anton"/>
                <a:ea typeface="Anton"/>
                <a:cs typeface="Anton"/>
                <a:sym typeface="Anton"/>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050" name="Google Shape;4050;p11"/>
          <p:cNvSpPr txBox="1"/>
          <p:nvPr>
            <p:ph idx="5" type="body"/>
          </p:nvPr>
        </p:nvSpPr>
        <p:spPr>
          <a:xfrm>
            <a:off x="5194307" y="4533946"/>
            <a:ext cx="1857300" cy="7326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4051" name="Google Shape;4051;p11"/>
          <p:cNvSpPr txBox="1"/>
          <p:nvPr>
            <p:ph idx="6" type="subTitle"/>
          </p:nvPr>
        </p:nvSpPr>
        <p:spPr>
          <a:xfrm>
            <a:off x="5221254" y="2911528"/>
            <a:ext cx="1749600" cy="509400"/>
          </a:xfrm>
          <a:prstGeom prst="rect">
            <a:avLst/>
          </a:prstGeom>
          <a:noFill/>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2500">
                <a:latin typeface="Anton"/>
                <a:ea typeface="Anton"/>
                <a:cs typeface="Anton"/>
                <a:sym typeface="Anton"/>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052" name="Google Shape;4052;p11"/>
          <p:cNvSpPr txBox="1"/>
          <p:nvPr>
            <p:ph idx="7" type="body"/>
          </p:nvPr>
        </p:nvSpPr>
        <p:spPr>
          <a:xfrm>
            <a:off x="7056398" y="4533953"/>
            <a:ext cx="1857300" cy="7326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4053" name="Google Shape;4053;p11"/>
          <p:cNvSpPr txBox="1"/>
          <p:nvPr>
            <p:ph idx="8" type="subTitle"/>
          </p:nvPr>
        </p:nvSpPr>
        <p:spPr>
          <a:xfrm>
            <a:off x="7096818" y="2911549"/>
            <a:ext cx="1749600" cy="509400"/>
          </a:xfrm>
          <a:prstGeom prst="rect">
            <a:avLst/>
          </a:prstGeom>
          <a:noFill/>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2500">
                <a:latin typeface="Anton"/>
                <a:ea typeface="Anton"/>
                <a:cs typeface="Anton"/>
                <a:sym typeface="Anton"/>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054" name="Google Shape;4054;p11"/>
          <p:cNvSpPr txBox="1"/>
          <p:nvPr>
            <p:ph idx="9" type="body"/>
          </p:nvPr>
        </p:nvSpPr>
        <p:spPr>
          <a:xfrm>
            <a:off x="8918489" y="4533924"/>
            <a:ext cx="1857300" cy="7326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4055" name="Google Shape;4055;p11"/>
          <p:cNvSpPr txBox="1"/>
          <p:nvPr>
            <p:ph idx="13" type="subTitle"/>
          </p:nvPr>
        </p:nvSpPr>
        <p:spPr>
          <a:xfrm>
            <a:off x="8972382" y="2911528"/>
            <a:ext cx="1749600" cy="509400"/>
          </a:xfrm>
          <a:prstGeom prst="rect">
            <a:avLst/>
          </a:prstGeom>
          <a:noFill/>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2500">
                <a:latin typeface="Anton"/>
                <a:ea typeface="Anton"/>
                <a:cs typeface="Anton"/>
                <a:sym typeface="Anton"/>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056" name="Google Shape;4056;p11"/>
          <p:cNvSpPr txBox="1"/>
          <p:nvPr>
            <p:ph idx="14" type="subTitle"/>
          </p:nvPr>
        </p:nvSpPr>
        <p:spPr>
          <a:xfrm>
            <a:off x="1470126" y="4157717"/>
            <a:ext cx="1857300" cy="439200"/>
          </a:xfrm>
          <a:prstGeom prst="rect">
            <a:avLst/>
          </a:prstGeom>
        </p:spPr>
        <p:txBody>
          <a:bodyPr anchorCtr="0" anchor="b" bIns="121900" lIns="121900" spcFirstLastPara="1" rIns="121900" wrap="square" tIns="121900">
            <a:normAutofit/>
          </a:bodyPr>
          <a:lstStyle>
            <a:lvl1pPr lvl="0" rtl="0" algn="ctr">
              <a:lnSpc>
                <a:spcPct val="100000"/>
              </a:lnSpc>
              <a:spcBef>
                <a:spcPts val="0"/>
              </a:spcBef>
              <a:spcAft>
                <a:spcPts val="0"/>
              </a:spcAft>
              <a:buSzPts val="2800"/>
              <a:buNone/>
              <a:defRPr b="1" sz="16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057" name="Google Shape;4057;p11"/>
          <p:cNvSpPr txBox="1"/>
          <p:nvPr>
            <p:ph idx="15" type="subTitle"/>
          </p:nvPr>
        </p:nvSpPr>
        <p:spPr>
          <a:xfrm>
            <a:off x="3332216" y="4157707"/>
            <a:ext cx="1857300" cy="4392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16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058" name="Google Shape;4058;p11"/>
          <p:cNvSpPr txBox="1"/>
          <p:nvPr>
            <p:ph idx="16" type="subTitle"/>
          </p:nvPr>
        </p:nvSpPr>
        <p:spPr>
          <a:xfrm>
            <a:off x="5194307" y="4157717"/>
            <a:ext cx="1857300" cy="439200"/>
          </a:xfrm>
          <a:prstGeom prst="rect">
            <a:avLst/>
          </a:prstGeom>
        </p:spPr>
        <p:txBody>
          <a:bodyPr anchorCtr="0" anchor="b" bIns="121900" lIns="121900" spcFirstLastPara="1" rIns="121900" wrap="square" tIns="121900">
            <a:normAutofit/>
          </a:bodyPr>
          <a:lstStyle>
            <a:lvl1pPr lvl="0" rtl="0" algn="ctr">
              <a:lnSpc>
                <a:spcPct val="100000"/>
              </a:lnSpc>
              <a:spcBef>
                <a:spcPts val="0"/>
              </a:spcBef>
              <a:spcAft>
                <a:spcPts val="0"/>
              </a:spcAft>
              <a:buSzPts val="2800"/>
              <a:buNone/>
              <a:defRPr b="1" sz="16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059" name="Google Shape;4059;p11"/>
          <p:cNvSpPr txBox="1"/>
          <p:nvPr>
            <p:ph idx="17" type="subTitle"/>
          </p:nvPr>
        </p:nvSpPr>
        <p:spPr>
          <a:xfrm>
            <a:off x="7056397" y="4157707"/>
            <a:ext cx="1857300" cy="4392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16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060" name="Google Shape;4060;p11"/>
          <p:cNvSpPr txBox="1"/>
          <p:nvPr>
            <p:ph idx="18" type="subTitle"/>
          </p:nvPr>
        </p:nvSpPr>
        <p:spPr>
          <a:xfrm>
            <a:off x="8918487" y="4157697"/>
            <a:ext cx="1857300" cy="4392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16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61" name="Shape 4061"/>
        <p:cNvGrpSpPr/>
        <p:nvPr/>
      </p:nvGrpSpPr>
      <p:grpSpPr>
        <a:xfrm>
          <a:off x="0" y="0"/>
          <a:ext cx="0" cy="0"/>
          <a:chOff x="0" y="0"/>
          <a:chExt cx="0" cy="0"/>
        </a:xfrm>
      </p:grpSpPr>
      <p:grpSp>
        <p:nvGrpSpPr>
          <p:cNvPr id="4062" name="Google Shape;4062;p12"/>
          <p:cNvGrpSpPr/>
          <p:nvPr/>
        </p:nvGrpSpPr>
        <p:grpSpPr>
          <a:xfrm flipH="1" rot="10800000">
            <a:off x="-2" y="4259446"/>
            <a:ext cx="2675384" cy="2598553"/>
            <a:chOff x="1440485" y="2216846"/>
            <a:chExt cx="2675384" cy="2598553"/>
          </a:xfrm>
        </p:grpSpPr>
        <p:sp>
          <p:nvSpPr>
            <p:cNvPr id="4063" name="Google Shape;4063;p12"/>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64" name="Google Shape;4064;p12"/>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65" name="Google Shape;4065;p12"/>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66" name="Google Shape;4066;p12"/>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67" name="Google Shape;4067;p12"/>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68" name="Google Shape;4068;p12"/>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69" name="Google Shape;4069;p12"/>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70" name="Google Shape;4070;p12"/>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71" name="Google Shape;4071;p12"/>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72" name="Google Shape;4072;p12"/>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73" name="Google Shape;4073;p12"/>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74" name="Google Shape;4074;p12"/>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75" name="Google Shape;4075;p12"/>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76" name="Google Shape;4076;p12"/>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77" name="Google Shape;4077;p12"/>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78" name="Google Shape;4078;p12"/>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79" name="Google Shape;4079;p12"/>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80" name="Google Shape;4080;p12"/>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81" name="Google Shape;4081;p12"/>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82" name="Google Shape;4082;p12"/>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83" name="Google Shape;4083;p12"/>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84" name="Google Shape;4084;p12"/>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85" name="Google Shape;4085;p12"/>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86" name="Google Shape;4086;p12"/>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87" name="Google Shape;4087;p12"/>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88" name="Google Shape;4088;p12"/>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89" name="Google Shape;4089;p12"/>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90" name="Google Shape;4090;p12"/>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91" name="Google Shape;4091;p12"/>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92" name="Google Shape;4092;p12"/>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93" name="Google Shape;4093;p12"/>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94" name="Google Shape;4094;p12"/>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95" name="Google Shape;4095;p12"/>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96" name="Google Shape;4096;p12"/>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97" name="Google Shape;4097;p12"/>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98" name="Google Shape;4098;p12"/>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99" name="Google Shape;4099;p12"/>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00" name="Google Shape;4100;p12"/>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01" name="Google Shape;4101;p12"/>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02" name="Google Shape;4102;p12"/>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03" name="Google Shape;4103;p12"/>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04" name="Google Shape;4104;p12"/>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05" name="Google Shape;4105;p12"/>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06" name="Google Shape;4106;p12"/>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07" name="Google Shape;4107;p12"/>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08" name="Google Shape;4108;p12"/>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09" name="Google Shape;4109;p12"/>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10" name="Google Shape;4110;p12"/>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11" name="Google Shape;4111;p12"/>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12" name="Google Shape;4112;p12"/>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13" name="Google Shape;4113;p12"/>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14" name="Google Shape;4114;p12"/>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15" name="Google Shape;4115;p12"/>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16" name="Google Shape;4116;p12"/>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17" name="Google Shape;4117;p12"/>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18" name="Google Shape;4118;p12"/>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19" name="Google Shape;4119;p12"/>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20" name="Google Shape;4120;p12"/>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21" name="Google Shape;4121;p12"/>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22" name="Google Shape;4122;p12"/>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23" name="Google Shape;4123;p12"/>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24" name="Google Shape;4124;p12"/>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25" name="Google Shape;4125;p12"/>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26" name="Google Shape;4126;p12"/>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27" name="Google Shape;4127;p12"/>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28" name="Google Shape;4128;p12"/>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29" name="Google Shape;4129;p12"/>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30" name="Google Shape;4130;p12"/>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31" name="Google Shape;4131;p12"/>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32" name="Google Shape;4132;p12"/>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33" name="Google Shape;4133;p12"/>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34" name="Google Shape;4134;p12"/>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35" name="Google Shape;4135;p12"/>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36" name="Google Shape;4136;p12"/>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37" name="Google Shape;4137;p12"/>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38" name="Google Shape;4138;p12"/>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39" name="Google Shape;4139;p12"/>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40" name="Google Shape;4140;p12"/>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41" name="Google Shape;4141;p12"/>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42" name="Google Shape;4142;p12"/>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43" name="Google Shape;4143;p12"/>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44" name="Google Shape;4144;p12"/>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45" name="Google Shape;4145;p12"/>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46" name="Google Shape;4146;p12"/>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47" name="Google Shape;4147;p12"/>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48" name="Google Shape;4148;p12"/>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49" name="Google Shape;4149;p12"/>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50" name="Google Shape;4150;p12"/>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51" name="Google Shape;4151;p12"/>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52" name="Google Shape;4152;p12"/>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53" name="Google Shape;4153;p12"/>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54" name="Google Shape;4154;p12"/>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55" name="Google Shape;4155;p12"/>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56" name="Google Shape;4156;p12"/>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57" name="Google Shape;4157;p12"/>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58" name="Google Shape;4158;p12"/>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59" name="Google Shape;4159;p12"/>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60" name="Google Shape;4160;p12"/>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61" name="Google Shape;4161;p12"/>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62" name="Google Shape;4162;p12"/>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63" name="Google Shape;4163;p12"/>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64" name="Google Shape;4164;p12"/>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65" name="Google Shape;4165;p12"/>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66" name="Google Shape;4166;p12"/>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67" name="Google Shape;4167;p12"/>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68" name="Google Shape;4168;p12"/>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69" name="Google Shape;4169;p12"/>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70" name="Google Shape;4170;p12"/>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71" name="Google Shape;4171;p12"/>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72" name="Google Shape;4172;p12"/>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73" name="Google Shape;4173;p12"/>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74" name="Google Shape;4174;p12"/>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75" name="Google Shape;4175;p12"/>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76" name="Google Shape;4176;p12"/>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77" name="Google Shape;4177;p12"/>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78" name="Google Shape;4178;p12"/>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79" name="Google Shape;4179;p12"/>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80" name="Google Shape;4180;p12"/>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81" name="Google Shape;4181;p12"/>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82" name="Google Shape;4182;p12"/>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83" name="Google Shape;4183;p12"/>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84" name="Google Shape;4184;p12"/>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85" name="Google Shape;4185;p12"/>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86" name="Google Shape;4186;p12"/>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87" name="Google Shape;4187;p12"/>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88" name="Google Shape;4188;p12"/>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89" name="Google Shape;4189;p12"/>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90" name="Google Shape;4190;p12"/>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91" name="Google Shape;4191;p12"/>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92" name="Google Shape;4192;p12"/>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93" name="Google Shape;4193;p12"/>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94" name="Google Shape;4194;p12"/>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95" name="Google Shape;4195;p12"/>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96" name="Google Shape;4196;p12"/>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97" name="Google Shape;4197;p12"/>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98" name="Google Shape;4198;p12"/>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99" name="Google Shape;4199;p12"/>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00" name="Google Shape;4200;p12"/>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01" name="Google Shape;4201;p12"/>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02" name="Google Shape;4202;p12"/>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03" name="Google Shape;4203;p12"/>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04" name="Google Shape;4204;p12"/>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05" name="Google Shape;4205;p12"/>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06" name="Google Shape;4206;p12"/>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07" name="Google Shape;4207;p12"/>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08" name="Google Shape;4208;p12"/>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09" name="Google Shape;4209;p12"/>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10" name="Google Shape;4210;p12"/>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11" name="Google Shape;4211;p12"/>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12" name="Google Shape;4212;p12"/>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13" name="Google Shape;4213;p12"/>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14" name="Google Shape;4214;p12"/>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15" name="Google Shape;4215;p12"/>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16" name="Google Shape;4216;p12"/>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17" name="Google Shape;4217;p12"/>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18" name="Google Shape;4218;p12"/>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19" name="Google Shape;4219;p12"/>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20" name="Google Shape;4220;p12"/>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21" name="Google Shape;4221;p12"/>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22" name="Google Shape;4222;p12"/>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23" name="Google Shape;4223;p12"/>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24" name="Google Shape;4224;p12"/>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25" name="Google Shape;4225;p12"/>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26" name="Google Shape;4226;p12"/>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27" name="Google Shape;4227;p12"/>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28" name="Google Shape;4228;p12"/>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29" name="Google Shape;4229;p12"/>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0" name="Google Shape;4230;p12"/>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1" name="Google Shape;4231;p12"/>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2" name="Google Shape;4232;p12"/>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3" name="Google Shape;4233;p12"/>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4" name="Google Shape;4234;p12"/>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5" name="Google Shape;4235;p12"/>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6" name="Google Shape;4236;p12"/>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7" name="Google Shape;4237;p12"/>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8" name="Google Shape;4238;p12"/>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9" name="Google Shape;4239;p12"/>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40" name="Google Shape;4240;p12"/>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41" name="Google Shape;4241;p12"/>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42" name="Google Shape;4242;p12"/>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43" name="Google Shape;4243;p12"/>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44" name="Google Shape;4244;p12"/>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45" name="Google Shape;4245;p12"/>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46" name="Google Shape;4246;p12"/>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47" name="Google Shape;4247;p12"/>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48" name="Google Shape;4248;p12"/>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49" name="Google Shape;4249;p12"/>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50" name="Google Shape;4250;p12"/>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51" name="Google Shape;4251;p12"/>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52" name="Google Shape;4252;p12"/>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53" name="Google Shape;4253;p12"/>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54" name="Google Shape;4254;p12"/>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55" name="Google Shape;4255;p12"/>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56" name="Google Shape;4256;p12"/>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57" name="Google Shape;4257;p12"/>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58" name="Google Shape;4258;p12"/>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259" name="Google Shape;4259;p12"/>
          <p:cNvGrpSpPr/>
          <p:nvPr/>
        </p:nvGrpSpPr>
        <p:grpSpPr>
          <a:xfrm flipH="1" rot="10800000">
            <a:off x="9516623" y="-4"/>
            <a:ext cx="2675384" cy="2598553"/>
            <a:chOff x="1440485" y="2216846"/>
            <a:chExt cx="2675384" cy="2598553"/>
          </a:xfrm>
        </p:grpSpPr>
        <p:sp>
          <p:nvSpPr>
            <p:cNvPr id="4260" name="Google Shape;4260;p12"/>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61" name="Google Shape;4261;p12"/>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62" name="Google Shape;4262;p12"/>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63" name="Google Shape;4263;p12"/>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64" name="Google Shape;4264;p12"/>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65" name="Google Shape;4265;p12"/>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66" name="Google Shape;4266;p12"/>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67" name="Google Shape;4267;p12"/>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68" name="Google Shape;4268;p12"/>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69" name="Google Shape;4269;p12"/>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70" name="Google Shape;4270;p12"/>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71" name="Google Shape;4271;p12"/>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72" name="Google Shape;4272;p12"/>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73" name="Google Shape;4273;p12"/>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74" name="Google Shape;4274;p12"/>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75" name="Google Shape;4275;p12"/>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76" name="Google Shape;4276;p12"/>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77" name="Google Shape;4277;p12"/>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78" name="Google Shape;4278;p12"/>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79" name="Google Shape;4279;p12"/>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80" name="Google Shape;4280;p12"/>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81" name="Google Shape;4281;p12"/>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82" name="Google Shape;4282;p12"/>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83" name="Google Shape;4283;p12"/>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84" name="Google Shape;4284;p12"/>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85" name="Google Shape;4285;p12"/>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86" name="Google Shape;4286;p12"/>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87" name="Google Shape;4287;p12"/>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88" name="Google Shape;4288;p12"/>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89" name="Google Shape;4289;p12"/>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90" name="Google Shape;4290;p12"/>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91" name="Google Shape;4291;p12"/>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92" name="Google Shape;4292;p12"/>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93" name="Google Shape;4293;p12"/>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94" name="Google Shape;4294;p12"/>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95" name="Google Shape;4295;p12"/>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96" name="Google Shape;4296;p12"/>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97" name="Google Shape;4297;p12"/>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98" name="Google Shape;4298;p12"/>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99" name="Google Shape;4299;p12"/>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00" name="Google Shape;4300;p12"/>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01" name="Google Shape;4301;p12"/>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02" name="Google Shape;4302;p12"/>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03" name="Google Shape;4303;p12"/>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04" name="Google Shape;4304;p12"/>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05" name="Google Shape;4305;p12"/>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06" name="Google Shape;4306;p12"/>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07" name="Google Shape;4307;p12"/>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08" name="Google Shape;4308;p12"/>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09" name="Google Shape;4309;p12"/>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0" name="Google Shape;4310;p12"/>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1" name="Google Shape;4311;p12"/>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2" name="Google Shape;4312;p12"/>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3" name="Google Shape;4313;p12"/>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4" name="Google Shape;4314;p12"/>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5" name="Google Shape;4315;p12"/>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6" name="Google Shape;4316;p12"/>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7" name="Google Shape;4317;p12"/>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8" name="Google Shape;4318;p12"/>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9" name="Google Shape;4319;p12"/>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0" name="Google Shape;4320;p12"/>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1" name="Google Shape;4321;p12"/>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2" name="Google Shape;4322;p12"/>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3" name="Google Shape;4323;p12"/>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4" name="Google Shape;4324;p12"/>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5" name="Google Shape;4325;p12"/>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6" name="Google Shape;4326;p12"/>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7" name="Google Shape;4327;p12"/>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8" name="Google Shape;4328;p12"/>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9" name="Google Shape;4329;p12"/>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30" name="Google Shape;4330;p12"/>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31" name="Google Shape;4331;p12"/>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32" name="Google Shape;4332;p12"/>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33" name="Google Shape;4333;p12"/>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34" name="Google Shape;4334;p12"/>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35" name="Google Shape;4335;p12"/>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36" name="Google Shape;4336;p12"/>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37" name="Google Shape;4337;p12"/>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38" name="Google Shape;4338;p12"/>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39" name="Google Shape;4339;p12"/>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40" name="Google Shape;4340;p12"/>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41" name="Google Shape;4341;p12"/>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42" name="Google Shape;4342;p12"/>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43" name="Google Shape;4343;p12"/>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44" name="Google Shape;4344;p12"/>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45" name="Google Shape;4345;p12"/>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46" name="Google Shape;4346;p12"/>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47" name="Google Shape;4347;p12"/>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48" name="Google Shape;4348;p12"/>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49" name="Google Shape;4349;p12"/>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50" name="Google Shape;4350;p12"/>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51" name="Google Shape;4351;p12"/>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52" name="Google Shape;4352;p12"/>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53" name="Google Shape;4353;p12"/>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54" name="Google Shape;4354;p12"/>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55" name="Google Shape;4355;p12"/>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56" name="Google Shape;4356;p12"/>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57" name="Google Shape;4357;p12"/>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58" name="Google Shape;4358;p12"/>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59" name="Google Shape;4359;p12"/>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0" name="Google Shape;4360;p12"/>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1" name="Google Shape;4361;p12"/>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2" name="Google Shape;4362;p12"/>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3" name="Google Shape;4363;p12"/>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4" name="Google Shape;4364;p12"/>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5" name="Google Shape;4365;p12"/>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6" name="Google Shape;4366;p12"/>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7" name="Google Shape;4367;p12"/>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8" name="Google Shape;4368;p12"/>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9" name="Google Shape;4369;p12"/>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70" name="Google Shape;4370;p12"/>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71" name="Google Shape;4371;p12"/>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72" name="Google Shape;4372;p12"/>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73" name="Google Shape;4373;p12"/>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74" name="Google Shape;4374;p12"/>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75" name="Google Shape;4375;p12"/>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76" name="Google Shape;4376;p12"/>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77" name="Google Shape;4377;p12"/>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78" name="Google Shape;4378;p12"/>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79" name="Google Shape;4379;p12"/>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80" name="Google Shape;4380;p12"/>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81" name="Google Shape;4381;p12"/>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82" name="Google Shape;4382;p12"/>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83" name="Google Shape;4383;p12"/>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84" name="Google Shape;4384;p12"/>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85" name="Google Shape;4385;p12"/>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86" name="Google Shape;4386;p12"/>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87" name="Google Shape;4387;p12"/>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88" name="Google Shape;4388;p12"/>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89" name="Google Shape;4389;p12"/>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90" name="Google Shape;4390;p12"/>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91" name="Google Shape;4391;p12"/>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92" name="Google Shape;4392;p12"/>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93" name="Google Shape;4393;p12"/>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94" name="Google Shape;4394;p12"/>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95" name="Google Shape;4395;p12"/>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96" name="Google Shape;4396;p12"/>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97" name="Google Shape;4397;p12"/>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98" name="Google Shape;4398;p12"/>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99" name="Google Shape;4399;p12"/>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00" name="Google Shape;4400;p12"/>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01" name="Google Shape;4401;p12"/>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02" name="Google Shape;4402;p12"/>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03" name="Google Shape;4403;p12"/>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04" name="Google Shape;4404;p12"/>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05" name="Google Shape;4405;p12"/>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06" name="Google Shape;4406;p12"/>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07" name="Google Shape;4407;p12"/>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08" name="Google Shape;4408;p12"/>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09" name="Google Shape;4409;p12"/>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10" name="Google Shape;4410;p12"/>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11" name="Google Shape;4411;p12"/>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12" name="Google Shape;4412;p12"/>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13" name="Google Shape;4413;p12"/>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14" name="Google Shape;4414;p12"/>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15" name="Google Shape;4415;p12"/>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16" name="Google Shape;4416;p12"/>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17" name="Google Shape;4417;p12"/>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18" name="Google Shape;4418;p12"/>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19" name="Google Shape;4419;p12"/>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20" name="Google Shape;4420;p12"/>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21" name="Google Shape;4421;p12"/>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22" name="Google Shape;4422;p12"/>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23" name="Google Shape;4423;p12"/>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24" name="Google Shape;4424;p12"/>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25" name="Google Shape;4425;p12"/>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26" name="Google Shape;4426;p12"/>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27" name="Google Shape;4427;p12"/>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28" name="Google Shape;4428;p12"/>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29" name="Google Shape;4429;p12"/>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30" name="Google Shape;4430;p12"/>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31" name="Google Shape;4431;p12"/>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32" name="Google Shape;4432;p12"/>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33" name="Google Shape;4433;p12"/>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34" name="Google Shape;4434;p12"/>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35" name="Google Shape;4435;p12"/>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36" name="Google Shape;4436;p12"/>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37" name="Google Shape;4437;p12"/>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38" name="Google Shape;4438;p12"/>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39" name="Google Shape;4439;p12"/>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40" name="Google Shape;4440;p12"/>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41" name="Google Shape;4441;p12"/>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42" name="Google Shape;4442;p12"/>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43" name="Google Shape;4443;p12"/>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44" name="Google Shape;4444;p12"/>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45" name="Google Shape;4445;p12"/>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46" name="Google Shape;4446;p12"/>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47" name="Google Shape;4447;p12"/>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48" name="Google Shape;4448;p12"/>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49" name="Google Shape;4449;p12"/>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50" name="Google Shape;4450;p12"/>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51" name="Google Shape;4451;p12"/>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52" name="Google Shape;4452;p12"/>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53" name="Google Shape;4453;p12"/>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54" name="Google Shape;4454;p12"/>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55" name="Google Shape;4455;p12"/>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456" name="Google Shape;4456;p12"/>
          <p:cNvSpPr/>
          <p:nvPr/>
        </p:nvSpPr>
        <p:spPr>
          <a:xfrm rot="-163799">
            <a:off x="757892" y="458181"/>
            <a:ext cx="10676217" cy="5941639"/>
          </a:xfrm>
          <a:prstGeom prst="rect">
            <a:avLst/>
          </a:prstGeom>
          <a:solidFill>
            <a:schemeClr val="accent2"/>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457" name="Google Shape;4457;p12"/>
          <p:cNvSpPr/>
          <p:nvPr/>
        </p:nvSpPr>
        <p:spPr>
          <a:xfrm>
            <a:off x="1150200" y="543300"/>
            <a:ext cx="9891600" cy="57714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nvGrpSpPr>
          <p:cNvPr id="4458" name="Google Shape;4458;p12"/>
          <p:cNvGrpSpPr/>
          <p:nvPr/>
        </p:nvGrpSpPr>
        <p:grpSpPr>
          <a:xfrm rot="-5535993">
            <a:off x="5665297" y="-149788"/>
            <a:ext cx="861348" cy="1360355"/>
            <a:chOff x="9970621" y="4983191"/>
            <a:chExt cx="532266" cy="840625"/>
          </a:xfrm>
        </p:grpSpPr>
        <p:sp>
          <p:nvSpPr>
            <p:cNvPr id="4459" name="Google Shape;4459;p12"/>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460" name="Google Shape;4460;p12"/>
            <p:cNvGrpSpPr/>
            <p:nvPr/>
          </p:nvGrpSpPr>
          <p:grpSpPr>
            <a:xfrm>
              <a:off x="10276525" y="4983191"/>
              <a:ext cx="226362" cy="151566"/>
              <a:chOff x="10276522" y="4983192"/>
              <a:chExt cx="226362" cy="151566"/>
            </a:xfrm>
          </p:grpSpPr>
          <p:sp>
            <p:nvSpPr>
              <p:cNvPr id="4461" name="Google Shape;4461;p12"/>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62" name="Google Shape;4462;p12"/>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463" name="Google Shape;4463;p12"/>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64" name="Google Shape;4464;p12"/>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65" name="Google Shape;4465;p12"/>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66" name="Google Shape;4466;p12"/>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67" name="Google Shape;4467;p12"/>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68" name="Google Shape;4468;p12"/>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69" name="Google Shape;4469;p12"/>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0" name="Google Shape;4470;p12"/>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1" name="Google Shape;4471;p12"/>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2" name="Google Shape;4472;p12"/>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3" name="Google Shape;4473;p12"/>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4" name="Google Shape;4474;p12"/>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5" name="Google Shape;4475;p12"/>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6" name="Google Shape;4476;p12"/>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7" name="Google Shape;4477;p12"/>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8" name="Google Shape;4478;p12"/>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9" name="Google Shape;4479;p12"/>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80" name="Google Shape;4480;p12"/>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81" name="Google Shape;4481;p12"/>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482" name="Google Shape;4482;p12"/>
          <p:cNvSpPr txBox="1"/>
          <p:nvPr>
            <p:ph type="title"/>
          </p:nvPr>
        </p:nvSpPr>
        <p:spPr>
          <a:xfrm>
            <a:off x="1980150" y="1139025"/>
            <a:ext cx="8231700" cy="763500"/>
          </a:xfrm>
          <a:prstGeom prst="rect">
            <a:avLst/>
          </a:prstGeom>
        </p:spPr>
        <p:txBody>
          <a:bodyPr anchorCtr="0" anchor="t" bIns="121900" lIns="121900" spcFirstLastPara="1" rIns="121900" wrap="square" tIns="121900">
            <a:normAutofit/>
          </a:bodyPr>
          <a:lstStyle>
            <a:lvl1pPr lvl="0" algn="ctr">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4483" name="Google Shape;4483;p1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484" name="Shape 4484"/>
        <p:cNvGrpSpPr/>
        <p:nvPr/>
      </p:nvGrpSpPr>
      <p:grpSpPr>
        <a:xfrm>
          <a:off x="0" y="0"/>
          <a:ext cx="0" cy="0"/>
          <a:chOff x="0" y="0"/>
          <a:chExt cx="0" cy="0"/>
        </a:xfrm>
      </p:grpSpPr>
      <p:grpSp>
        <p:nvGrpSpPr>
          <p:cNvPr id="4485" name="Google Shape;4485;p13"/>
          <p:cNvGrpSpPr/>
          <p:nvPr/>
        </p:nvGrpSpPr>
        <p:grpSpPr>
          <a:xfrm>
            <a:off x="10635" y="-4"/>
            <a:ext cx="2675384" cy="2598553"/>
            <a:chOff x="1440485" y="2216846"/>
            <a:chExt cx="2675384" cy="2598553"/>
          </a:xfrm>
        </p:grpSpPr>
        <p:sp>
          <p:nvSpPr>
            <p:cNvPr id="4486" name="Google Shape;4486;p13"/>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87" name="Google Shape;4487;p13"/>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88" name="Google Shape;4488;p13"/>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89" name="Google Shape;4489;p13"/>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90" name="Google Shape;4490;p13"/>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91" name="Google Shape;4491;p13"/>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92" name="Google Shape;4492;p13"/>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93" name="Google Shape;4493;p13"/>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94" name="Google Shape;4494;p13"/>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95" name="Google Shape;4495;p13"/>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96" name="Google Shape;4496;p13"/>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97" name="Google Shape;4497;p13"/>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98" name="Google Shape;4498;p13"/>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99" name="Google Shape;4499;p13"/>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00" name="Google Shape;4500;p13"/>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01" name="Google Shape;4501;p13"/>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02" name="Google Shape;4502;p13"/>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03" name="Google Shape;4503;p13"/>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04" name="Google Shape;4504;p13"/>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05" name="Google Shape;4505;p13"/>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06" name="Google Shape;4506;p13"/>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07" name="Google Shape;4507;p13"/>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08" name="Google Shape;4508;p13"/>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09" name="Google Shape;4509;p13"/>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10" name="Google Shape;4510;p13"/>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11" name="Google Shape;4511;p13"/>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12" name="Google Shape;4512;p13"/>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13" name="Google Shape;4513;p13"/>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14" name="Google Shape;4514;p13"/>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15" name="Google Shape;4515;p13"/>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16" name="Google Shape;4516;p13"/>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17" name="Google Shape;4517;p13"/>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18" name="Google Shape;4518;p13"/>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19" name="Google Shape;4519;p13"/>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20" name="Google Shape;4520;p13"/>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21" name="Google Shape;4521;p13"/>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22" name="Google Shape;4522;p13"/>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23" name="Google Shape;4523;p13"/>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24" name="Google Shape;4524;p13"/>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25" name="Google Shape;4525;p13"/>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26" name="Google Shape;4526;p13"/>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27" name="Google Shape;4527;p13"/>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28" name="Google Shape;4528;p13"/>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29" name="Google Shape;4529;p13"/>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30" name="Google Shape;4530;p13"/>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31" name="Google Shape;4531;p13"/>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32" name="Google Shape;4532;p13"/>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33" name="Google Shape;4533;p13"/>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34" name="Google Shape;4534;p13"/>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35" name="Google Shape;4535;p13"/>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36" name="Google Shape;4536;p13"/>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37" name="Google Shape;4537;p13"/>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38" name="Google Shape;4538;p13"/>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39" name="Google Shape;4539;p13"/>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40" name="Google Shape;4540;p13"/>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41" name="Google Shape;4541;p13"/>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42" name="Google Shape;4542;p13"/>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43" name="Google Shape;4543;p13"/>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44" name="Google Shape;4544;p13"/>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45" name="Google Shape;4545;p13"/>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46" name="Google Shape;4546;p13"/>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47" name="Google Shape;4547;p13"/>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48" name="Google Shape;4548;p13"/>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49" name="Google Shape;4549;p13"/>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50" name="Google Shape;4550;p13"/>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51" name="Google Shape;4551;p13"/>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52" name="Google Shape;4552;p13"/>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53" name="Google Shape;4553;p13"/>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54" name="Google Shape;4554;p13"/>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55" name="Google Shape;4555;p13"/>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56" name="Google Shape;4556;p13"/>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57" name="Google Shape;4557;p13"/>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58" name="Google Shape;4558;p13"/>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59" name="Google Shape;4559;p13"/>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60" name="Google Shape;4560;p13"/>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61" name="Google Shape;4561;p13"/>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62" name="Google Shape;4562;p13"/>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63" name="Google Shape;4563;p13"/>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64" name="Google Shape;4564;p13"/>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65" name="Google Shape;4565;p13"/>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66" name="Google Shape;4566;p13"/>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67" name="Google Shape;4567;p13"/>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68" name="Google Shape;4568;p13"/>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69" name="Google Shape;4569;p13"/>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70" name="Google Shape;4570;p13"/>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71" name="Google Shape;4571;p13"/>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72" name="Google Shape;4572;p13"/>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73" name="Google Shape;4573;p13"/>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74" name="Google Shape;4574;p13"/>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75" name="Google Shape;4575;p13"/>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76" name="Google Shape;4576;p13"/>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77" name="Google Shape;4577;p13"/>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78" name="Google Shape;4578;p13"/>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79" name="Google Shape;4579;p13"/>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80" name="Google Shape;4580;p13"/>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81" name="Google Shape;4581;p13"/>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82" name="Google Shape;4582;p13"/>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83" name="Google Shape;4583;p13"/>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84" name="Google Shape;4584;p13"/>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85" name="Google Shape;4585;p13"/>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86" name="Google Shape;4586;p13"/>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87" name="Google Shape;4587;p13"/>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88" name="Google Shape;4588;p13"/>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89" name="Google Shape;4589;p13"/>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90" name="Google Shape;4590;p13"/>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91" name="Google Shape;4591;p13"/>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92" name="Google Shape;4592;p13"/>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93" name="Google Shape;4593;p13"/>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94" name="Google Shape;4594;p13"/>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95" name="Google Shape;4595;p13"/>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96" name="Google Shape;4596;p13"/>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97" name="Google Shape;4597;p13"/>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98" name="Google Shape;4598;p13"/>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99" name="Google Shape;4599;p13"/>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00" name="Google Shape;4600;p13"/>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01" name="Google Shape;4601;p13"/>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02" name="Google Shape;4602;p13"/>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03" name="Google Shape;4603;p13"/>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04" name="Google Shape;4604;p13"/>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05" name="Google Shape;4605;p13"/>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06" name="Google Shape;4606;p13"/>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07" name="Google Shape;4607;p13"/>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08" name="Google Shape;4608;p13"/>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09" name="Google Shape;4609;p13"/>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10" name="Google Shape;4610;p13"/>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11" name="Google Shape;4611;p13"/>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12" name="Google Shape;4612;p13"/>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13" name="Google Shape;4613;p13"/>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14" name="Google Shape;4614;p13"/>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15" name="Google Shape;4615;p13"/>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16" name="Google Shape;4616;p13"/>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17" name="Google Shape;4617;p13"/>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18" name="Google Shape;4618;p13"/>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19" name="Google Shape;4619;p13"/>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20" name="Google Shape;4620;p13"/>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21" name="Google Shape;4621;p13"/>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22" name="Google Shape;4622;p13"/>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23" name="Google Shape;4623;p13"/>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24" name="Google Shape;4624;p13"/>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25" name="Google Shape;4625;p13"/>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26" name="Google Shape;4626;p13"/>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27" name="Google Shape;4627;p13"/>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28" name="Google Shape;4628;p13"/>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29" name="Google Shape;4629;p13"/>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0" name="Google Shape;4630;p13"/>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1" name="Google Shape;4631;p13"/>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2" name="Google Shape;4632;p13"/>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3" name="Google Shape;4633;p13"/>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4" name="Google Shape;4634;p13"/>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5" name="Google Shape;4635;p13"/>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6" name="Google Shape;4636;p13"/>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7" name="Google Shape;4637;p13"/>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8" name="Google Shape;4638;p13"/>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9" name="Google Shape;4639;p13"/>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40" name="Google Shape;4640;p13"/>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41" name="Google Shape;4641;p13"/>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42" name="Google Shape;4642;p13"/>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43" name="Google Shape;4643;p13"/>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44" name="Google Shape;4644;p13"/>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45" name="Google Shape;4645;p13"/>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46" name="Google Shape;4646;p13"/>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47" name="Google Shape;4647;p13"/>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48" name="Google Shape;4648;p13"/>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49" name="Google Shape;4649;p13"/>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50" name="Google Shape;4650;p13"/>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51" name="Google Shape;4651;p13"/>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52" name="Google Shape;4652;p13"/>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53" name="Google Shape;4653;p13"/>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54" name="Google Shape;4654;p13"/>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55" name="Google Shape;4655;p13"/>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56" name="Google Shape;4656;p13"/>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57" name="Google Shape;4657;p13"/>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58" name="Google Shape;4658;p13"/>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59" name="Google Shape;4659;p13"/>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60" name="Google Shape;4660;p13"/>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61" name="Google Shape;4661;p13"/>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62" name="Google Shape;4662;p13"/>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63" name="Google Shape;4663;p13"/>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64" name="Google Shape;4664;p13"/>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65" name="Google Shape;4665;p13"/>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66" name="Google Shape;4666;p13"/>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67" name="Google Shape;4667;p13"/>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68" name="Google Shape;4668;p13"/>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69" name="Google Shape;4669;p13"/>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70" name="Google Shape;4670;p13"/>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71" name="Google Shape;4671;p13"/>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72" name="Google Shape;4672;p13"/>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73" name="Google Shape;4673;p13"/>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74" name="Google Shape;4674;p13"/>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75" name="Google Shape;4675;p13"/>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76" name="Google Shape;4676;p13"/>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77" name="Google Shape;4677;p13"/>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78" name="Google Shape;4678;p13"/>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79" name="Google Shape;4679;p13"/>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80" name="Google Shape;4680;p13"/>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81" name="Google Shape;4681;p13"/>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682" name="Google Shape;4682;p13"/>
          <p:cNvGrpSpPr/>
          <p:nvPr/>
        </p:nvGrpSpPr>
        <p:grpSpPr>
          <a:xfrm>
            <a:off x="9516623" y="4254046"/>
            <a:ext cx="2675384" cy="2598553"/>
            <a:chOff x="1440485" y="2216846"/>
            <a:chExt cx="2675384" cy="2598553"/>
          </a:xfrm>
        </p:grpSpPr>
        <p:sp>
          <p:nvSpPr>
            <p:cNvPr id="4683" name="Google Shape;4683;p13"/>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84" name="Google Shape;4684;p13"/>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85" name="Google Shape;4685;p13"/>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86" name="Google Shape;4686;p13"/>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87" name="Google Shape;4687;p13"/>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88" name="Google Shape;4688;p13"/>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89" name="Google Shape;4689;p13"/>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90" name="Google Shape;4690;p13"/>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91" name="Google Shape;4691;p13"/>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92" name="Google Shape;4692;p13"/>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93" name="Google Shape;4693;p13"/>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94" name="Google Shape;4694;p13"/>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95" name="Google Shape;4695;p13"/>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96" name="Google Shape;4696;p13"/>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97" name="Google Shape;4697;p13"/>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98" name="Google Shape;4698;p13"/>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99" name="Google Shape;4699;p13"/>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00" name="Google Shape;4700;p13"/>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01" name="Google Shape;4701;p13"/>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02" name="Google Shape;4702;p13"/>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03" name="Google Shape;4703;p13"/>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04" name="Google Shape;4704;p13"/>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05" name="Google Shape;4705;p13"/>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06" name="Google Shape;4706;p13"/>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07" name="Google Shape;4707;p13"/>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08" name="Google Shape;4708;p13"/>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09" name="Google Shape;4709;p13"/>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10" name="Google Shape;4710;p13"/>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11" name="Google Shape;4711;p13"/>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12" name="Google Shape;4712;p13"/>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13" name="Google Shape;4713;p13"/>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14" name="Google Shape;4714;p13"/>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15" name="Google Shape;4715;p13"/>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16" name="Google Shape;4716;p13"/>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17" name="Google Shape;4717;p13"/>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18" name="Google Shape;4718;p13"/>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19" name="Google Shape;4719;p13"/>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20" name="Google Shape;4720;p13"/>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21" name="Google Shape;4721;p13"/>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22" name="Google Shape;4722;p13"/>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23" name="Google Shape;4723;p13"/>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24" name="Google Shape;4724;p13"/>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25" name="Google Shape;4725;p13"/>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26" name="Google Shape;4726;p13"/>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27" name="Google Shape;4727;p13"/>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28" name="Google Shape;4728;p13"/>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29" name="Google Shape;4729;p13"/>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30" name="Google Shape;4730;p13"/>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31" name="Google Shape;4731;p13"/>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32" name="Google Shape;4732;p13"/>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33" name="Google Shape;4733;p13"/>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34" name="Google Shape;4734;p13"/>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35" name="Google Shape;4735;p13"/>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36" name="Google Shape;4736;p13"/>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37" name="Google Shape;4737;p13"/>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38" name="Google Shape;4738;p13"/>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39" name="Google Shape;4739;p13"/>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40" name="Google Shape;4740;p13"/>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41" name="Google Shape;4741;p13"/>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42" name="Google Shape;4742;p13"/>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43" name="Google Shape;4743;p13"/>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44" name="Google Shape;4744;p13"/>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45" name="Google Shape;4745;p13"/>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46" name="Google Shape;4746;p13"/>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47" name="Google Shape;4747;p13"/>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48" name="Google Shape;4748;p13"/>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49" name="Google Shape;4749;p13"/>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50" name="Google Shape;4750;p13"/>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51" name="Google Shape;4751;p13"/>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52" name="Google Shape;4752;p13"/>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53" name="Google Shape;4753;p13"/>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54" name="Google Shape;4754;p13"/>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55" name="Google Shape;4755;p13"/>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56" name="Google Shape;4756;p13"/>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57" name="Google Shape;4757;p13"/>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58" name="Google Shape;4758;p13"/>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59" name="Google Shape;4759;p13"/>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60" name="Google Shape;4760;p13"/>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61" name="Google Shape;4761;p13"/>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62" name="Google Shape;4762;p13"/>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63" name="Google Shape;4763;p13"/>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64" name="Google Shape;4764;p13"/>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65" name="Google Shape;4765;p13"/>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66" name="Google Shape;4766;p13"/>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67" name="Google Shape;4767;p13"/>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68" name="Google Shape;4768;p13"/>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69" name="Google Shape;4769;p13"/>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70" name="Google Shape;4770;p13"/>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71" name="Google Shape;4771;p13"/>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72" name="Google Shape;4772;p13"/>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73" name="Google Shape;4773;p13"/>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74" name="Google Shape;4774;p13"/>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75" name="Google Shape;4775;p13"/>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76" name="Google Shape;4776;p13"/>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77" name="Google Shape;4777;p13"/>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78" name="Google Shape;4778;p13"/>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79" name="Google Shape;4779;p13"/>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80" name="Google Shape;4780;p13"/>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81" name="Google Shape;4781;p13"/>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82" name="Google Shape;4782;p13"/>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83" name="Google Shape;4783;p13"/>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84" name="Google Shape;4784;p13"/>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85" name="Google Shape;4785;p13"/>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86" name="Google Shape;4786;p13"/>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87" name="Google Shape;4787;p13"/>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88" name="Google Shape;4788;p13"/>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89" name="Google Shape;4789;p13"/>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90" name="Google Shape;4790;p13"/>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91" name="Google Shape;4791;p13"/>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92" name="Google Shape;4792;p13"/>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93" name="Google Shape;4793;p13"/>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94" name="Google Shape;4794;p13"/>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95" name="Google Shape;4795;p13"/>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96" name="Google Shape;4796;p13"/>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97" name="Google Shape;4797;p13"/>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98" name="Google Shape;4798;p13"/>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99" name="Google Shape;4799;p13"/>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00" name="Google Shape;4800;p13"/>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01" name="Google Shape;4801;p13"/>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02" name="Google Shape;4802;p13"/>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03" name="Google Shape;4803;p13"/>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04" name="Google Shape;4804;p13"/>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05" name="Google Shape;4805;p13"/>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06" name="Google Shape;4806;p13"/>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07" name="Google Shape;4807;p13"/>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08" name="Google Shape;4808;p13"/>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09" name="Google Shape;4809;p13"/>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10" name="Google Shape;4810;p13"/>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11" name="Google Shape;4811;p13"/>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12" name="Google Shape;4812;p13"/>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13" name="Google Shape;4813;p13"/>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14" name="Google Shape;4814;p13"/>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15" name="Google Shape;4815;p13"/>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16" name="Google Shape;4816;p13"/>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17" name="Google Shape;4817;p13"/>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18" name="Google Shape;4818;p13"/>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19" name="Google Shape;4819;p13"/>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20" name="Google Shape;4820;p13"/>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21" name="Google Shape;4821;p13"/>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22" name="Google Shape;4822;p13"/>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23" name="Google Shape;4823;p13"/>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24" name="Google Shape;4824;p13"/>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25" name="Google Shape;4825;p13"/>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26" name="Google Shape;4826;p13"/>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27" name="Google Shape;4827;p13"/>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28" name="Google Shape;4828;p13"/>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29" name="Google Shape;4829;p13"/>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30" name="Google Shape;4830;p13"/>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31" name="Google Shape;4831;p13"/>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32" name="Google Shape;4832;p13"/>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33" name="Google Shape;4833;p13"/>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34" name="Google Shape;4834;p13"/>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35" name="Google Shape;4835;p13"/>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36" name="Google Shape;4836;p13"/>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37" name="Google Shape;4837;p13"/>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38" name="Google Shape;4838;p13"/>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39" name="Google Shape;4839;p13"/>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40" name="Google Shape;4840;p13"/>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41" name="Google Shape;4841;p13"/>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42" name="Google Shape;4842;p13"/>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43" name="Google Shape;4843;p13"/>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44" name="Google Shape;4844;p13"/>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45" name="Google Shape;4845;p13"/>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46" name="Google Shape;4846;p13"/>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47" name="Google Shape;4847;p13"/>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48" name="Google Shape;4848;p13"/>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49" name="Google Shape;4849;p13"/>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0" name="Google Shape;4850;p13"/>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1" name="Google Shape;4851;p13"/>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2" name="Google Shape;4852;p13"/>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3" name="Google Shape;4853;p13"/>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4" name="Google Shape;4854;p13"/>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5" name="Google Shape;4855;p13"/>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6" name="Google Shape;4856;p13"/>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7" name="Google Shape;4857;p13"/>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8" name="Google Shape;4858;p13"/>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9" name="Google Shape;4859;p13"/>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60" name="Google Shape;4860;p13"/>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61" name="Google Shape;4861;p13"/>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62" name="Google Shape;4862;p13"/>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63" name="Google Shape;4863;p13"/>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64" name="Google Shape;4864;p13"/>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65" name="Google Shape;4865;p13"/>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66" name="Google Shape;4866;p13"/>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67" name="Google Shape;4867;p13"/>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68" name="Google Shape;4868;p13"/>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69" name="Google Shape;4869;p13"/>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70" name="Google Shape;4870;p13"/>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71" name="Google Shape;4871;p13"/>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72" name="Google Shape;4872;p13"/>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73" name="Google Shape;4873;p13"/>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74" name="Google Shape;4874;p13"/>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75" name="Google Shape;4875;p13"/>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76" name="Google Shape;4876;p13"/>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77" name="Google Shape;4877;p13"/>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78" name="Google Shape;4878;p13"/>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879" name="Google Shape;4879;p13"/>
          <p:cNvSpPr/>
          <p:nvPr/>
        </p:nvSpPr>
        <p:spPr>
          <a:xfrm rot="-163778">
            <a:off x="1289492" y="754011"/>
            <a:ext cx="9613007" cy="5349966"/>
          </a:xfrm>
          <a:prstGeom prst="rect">
            <a:avLst/>
          </a:prstGeom>
          <a:solidFill>
            <a:schemeClr val="accent2"/>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880" name="Google Shape;4880;p13"/>
          <p:cNvSpPr/>
          <p:nvPr/>
        </p:nvSpPr>
        <p:spPr>
          <a:xfrm>
            <a:off x="1514850" y="879450"/>
            <a:ext cx="5619900" cy="50991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881" name="Google Shape;4881;p13"/>
          <p:cNvSpPr/>
          <p:nvPr/>
        </p:nvSpPr>
        <p:spPr>
          <a:xfrm>
            <a:off x="-316226" y="4170949"/>
            <a:ext cx="2649306" cy="2425466"/>
          </a:xfrm>
          <a:custGeom>
            <a:rect b="b" l="l" r="r" t="t"/>
            <a:pathLst>
              <a:path extrusionOk="0" h="2122946" w="2318867">
                <a:moveTo>
                  <a:pt x="2318868" y="1312414"/>
                </a:moveTo>
                <a:cubicBezTo>
                  <a:pt x="2318868" y="1312414"/>
                  <a:pt x="2014384" y="1130884"/>
                  <a:pt x="2002782" y="1040016"/>
                </a:cubicBezTo>
                <a:cubicBezTo>
                  <a:pt x="1982505" y="881188"/>
                  <a:pt x="2315050" y="844229"/>
                  <a:pt x="2315050" y="844229"/>
                </a:cubicBezTo>
                <a:cubicBezTo>
                  <a:pt x="2315050" y="844229"/>
                  <a:pt x="1900097" y="876403"/>
                  <a:pt x="1843820" y="789061"/>
                </a:cubicBezTo>
                <a:cubicBezTo>
                  <a:pt x="1731679" y="615007"/>
                  <a:pt x="1962187" y="353179"/>
                  <a:pt x="1962187" y="353179"/>
                </a:cubicBezTo>
                <a:cubicBezTo>
                  <a:pt x="1962187" y="353179"/>
                  <a:pt x="1680624" y="620400"/>
                  <a:pt x="1570066" y="563612"/>
                </a:cubicBezTo>
                <a:cubicBezTo>
                  <a:pt x="1471850" y="513165"/>
                  <a:pt x="1497600" y="356956"/>
                  <a:pt x="1497600" y="356956"/>
                </a:cubicBezTo>
                <a:cubicBezTo>
                  <a:pt x="1497600" y="356956"/>
                  <a:pt x="1415541" y="545420"/>
                  <a:pt x="1313552" y="494426"/>
                </a:cubicBezTo>
                <a:cubicBezTo>
                  <a:pt x="1211568" y="443432"/>
                  <a:pt x="995718" y="0"/>
                  <a:pt x="995718" y="0"/>
                </a:cubicBezTo>
                <a:cubicBezTo>
                  <a:pt x="995718" y="0"/>
                  <a:pt x="1074073" y="312491"/>
                  <a:pt x="957787" y="409059"/>
                </a:cubicBezTo>
                <a:cubicBezTo>
                  <a:pt x="780098" y="556613"/>
                  <a:pt x="466328" y="445270"/>
                  <a:pt x="466328" y="445270"/>
                </a:cubicBezTo>
                <a:cubicBezTo>
                  <a:pt x="466328" y="445270"/>
                  <a:pt x="719182" y="737973"/>
                  <a:pt x="584991" y="872165"/>
                </a:cubicBezTo>
                <a:cubicBezTo>
                  <a:pt x="450796" y="1006360"/>
                  <a:pt x="0" y="1025240"/>
                  <a:pt x="0" y="1025240"/>
                </a:cubicBezTo>
                <a:cubicBezTo>
                  <a:pt x="0" y="1025240"/>
                  <a:pt x="440441" y="1102147"/>
                  <a:pt x="519792" y="1312455"/>
                </a:cubicBezTo>
                <a:cubicBezTo>
                  <a:pt x="576308" y="1462244"/>
                  <a:pt x="278199" y="1801970"/>
                  <a:pt x="278199" y="1801970"/>
                </a:cubicBezTo>
                <a:cubicBezTo>
                  <a:pt x="278199" y="1801970"/>
                  <a:pt x="589258" y="1605932"/>
                  <a:pt x="731205" y="1641215"/>
                </a:cubicBezTo>
                <a:cubicBezTo>
                  <a:pt x="855802" y="1672187"/>
                  <a:pt x="917884" y="2122946"/>
                  <a:pt x="917884" y="2122946"/>
                </a:cubicBezTo>
                <a:cubicBezTo>
                  <a:pt x="917884" y="2122946"/>
                  <a:pt x="927920" y="1720215"/>
                  <a:pt x="1017189" y="1696209"/>
                </a:cubicBezTo>
                <a:cubicBezTo>
                  <a:pt x="1141657" y="1662735"/>
                  <a:pt x="1318050" y="1912565"/>
                  <a:pt x="1318050" y="1912565"/>
                </a:cubicBezTo>
                <a:cubicBezTo>
                  <a:pt x="1318050" y="1912565"/>
                  <a:pt x="1207981" y="1624667"/>
                  <a:pt x="1288260" y="1556646"/>
                </a:cubicBezTo>
                <a:cubicBezTo>
                  <a:pt x="1454528" y="1415767"/>
                  <a:pt x="1811330" y="1855568"/>
                  <a:pt x="1811330" y="1855568"/>
                </a:cubicBezTo>
                <a:cubicBezTo>
                  <a:pt x="1811330" y="1855568"/>
                  <a:pt x="1718579" y="1613469"/>
                  <a:pt x="1806246" y="1468081"/>
                </a:cubicBezTo>
                <a:cubicBezTo>
                  <a:pt x="1931413" y="1260497"/>
                  <a:pt x="2318868" y="1312414"/>
                  <a:pt x="2318868" y="1312414"/>
                </a:cubicBez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82" name="Google Shape;4882;p13"/>
          <p:cNvSpPr/>
          <p:nvPr/>
        </p:nvSpPr>
        <p:spPr>
          <a:xfrm>
            <a:off x="-19045" y="4730984"/>
            <a:ext cx="1918948" cy="2121605"/>
          </a:xfrm>
          <a:custGeom>
            <a:rect b="b" l="l" r="r" t="t"/>
            <a:pathLst>
              <a:path extrusionOk="0" h="1856985" w="1679604">
                <a:moveTo>
                  <a:pt x="902" y="1855836"/>
                </a:moveTo>
                <a:cubicBezTo>
                  <a:pt x="902" y="1855836"/>
                  <a:pt x="2290" y="1755892"/>
                  <a:pt x="45569" y="1698947"/>
                </a:cubicBezTo>
                <a:cubicBezTo>
                  <a:pt x="88851" y="1641998"/>
                  <a:pt x="251752" y="1464180"/>
                  <a:pt x="305398" y="1387804"/>
                </a:cubicBezTo>
                <a:cubicBezTo>
                  <a:pt x="359039" y="1311432"/>
                  <a:pt x="427133" y="1196526"/>
                  <a:pt x="449511" y="1155105"/>
                </a:cubicBezTo>
                <a:cubicBezTo>
                  <a:pt x="471889" y="1113689"/>
                  <a:pt x="528968" y="1041195"/>
                  <a:pt x="559086" y="929329"/>
                </a:cubicBezTo>
                <a:cubicBezTo>
                  <a:pt x="589208" y="817459"/>
                  <a:pt x="595365" y="651462"/>
                  <a:pt x="607024" y="582813"/>
                </a:cubicBezTo>
                <a:cubicBezTo>
                  <a:pt x="618682" y="514161"/>
                  <a:pt x="621905" y="402769"/>
                  <a:pt x="585087" y="299493"/>
                </a:cubicBezTo>
                <a:cubicBezTo>
                  <a:pt x="561195" y="232472"/>
                  <a:pt x="473363" y="93682"/>
                  <a:pt x="592382" y="11392"/>
                </a:cubicBezTo>
                <a:cubicBezTo>
                  <a:pt x="637575" y="-19852"/>
                  <a:pt x="768560" y="19375"/>
                  <a:pt x="860416" y="127018"/>
                </a:cubicBezTo>
                <a:cubicBezTo>
                  <a:pt x="952276" y="234662"/>
                  <a:pt x="959814" y="441963"/>
                  <a:pt x="959814" y="441963"/>
                </a:cubicBezTo>
                <a:cubicBezTo>
                  <a:pt x="959814" y="441963"/>
                  <a:pt x="1093617" y="392645"/>
                  <a:pt x="1187056" y="365894"/>
                </a:cubicBezTo>
                <a:cubicBezTo>
                  <a:pt x="1280495" y="339140"/>
                  <a:pt x="1463640" y="356256"/>
                  <a:pt x="1526208" y="460556"/>
                </a:cubicBezTo>
                <a:cubicBezTo>
                  <a:pt x="1554472" y="507672"/>
                  <a:pt x="1509760" y="626379"/>
                  <a:pt x="1509760" y="626379"/>
                </a:cubicBezTo>
                <a:cubicBezTo>
                  <a:pt x="1509760" y="626379"/>
                  <a:pt x="1607681" y="626335"/>
                  <a:pt x="1634730" y="701254"/>
                </a:cubicBezTo>
                <a:cubicBezTo>
                  <a:pt x="1652987" y="751823"/>
                  <a:pt x="1613988" y="852544"/>
                  <a:pt x="1613988" y="852544"/>
                </a:cubicBezTo>
                <a:cubicBezTo>
                  <a:pt x="1613988" y="852544"/>
                  <a:pt x="1675928" y="891273"/>
                  <a:pt x="1680247" y="972175"/>
                </a:cubicBezTo>
                <a:cubicBezTo>
                  <a:pt x="1684915" y="1059626"/>
                  <a:pt x="1624970" y="1101937"/>
                  <a:pt x="1624970" y="1101937"/>
                </a:cubicBezTo>
                <a:cubicBezTo>
                  <a:pt x="1624970" y="1101937"/>
                  <a:pt x="1710523" y="1188150"/>
                  <a:pt x="1647599" y="1277217"/>
                </a:cubicBezTo>
                <a:cubicBezTo>
                  <a:pt x="1584679" y="1366284"/>
                  <a:pt x="1404420" y="1434034"/>
                  <a:pt x="1373278" y="1458205"/>
                </a:cubicBezTo>
                <a:cubicBezTo>
                  <a:pt x="1325308" y="1495436"/>
                  <a:pt x="1255230" y="1546697"/>
                  <a:pt x="1173701" y="1589838"/>
                </a:cubicBezTo>
                <a:cubicBezTo>
                  <a:pt x="1092176" y="1632983"/>
                  <a:pt x="941164" y="1597189"/>
                  <a:pt x="915928" y="1639666"/>
                </a:cubicBezTo>
                <a:cubicBezTo>
                  <a:pt x="890692" y="1682139"/>
                  <a:pt x="868626" y="1857966"/>
                  <a:pt x="868626" y="1857966"/>
                </a:cubicBezTo>
                <a:lnTo>
                  <a:pt x="902" y="1855836"/>
                </a:lnTo>
                <a:close/>
              </a:path>
            </a:pathLst>
          </a:custGeom>
          <a:solidFill>
            <a:schemeClr val="lt1"/>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4883" name="Google Shape;4883;p13"/>
          <p:cNvPicPr preferRelativeResize="0"/>
          <p:nvPr/>
        </p:nvPicPr>
        <p:blipFill rotWithShape="1">
          <a:blip r:embed="rId2">
            <a:alphaModFix/>
          </a:blip>
          <a:srcRect b="30663" l="7816" r="34282" t="26861"/>
          <a:stretch/>
        </p:blipFill>
        <p:spPr>
          <a:xfrm>
            <a:off x="-28130" y="4727684"/>
            <a:ext cx="1930957" cy="2131339"/>
          </a:xfrm>
          <a:custGeom>
            <a:rect b="b" l="l" r="r" t="t"/>
            <a:pathLst>
              <a:path extrusionOk="0" h="4371978" w="2914652">
                <a:moveTo>
                  <a:pt x="139" y="-784"/>
                </a:moveTo>
                <a:lnTo>
                  <a:pt x="2914792" y="-784"/>
                </a:lnTo>
                <a:lnTo>
                  <a:pt x="2914792" y="4371195"/>
                </a:lnTo>
                <a:lnTo>
                  <a:pt x="139" y="4371195"/>
                </a:lnTo>
                <a:close/>
              </a:path>
            </a:pathLst>
          </a:custGeom>
          <a:noFill/>
          <a:ln>
            <a:noFill/>
          </a:ln>
        </p:spPr>
      </p:pic>
      <p:grpSp>
        <p:nvGrpSpPr>
          <p:cNvPr id="4884" name="Google Shape;4884;p13"/>
          <p:cNvGrpSpPr/>
          <p:nvPr/>
        </p:nvGrpSpPr>
        <p:grpSpPr>
          <a:xfrm flipH="1" rot="-175341">
            <a:off x="917661" y="2560186"/>
            <a:ext cx="861315" cy="1360303"/>
            <a:chOff x="9970621" y="4983191"/>
            <a:chExt cx="532266" cy="840625"/>
          </a:xfrm>
        </p:grpSpPr>
        <p:sp>
          <p:nvSpPr>
            <p:cNvPr id="4885" name="Google Shape;4885;p13"/>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886" name="Google Shape;4886;p13"/>
            <p:cNvGrpSpPr/>
            <p:nvPr/>
          </p:nvGrpSpPr>
          <p:grpSpPr>
            <a:xfrm>
              <a:off x="10276525" y="4983191"/>
              <a:ext cx="226362" cy="151566"/>
              <a:chOff x="10276522" y="4983192"/>
              <a:chExt cx="226362" cy="151566"/>
            </a:xfrm>
          </p:grpSpPr>
          <p:sp>
            <p:nvSpPr>
              <p:cNvPr id="4887" name="Google Shape;4887;p13"/>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88" name="Google Shape;4888;p13"/>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889" name="Google Shape;4889;p13"/>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90" name="Google Shape;4890;p13"/>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91" name="Google Shape;4891;p13"/>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92" name="Google Shape;4892;p13"/>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93" name="Google Shape;4893;p13"/>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94" name="Google Shape;4894;p13"/>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95" name="Google Shape;4895;p13"/>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96" name="Google Shape;4896;p13"/>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97" name="Google Shape;4897;p13"/>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98" name="Google Shape;4898;p13"/>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99" name="Google Shape;4899;p13"/>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00" name="Google Shape;4900;p13"/>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01" name="Google Shape;4901;p13"/>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02" name="Google Shape;4902;p13"/>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03" name="Google Shape;4903;p13"/>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04" name="Google Shape;4904;p13"/>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05" name="Google Shape;4905;p13"/>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06" name="Google Shape;4906;p13"/>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07" name="Google Shape;4907;p13"/>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908" name="Google Shape;4908;p13"/>
          <p:cNvSpPr txBox="1"/>
          <p:nvPr>
            <p:ph type="title"/>
          </p:nvPr>
        </p:nvSpPr>
        <p:spPr>
          <a:xfrm>
            <a:off x="1185913" y="1834075"/>
            <a:ext cx="5828100" cy="10077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60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4909" name="Google Shape;4909;p13"/>
          <p:cNvSpPr txBox="1"/>
          <p:nvPr>
            <p:ph idx="1" type="body"/>
          </p:nvPr>
        </p:nvSpPr>
        <p:spPr>
          <a:xfrm>
            <a:off x="1185913" y="3120225"/>
            <a:ext cx="5828100" cy="2353500"/>
          </a:xfrm>
          <a:prstGeom prst="rect">
            <a:avLst/>
          </a:prstGeom>
        </p:spPr>
        <p:txBody>
          <a:bodyPr anchorCtr="0" anchor="t" bIns="121900" lIns="121900" spcFirstLastPara="1" rIns="121900" wrap="square" tIns="121900">
            <a:normAutofit/>
          </a:bodyPr>
          <a:lstStyle>
            <a:lvl1pPr indent="-355600" lvl="0" marL="457200">
              <a:spcBef>
                <a:spcPts val="0"/>
              </a:spcBef>
              <a:spcAft>
                <a:spcPts val="0"/>
              </a:spcAft>
              <a:buSzPts val="2000"/>
              <a:buChar char="●"/>
              <a:defRPr/>
            </a:lvl1pPr>
            <a:lvl2pPr indent="-412750" lvl="1" marL="914400">
              <a:spcBef>
                <a:spcPts val="0"/>
              </a:spcBef>
              <a:spcAft>
                <a:spcPts val="0"/>
              </a:spcAft>
              <a:buSzPts val="2900"/>
              <a:buChar char="○"/>
              <a:defRPr sz="2900"/>
            </a:lvl2pPr>
            <a:lvl3pPr indent="-412750" lvl="2" marL="1371600">
              <a:spcBef>
                <a:spcPts val="0"/>
              </a:spcBef>
              <a:spcAft>
                <a:spcPts val="0"/>
              </a:spcAft>
              <a:buSzPts val="2900"/>
              <a:buChar char="■"/>
              <a:defRPr sz="2900"/>
            </a:lvl3pPr>
            <a:lvl4pPr indent="-412750" lvl="3" marL="1828800">
              <a:spcBef>
                <a:spcPts val="0"/>
              </a:spcBef>
              <a:spcAft>
                <a:spcPts val="0"/>
              </a:spcAft>
              <a:buSzPts val="2900"/>
              <a:buChar char="●"/>
              <a:defRPr sz="2900"/>
            </a:lvl4pPr>
            <a:lvl5pPr indent="-412750" lvl="4" marL="2286000">
              <a:spcBef>
                <a:spcPts val="0"/>
              </a:spcBef>
              <a:spcAft>
                <a:spcPts val="0"/>
              </a:spcAft>
              <a:buSzPts val="2900"/>
              <a:buChar char="○"/>
              <a:defRPr sz="2900"/>
            </a:lvl5pPr>
            <a:lvl6pPr indent="-412750" lvl="5" marL="2743200">
              <a:spcBef>
                <a:spcPts val="0"/>
              </a:spcBef>
              <a:spcAft>
                <a:spcPts val="0"/>
              </a:spcAft>
              <a:buSzPts val="2900"/>
              <a:buChar char="■"/>
              <a:defRPr sz="2900"/>
            </a:lvl6pPr>
            <a:lvl7pPr indent="-412750" lvl="6" marL="3200400">
              <a:spcBef>
                <a:spcPts val="0"/>
              </a:spcBef>
              <a:spcAft>
                <a:spcPts val="0"/>
              </a:spcAft>
              <a:buSzPts val="2900"/>
              <a:buChar char="●"/>
              <a:defRPr sz="2900"/>
            </a:lvl7pPr>
            <a:lvl8pPr indent="-412750" lvl="7" marL="3657600">
              <a:spcBef>
                <a:spcPts val="0"/>
              </a:spcBef>
              <a:spcAft>
                <a:spcPts val="0"/>
              </a:spcAft>
              <a:buSzPts val="2900"/>
              <a:buChar char="○"/>
              <a:defRPr sz="2900"/>
            </a:lvl8pPr>
            <a:lvl9pPr indent="-412750" lvl="8" marL="4114800">
              <a:spcBef>
                <a:spcPts val="0"/>
              </a:spcBef>
              <a:spcAft>
                <a:spcPts val="0"/>
              </a:spcAft>
              <a:buSzPts val="2900"/>
              <a:buChar char="■"/>
              <a:defRPr sz="2900"/>
            </a:lvl9pPr>
          </a:lstStyle>
          <a:p/>
        </p:txBody>
      </p:sp>
      <p:sp>
        <p:nvSpPr>
          <p:cNvPr id="4910" name="Google Shape;4910;p1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911" name="Google Shape;4911;p13"/>
          <p:cNvSpPr/>
          <p:nvPr>
            <p:ph idx="2" type="pic"/>
          </p:nvPr>
        </p:nvSpPr>
        <p:spPr>
          <a:xfrm>
            <a:off x="7321899" y="1715150"/>
            <a:ext cx="3279300" cy="3639600"/>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left">
  <p:cSld name="ONE_COLUMN_TEXT_1">
    <p:spTree>
      <p:nvGrpSpPr>
        <p:cNvPr id="4912" name="Shape 4912"/>
        <p:cNvGrpSpPr/>
        <p:nvPr/>
      </p:nvGrpSpPr>
      <p:grpSpPr>
        <a:xfrm>
          <a:off x="0" y="0"/>
          <a:ext cx="0" cy="0"/>
          <a:chOff x="0" y="0"/>
          <a:chExt cx="0" cy="0"/>
        </a:xfrm>
      </p:grpSpPr>
      <p:grpSp>
        <p:nvGrpSpPr>
          <p:cNvPr id="4913" name="Google Shape;4913;p14"/>
          <p:cNvGrpSpPr/>
          <p:nvPr/>
        </p:nvGrpSpPr>
        <p:grpSpPr>
          <a:xfrm flipH="1" rot="10800000">
            <a:off x="-2" y="4259446"/>
            <a:ext cx="2675384" cy="2598553"/>
            <a:chOff x="1440485" y="2216846"/>
            <a:chExt cx="2675384" cy="2598553"/>
          </a:xfrm>
        </p:grpSpPr>
        <p:sp>
          <p:nvSpPr>
            <p:cNvPr id="4914" name="Google Shape;4914;p14"/>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15" name="Google Shape;4915;p14"/>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16" name="Google Shape;4916;p14"/>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17" name="Google Shape;4917;p14"/>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18" name="Google Shape;4918;p14"/>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19" name="Google Shape;4919;p14"/>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20" name="Google Shape;4920;p14"/>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21" name="Google Shape;4921;p14"/>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22" name="Google Shape;4922;p14"/>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23" name="Google Shape;4923;p14"/>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24" name="Google Shape;4924;p14"/>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25" name="Google Shape;4925;p14"/>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26" name="Google Shape;4926;p14"/>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27" name="Google Shape;4927;p14"/>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28" name="Google Shape;4928;p14"/>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29" name="Google Shape;4929;p14"/>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30" name="Google Shape;4930;p14"/>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31" name="Google Shape;4931;p14"/>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32" name="Google Shape;4932;p14"/>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33" name="Google Shape;4933;p14"/>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34" name="Google Shape;4934;p14"/>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35" name="Google Shape;4935;p14"/>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36" name="Google Shape;4936;p14"/>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37" name="Google Shape;4937;p14"/>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38" name="Google Shape;4938;p14"/>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39" name="Google Shape;4939;p14"/>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40" name="Google Shape;4940;p14"/>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41" name="Google Shape;4941;p14"/>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42" name="Google Shape;4942;p14"/>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43" name="Google Shape;4943;p14"/>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44" name="Google Shape;4944;p14"/>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45" name="Google Shape;4945;p14"/>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46" name="Google Shape;4946;p14"/>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47" name="Google Shape;4947;p14"/>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48" name="Google Shape;4948;p14"/>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49" name="Google Shape;4949;p14"/>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50" name="Google Shape;4950;p14"/>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51" name="Google Shape;4951;p14"/>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52" name="Google Shape;4952;p14"/>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53" name="Google Shape;4953;p14"/>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54" name="Google Shape;4954;p14"/>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55" name="Google Shape;4955;p14"/>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56" name="Google Shape;4956;p14"/>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57" name="Google Shape;4957;p14"/>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58" name="Google Shape;4958;p14"/>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59" name="Google Shape;4959;p14"/>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60" name="Google Shape;4960;p14"/>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61" name="Google Shape;4961;p14"/>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62" name="Google Shape;4962;p14"/>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63" name="Google Shape;4963;p14"/>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64" name="Google Shape;4964;p14"/>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65" name="Google Shape;4965;p14"/>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66" name="Google Shape;4966;p14"/>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67" name="Google Shape;4967;p14"/>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68" name="Google Shape;4968;p14"/>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69" name="Google Shape;4969;p14"/>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70" name="Google Shape;4970;p14"/>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71" name="Google Shape;4971;p14"/>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72" name="Google Shape;4972;p14"/>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73" name="Google Shape;4973;p14"/>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74" name="Google Shape;4974;p14"/>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75" name="Google Shape;4975;p14"/>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76" name="Google Shape;4976;p14"/>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77" name="Google Shape;4977;p14"/>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78" name="Google Shape;4978;p14"/>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79" name="Google Shape;4979;p14"/>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80" name="Google Shape;4980;p14"/>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81" name="Google Shape;4981;p14"/>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82" name="Google Shape;4982;p14"/>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83" name="Google Shape;4983;p14"/>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84" name="Google Shape;4984;p14"/>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85" name="Google Shape;4985;p14"/>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86" name="Google Shape;4986;p14"/>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87" name="Google Shape;4987;p14"/>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88" name="Google Shape;4988;p14"/>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89" name="Google Shape;4989;p14"/>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90" name="Google Shape;4990;p14"/>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91" name="Google Shape;4991;p14"/>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92" name="Google Shape;4992;p14"/>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93" name="Google Shape;4993;p14"/>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94" name="Google Shape;4994;p14"/>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95" name="Google Shape;4995;p14"/>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96" name="Google Shape;4996;p14"/>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97" name="Google Shape;4997;p14"/>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98" name="Google Shape;4998;p14"/>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99" name="Google Shape;4999;p14"/>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00" name="Google Shape;5000;p14"/>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01" name="Google Shape;5001;p14"/>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02" name="Google Shape;5002;p14"/>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03" name="Google Shape;5003;p14"/>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04" name="Google Shape;5004;p14"/>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05" name="Google Shape;5005;p14"/>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06" name="Google Shape;5006;p14"/>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07" name="Google Shape;5007;p14"/>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08" name="Google Shape;5008;p14"/>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09" name="Google Shape;5009;p14"/>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10" name="Google Shape;5010;p14"/>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11" name="Google Shape;5011;p14"/>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12" name="Google Shape;5012;p14"/>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13" name="Google Shape;5013;p14"/>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14" name="Google Shape;5014;p14"/>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15" name="Google Shape;5015;p14"/>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16" name="Google Shape;5016;p14"/>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17" name="Google Shape;5017;p14"/>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18" name="Google Shape;5018;p14"/>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19" name="Google Shape;5019;p14"/>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20" name="Google Shape;5020;p14"/>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21" name="Google Shape;5021;p14"/>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22" name="Google Shape;5022;p14"/>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23" name="Google Shape;5023;p14"/>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24" name="Google Shape;5024;p14"/>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25" name="Google Shape;5025;p14"/>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26" name="Google Shape;5026;p14"/>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27" name="Google Shape;5027;p14"/>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28" name="Google Shape;5028;p14"/>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29" name="Google Shape;5029;p14"/>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30" name="Google Shape;5030;p14"/>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31" name="Google Shape;5031;p14"/>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32" name="Google Shape;5032;p14"/>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33" name="Google Shape;5033;p14"/>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34" name="Google Shape;5034;p14"/>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35" name="Google Shape;5035;p14"/>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36" name="Google Shape;5036;p14"/>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37" name="Google Shape;5037;p14"/>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38" name="Google Shape;5038;p14"/>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39" name="Google Shape;5039;p14"/>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40" name="Google Shape;5040;p14"/>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41" name="Google Shape;5041;p14"/>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42" name="Google Shape;5042;p14"/>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43" name="Google Shape;5043;p14"/>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44" name="Google Shape;5044;p14"/>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45" name="Google Shape;5045;p14"/>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46" name="Google Shape;5046;p14"/>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47" name="Google Shape;5047;p14"/>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48" name="Google Shape;5048;p14"/>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49" name="Google Shape;5049;p14"/>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0" name="Google Shape;5050;p14"/>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1" name="Google Shape;5051;p14"/>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2" name="Google Shape;5052;p14"/>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3" name="Google Shape;5053;p14"/>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4" name="Google Shape;5054;p14"/>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5" name="Google Shape;5055;p14"/>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6" name="Google Shape;5056;p14"/>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7" name="Google Shape;5057;p14"/>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8" name="Google Shape;5058;p14"/>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9" name="Google Shape;5059;p14"/>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60" name="Google Shape;5060;p14"/>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61" name="Google Shape;5061;p14"/>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62" name="Google Shape;5062;p14"/>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63" name="Google Shape;5063;p14"/>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64" name="Google Shape;5064;p14"/>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65" name="Google Shape;5065;p14"/>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66" name="Google Shape;5066;p14"/>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67" name="Google Shape;5067;p14"/>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68" name="Google Shape;5068;p14"/>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69" name="Google Shape;5069;p14"/>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70" name="Google Shape;5070;p14"/>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71" name="Google Shape;5071;p14"/>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72" name="Google Shape;5072;p14"/>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73" name="Google Shape;5073;p14"/>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74" name="Google Shape;5074;p14"/>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75" name="Google Shape;5075;p14"/>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76" name="Google Shape;5076;p14"/>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77" name="Google Shape;5077;p14"/>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78" name="Google Shape;5078;p14"/>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79" name="Google Shape;5079;p14"/>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80" name="Google Shape;5080;p14"/>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81" name="Google Shape;5081;p14"/>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82" name="Google Shape;5082;p14"/>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83" name="Google Shape;5083;p14"/>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84" name="Google Shape;5084;p14"/>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85" name="Google Shape;5085;p14"/>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86" name="Google Shape;5086;p14"/>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87" name="Google Shape;5087;p14"/>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88" name="Google Shape;5088;p14"/>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89" name="Google Shape;5089;p14"/>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0" name="Google Shape;5090;p14"/>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1" name="Google Shape;5091;p14"/>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2" name="Google Shape;5092;p14"/>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3" name="Google Shape;5093;p14"/>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4" name="Google Shape;5094;p14"/>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5" name="Google Shape;5095;p14"/>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6" name="Google Shape;5096;p14"/>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7" name="Google Shape;5097;p14"/>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8" name="Google Shape;5098;p14"/>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9" name="Google Shape;5099;p14"/>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0" name="Google Shape;5100;p14"/>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1" name="Google Shape;5101;p14"/>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2" name="Google Shape;5102;p14"/>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3" name="Google Shape;5103;p14"/>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4" name="Google Shape;5104;p14"/>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5" name="Google Shape;5105;p14"/>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6" name="Google Shape;5106;p14"/>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7" name="Google Shape;5107;p14"/>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8" name="Google Shape;5108;p14"/>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9" name="Google Shape;5109;p14"/>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110" name="Google Shape;5110;p14"/>
          <p:cNvGrpSpPr/>
          <p:nvPr/>
        </p:nvGrpSpPr>
        <p:grpSpPr>
          <a:xfrm flipH="1" rot="10800000">
            <a:off x="9516623" y="-4"/>
            <a:ext cx="2675384" cy="2598553"/>
            <a:chOff x="1440485" y="2216846"/>
            <a:chExt cx="2675384" cy="2598553"/>
          </a:xfrm>
        </p:grpSpPr>
        <p:sp>
          <p:nvSpPr>
            <p:cNvPr id="5111" name="Google Shape;5111;p14"/>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12" name="Google Shape;5112;p14"/>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13" name="Google Shape;5113;p14"/>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14" name="Google Shape;5114;p14"/>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15" name="Google Shape;5115;p14"/>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16" name="Google Shape;5116;p14"/>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17" name="Google Shape;5117;p14"/>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18" name="Google Shape;5118;p14"/>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19" name="Google Shape;5119;p14"/>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20" name="Google Shape;5120;p14"/>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21" name="Google Shape;5121;p14"/>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22" name="Google Shape;5122;p14"/>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23" name="Google Shape;5123;p14"/>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24" name="Google Shape;5124;p14"/>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25" name="Google Shape;5125;p14"/>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26" name="Google Shape;5126;p14"/>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27" name="Google Shape;5127;p14"/>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28" name="Google Shape;5128;p14"/>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29" name="Google Shape;5129;p14"/>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30" name="Google Shape;5130;p14"/>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31" name="Google Shape;5131;p14"/>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32" name="Google Shape;5132;p14"/>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33" name="Google Shape;5133;p14"/>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34" name="Google Shape;5134;p14"/>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35" name="Google Shape;5135;p14"/>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36" name="Google Shape;5136;p14"/>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37" name="Google Shape;5137;p14"/>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38" name="Google Shape;5138;p14"/>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39" name="Google Shape;5139;p14"/>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40" name="Google Shape;5140;p14"/>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41" name="Google Shape;5141;p14"/>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42" name="Google Shape;5142;p14"/>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43" name="Google Shape;5143;p14"/>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44" name="Google Shape;5144;p14"/>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45" name="Google Shape;5145;p14"/>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46" name="Google Shape;5146;p14"/>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47" name="Google Shape;5147;p14"/>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48" name="Google Shape;5148;p14"/>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49" name="Google Shape;5149;p14"/>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50" name="Google Shape;5150;p14"/>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51" name="Google Shape;5151;p14"/>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52" name="Google Shape;5152;p14"/>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53" name="Google Shape;5153;p14"/>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54" name="Google Shape;5154;p14"/>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55" name="Google Shape;5155;p14"/>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56" name="Google Shape;5156;p14"/>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57" name="Google Shape;5157;p14"/>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58" name="Google Shape;5158;p14"/>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59" name="Google Shape;5159;p14"/>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0" name="Google Shape;5160;p14"/>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1" name="Google Shape;5161;p14"/>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2" name="Google Shape;5162;p14"/>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3" name="Google Shape;5163;p14"/>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4" name="Google Shape;5164;p14"/>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5" name="Google Shape;5165;p14"/>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6" name="Google Shape;5166;p14"/>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7" name="Google Shape;5167;p14"/>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8" name="Google Shape;5168;p14"/>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9" name="Google Shape;5169;p14"/>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70" name="Google Shape;5170;p14"/>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71" name="Google Shape;5171;p14"/>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72" name="Google Shape;5172;p14"/>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73" name="Google Shape;5173;p14"/>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74" name="Google Shape;5174;p14"/>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75" name="Google Shape;5175;p14"/>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76" name="Google Shape;5176;p14"/>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77" name="Google Shape;5177;p14"/>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78" name="Google Shape;5178;p14"/>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79" name="Google Shape;5179;p14"/>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80" name="Google Shape;5180;p14"/>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81" name="Google Shape;5181;p14"/>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82" name="Google Shape;5182;p14"/>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83" name="Google Shape;5183;p14"/>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84" name="Google Shape;5184;p14"/>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85" name="Google Shape;5185;p14"/>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86" name="Google Shape;5186;p14"/>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87" name="Google Shape;5187;p14"/>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88" name="Google Shape;5188;p14"/>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89" name="Google Shape;5189;p14"/>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90" name="Google Shape;5190;p14"/>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91" name="Google Shape;5191;p14"/>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92" name="Google Shape;5192;p14"/>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93" name="Google Shape;5193;p14"/>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94" name="Google Shape;5194;p14"/>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95" name="Google Shape;5195;p14"/>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96" name="Google Shape;5196;p14"/>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97" name="Google Shape;5197;p14"/>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98" name="Google Shape;5198;p14"/>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99" name="Google Shape;5199;p14"/>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00" name="Google Shape;5200;p14"/>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01" name="Google Shape;5201;p14"/>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02" name="Google Shape;5202;p14"/>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03" name="Google Shape;5203;p14"/>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04" name="Google Shape;5204;p14"/>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05" name="Google Shape;5205;p14"/>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06" name="Google Shape;5206;p14"/>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07" name="Google Shape;5207;p14"/>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08" name="Google Shape;5208;p14"/>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09" name="Google Shape;5209;p14"/>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10" name="Google Shape;5210;p14"/>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11" name="Google Shape;5211;p14"/>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12" name="Google Shape;5212;p14"/>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13" name="Google Shape;5213;p14"/>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14" name="Google Shape;5214;p14"/>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15" name="Google Shape;5215;p14"/>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16" name="Google Shape;5216;p14"/>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17" name="Google Shape;5217;p14"/>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18" name="Google Shape;5218;p14"/>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19" name="Google Shape;5219;p14"/>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20" name="Google Shape;5220;p14"/>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21" name="Google Shape;5221;p14"/>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22" name="Google Shape;5222;p14"/>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23" name="Google Shape;5223;p14"/>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24" name="Google Shape;5224;p14"/>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25" name="Google Shape;5225;p14"/>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26" name="Google Shape;5226;p14"/>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27" name="Google Shape;5227;p14"/>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28" name="Google Shape;5228;p14"/>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29" name="Google Shape;5229;p14"/>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30" name="Google Shape;5230;p14"/>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31" name="Google Shape;5231;p14"/>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32" name="Google Shape;5232;p14"/>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33" name="Google Shape;5233;p14"/>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34" name="Google Shape;5234;p14"/>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35" name="Google Shape;5235;p14"/>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36" name="Google Shape;5236;p14"/>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37" name="Google Shape;5237;p14"/>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38" name="Google Shape;5238;p14"/>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39" name="Google Shape;5239;p14"/>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40" name="Google Shape;5240;p14"/>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41" name="Google Shape;5241;p14"/>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42" name="Google Shape;5242;p14"/>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43" name="Google Shape;5243;p14"/>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44" name="Google Shape;5244;p14"/>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45" name="Google Shape;5245;p14"/>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46" name="Google Shape;5246;p14"/>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47" name="Google Shape;5247;p14"/>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48" name="Google Shape;5248;p14"/>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49" name="Google Shape;5249;p14"/>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50" name="Google Shape;5250;p14"/>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51" name="Google Shape;5251;p14"/>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52" name="Google Shape;5252;p14"/>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53" name="Google Shape;5253;p14"/>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54" name="Google Shape;5254;p14"/>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55" name="Google Shape;5255;p14"/>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56" name="Google Shape;5256;p14"/>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57" name="Google Shape;5257;p14"/>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58" name="Google Shape;5258;p14"/>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59" name="Google Shape;5259;p14"/>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60" name="Google Shape;5260;p14"/>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61" name="Google Shape;5261;p14"/>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62" name="Google Shape;5262;p14"/>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63" name="Google Shape;5263;p14"/>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64" name="Google Shape;5264;p14"/>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65" name="Google Shape;5265;p14"/>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66" name="Google Shape;5266;p14"/>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67" name="Google Shape;5267;p14"/>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68" name="Google Shape;5268;p14"/>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69" name="Google Shape;5269;p14"/>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70" name="Google Shape;5270;p14"/>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71" name="Google Shape;5271;p14"/>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72" name="Google Shape;5272;p14"/>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73" name="Google Shape;5273;p14"/>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74" name="Google Shape;5274;p14"/>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75" name="Google Shape;5275;p14"/>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76" name="Google Shape;5276;p14"/>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77" name="Google Shape;5277;p14"/>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78" name="Google Shape;5278;p14"/>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79" name="Google Shape;5279;p14"/>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80" name="Google Shape;5280;p14"/>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81" name="Google Shape;5281;p14"/>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82" name="Google Shape;5282;p14"/>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83" name="Google Shape;5283;p14"/>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84" name="Google Shape;5284;p14"/>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85" name="Google Shape;5285;p14"/>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86" name="Google Shape;5286;p14"/>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87" name="Google Shape;5287;p14"/>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88" name="Google Shape;5288;p14"/>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89" name="Google Shape;5289;p14"/>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90" name="Google Shape;5290;p14"/>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91" name="Google Shape;5291;p14"/>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92" name="Google Shape;5292;p14"/>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93" name="Google Shape;5293;p14"/>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94" name="Google Shape;5294;p14"/>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95" name="Google Shape;5295;p14"/>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96" name="Google Shape;5296;p14"/>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97" name="Google Shape;5297;p14"/>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98" name="Google Shape;5298;p14"/>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99" name="Google Shape;5299;p14"/>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00" name="Google Shape;5300;p14"/>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01" name="Google Shape;5301;p14"/>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02" name="Google Shape;5302;p14"/>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03" name="Google Shape;5303;p14"/>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04" name="Google Shape;5304;p14"/>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05" name="Google Shape;5305;p14"/>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06" name="Google Shape;5306;p14"/>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307" name="Google Shape;5307;p14"/>
          <p:cNvSpPr/>
          <p:nvPr/>
        </p:nvSpPr>
        <p:spPr>
          <a:xfrm rot="-163756">
            <a:off x="851365" y="578304"/>
            <a:ext cx="10244320" cy="5701368"/>
          </a:xfrm>
          <a:prstGeom prst="rect">
            <a:avLst/>
          </a:prstGeom>
          <a:solidFill>
            <a:schemeClr val="accent2"/>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308" name="Google Shape;5308;p14"/>
          <p:cNvSpPr/>
          <p:nvPr/>
        </p:nvSpPr>
        <p:spPr>
          <a:xfrm>
            <a:off x="1227825" y="787950"/>
            <a:ext cx="9491400" cy="52821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nvGrpSpPr>
          <p:cNvPr id="5309" name="Google Shape;5309;p14"/>
          <p:cNvGrpSpPr/>
          <p:nvPr/>
        </p:nvGrpSpPr>
        <p:grpSpPr>
          <a:xfrm rot="-181716">
            <a:off x="10539768" y="1547267"/>
            <a:ext cx="861345" cy="1360350"/>
            <a:chOff x="9970621" y="4983191"/>
            <a:chExt cx="532266" cy="840625"/>
          </a:xfrm>
        </p:grpSpPr>
        <p:sp>
          <p:nvSpPr>
            <p:cNvPr id="5310" name="Google Shape;5310;p14"/>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311" name="Google Shape;5311;p14"/>
            <p:cNvGrpSpPr/>
            <p:nvPr/>
          </p:nvGrpSpPr>
          <p:grpSpPr>
            <a:xfrm>
              <a:off x="10276525" y="4983191"/>
              <a:ext cx="226362" cy="151566"/>
              <a:chOff x="10276522" y="4983192"/>
              <a:chExt cx="226362" cy="151566"/>
            </a:xfrm>
          </p:grpSpPr>
          <p:sp>
            <p:nvSpPr>
              <p:cNvPr id="5312" name="Google Shape;5312;p14"/>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13" name="Google Shape;5313;p14"/>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314" name="Google Shape;5314;p14"/>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15" name="Google Shape;5315;p14"/>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16" name="Google Shape;5316;p14"/>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17" name="Google Shape;5317;p14"/>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18" name="Google Shape;5318;p14"/>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19" name="Google Shape;5319;p14"/>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20" name="Google Shape;5320;p14"/>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21" name="Google Shape;5321;p14"/>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22" name="Google Shape;5322;p14"/>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23" name="Google Shape;5323;p14"/>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24" name="Google Shape;5324;p14"/>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25" name="Google Shape;5325;p14"/>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26" name="Google Shape;5326;p14"/>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27" name="Google Shape;5327;p14"/>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28" name="Google Shape;5328;p14"/>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29" name="Google Shape;5329;p14"/>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30" name="Google Shape;5330;p14"/>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31" name="Google Shape;5331;p14"/>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32" name="Google Shape;5332;p14"/>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333" name="Google Shape;5333;p14"/>
          <p:cNvGrpSpPr/>
          <p:nvPr/>
        </p:nvGrpSpPr>
        <p:grpSpPr>
          <a:xfrm flipH="1" rot="-175341">
            <a:off x="581286" y="4572599"/>
            <a:ext cx="861315" cy="1360303"/>
            <a:chOff x="9970621" y="4983191"/>
            <a:chExt cx="532266" cy="840625"/>
          </a:xfrm>
        </p:grpSpPr>
        <p:sp>
          <p:nvSpPr>
            <p:cNvPr id="5334" name="Google Shape;5334;p14"/>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335" name="Google Shape;5335;p14"/>
            <p:cNvGrpSpPr/>
            <p:nvPr/>
          </p:nvGrpSpPr>
          <p:grpSpPr>
            <a:xfrm>
              <a:off x="10276525" y="4983191"/>
              <a:ext cx="226362" cy="151566"/>
              <a:chOff x="10276522" y="4983192"/>
              <a:chExt cx="226362" cy="151566"/>
            </a:xfrm>
          </p:grpSpPr>
          <p:sp>
            <p:nvSpPr>
              <p:cNvPr id="5336" name="Google Shape;5336;p14"/>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37" name="Google Shape;5337;p14"/>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338" name="Google Shape;5338;p14"/>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39" name="Google Shape;5339;p14"/>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40" name="Google Shape;5340;p14"/>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41" name="Google Shape;5341;p14"/>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42" name="Google Shape;5342;p14"/>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43" name="Google Shape;5343;p14"/>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44" name="Google Shape;5344;p14"/>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45" name="Google Shape;5345;p14"/>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46" name="Google Shape;5346;p14"/>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47" name="Google Shape;5347;p14"/>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48" name="Google Shape;5348;p14"/>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49" name="Google Shape;5349;p14"/>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50" name="Google Shape;5350;p14"/>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51" name="Google Shape;5351;p14"/>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52" name="Google Shape;5352;p14"/>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53" name="Google Shape;5353;p14"/>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54" name="Google Shape;5354;p14"/>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55" name="Google Shape;5355;p14"/>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56" name="Google Shape;5356;p14"/>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357" name="Google Shape;5357;p14"/>
          <p:cNvSpPr txBox="1"/>
          <p:nvPr>
            <p:ph type="title"/>
          </p:nvPr>
        </p:nvSpPr>
        <p:spPr>
          <a:xfrm>
            <a:off x="6702050" y="1051550"/>
            <a:ext cx="3692400" cy="36366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3200"/>
              <a:buNone/>
              <a:defRPr sz="60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5358" name="Google Shape;5358;p14"/>
          <p:cNvSpPr txBox="1"/>
          <p:nvPr>
            <p:ph idx="1" type="body"/>
          </p:nvPr>
        </p:nvSpPr>
        <p:spPr>
          <a:xfrm>
            <a:off x="1476725" y="4925500"/>
            <a:ext cx="8917800" cy="8571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5359" name="Google Shape;5359;p1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360" name="Google Shape;5360;p14"/>
          <p:cNvSpPr/>
          <p:nvPr>
            <p:ph idx="2" type="pic"/>
          </p:nvPr>
        </p:nvSpPr>
        <p:spPr>
          <a:xfrm>
            <a:off x="1476725" y="1051550"/>
            <a:ext cx="5028000" cy="3636900"/>
          </a:xfrm>
          <a:prstGeom prst="rect">
            <a:avLst/>
          </a:prstGeom>
          <a:noFill/>
          <a:ln cap="flat" cmpd="sng" w="28575">
            <a:solidFill>
              <a:schemeClr val="accent5"/>
            </a:solidFill>
            <a:prstDash val="solid"/>
            <a:round/>
            <a:headEnd len="sm" w="sm" type="none"/>
            <a:tailEnd len="sm" w="sm" type="none"/>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right">
  <p:cSld name="ONE_COLUMN_TEXT_1_1">
    <p:bg>
      <p:bgPr>
        <a:solidFill>
          <a:schemeClr val="accent2"/>
        </a:solidFill>
      </p:bgPr>
    </p:bg>
    <p:spTree>
      <p:nvGrpSpPr>
        <p:cNvPr id="5361" name="Shape 5361"/>
        <p:cNvGrpSpPr/>
        <p:nvPr/>
      </p:nvGrpSpPr>
      <p:grpSpPr>
        <a:xfrm>
          <a:off x="0" y="0"/>
          <a:ext cx="0" cy="0"/>
          <a:chOff x="0" y="0"/>
          <a:chExt cx="0" cy="0"/>
        </a:xfrm>
      </p:grpSpPr>
      <p:grpSp>
        <p:nvGrpSpPr>
          <p:cNvPr id="5362" name="Google Shape;5362;p15"/>
          <p:cNvGrpSpPr/>
          <p:nvPr/>
        </p:nvGrpSpPr>
        <p:grpSpPr>
          <a:xfrm>
            <a:off x="-2" y="-4"/>
            <a:ext cx="2675384" cy="2598553"/>
            <a:chOff x="1440485" y="2216846"/>
            <a:chExt cx="2675384" cy="2598553"/>
          </a:xfrm>
        </p:grpSpPr>
        <p:sp>
          <p:nvSpPr>
            <p:cNvPr id="5363" name="Google Shape;5363;p15"/>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64" name="Google Shape;5364;p15"/>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65" name="Google Shape;5365;p15"/>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66" name="Google Shape;5366;p15"/>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67" name="Google Shape;5367;p15"/>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68" name="Google Shape;5368;p15"/>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69" name="Google Shape;5369;p15"/>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70" name="Google Shape;5370;p15"/>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71" name="Google Shape;5371;p15"/>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72" name="Google Shape;5372;p15"/>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73" name="Google Shape;5373;p15"/>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74" name="Google Shape;5374;p15"/>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75" name="Google Shape;5375;p15"/>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76" name="Google Shape;5376;p15"/>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77" name="Google Shape;5377;p15"/>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78" name="Google Shape;5378;p15"/>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79" name="Google Shape;5379;p15"/>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80" name="Google Shape;5380;p15"/>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81" name="Google Shape;5381;p15"/>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82" name="Google Shape;5382;p15"/>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83" name="Google Shape;5383;p15"/>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84" name="Google Shape;5384;p15"/>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85" name="Google Shape;5385;p15"/>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86" name="Google Shape;5386;p15"/>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87" name="Google Shape;5387;p15"/>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88" name="Google Shape;5388;p15"/>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89" name="Google Shape;5389;p15"/>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90" name="Google Shape;5390;p15"/>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91" name="Google Shape;5391;p15"/>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92" name="Google Shape;5392;p15"/>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93" name="Google Shape;5393;p15"/>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94" name="Google Shape;5394;p15"/>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95" name="Google Shape;5395;p15"/>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96" name="Google Shape;5396;p15"/>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97" name="Google Shape;5397;p15"/>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98" name="Google Shape;5398;p15"/>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99" name="Google Shape;5399;p15"/>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00" name="Google Shape;5400;p15"/>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01" name="Google Shape;5401;p15"/>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02" name="Google Shape;5402;p15"/>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03" name="Google Shape;5403;p15"/>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04" name="Google Shape;5404;p15"/>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05" name="Google Shape;5405;p15"/>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06" name="Google Shape;5406;p15"/>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07" name="Google Shape;5407;p15"/>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08" name="Google Shape;5408;p15"/>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09" name="Google Shape;5409;p15"/>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10" name="Google Shape;5410;p15"/>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11" name="Google Shape;5411;p15"/>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12" name="Google Shape;5412;p15"/>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13" name="Google Shape;5413;p15"/>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14" name="Google Shape;5414;p15"/>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15" name="Google Shape;5415;p15"/>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16" name="Google Shape;5416;p15"/>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17" name="Google Shape;5417;p15"/>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18" name="Google Shape;5418;p15"/>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19" name="Google Shape;5419;p15"/>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20" name="Google Shape;5420;p15"/>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21" name="Google Shape;5421;p15"/>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22" name="Google Shape;5422;p15"/>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23" name="Google Shape;5423;p15"/>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24" name="Google Shape;5424;p15"/>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25" name="Google Shape;5425;p15"/>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26" name="Google Shape;5426;p15"/>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27" name="Google Shape;5427;p15"/>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28" name="Google Shape;5428;p15"/>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29" name="Google Shape;5429;p15"/>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30" name="Google Shape;5430;p15"/>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31" name="Google Shape;5431;p15"/>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32" name="Google Shape;5432;p15"/>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33" name="Google Shape;5433;p15"/>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34" name="Google Shape;5434;p15"/>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35" name="Google Shape;5435;p15"/>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36" name="Google Shape;5436;p15"/>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37" name="Google Shape;5437;p15"/>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38" name="Google Shape;5438;p15"/>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39" name="Google Shape;5439;p15"/>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40" name="Google Shape;5440;p15"/>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41" name="Google Shape;5441;p15"/>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42" name="Google Shape;5442;p15"/>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43" name="Google Shape;5443;p15"/>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44" name="Google Shape;5444;p15"/>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45" name="Google Shape;5445;p15"/>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46" name="Google Shape;5446;p15"/>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47" name="Google Shape;5447;p15"/>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48" name="Google Shape;5448;p15"/>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49" name="Google Shape;5449;p15"/>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50" name="Google Shape;5450;p15"/>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51" name="Google Shape;5451;p15"/>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52" name="Google Shape;5452;p15"/>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53" name="Google Shape;5453;p15"/>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54" name="Google Shape;5454;p15"/>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55" name="Google Shape;5455;p15"/>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56" name="Google Shape;5456;p15"/>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57" name="Google Shape;5457;p15"/>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58" name="Google Shape;5458;p15"/>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59" name="Google Shape;5459;p15"/>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60" name="Google Shape;5460;p15"/>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61" name="Google Shape;5461;p15"/>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62" name="Google Shape;5462;p15"/>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63" name="Google Shape;5463;p15"/>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64" name="Google Shape;5464;p15"/>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65" name="Google Shape;5465;p15"/>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66" name="Google Shape;5466;p15"/>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67" name="Google Shape;5467;p15"/>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68" name="Google Shape;5468;p15"/>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69" name="Google Shape;5469;p15"/>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70" name="Google Shape;5470;p15"/>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71" name="Google Shape;5471;p15"/>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72" name="Google Shape;5472;p15"/>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73" name="Google Shape;5473;p15"/>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74" name="Google Shape;5474;p15"/>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75" name="Google Shape;5475;p15"/>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76" name="Google Shape;5476;p15"/>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77" name="Google Shape;5477;p15"/>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78" name="Google Shape;5478;p15"/>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79" name="Google Shape;5479;p15"/>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80" name="Google Shape;5480;p15"/>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81" name="Google Shape;5481;p15"/>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82" name="Google Shape;5482;p15"/>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83" name="Google Shape;5483;p15"/>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84" name="Google Shape;5484;p15"/>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85" name="Google Shape;5485;p15"/>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86" name="Google Shape;5486;p15"/>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87" name="Google Shape;5487;p15"/>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88" name="Google Shape;5488;p15"/>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89" name="Google Shape;5489;p15"/>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90" name="Google Shape;5490;p15"/>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91" name="Google Shape;5491;p15"/>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92" name="Google Shape;5492;p15"/>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93" name="Google Shape;5493;p15"/>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94" name="Google Shape;5494;p15"/>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95" name="Google Shape;5495;p15"/>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96" name="Google Shape;5496;p15"/>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97" name="Google Shape;5497;p15"/>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98" name="Google Shape;5498;p15"/>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99" name="Google Shape;5499;p15"/>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00" name="Google Shape;5500;p15"/>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01" name="Google Shape;5501;p15"/>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02" name="Google Shape;5502;p15"/>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03" name="Google Shape;5503;p15"/>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04" name="Google Shape;5504;p15"/>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05" name="Google Shape;5505;p15"/>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06" name="Google Shape;5506;p15"/>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07" name="Google Shape;5507;p15"/>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08" name="Google Shape;5508;p15"/>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09" name="Google Shape;5509;p15"/>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10" name="Google Shape;5510;p15"/>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11" name="Google Shape;5511;p15"/>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12" name="Google Shape;5512;p15"/>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13" name="Google Shape;5513;p15"/>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14" name="Google Shape;5514;p15"/>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15" name="Google Shape;5515;p15"/>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16" name="Google Shape;5516;p15"/>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17" name="Google Shape;5517;p15"/>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18" name="Google Shape;5518;p15"/>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19" name="Google Shape;5519;p15"/>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20" name="Google Shape;5520;p15"/>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21" name="Google Shape;5521;p15"/>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22" name="Google Shape;5522;p15"/>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23" name="Google Shape;5523;p15"/>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24" name="Google Shape;5524;p15"/>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25" name="Google Shape;5525;p15"/>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26" name="Google Shape;5526;p15"/>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27" name="Google Shape;5527;p15"/>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28" name="Google Shape;5528;p15"/>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29" name="Google Shape;5529;p15"/>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30" name="Google Shape;5530;p15"/>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31" name="Google Shape;5531;p15"/>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32" name="Google Shape;5532;p15"/>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33" name="Google Shape;5533;p15"/>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34" name="Google Shape;5534;p15"/>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35" name="Google Shape;5535;p15"/>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36" name="Google Shape;5536;p15"/>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37" name="Google Shape;5537;p15"/>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38" name="Google Shape;5538;p15"/>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39" name="Google Shape;5539;p15"/>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40" name="Google Shape;5540;p15"/>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41" name="Google Shape;5541;p15"/>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42" name="Google Shape;5542;p15"/>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43" name="Google Shape;5543;p15"/>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44" name="Google Shape;5544;p15"/>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45" name="Google Shape;5545;p15"/>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46" name="Google Shape;5546;p15"/>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47" name="Google Shape;5547;p15"/>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48" name="Google Shape;5548;p15"/>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49" name="Google Shape;5549;p15"/>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50" name="Google Shape;5550;p15"/>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51" name="Google Shape;5551;p15"/>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52" name="Google Shape;5552;p15"/>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53" name="Google Shape;5553;p15"/>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54" name="Google Shape;5554;p15"/>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55" name="Google Shape;5555;p15"/>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56" name="Google Shape;5556;p15"/>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57" name="Google Shape;5557;p15"/>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58" name="Google Shape;5558;p15"/>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559" name="Google Shape;5559;p15"/>
          <p:cNvGrpSpPr/>
          <p:nvPr/>
        </p:nvGrpSpPr>
        <p:grpSpPr>
          <a:xfrm>
            <a:off x="9516623" y="4254046"/>
            <a:ext cx="2675384" cy="2598553"/>
            <a:chOff x="1440485" y="2216846"/>
            <a:chExt cx="2675384" cy="2598553"/>
          </a:xfrm>
        </p:grpSpPr>
        <p:sp>
          <p:nvSpPr>
            <p:cNvPr id="5560" name="Google Shape;5560;p15"/>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61" name="Google Shape;5561;p15"/>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62" name="Google Shape;5562;p15"/>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63" name="Google Shape;5563;p15"/>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64" name="Google Shape;5564;p15"/>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65" name="Google Shape;5565;p15"/>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66" name="Google Shape;5566;p15"/>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67" name="Google Shape;5567;p15"/>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68" name="Google Shape;5568;p15"/>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69" name="Google Shape;5569;p15"/>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70" name="Google Shape;5570;p15"/>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71" name="Google Shape;5571;p15"/>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72" name="Google Shape;5572;p15"/>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73" name="Google Shape;5573;p15"/>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74" name="Google Shape;5574;p15"/>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75" name="Google Shape;5575;p15"/>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76" name="Google Shape;5576;p15"/>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77" name="Google Shape;5577;p15"/>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78" name="Google Shape;5578;p15"/>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79" name="Google Shape;5579;p15"/>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80" name="Google Shape;5580;p15"/>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81" name="Google Shape;5581;p15"/>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82" name="Google Shape;5582;p15"/>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83" name="Google Shape;5583;p15"/>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84" name="Google Shape;5584;p15"/>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85" name="Google Shape;5585;p15"/>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86" name="Google Shape;5586;p15"/>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87" name="Google Shape;5587;p15"/>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88" name="Google Shape;5588;p15"/>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89" name="Google Shape;5589;p15"/>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90" name="Google Shape;5590;p15"/>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91" name="Google Shape;5591;p15"/>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92" name="Google Shape;5592;p15"/>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93" name="Google Shape;5593;p15"/>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94" name="Google Shape;5594;p15"/>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95" name="Google Shape;5595;p15"/>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96" name="Google Shape;5596;p15"/>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97" name="Google Shape;5597;p15"/>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98" name="Google Shape;5598;p15"/>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99" name="Google Shape;5599;p15"/>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00" name="Google Shape;5600;p15"/>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01" name="Google Shape;5601;p15"/>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02" name="Google Shape;5602;p15"/>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03" name="Google Shape;5603;p15"/>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04" name="Google Shape;5604;p15"/>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05" name="Google Shape;5605;p15"/>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06" name="Google Shape;5606;p15"/>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07" name="Google Shape;5607;p15"/>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08" name="Google Shape;5608;p15"/>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09" name="Google Shape;5609;p15"/>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10" name="Google Shape;5610;p15"/>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11" name="Google Shape;5611;p15"/>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12" name="Google Shape;5612;p15"/>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13" name="Google Shape;5613;p15"/>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14" name="Google Shape;5614;p15"/>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15" name="Google Shape;5615;p15"/>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16" name="Google Shape;5616;p15"/>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17" name="Google Shape;5617;p15"/>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18" name="Google Shape;5618;p15"/>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19" name="Google Shape;5619;p15"/>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20" name="Google Shape;5620;p15"/>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21" name="Google Shape;5621;p15"/>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22" name="Google Shape;5622;p15"/>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23" name="Google Shape;5623;p15"/>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24" name="Google Shape;5624;p15"/>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25" name="Google Shape;5625;p15"/>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26" name="Google Shape;5626;p15"/>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27" name="Google Shape;5627;p15"/>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28" name="Google Shape;5628;p15"/>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29" name="Google Shape;5629;p15"/>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30" name="Google Shape;5630;p15"/>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31" name="Google Shape;5631;p15"/>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32" name="Google Shape;5632;p15"/>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33" name="Google Shape;5633;p15"/>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34" name="Google Shape;5634;p15"/>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35" name="Google Shape;5635;p15"/>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36" name="Google Shape;5636;p15"/>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37" name="Google Shape;5637;p15"/>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38" name="Google Shape;5638;p15"/>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39" name="Google Shape;5639;p15"/>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40" name="Google Shape;5640;p15"/>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41" name="Google Shape;5641;p15"/>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42" name="Google Shape;5642;p15"/>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43" name="Google Shape;5643;p15"/>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44" name="Google Shape;5644;p15"/>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45" name="Google Shape;5645;p15"/>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46" name="Google Shape;5646;p15"/>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47" name="Google Shape;5647;p15"/>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48" name="Google Shape;5648;p15"/>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49" name="Google Shape;5649;p15"/>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50" name="Google Shape;5650;p15"/>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51" name="Google Shape;5651;p15"/>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52" name="Google Shape;5652;p15"/>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53" name="Google Shape;5653;p15"/>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54" name="Google Shape;5654;p15"/>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55" name="Google Shape;5655;p15"/>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56" name="Google Shape;5656;p15"/>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57" name="Google Shape;5657;p15"/>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58" name="Google Shape;5658;p15"/>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59" name="Google Shape;5659;p15"/>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60" name="Google Shape;5660;p15"/>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61" name="Google Shape;5661;p15"/>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62" name="Google Shape;5662;p15"/>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63" name="Google Shape;5663;p15"/>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64" name="Google Shape;5664;p15"/>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65" name="Google Shape;5665;p15"/>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66" name="Google Shape;5666;p15"/>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67" name="Google Shape;5667;p15"/>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68" name="Google Shape;5668;p15"/>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69" name="Google Shape;5669;p15"/>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70" name="Google Shape;5670;p15"/>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71" name="Google Shape;5671;p15"/>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72" name="Google Shape;5672;p15"/>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73" name="Google Shape;5673;p15"/>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74" name="Google Shape;5674;p15"/>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75" name="Google Shape;5675;p15"/>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76" name="Google Shape;5676;p15"/>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77" name="Google Shape;5677;p15"/>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78" name="Google Shape;5678;p15"/>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79" name="Google Shape;5679;p15"/>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80" name="Google Shape;5680;p15"/>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81" name="Google Shape;5681;p15"/>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82" name="Google Shape;5682;p15"/>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83" name="Google Shape;5683;p15"/>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84" name="Google Shape;5684;p15"/>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85" name="Google Shape;5685;p15"/>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86" name="Google Shape;5686;p15"/>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87" name="Google Shape;5687;p15"/>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88" name="Google Shape;5688;p15"/>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89" name="Google Shape;5689;p15"/>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90" name="Google Shape;5690;p15"/>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91" name="Google Shape;5691;p15"/>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92" name="Google Shape;5692;p15"/>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93" name="Google Shape;5693;p15"/>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94" name="Google Shape;5694;p15"/>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95" name="Google Shape;5695;p15"/>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96" name="Google Shape;5696;p15"/>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97" name="Google Shape;5697;p15"/>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98" name="Google Shape;5698;p15"/>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99" name="Google Shape;5699;p15"/>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00" name="Google Shape;5700;p15"/>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01" name="Google Shape;5701;p15"/>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02" name="Google Shape;5702;p15"/>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03" name="Google Shape;5703;p15"/>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04" name="Google Shape;5704;p15"/>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05" name="Google Shape;5705;p15"/>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06" name="Google Shape;5706;p15"/>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07" name="Google Shape;5707;p15"/>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08" name="Google Shape;5708;p15"/>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09" name="Google Shape;5709;p15"/>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10" name="Google Shape;5710;p15"/>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11" name="Google Shape;5711;p15"/>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12" name="Google Shape;5712;p15"/>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13" name="Google Shape;5713;p15"/>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14" name="Google Shape;5714;p15"/>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15" name="Google Shape;5715;p15"/>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16" name="Google Shape;5716;p15"/>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17" name="Google Shape;5717;p15"/>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18" name="Google Shape;5718;p15"/>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19" name="Google Shape;5719;p15"/>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20" name="Google Shape;5720;p15"/>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21" name="Google Shape;5721;p15"/>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22" name="Google Shape;5722;p15"/>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23" name="Google Shape;5723;p15"/>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24" name="Google Shape;5724;p15"/>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25" name="Google Shape;5725;p15"/>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26" name="Google Shape;5726;p15"/>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27" name="Google Shape;5727;p15"/>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28" name="Google Shape;5728;p15"/>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29" name="Google Shape;5729;p15"/>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30" name="Google Shape;5730;p15"/>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31" name="Google Shape;5731;p15"/>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32" name="Google Shape;5732;p15"/>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33" name="Google Shape;5733;p15"/>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34" name="Google Shape;5734;p15"/>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35" name="Google Shape;5735;p15"/>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36" name="Google Shape;5736;p15"/>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37" name="Google Shape;5737;p15"/>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38" name="Google Shape;5738;p15"/>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39" name="Google Shape;5739;p15"/>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40" name="Google Shape;5740;p15"/>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41" name="Google Shape;5741;p15"/>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42" name="Google Shape;5742;p15"/>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43" name="Google Shape;5743;p15"/>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44" name="Google Shape;5744;p15"/>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45" name="Google Shape;5745;p15"/>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46" name="Google Shape;5746;p15"/>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47" name="Google Shape;5747;p15"/>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48" name="Google Shape;5748;p15"/>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49" name="Google Shape;5749;p15"/>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50" name="Google Shape;5750;p15"/>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51" name="Google Shape;5751;p15"/>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52" name="Google Shape;5752;p15"/>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53" name="Google Shape;5753;p15"/>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54" name="Google Shape;5754;p15"/>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55" name="Google Shape;5755;p15"/>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756" name="Google Shape;5756;p15"/>
          <p:cNvSpPr/>
          <p:nvPr/>
        </p:nvSpPr>
        <p:spPr>
          <a:xfrm flipH="1" rot="163756">
            <a:off x="887933" y="578304"/>
            <a:ext cx="10244320" cy="5701368"/>
          </a:xfrm>
          <a:prstGeom prst="rect">
            <a:avLst/>
          </a:prstGeom>
          <a:solidFill>
            <a:schemeClr val="accent4"/>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757" name="Google Shape;5757;p15"/>
          <p:cNvSpPr/>
          <p:nvPr/>
        </p:nvSpPr>
        <p:spPr>
          <a:xfrm flipH="1">
            <a:off x="1264393" y="787950"/>
            <a:ext cx="9491400" cy="52821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nvGrpSpPr>
          <p:cNvPr id="5758" name="Google Shape;5758;p15"/>
          <p:cNvGrpSpPr/>
          <p:nvPr/>
        </p:nvGrpSpPr>
        <p:grpSpPr>
          <a:xfrm flipH="1" rot="181716">
            <a:off x="582505" y="1547267"/>
            <a:ext cx="861345" cy="1360350"/>
            <a:chOff x="9970621" y="4983191"/>
            <a:chExt cx="532266" cy="840625"/>
          </a:xfrm>
        </p:grpSpPr>
        <p:sp>
          <p:nvSpPr>
            <p:cNvPr id="5759" name="Google Shape;5759;p15"/>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760" name="Google Shape;5760;p15"/>
            <p:cNvGrpSpPr/>
            <p:nvPr/>
          </p:nvGrpSpPr>
          <p:grpSpPr>
            <a:xfrm>
              <a:off x="10276525" y="4983191"/>
              <a:ext cx="226362" cy="151566"/>
              <a:chOff x="10276522" y="4983192"/>
              <a:chExt cx="226362" cy="151566"/>
            </a:xfrm>
          </p:grpSpPr>
          <p:sp>
            <p:nvSpPr>
              <p:cNvPr id="5761" name="Google Shape;5761;p15"/>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62" name="Google Shape;5762;p15"/>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763" name="Google Shape;5763;p15"/>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64" name="Google Shape;5764;p15"/>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65" name="Google Shape;5765;p15"/>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66" name="Google Shape;5766;p15"/>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67" name="Google Shape;5767;p15"/>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68" name="Google Shape;5768;p15"/>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69" name="Google Shape;5769;p15"/>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70" name="Google Shape;5770;p15"/>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71" name="Google Shape;5771;p15"/>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72" name="Google Shape;5772;p15"/>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73" name="Google Shape;5773;p15"/>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74" name="Google Shape;5774;p15"/>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75" name="Google Shape;5775;p15"/>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76" name="Google Shape;5776;p15"/>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77" name="Google Shape;5777;p15"/>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78" name="Google Shape;5778;p15"/>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79" name="Google Shape;5779;p15"/>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80" name="Google Shape;5780;p15"/>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81" name="Google Shape;5781;p15"/>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782" name="Google Shape;5782;p15"/>
          <p:cNvGrpSpPr/>
          <p:nvPr/>
        </p:nvGrpSpPr>
        <p:grpSpPr>
          <a:xfrm rot="175341">
            <a:off x="10541017" y="4572599"/>
            <a:ext cx="861315" cy="1360303"/>
            <a:chOff x="9970621" y="4983191"/>
            <a:chExt cx="532266" cy="840625"/>
          </a:xfrm>
        </p:grpSpPr>
        <p:sp>
          <p:nvSpPr>
            <p:cNvPr id="5783" name="Google Shape;5783;p15"/>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784" name="Google Shape;5784;p15"/>
            <p:cNvGrpSpPr/>
            <p:nvPr/>
          </p:nvGrpSpPr>
          <p:grpSpPr>
            <a:xfrm>
              <a:off x="10276525" y="4983191"/>
              <a:ext cx="226362" cy="151566"/>
              <a:chOff x="10276522" y="4983192"/>
              <a:chExt cx="226362" cy="151566"/>
            </a:xfrm>
          </p:grpSpPr>
          <p:sp>
            <p:nvSpPr>
              <p:cNvPr id="5785" name="Google Shape;5785;p15"/>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86" name="Google Shape;5786;p15"/>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787" name="Google Shape;5787;p15"/>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88" name="Google Shape;5788;p15"/>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89" name="Google Shape;5789;p15"/>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90" name="Google Shape;5790;p15"/>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91" name="Google Shape;5791;p15"/>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92" name="Google Shape;5792;p15"/>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93" name="Google Shape;5793;p15"/>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94" name="Google Shape;5794;p15"/>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95" name="Google Shape;5795;p15"/>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96" name="Google Shape;5796;p15"/>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97" name="Google Shape;5797;p15"/>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98" name="Google Shape;5798;p15"/>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99" name="Google Shape;5799;p15"/>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00" name="Google Shape;5800;p15"/>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01" name="Google Shape;5801;p15"/>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02" name="Google Shape;5802;p15"/>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03" name="Google Shape;5803;p15"/>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04" name="Google Shape;5804;p15"/>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05" name="Google Shape;5805;p15"/>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806" name="Google Shape;5806;p15"/>
          <p:cNvSpPr/>
          <p:nvPr>
            <p:ph idx="2" type="pic"/>
          </p:nvPr>
        </p:nvSpPr>
        <p:spPr>
          <a:xfrm>
            <a:off x="6615275" y="1002275"/>
            <a:ext cx="3891600" cy="4853400"/>
          </a:xfrm>
          <a:prstGeom prst="rect">
            <a:avLst/>
          </a:prstGeom>
          <a:noFill/>
          <a:ln cap="flat" cmpd="sng" w="28575">
            <a:solidFill>
              <a:schemeClr val="accent5"/>
            </a:solidFill>
            <a:prstDash val="solid"/>
            <a:round/>
            <a:headEnd len="sm" w="sm" type="none"/>
            <a:tailEnd len="sm" w="sm" type="none"/>
          </a:ln>
        </p:spPr>
      </p:sp>
      <p:grpSp>
        <p:nvGrpSpPr>
          <p:cNvPr id="5807" name="Google Shape;5807;p15"/>
          <p:cNvGrpSpPr/>
          <p:nvPr/>
        </p:nvGrpSpPr>
        <p:grpSpPr>
          <a:xfrm flipH="1" rot="-846902">
            <a:off x="387093" y="4674383"/>
            <a:ext cx="1252159" cy="1975932"/>
            <a:chOff x="2953150" y="1639060"/>
            <a:chExt cx="887426" cy="1400376"/>
          </a:xfrm>
        </p:grpSpPr>
        <p:sp>
          <p:nvSpPr>
            <p:cNvPr id="5808" name="Google Shape;5808;p15"/>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09" name="Google Shape;5809;p15"/>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10" name="Google Shape;5810;p15"/>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11" name="Google Shape;5811;p15"/>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12" name="Google Shape;5812;p15"/>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107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13" name="Google Shape;5813;p15"/>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14" name="Google Shape;5814;p15"/>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15" name="Google Shape;5815;p15"/>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816" name="Google Shape;5816;p15"/>
            <p:cNvGrpSpPr/>
            <p:nvPr/>
          </p:nvGrpSpPr>
          <p:grpSpPr>
            <a:xfrm>
              <a:off x="3237582" y="1997211"/>
              <a:ext cx="309217" cy="664158"/>
              <a:chOff x="3237582" y="1997211"/>
              <a:chExt cx="309217" cy="664158"/>
            </a:xfrm>
          </p:grpSpPr>
          <p:sp>
            <p:nvSpPr>
              <p:cNvPr id="5817" name="Google Shape;5817;p15"/>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18" name="Google Shape;5818;p15"/>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19" name="Google Shape;5819;p15"/>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20" name="Google Shape;5820;p15"/>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821" name="Google Shape;5821;p15"/>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822" name="Google Shape;5822;p15"/>
            <p:cNvGrpSpPr/>
            <p:nvPr/>
          </p:nvGrpSpPr>
          <p:grpSpPr>
            <a:xfrm>
              <a:off x="3035610" y="1766743"/>
              <a:ext cx="206238" cy="627872"/>
              <a:chOff x="3035610" y="1766743"/>
              <a:chExt cx="206238" cy="627872"/>
            </a:xfrm>
          </p:grpSpPr>
          <p:sp>
            <p:nvSpPr>
              <p:cNvPr id="5823" name="Google Shape;5823;p15"/>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24" name="Google Shape;5824;p15"/>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25" name="Google Shape;5825;p15"/>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826" name="Google Shape;5826;p15"/>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27" name="Google Shape;5827;p15"/>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828" name="Google Shape;5828;p15"/>
            <p:cNvGrpSpPr/>
            <p:nvPr/>
          </p:nvGrpSpPr>
          <p:grpSpPr>
            <a:xfrm>
              <a:off x="3230264" y="2655338"/>
              <a:ext cx="77149" cy="261865"/>
              <a:chOff x="3230264" y="2655338"/>
              <a:chExt cx="77149" cy="261865"/>
            </a:xfrm>
          </p:grpSpPr>
          <p:sp>
            <p:nvSpPr>
              <p:cNvPr id="5829" name="Google Shape;5829;p15"/>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30" name="Google Shape;5830;p15"/>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31" name="Google Shape;5831;p15"/>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32" name="Google Shape;5832;p15"/>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33" name="Google Shape;5833;p15"/>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34" name="Google Shape;5834;p15"/>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5835" name="Google Shape;5835;p15"/>
          <p:cNvSpPr txBox="1"/>
          <p:nvPr>
            <p:ph type="title"/>
          </p:nvPr>
        </p:nvSpPr>
        <p:spPr>
          <a:xfrm>
            <a:off x="1654250" y="1093500"/>
            <a:ext cx="4680600" cy="2073900"/>
          </a:xfrm>
          <a:prstGeom prst="rect">
            <a:avLst/>
          </a:prstGeom>
        </p:spPr>
        <p:txBody>
          <a:bodyPr anchorCtr="0" anchor="ctr" bIns="121900" lIns="121900" spcFirstLastPara="1" rIns="121900" wrap="square" tIns="121900">
            <a:normAutofit/>
          </a:bodyPr>
          <a:lstStyle>
            <a:lvl1pPr lvl="0" rtl="0">
              <a:lnSpc>
                <a:spcPct val="80000"/>
              </a:lnSpc>
              <a:spcBef>
                <a:spcPts val="0"/>
              </a:spcBef>
              <a:spcAft>
                <a:spcPts val="0"/>
              </a:spcAft>
              <a:buSzPts val="3200"/>
              <a:buNone/>
              <a:defRPr sz="74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5836" name="Google Shape;5836;p15"/>
          <p:cNvSpPr txBox="1"/>
          <p:nvPr>
            <p:ph idx="1" type="body"/>
          </p:nvPr>
        </p:nvSpPr>
        <p:spPr>
          <a:xfrm>
            <a:off x="1654250" y="3167400"/>
            <a:ext cx="4680600" cy="25890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5837" name="Google Shape;5837;p1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MAIN_POINT">
    <p:spTree>
      <p:nvGrpSpPr>
        <p:cNvPr id="5838" name="Shape 5838"/>
        <p:cNvGrpSpPr/>
        <p:nvPr/>
      </p:nvGrpSpPr>
      <p:grpSpPr>
        <a:xfrm>
          <a:off x="0" y="0"/>
          <a:ext cx="0" cy="0"/>
          <a:chOff x="0" y="0"/>
          <a:chExt cx="0" cy="0"/>
        </a:xfrm>
      </p:grpSpPr>
      <p:grpSp>
        <p:nvGrpSpPr>
          <p:cNvPr id="5839" name="Google Shape;5839;p16"/>
          <p:cNvGrpSpPr/>
          <p:nvPr/>
        </p:nvGrpSpPr>
        <p:grpSpPr>
          <a:xfrm>
            <a:off x="-2" y="-4"/>
            <a:ext cx="2675384" cy="2598553"/>
            <a:chOff x="1440485" y="2216846"/>
            <a:chExt cx="2675384" cy="2598553"/>
          </a:xfrm>
        </p:grpSpPr>
        <p:sp>
          <p:nvSpPr>
            <p:cNvPr id="5840" name="Google Shape;5840;p16"/>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41" name="Google Shape;5841;p16"/>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42" name="Google Shape;5842;p16"/>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43" name="Google Shape;5843;p16"/>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44" name="Google Shape;5844;p16"/>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45" name="Google Shape;5845;p16"/>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46" name="Google Shape;5846;p16"/>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47" name="Google Shape;5847;p16"/>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48" name="Google Shape;5848;p16"/>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49" name="Google Shape;5849;p16"/>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50" name="Google Shape;5850;p16"/>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51" name="Google Shape;5851;p16"/>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52" name="Google Shape;5852;p16"/>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53" name="Google Shape;5853;p16"/>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54" name="Google Shape;5854;p16"/>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55" name="Google Shape;5855;p16"/>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56" name="Google Shape;5856;p16"/>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57" name="Google Shape;5857;p16"/>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58" name="Google Shape;5858;p16"/>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59" name="Google Shape;5859;p16"/>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60" name="Google Shape;5860;p16"/>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61" name="Google Shape;5861;p16"/>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62" name="Google Shape;5862;p16"/>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63" name="Google Shape;5863;p16"/>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64" name="Google Shape;5864;p16"/>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65" name="Google Shape;5865;p16"/>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66" name="Google Shape;5866;p16"/>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67" name="Google Shape;5867;p16"/>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68" name="Google Shape;5868;p16"/>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69" name="Google Shape;5869;p16"/>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70" name="Google Shape;5870;p16"/>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71" name="Google Shape;5871;p16"/>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72" name="Google Shape;5872;p16"/>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73" name="Google Shape;5873;p16"/>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74" name="Google Shape;5874;p16"/>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75" name="Google Shape;5875;p16"/>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76" name="Google Shape;5876;p16"/>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77" name="Google Shape;5877;p16"/>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78" name="Google Shape;5878;p16"/>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79" name="Google Shape;5879;p16"/>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80" name="Google Shape;5880;p16"/>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81" name="Google Shape;5881;p16"/>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82" name="Google Shape;5882;p16"/>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83" name="Google Shape;5883;p16"/>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84" name="Google Shape;5884;p16"/>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85" name="Google Shape;5885;p16"/>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86" name="Google Shape;5886;p16"/>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87" name="Google Shape;5887;p16"/>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88" name="Google Shape;5888;p16"/>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89" name="Google Shape;5889;p16"/>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90" name="Google Shape;5890;p16"/>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91" name="Google Shape;5891;p16"/>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92" name="Google Shape;5892;p16"/>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93" name="Google Shape;5893;p16"/>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94" name="Google Shape;5894;p16"/>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95" name="Google Shape;5895;p16"/>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96" name="Google Shape;5896;p16"/>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97" name="Google Shape;5897;p16"/>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98" name="Google Shape;5898;p16"/>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99" name="Google Shape;5899;p16"/>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00" name="Google Shape;5900;p16"/>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01" name="Google Shape;5901;p16"/>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02" name="Google Shape;5902;p16"/>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03" name="Google Shape;5903;p16"/>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04" name="Google Shape;5904;p16"/>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05" name="Google Shape;5905;p16"/>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06" name="Google Shape;5906;p16"/>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07" name="Google Shape;5907;p16"/>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08" name="Google Shape;5908;p16"/>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09" name="Google Shape;5909;p16"/>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10" name="Google Shape;5910;p16"/>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11" name="Google Shape;5911;p16"/>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12" name="Google Shape;5912;p16"/>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13" name="Google Shape;5913;p16"/>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14" name="Google Shape;5914;p16"/>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15" name="Google Shape;5915;p16"/>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16" name="Google Shape;5916;p16"/>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17" name="Google Shape;5917;p16"/>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18" name="Google Shape;5918;p16"/>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19" name="Google Shape;5919;p16"/>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20" name="Google Shape;5920;p16"/>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21" name="Google Shape;5921;p16"/>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22" name="Google Shape;5922;p16"/>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23" name="Google Shape;5923;p16"/>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24" name="Google Shape;5924;p16"/>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25" name="Google Shape;5925;p16"/>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26" name="Google Shape;5926;p16"/>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27" name="Google Shape;5927;p16"/>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28" name="Google Shape;5928;p16"/>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29" name="Google Shape;5929;p16"/>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30" name="Google Shape;5930;p16"/>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31" name="Google Shape;5931;p16"/>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32" name="Google Shape;5932;p16"/>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33" name="Google Shape;5933;p16"/>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34" name="Google Shape;5934;p16"/>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35" name="Google Shape;5935;p16"/>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36" name="Google Shape;5936;p16"/>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37" name="Google Shape;5937;p16"/>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38" name="Google Shape;5938;p16"/>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39" name="Google Shape;5939;p16"/>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40" name="Google Shape;5940;p16"/>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41" name="Google Shape;5941;p16"/>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42" name="Google Shape;5942;p16"/>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43" name="Google Shape;5943;p16"/>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44" name="Google Shape;5944;p16"/>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45" name="Google Shape;5945;p16"/>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46" name="Google Shape;5946;p16"/>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47" name="Google Shape;5947;p16"/>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48" name="Google Shape;5948;p16"/>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49" name="Google Shape;5949;p16"/>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50" name="Google Shape;5950;p16"/>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51" name="Google Shape;5951;p16"/>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52" name="Google Shape;5952;p16"/>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53" name="Google Shape;5953;p16"/>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54" name="Google Shape;5954;p16"/>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55" name="Google Shape;5955;p16"/>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56" name="Google Shape;5956;p16"/>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57" name="Google Shape;5957;p16"/>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58" name="Google Shape;5958;p16"/>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59" name="Google Shape;5959;p16"/>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60" name="Google Shape;5960;p16"/>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61" name="Google Shape;5961;p16"/>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62" name="Google Shape;5962;p16"/>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63" name="Google Shape;5963;p16"/>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64" name="Google Shape;5964;p16"/>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65" name="Google Shape;5965;p16"/>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66" name="Google Shape;5966;p16"/>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67" name="Google Shape;5967;p16"/>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68" name="Google Shape;5968;p16"/>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69" name="Google Shape;5969;p16"/>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70" name="Google Shape;5970;p16"/>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71" name="Google Shape;5971;p16"/>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72" name="Google Shape;5972;p16"/>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73" name="Google Shape;5973;p16"/>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74" name="Google Shape;5974;p16"/>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75" name="Google Shape;5975;p16"/>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76" name="Google Shape;5976;p16"/>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77" name="Google Shape;5977;p16"/>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78" name="Google Shape;5978;p16"/>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79" name="Google Shape;5979;p16"/>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80" name="Google Shape;5980;p16"/>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81" name="Google Shape;5981;p16"/>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82" name="Google Shape;5982;p16"/>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83" name="Google Shape;5983;p16"/>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84" name="Google Shape;5984;p16"/>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85" name="Google Shape;5985;p16"/>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86" name="Google Shape;5986;p16"/>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87" name="Google Shape;5987;p16"/>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88" name="Google Shape;5988;p16"/>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89" name="Google Shape;5989;p16"/>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90" name="Google Shape;5990;p16"/>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91" name="Google Shape;5991;p16"/>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92" name="Google Shape;5992;p16"/>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93" name="Google Shape;5993;p16"/>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94" name="Google Shape;5994;p16"/>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95" name="Google Shape;5995;p16"/>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96" name="Google Shape;5996;p16"/>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97" name="Google Shape;5997;p16"/>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98" name="Google Shape;5998;p16"/>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99" name="Google Shape;5999;p16"/>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00" name="Google Shape;6000;p16"/>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01" name="Google Shape;6001;p16"/>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02" name="Google Shape;6002;p16"/>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03" name="Google Shape;6003;p16"/>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04" name="Google Shape;6004;p16"/>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05" name="Google Shape;6005;p16"/>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06" name="Google Shape;6006;p16"/>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07" name="Google Shape;6007;p16"/>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08" name="Google Shape;6008;p16"/>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09" name="Google Shape;6009;p16"/>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10" name="Google Shape;6010;p16"/>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11" name="Google Shape;6011;p16"/>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12" name="Google Shape;6012;p16"/>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13" name="Google Shape;6013;p16"/>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14" name="Google Shape;6014;p16"/>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15" name="Google Shape;6015;p16"/>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16" name="Google Shape;6016;p16"/>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17" name="Google Shape;6017;p16"/>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18" name="Google Shape;6018;p16"/>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19" name="Google Shape;6019;p16"/>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20" name="Google Shape;6020;p16"/>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21" name="Google Shape;6021;p16"/>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22" name="Google Shape;6022;p16"/>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23" name="Google Shape;6023;p16"/>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24" name="Google Shape;6024;p16"/>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25" name="Google Shape;6025;p16"/>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26" name="Google Shape;6026;p16"/>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27" name="Google Shape;6027;p16"/>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28" name="Google Shape;6028;p16"/>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29" name="Google Shape;6029;p16"/>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30" name="Google Shape;6030;p16"/>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31" name="Google Shape;6031;p16"/>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32" name="Google Shape;6032;p16"/>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33" name="Google Shape;6033;p16"/>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34" name="Google Shape;6034;p16"/>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35" name="Google Shape;6035;p16"/>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036" name="Google Shape;6036;p16"/>
          <p:cNvGrpSpPr/>
          <p:nvPr/>
        </p:nvGrpSpPr>
        <p:grpSpPr>
          <a:xfrm>
            <a:off x="9516623" y="4254046"/>
            <a:ext cx="2675384" cy="2598553"/>
            <a:chOff x="1440485" y="2216846"/>
            <a:chExt cx="2675384" cy="2598553"/>
          </a:xfrm>
        </p:grpSpPr>
        <p:sp>
          <p:nvSpPr>
            <p:cNvPr id="6037" name="Google Shape;6037;p16"/>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38" name="Google Shape;6038;p16"/>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39" name="Google Shape;6039;p16"/>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40" name="Google Shape;6040;p16"/>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41" name="Google Shape;6041;p16"/>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42" name="Google Shape;6042;p16"/>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43" name="Google Shape;6043;p16"/>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44" name="Google Shape;6044;p16"/>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45" name="Google Shape;6045;p16"/>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46" name="Google Shape;6046;p16"/>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47" name="Google Shape;6047;p16"/>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48" name="Google Shape;6048;p16"/>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49" name="Google Shape;6049;p16"/>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50" name="Google Shape;6050;p16"/>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51" name="Google Shape;6051;p16"/>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52" name="Google Shape;6052;p16"/>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53" name="Google Shape;6053;p16"/>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54" name="Google Shape;6054;p16"/>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55" name="Google Shape;6055;p16"/>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56" name="Google Shape;6056;p16"/>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57" name="Google Shape;6057;p16"/>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58" name="Google Shape;6058;p16"/>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59" name="Google Shape;6059;p16"/>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60" name="Google Shape;6060;p16"/>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61" name="Google Shape;6061;p16"/>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62" name="Google Shape;6062;p16"/>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63" name="Google Shape;6063;p16"/>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64" name="Google Shape;6064;p16"/>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65" name="Google Shape;6065;p16"/>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66" name="Google Shape;6066;p16"/>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67" name="Google Shape;6067;p16"/>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68" name="Google Shape;6068;p16"/>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69" name="Google Shape;6069;p16"/>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70" name="Google Shape;6070;p16"/>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71" name="Google Shape;6071;p16"/>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72" name="Google Shape;6072;p16"/>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73" name="Google Shape;6073;p16"/>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74" name="Google Shape;6074;p16"/>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75" name="Google Shape;6075;p16"/>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76" name="Google Shape;6076;p16"/>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77" name="Google Shape;6077;p16"/>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78" name="Google Shape;6078;p16"/>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79" name="Google Shape;6079;p16"/>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80" name="Google Shape;6080;p16"/>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81" name="Google Shape;6081;p16"/>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82" name="Google Shape;6082;p16"/>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83" name="Google Shape;6083;p16"/>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84" name="Google Shape;6084;p16"/>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85" name="Google Shape;6085;p16"/>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86" name="Google Shape;6086;p16"/>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87" name="Google Shape;6087;p16"/>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88" name="Google Shape;6088;p16"/>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89" name="Google Shape;6089;p16"/>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90" name="Google Shape;6090;p16"/>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91" name="Google Shape;6091;p16"/>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92" name="Google Shape;6092;p16"/>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93" name="Google Shape;6093;p16"/>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94" name="Google Shape;6094;p16"/>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95" name="Google Shape;6095;p16"/>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96" name="Google Shape;6096;p16"/>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97" name="Google Shape;6097;p16"/>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98" name="Google Shape;6098;p16"/>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99" name="Google Shape;6099;p16"/>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00" name="Google Shape;6100;p16"/>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01" name="Google Shape;6101;p16"/>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02" name="Google Shape;6102;p16"/>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03" name="Google Shape;6103;p16"/>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04" name="Google Shape;6104;p16"/>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05" name="Google Shape;6105;p16"/>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06" name="Google Shape;6106;p16"/>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07" name="Google Shape;6107;p16"/>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08" name="Google Shape;6108;p16"/>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09" name="Google Shape;6109;p16"/>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10" name="Google Shape;6110;p16"/>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11" name="Google Shape;6111;p16"/>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12" name="Google Shape;6112;p16"/>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13" name="Google Shape;6113;p16"/>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14" name="Google Shape;6114;p16"/>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15" name="Google Shape;6115;p16"/>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16" name="Google Shape;6116;p16"/>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17" name="Google Shape;6117;p16"/>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18" name="Google Shape;6118;p16"/>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19" name="Google Shape;6119;p16"/>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20" name="Google Shape;6120;p16"/>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21" name="Google Shape;6121;p16"/>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22" name="Google Shape;6122;p16"/>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23" name="Google Shape;6123;p16"/>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24" name="Google Shape;6124;p16"/>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25" name="Google Shape;6125;p16"/>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26" name="Google Shape;6126;p16"/>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27" name="Google Shape;6127;p16"/>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28" name="Google Shape;6128;p16"/>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29" name="Google Shape;6129;p16"/>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30" name="Google Shape;6130;p16"/>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31" name="Google Shape;6131;p16"/>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32" name="Google Shape;6132;p16"/>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33" name="Google Shape;6133;p16"/>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34" name="Google Shape;6134;p16"/>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35" name="Google Shape;6135;p16"/>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36" name="Google Shape;6136;p16"/>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37" name="Google Shape;6137;p16"/>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38" name="Google Shape;6138;p16"/>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39" name="Google Shape;6139;p16"/>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0" name="Google Shape;6140;p16"/>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1" name="Google Shape;6141;p16"/>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2" name="Google Shape;6142;p16"/>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3" name="Google Shape;6143;p16"/>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4" name="Google Shape;6144;p16"/>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5" name="Google Shape;6145;p16"/>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6" name="Google Shape;6146;p16"/>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7" name="Google Shape;6147;p16"/>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8" name="Google Shape;6148;p16"/>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9" name="Google Shape;6149;p16"/>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50" name="Google Shape;6150;p16"/>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51" name="Google Shape;6151;p16"/>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52" name="Google Shape;6152;p16"/>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53" name="Google Shape;6153;p16"/>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54" name="Google Shape;6154;p16"/>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55" name="Google Shape;6155;p16"/>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56" name="Google Shape;6156;p16"/>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57" name="Google Shape;6157;p16"/>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58" name="Google Shape;6158;p16"/>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59" name="Google Shape;6159;p16"/>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60" name="Google Shape;6160;p16"/>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61" name="Google Shape;6161;p16"/>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62" name="Google Shape;6162;p16"/>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63" name="Google Shape;6163;p16"/>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64" name="Google Shape;6164;p16"/>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65" name="Google Shape;6165;p16"/>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66" name="Google Shape;6166;p16"/>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67" name="Google Shape;6167;p16"/>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68" name="Google Shape;6168;p16"/>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69" name="Google Shape;6169;p16"/>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70" name="Google Shape;6170;p16"/>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71" name="Google Shape;6171;p16"/>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72" name="Google Shape;6172;p16"/>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73" name="Google Shape;6173;p16"/>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74" name="Google Shape;6174;p16"/>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75" name="Google Shape;6175;p16"/>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76" name="Google Shape;6176;p16"/>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77" name="Google Shape;6177;p16"/>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78" name="Google Shape;6178;p16"/>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79" name="Google Shape;6179;p16"/>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80" name="Google Shape;6180;p16"/>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81" name="Google Shape;6181;p16"/>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82" name="Google Shape;6182;p16"/>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83" name="Google Shape;6183;p16"/>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84" name="Google Shape;6184;p16"/>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85" name="Google Shape;6185;p16"/>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86" name="Google Shape;6186;p16"/>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87" name="Google Shape;6187;p16"/>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88" name="Google Shape;6188;p16"/>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89" name="Google Shape;6189;p16"/>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90" name="Google Shape;6190;p16"/>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91" name="Google Shape;6191;p16"/>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92" name="Google Shape;6192;p16"/>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93" name="Google Shape;6193;p16"/>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94" name="Google Shape;6194;p16"/>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95" name="Google Shape;6195;p16"/>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96" name="Google Shape;6196;p16"/>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97" name="Google Shape;6197;p16"/>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98" name="Google Shape;6198;p16"/>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99" name="Google Shape;6199;p16"/>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00" name="Google Shape;6200;p16"/>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01" name="Google Shape;6201;p16"/>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02" name="Google Shape;6202;p16"/>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03" name="Google Shape;6203;p16"/>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04" name="Google Shape;6204;p16"/>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05" name="Google Shape;6205;p16"/>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06" name="Google Shape;6206;p16"/>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07" name="Google Shape;6207;p16"/>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08" name="Google Shape;6208;p16"/>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09" name="Google Shape;6209;p16"/>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10" name="Google Shape;6210;p16"/>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11" name="Google Shape;6211;p16"/>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12" name="Google Shape;6212;p16"/>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13" name="Google Shape;6213;p16"/>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14" name="Google Shape;6214;p16"/>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15" name="Google Shape;6215;p16"/>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16" name="Google Shape;6216;p16"/>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17" name="Google Shape;6217;p16"/>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18" name="Google Shape;6218;p16"/>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19" name="Google Shape;6219;p16"/>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20" name="Google Shape;6220;p16"/>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21" name="Google Shape;6221;p16"/>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22" name="Google Shape;6222;p16"/>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23" name="Google Shape;6223;p16"/>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24" name="Google Shape;6224;p16"/>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25" name="Google Shape;6225;p16"/>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26" name="Google Shape;6226;p16"/>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27" name="Google Shape;6227;p16"/>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28" name="Google Shape;6228;p16"/>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29" name="Google Shape;6229;p16"/>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30" name="Google Shape;6230;p16"/>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31" name="Google Shape;6231;p16"/>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32" name="Google Shape;6232;p16"/>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233" name="Google Shape;6233;p16"/>
          <p:cNvSpPr/>
          <p:nvPr/>
        </p:nvSpPr>
        <p:spPr>
          <a:xfrm rot="-163778">
            <a:off x="1289492" y="754011"/>
            <a:ext cx="9613007" cy="5349966"/>
          </a:xfrm>
          <a:prstGeom prst="rect">
            <a:avLst/>
          </a:prstGeom>
          <a:solidFill>
            <a:schemeClr val="accent2"/>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234" name="Google Shape;6234;p16"/>
          <p:cNvSpPr/>
          <p:nvPr/>
        </p:nvSpPr>
        <p:spPr>
          <a:xfrm>
            <a:off x="1514850" y="879450"/>
            <a:ext cx="9162300" cy="50991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nvGrpSpPr>
          <p:cNvPr id="6235" name="Google Shape;6235;p16"/>
          <p:cNvGrpSpPr/>
          <p:nvPr/>
        </p:nvGrpSpPr>
        <p:grpSpPr>
          <a:xfrm flipH="1" rot="-5530678">
            <a:off x="5511666" y="5362419"/>
            <a:ext cx="861350" cy="1360357"/>
            <a:chOff x="9970621" y="4983191"/>
            <a:chExt cx="532266" cy="840625"/>
          </a:xfrm>
        </p:grpSpPr>
        <p:sp>
          <p:nvSpPr>
            <p:cNvPr id="6236" name="Google Shape;6236;p16"/>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237" name="Google Shape;6237;p16"/>
            <p:cNvGrpSpPr/>
            <p:nvPr/>
          </p:nvGrpSpPr>
          <p:grpSpPr>
            <a:xfrm>
              <a:off x="10276525" y="4983191"/>
              <a:ext cx="226362" cy="151566"/>
              <a:chOff x="10276522" y="4983192"/>
              <a:chExt cx="226362" cy="151566"/>
            </a:xfrm>
          </p:grpSpPr>
          <p:sp>
            <p:nvSpPr>
              <p:cNvPr id="6238" name="Google Shape;6238;p16"/>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39" name="Google Shape;6239;p16"/>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240" name="Google Shape;6240;p16"/>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41" name="Google Shape;6241;p16"/>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42" name="Google Shape;6242;p16"/>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43" name="Google Shape;6243;p16"/>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44" name="Google Shape;6244;p16"/>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45" name="Google Shape;6245;p16"/>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46" name="Google Shape;6246;p16"/>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47" name="Google Shape;6247;p16"/>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48" name="Google Shape;6248;p16"/>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49" name="Google Shape;6249;p16"/>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50" name="Google Shape;6250;p16"/>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51" name="Google Shape;6251;p16"/>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52" name="Google Shape;6252;p16"/>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53" name="Google Shape;6253;p16"/>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54" name="Google Shape;6254;p16"/>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55" name="Google Shape;6255;p16"/>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56" name="Google Shape;6256;p16"/>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57" name="Google Shape;6257;p16"/>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58" name="Google Shape;6258;p16"/>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259" name="Google Shape;6259;p16"/>
          <p:cNvSpPr txBox="1"/>
          <p:nvPr>
            <p:ph type="title"/>
          </p:nvPr>
        </p:nvSpPr>
        <p:spPr>
          <a:xfrm>
            <a:off x="1861644" y="1688900"/>
            <a:ext cx="8468700" cy="3090300"/>
          </a:xfrm>
          <a:prstGeom prst="rect">
            <a:avLst/>
          </a:prstGeom>
        </p:spPr>
        <p:txBody>
          <a:bodyPr anchorCtr="0" anchor="b" bIns="121900" lIns="121900" spcFirstLastPara="1" rIns="121900" wrap="square" tIns="121900">
            <a:normAutofit/>
          </a:bodyPr>
          <a:lstStyle>
            <a:lvl1pPr lvl="0">
              <a:spcBef>
                <a:spcPts val="0"/>
              </a:spcBef>
              <a:spcAft>
                <a:spcPts val="0"/>
              </a:spcAft>
              <a:buSzPts val="6400"/>
              <a:buNone/>
              <a:defRPr sz="50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p:txBody>
      </p:sp>
      <p:sp>
        <p:nvSpPr>
          <p:cNvPr id="6260" name="Google Shape;6260;p1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261" name="Google Shape;6261;p16"/>
          <p:cNvSpPr txBox="1"/>
          <p:nvPr>
            <p:ph idx="1" type="subTitle"/>
          </p:nvPr>
        </p:nvSpPr>
        <p:spPr>
          <a:xfrm>
            <a:off x="1861644" y="4916825"/>
            <a:ext cx="8468700" cy="731700"/>
          </a:xfrm>
          <a:prstGeom prst="rect">
            <a:avLst/>
          </a:prstGeom>
        </p:spPr>
        <p:txBody>
          <a:bodyPr anchorCtr="0" anchor="t" bIns="121900" lIns="121900" spcFirstLastPara="1" rIns="121900" wrap="square" tIns="121900">
            <a:normAutofit/>
          </a:bodyPr>
          <a:lstStyle>
            <a:lvl1pPr lvl="0" rtl="0" algn="r">
              <a:lnSpc>
                <a:spcPct val="100000"/>
              </a:lnSpc>
              <a:spcBef>
                <a:spcPts val="0"/>
              </a:spcBef>
              <a:spcAft>
                <a:spcPts val="0"/>
              </a:spcAft>
              <a:buSzPts val="2200"/>
              <a:buNone/>
              <a:defRPr sz="1800"/>
            </a:lvl1pPr>
            <a:lvl2pPr lvl="1" rtl="0" algn="r">
              <a:lnSpc>
                <a:spcPct val="100000"/>
              </a:lnSpc>
              <a:spcBef>
                <a:spcPts val="0"/>
              </a:spcBef>
              <a:spcAft>
                <a:spcPts val="0"/>
              </a:spcAft>
              <a:buSzPts val="2200"/>
              <a:buNone/>
              <a:defRPr sz="2200"/>
            </a:lvl2pPr>
            <a:lvl3pPr lvl="2" rtl="0" algn="r">
              <a:lnSpc>
                <a:spcPct val="100000"/>
              </a:lnSpc>
              <a:spcBef>
                <a:spcPts val="0"/>
              </a:spcBef>
              <a:spcAft>
                <a:spcPts val="0"/>
              </a:spcAft>
              <a:buSzPts val="2200"/>
              <a:buNone/>
              <a:defRPr sz="2200"/>
            </a:lvl3pPr>
            <a:lvl4pPr lvl="3" rtl="0" algn="r">
              <a:lnSpc>
                <a:spcPct val="100000"/>
              </a:lnSpc>
              <a:spcBef>
                <a:spcPts val="0"/>
              </a:spcBef>
              <a:spcAft>
                <a:spcPts val="0"/>
              </a:spcAft>
              <a:buSzPts val="2200"/>
              <a:buNone/>
              <a:defRPr sz="2200"/>
            </a:lvl4pPr>
            <a:lvl5pPr lvl="4" rtl="0" algn="r">
              <a:lnSpc>
                <a:spcPct val="100000"/>
              </a:lnSpc>
              <a:spcBef>
                <a:spcPts val="0"/>
              </a:spcBef>
              <a:spcAft>
                <a:spcPts val="0"/>
              </a:spcAft>
              <a:buSzPts val="2200"/>
              <a:buNone/>
              <a:defRPr sz="2200"/>
            </a:lvl5pPr>
            <a:lvl6pPr lvl="5" rtl="0" algn="r">
              <a:lnSpc>
                <a:spcPct val="100000"/>
              </a:lnSpc>
              <a:spcBef>
                <a:spcPts val="0"/>
              </a:spcBef>
              <a:spcAft>
                <a:spcPts val="0"/>
              </a:spcAft>
              <a:buSzPts val="2200"/>
              <a:buNone/>
              <a:defRPr sz="2200"/>
            </a:lvl6pPr>
            <a:lvl7pPr lvl="6" rtl="0" algn="r">
              <a:lnSpc>
                <a:spcPct val="100000"/>
              </a:lnSpc>
              <a:spcBef>
                <a:spcPts val="0"/>
              </a:spcBef>
              <a:spcAft>
                <a:spcPts val="0"/>
              </a:spcAft>
              <a:buSzPts val="2200"/>
              <a:buNone/>
              <a:defRPr sz="2200"/>
            </a:lvl7pPr>
            <a:lvl8pPr lvl="7" rtl="0" algn="r">
              <a:lnSpc>
                <a:spcPct val="100000"/>
              </a:lnSpc>
              <a:spcBef>
                <a:spcPts val="0"/>
              </a:spcBef>
              <a:spcAft>
                <a:spcPts val="0"/>
              </a:spcAft>
              <a:buSzPts val="2200"/>
              <a:buNone/>
              <a:defRPr sz="2200"/>
            </a:lvl8pPr>
            <a:lvl9pPr lvl="8" rtl="0" algn="r">
              <a:lnSpc>
                <a:spcPct val="100000"/>
              </a:lnSpc>
              <a:spcBef>
                <a:spcPts val="0"/>
              </a:spcBef>
              <a:spcAft>
                <a:spcPts val="0"/>
              </a:spcAft>
              <a:buSzPts val="2200"/>
              <a:buNone/>
              <a:defRPr sz="2200"/>
            </a:lvl9pPr>
          </a:lstStyle>
          <a:p/>
        </p:txBody>
      </p:sp>
      <p:grpSp>
        <p:nvGrpSpPr>
          <p:cNvPr id="6262" name="Google Shape;6262;p16"/>
          <p:cNvGrpSpPr/>
          <p:nvPr/>
        </p:nvGrpSpPr>
        <p:grpSpPr>
          <a:xfrm flipH="1" rot="-1278832">
            <a:off x="281263" y="4793292"/>
            <a:ext cx="1113565" cy="1757228"/>
            <a:chOff x="2953150" y="1639060"/>
            <a:chExt cx="887426" cy="1400376"/>
          </a:xfrm>
        </p:grpSpPr>
        <p:sp>
          <p:nvSpPr>
            <p:cNvPr id="6263" name="Google Shape;6263;p16"/>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64" name="Google Shape;6264;p16"/>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65" name="Google Shape;6265;p16"/>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66" name="Google Shape;6266;p16"/>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67" name="Google Shape;6267;p16"/>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107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68" name="Google Shape;6268;p16"/>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69" name="Google Shape;6269;p16"/>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70" name="Google Shape;6270;p16"/>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271" name="Google Shape;6271;p16"/>
            <p:cNvGrpSpPr/>
            <p:nvPr/>
          </p:nvGrpSpPr>
          <p:grpSpPr>
            <a:xfrm>
              <a:off x="3237582" y="1997211"/>
              <a:ext cx="309217" cy="664158"/>
              <a:chOff x="3237582" y="1997211"/>
              <a:chExt cx="309217" cy="664158"/>
            </a:xfrm>
          </p:grpSpPr>
          <p:sp>
            <p:nvSpPr>
              <p:cNvPr id="6272" name="Google Shape;6272;p16"/>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73" name="Google Shape;6273;p16"/>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74" name="Google Shape;6274;p16"/>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75" name="Google Shape;6275;p16"/>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276" name="Google Shape;6276;p16"/>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277" name="Google Shape;6277;p16"/>
            <p:cNvGrpSpPr/>
            <p:nvPr/>
          </p:nvGrpSpPr>
          <p:grpSpPr>
            <a:xfrm>
              <a:off x="3035610" y="1766743"/>
              <a:ext cx="206238" cy="627872"/>
              <a:chOff x="3035610" y="1766743"/>
              <a:chExt cx="206238" cy="627872"/>
            </a:xfrm>
          </p:grpSpPr>
          <p:sp>
            <p:nvSpPr>
              <p:cNvPr id="6278" name="Google Shape;6278;p16"/>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79" name="Google Shape;6279;p16"/>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80" name="Google Shape;6280;p16"/>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281" name="Google Shape;6281;p16"/>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82" name="Google Shape;6282;p16"/>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283" name="Google Shape;6283;p16"/>
            <p:cNvGrpSpPr/>
            <p:nvPr/>
          </p:nvGrpSpPr>
          <p:grpSpPr>
            <a:xfrm>
              <a:off x="3230264" y="2655338"/>
              <a:ext cx="77149" cy="261865"/>
              <a:chOff x="3230264" y="2655338"/>
              <a:chExt cx="77149" cy="261865"/>
            </a:xfrm>
          </p:grpSpPr>
          <p:sp>
            <p:nvSpPr>
              <p:cNvPr id="6284" name="Google Shape;6284;p16"/>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85" name="Google Shape;6285;p16"/>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86" name="Google Shape;6286;p16"/>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87" name="Google Shape;6287;p16"/>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88" name="Google Shape;6288;p16"/>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89" name="Google Shape;6289;p16"/>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bg>
      <p:bgPr>
        <a:solidFill>
          <a:schemeClr val="accent2"/>
        </a:solidFill>
      </p:bgPr>
    </p:bg>
    <p:spTree>
      <p:nvGrpSpPr>
        <p:cNvPr id="6290" name="Shape 6290"/>
        <p:cNvGrpSpPr/>
        <p:nvPr/>
      </p:nvGrpSpPr>
      <p:grpSpPr>
        <a:xfrm>
          <a:off x="0" y="0"/>
          <a:ext cx="0" cy="0"/>
          <a:chOff x="0" y="0"/>
          <a:chExt cx="0" cy="0"/>
        </a:xfrm>
      </p:grpSpPr>
      <p:grpSp>
        <p:nvGrpSpPr>
          <p:cNvPr id="6291" name="Google Shape;6291;p17"/>
          <p:cNvGrpSpPr/>
          <p:nvPr/>
        </p:nvGrpSpPr>
        <p:grpSpPr>
          <a:xfrm flipH="1" rot="10800000">
            <a:off x="-2" y="4259446"/>
            <a:ext cx="2675384" cy="2598553"/>
            <a:chOff x="1440485" y="2216846"/>
            <a:chExt cx="2675384" cy="2598553"/>
          </a:xfrm>
        </p:grpSpPr>
        <p:sp>
          <p:nvSpPr>
            <p:cNvPr id="6292" name="Google Shape;6292;p17"/>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93" name="Google Shape;6293;p17"/>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94" name="Google Shape;6294;p17"/>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95" name="Google Shape;6295;p17"/>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96" name="Google Shape;6296;p17"/>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97" name="Google Shape;6297;p17"/>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98" name="Google Shape;6298;p17"/>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99" name="Google Shape;6299;p17"/>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00" name="Google Shape;6300;p17"/>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01" name="Google Shape;6301;p17"/>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02" name="Google Shape;6302;p17"/>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03" name="Google Shape;6303;p17"/>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04" name="Google Shape;6304;p17"/>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05" name="Google Shape;6305;p17"/>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06" name="Google Shape;6306;p17"/>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07" name="Google Shape;6307;p17"/>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08" name="Google Shape;6308;p17"/>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09" name="Google Shape;6309;p17"/>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10" name="Google Shape;6310;p17"/>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11" name="Google Shape;6311;p17"/>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12" name="Google Shape;6312;p17"/>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13" name="Google Shape;6313;p17"/>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14" name="Google Shape;6314;p17"/>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15" name="Google Shape;6315;p17"/>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16" name="Google Shape;6316;p17"/>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17" name="Google Shape;6317;p17"/>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18" name="Google Shape;6318;p17"/>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19" name="Google Shape;6319;p17"/>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20" name="Google Shape;6320;p17"/>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21" name="Google Shape;6321;p17"/>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22" name="Google Shape;6322;p17"/>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23" name="Google Shape;6323;p17"/>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24" name="Google Shape;6324;p17"/>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25" name="Google Shape;6325;p17"/>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26" name="Google Shape;6326;p17"/>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27" name="Google Shape;6327;p17"/>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28" name="Google Shape;6328;p17"/>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29" name="Google Shape;6329;p17"/>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30" name="Google Shape;6330;p17"/>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31" name="Google Shape;6331;p17"/>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32" name="Google Shape;6332;p17"/>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33" name="Google Shape;6333;p17"/>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34" name="Google Shape;6334;p17"/>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35" name="Google Shape;6335;p17"/>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36" name="Google Shape;6336;p17"/>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37" name="Google Shape;6337;p17"/>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38" name="Google Shape;6338;p17"/>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39" name="Google Shape;6339;p17"/>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40" name="Google Shape;6340;p17"/>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41" name="Google Shape;6341;p17"/>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42" name="Google Shape;6342;p17"/>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43" name="Google Shape;6343;p17"/>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44" name="Google Shape;6344;p17"/>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45" name="Google Shape;6345;p17"/>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46" name="Google Shape;6346;p17"/>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47" name="Google Shape;6347;p17"/>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48" name="Google Shape;6348;p17"/>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49" name="Google Shape;6349;p17"/>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50" name="Google Shape;6350;p17"/>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51" name="Google Shape;6351;p17"/>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52" name="Google Shape;6352;p17"/>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53" name="Google Shape;6353;p17"/>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54" name="Google Shape;6354;p17"/>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55" name="Google Shape;6355;p17"/>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56" name="Google Shape;6356;p17"/>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57" name="Google Shape;6357;p17"/>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58" name="Google Shape;6358;p17"/>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59" name="Google Shape;6359;p17"/>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60" name="Google Shape;6360;p17"/>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61" name="Google Shape;6361;p17"/>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62" name="Google Shape;6362;p17"/>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63" name="Google Shape;6363;p17"/>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64" name="Google Shape;6364;p17"/>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65" name="Google Shape;6365;p17"/>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66" name="Google Shape;6366;p17"/>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67" name="Google Shape;6367;p17"/>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68" name="Google Shape;6368;p17"/>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69" name="Google Shape;6369;p17"/>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70" name="Google Shape;6370;p17"/>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71" name="Google Shape;6371;p17"/>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72" name="Google Shape;6372;p17"/>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73" name="Google Shape;6373;p17"/>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74" name="Google Shape;6374;p17"/>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75" name="Google Shape;6375;p17"/>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76" name="Google Shape;6376;p17"/>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77" name="Google Shape;6377;p17"/>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78" name="Google Shape;6378;p17"/>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79" name="Google Shape;6379;p17"/>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80" name="Google Shape;6380;p17"/>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81" name="Google Shape;6381;p17"/>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82" name="Google Shape;6382;p17"/>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83" name="Google Shape;6383;p17"/>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84" name="Google Shape;6384;p17"/>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85" name="Google Shape;6385;p17"/>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86" name="Google Shape;6386;p17"/>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87" name="Google Shape;6387;p17"/>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88" name="Google Shape;6388;p17"/>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89" name="Google Shape;6389;p17"/>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90" name="Google Shape;6390;p17"/>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91" name="Google Shape;6391;p17"/>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92" name="Google Shape;6392;p17"/>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93" name="Google Shape;6393;p17"/>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94" name="Google Shape;6394;p17"/>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95" name="Google Shape;6395;p17"/>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96" name="Google Shape;6396;p17"/>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97" name="Google Shape;6397;p17"/>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98" name="Google Shape;6398;p17"/>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99" name="Google Shape;6399;p17"/>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00" name="Google Shape;6400;p17"/>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01" name="Google Shape;6401;p17"/>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02" name="Google Shape;6402;p17"/>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03" name="Google Shape;6403;p17"/>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04" name="Google Shape;6404;p17"/>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05" name="Google Shape;6405;p17"/>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06" name="Google Shape;6406;p17"/>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07" name="Google Shape;6407;p17"/>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08" name="Google Shape;6408;p17"/>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09" name="Google Shape;6409;p17"/>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10" name="Google Shape;6410;p17"/>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11" name="Google Shape;6411;p17"/>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12" name="Google Shape;6412;p17"/>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13" name="Google Shape;6413;p17"/>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14" name="Google Shape;6414;p17"/>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15" name="Google Shape;6415;p17"/>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16" name="Google Shape;6416;p17"/>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17" name="Google Shape;6417;p17"/>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18" name="Google Shape;6418;p17"/>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19" name="Google Shape;6419;p17"/>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20" name="Google Shape;6420;p17"/>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21" name="Google Shape;6421;p17"/>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22" name="Google Shape;6422;p17"/>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23" name="Google Shape;6423;p17"/>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24" name="Google Shape;6424;p17"/>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25" name="Google Shape;6425;p17"/>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26" name="Google Shape;6426;p17"/>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27" name="Google Shape;6427;p17"/>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28" name="Google Shape;6428;p17"/>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29" name="Google Shape;6429;p17"/>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30" name="Google Shape;6430;p17"/>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31" name="Google Shape;6431;p17"/>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32" name="Google Shape;6432;p17"/>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33" name="Google Shape;6433;p17"/>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34" name="Google Shape;6434;p17"/>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35" name="Google Shape;6435;p17"/>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36" name="Google Shape;6436;p17"/>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37" name="Google Shape;6437;p17"/>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38" name="Google Shape;6438;p17"/>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39" name="Google Shape;6439;p17"/>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40" name="Google Shape;6440;p17"/>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41" name="Google Shape;6441;p17"/>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42" name="Google Shape;6442;p17"/>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43" name="Google Shape;6443;p17"/>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44" name="Google Shape;6444;p17"/>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45" name="Google Shape;6445;p17"/>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46" name="Google Shape;6446;p17"/>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47" name="Google Shape;6447;p17"/>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48" name="Google Shape;6448;p17"/>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49" name="Google Shape;6449;p17"/>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50" name="Google Shape;6450;p17"/>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51" name="Google Shape;6451;p17"/>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52" name="Google Shape;6452;p17"/>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53" name="Google Shape;6453;p17"/>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54" name="Google Shape;6454;p17"/>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55" name="Google Shape;6455;p17"/>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56" name="Google Shape;6456;p17"/>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57" name="Google Shape;6457;p17"/>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58" name="Google Shape;6458;p17"/>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59" name="Google Shape;6459;p17"/>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60" name="Google Shape;6460;p17"/>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61" name="Google Shape;6461;p17"/>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62" name="Google Shape;6462;p17"/>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63" name="Google Shape;6463;p17"/>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64" name="Google Shape;6464;p17"/>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65" name="Google Shape;6465;p17"/>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66" name="Google Shape;6466;p17"/>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67" name="Google Shape;6467;p17"/>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68" name="Google Shape;6468;p17"/>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69" name="Google Shape;6469;p17"/>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70" name="Google Shape;6470;p17"/>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71" name="Google Shape;6471;p17"/>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72" name="Google Shape;6472;p17"/>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73" name="Google Shape;6473;p17"/>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74" name="Google Shape;6474;p17"/>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75" name="Google Shape;6475;p17"/>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76" name="Google Shape;6476;p17"/>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77" name="Google Shape;6477;p17"/>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78" name="Google Shape;6478;p17"/>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79" name="Google Shape;6479;p17"/>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80" name="Google Shape;6480;p17"/>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81" name="Google Shape;6481;p17"/>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82" name="Google Shape;6482;p17"/>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83" name="Google Shape;6483;p17"/>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84" name="Google Shape;6484;p17"/>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85" name="Google Shape;6485;p17"/>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86" name="Google Shape;6486;p17"/>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87" name="Google Shape;6487;p17"/>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488" name="Google Shape;6488;p17"/>
          <p:cNvGrpSpPr/>
          <p:nvPr/>
        </p:nvGrpSpPr>
        <p:grpSpPr>
          <a:xfrm flipH="1" rot="10800000">
            <a:off x="9516623" y="-4"/>
            <a:ext cx="2675384" cy="2598553"/>
            <a:chOff x="1440485" y="2216846"/>
            <a:chExt cx="2675384" cy="2598553"/>
          </a:xfrm>
        </p:grpSpPr>
        <p:sp>
          <p:nvSpPr>
            <p:cNvPr id="6489" name="Google Shape;6489;p17"/>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90" name="Google Shape;6490;p17"/>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91" name="Google Shape;6491;p17"/>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92" name="Google Shape;6492;p17"/>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93" name="Google Shape;6493;p17"/>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94" name="Google Shape;6494;p17"/>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95" name="Google Shape;6495;p17"/>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96" name="Google Shape;6496;p17"/>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97" name="Google Shape;6497;p17"/>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98" name="Google Shape;6498;p17"/>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99" name="Google Shape;6499;p17"/>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00" name="Google Shape;6500;p17"/>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01" name="Google Shape;6501;p17"/>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02" name="Google Shape;6502;p17"/>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03" name="Google Shape;6503;p17"/>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04" name="Google Shape;6504;p17"/>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05" name="Google Shape;6505;p17"/>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06" name="Google Shape;6506;p17"/>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07" name="Google Shape;6507;p17"/>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08" name="Google Shape;6508;p17"/>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09" name="Google Shape;6509;p17"/>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10" name="Google Shape;6510;p17"/>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11" name="Google Shape;6511;p17"/>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12" name="Google Shape;6512;p17"/>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13" name="Google Shape;6513;p17"/>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14" name="Google Shape;6514;p17"/>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15" name="Google Shape;6515;p17"/>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16" name="Google Shape;6516;p17"/>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17" name="Google Shape;6517;p17"/>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18" name="Google Shape;6518;p17"/>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19" name="Google Shape;6519;p17"/>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20" name="Google Shape;6520;p17"/>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21" name="Google Shape;6521;p17"/>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22" name="Google Shape;6522;p17"/>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23" name="Google Shape;6523;p17"/>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24" name="Google Shape;6524;p17"/>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25" name="Google Shape;6525;p17"/>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26" name="Google Shape;6526;p17"/>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27" name="Google Shape;6527;p17"/>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28" name="Google Shape;6528;p17"/>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29" name="Google Shape;6529;p17"/>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30" name="Google Shape;6530;p17"/>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31" name="Google Shape;6531;p17"/>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32" name="Google Shape;6532;p17"/>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33" name="Google Shape;6533;p17"/>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34" name="Google Shape;6534;p17"/>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35" name="Google Shape;6535;p17"/>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36" name="Google Shape;6536;p17"/>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37" name="Google Shape;6537;p17"/>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38" name="Google Shape;6538;p17"/>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39" name="Google Shape;6539;p17"/>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40" name="Google Shape;6540;p17"/>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41" name="Google Shape;6541;p17"/>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42" name="Google Shape;6542;p17"/>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43" name="Google Shape;6543;p17"/>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44" name="Google Shape;6544;p17"/>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45" name="Google Shape;6545;p17"/>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46" name="Google Shape;6546;p17"/>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47" name="Google Shape;6547;p17"/>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48" name="Google Shape;6548;p17"/>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49" name="Google Shape;6549;p17"/>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50" name="Google Shape;6550;p17"/>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51" name="Google Shape;6551;p17"/>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52" name="Google Shape;6552;p17"/>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53" name="Google Shape;6553;p17"/>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54" name="Google Shape;6554;p17"/>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55" name="Google Shape;6555;p17"/>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56" name="Google Shape;6556;p17"/>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57" name="Google Shape;6557;p17"/>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58" name="Google Shape;6558;p17"/>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59" name="Google Shape;6559;p17"/>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60" name="Google Shape;6560;p17"/>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61" name="Google Shape;6561;p17"/>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62" name="Google Shape;6562;p17"/>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63" name="Google Shape;6563;p17"/>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64" name="Google Shape;6564;p17"/>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65" name="Google Shape;6565;p17"/>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66" name="Google Shape;6566;p17"/>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67" name="Google Shape;6567;p17"/>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68" name="Google Shape;6568;p17"/>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69" name="Google Shape;6569;p17"/>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70" name="Google Shape;6570;p17"/>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71" name="Google Shape;6571;p17"/>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72" name="Google Shape;6572;p17"/>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73" name="Google Shape;6573;p17"/>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74" name="Google Shape;6574;p17"/>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75" name="Google Shape;6575;p17"/>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76" name="Google Shape;6576;p17"/>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77" name="Google Shape;6577;p17"/>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78" name="Google Shape;6578;p17"/>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79" name="Google Shape;6579;p17"/>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80" name="Google Shape;6580;p17"/>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81" name="Google Shape;6581;p17"/>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82" name="Google Shape;6582;p17"/>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83" name="Google Shape;6583;p17"/>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84" name="Google Shape;6584;p17"/>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85" name="Google Shape;6585;p17"/>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86" name="Google Shape;6586;p17"/>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87" name="Google Shape;6587;p17"/>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88" name="Google Shape;6588;p17"/>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89" name="Google Shape;6589;p17"/>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90" name="Google Shape;6590;p17"/>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91" name="Google Shape;6591;p17"/>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92" name="Google Shape;6592;p17"/>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93" name="Google Shape;6593;p17"/>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94" name="Google Shape;6594;p17"/>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95" name="Google Shape;6595;p17"/>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96" name="Google Shape;6596;p17"/>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97" name="Google Shape;6597;p17"/>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98" name="Google Shape;6598;p17"/>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99" name="Google Shape;6599;p17"/>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0" name="Google Shape;6600;p17"/>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1" name="Google Shape;6601;p17"/>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2" name="Google Shape;6602;p17"/>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3" name="Google Shape;6603;p17"/>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4" name="Google Shape;6604;p17"/>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5" name="Google Shape;6605;p17"/>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6" name="Google Shape;6606;p17"/>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7" name="Google Shape;6607;p17"/>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8" name="Google Shape;6608;p17"/>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9" name="Google Shape;6609;p17"/>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10" name="Google Shape;6610;p17"/>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11" name="Google Shape;6611;p17"/>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12" name="Google Shape;6612;p17"/>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13" name="Google Shape;6613;p17"/>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14" name="Google Shape;6614;p17"/>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15" name="Google Shape;6615;p17"/>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16" name="Google Shape;6616;p17"/>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17" name="Google Shape;6617;p17"/>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18" name="Google Shape;6618;p17"/>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19" name="Google Shape;6619;p17"/>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20" name="Google Shape;6620;p17"/>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21" name="Google Shape;6621;p17"/>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22" name="Google Shape;6622;p17"/>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23" name="Google Shape;6623;p17"/>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24" name="Google Shape;6624;p17"/>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25" name="Google Shape;6625;p17"/>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26" name="Google Shape;6626;p17"/>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27" name="Google Shape;6627;p17"/>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28" name="Google Shape;6628;p17"/>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29" name="Google Shape;6629;p17"/>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30" name="Google Shape;6630;p17"/>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31" name="Google Shape;6631;p17"/>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32" name="Google Shape;6632;p17"/>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33" name="Google Shape;6633;p17"/>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34" name="Google Shape;6634;p17"/>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35" name="Google Shape;6635;p17"/>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36" name="Google Shape;6636;p17"/>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37" name="Google Shape;6637;p17"/>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38" name="Google Shape;6638;p17"/>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39" name="Google Shape;6639;p17"/>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0" name="Google Shape;6640;p17"/>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1" name="Google Shape;6641;p17"/>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2" name="Google Shape;6642;p17"/>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3" name="Google Shape;6643;p17"/>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4" name="Google Shape;6644;p17"/>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5" name="Google Shape;6645;p17"/>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6" name="Google Shape;6646;p17"/>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7" name="Google Shape;6647;p17"/>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8" name="Google Shape;6648;p17"/>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9" name="Google Shape;6649;p17"/>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0" name="Google Shape;6650;p17"/>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1" name="Google Shape;6651;p17"/>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2" name="Google Shape;6652;p17"/>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3" name="Google Shape;6653;p17"/>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4" name="Google Shape;6654;p17"/>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5" name="Google Shape;6655;p17"/>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6" name="Google Shape;6656;p17"/>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7" name="Google Shape;6657;p17"/>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8" name="Google Shape;6658;p17"/>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9" name="Google Shape;6659;p17"/>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60" name="Google Shape;6660;p17"/>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61" name="Google Shape;6661;p17"/>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62" name="Google Shape;6662;p17"/>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63" name="Google Shape;6663;p17"/>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64" name="Google Shape;6664;p17"/>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65" name="Google Shape;6665;p17"/>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66" name="Google Shape;6666;p17"/>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67" name="Google Shape;6667;p17"/>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68" name="Google Shape;6668;p17"/>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69" name="Google Shape;6669;p17"/>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70" name="Google Shape;6670;p17"/>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71" name="Google Shape;6671;p17"/>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72" name="Google Shape;6672;p17"/>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73" name="Google Shape;6673;p17"/>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74" name="Google Shape;6674;p17"/>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75" name="Google Shape;6675;p17"/>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76" name="Google Shape;6676;p17"/>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77" name="Google Shape;6677;p17"/>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78" name="Google Shape;6678;p17"/>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79" name="Google Shape;6679;p17"/>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80" name="Google Shape;6680;p17"/>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81" name="Google Shape;6681;p17"/>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82" name="Google Shape;6682;p17"/>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83" name="Google Shape;6683;p17"/>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84" name="Google Shape;6684;p17"/>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685" name="Google Shape;6685;p17"/>
          <p:cNvSpPr/>
          <p:nvPr/>
        </p:nvSpPr>
        <p:spPr>
          <a:xfrm rot="-163756">
            <a:off x="851365" y="578304"/>
            <a:ext cx="10244320" cy="5701368"/>
          </a:xfrm>
          <a:prstGeom prst="rect">
            <a:avLst/>
          </a:prstGeom>
          <a:solidFill>
            <a:schemeClr val="accent4"/>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686" name="Google Shape;6686;p17"/>
          <p:cNvSpPr/>
          <p:nvPr/>
        </p:nvSpPr>
        <p:spPr>
          <a:xfrm>
            <a:off x="1227825" y="787950"/>
            <a:ext cx="9491400" cy="52821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nvGrpSpPr>
          <p:cNvPr id="6687" name="Google Shape;6687;p17"/>
          <p:cNvGrpSpPr/>
          <p:nvPr/>
        </p:nvGrpSpPr>
        <p:grpSpPr>
          <a:xfrm>
            <a:off x="7438762" y="625488"/>
            <a:ext cx="5996075" cy="5755370"/>
            <a:chOff x="6784201" y="1494616"/>
            <a:chExt cx="5325111" cy="5111341"/>
          </a:xfrm>
        </p:grpSpPr>
        <p:grpSp>
          <p:nvGrpSpPr>
            <p:cNvPr id="6688" name="Google Shape;6688;p17"/>
            <p:cNvGrpSpPr/>
            <p:nvPr/>
          </p:nvGrpSpPr>
          <p:grpSpPr>
            <a:xfrm>
              <a:off x="8063555" y="2025179"/>
              <a:ext cx="3100600" cy="2738430"/>
              <a:chOff x="5599794" y="1919818"/>
              <a:chExt cx="1993186" cy="1760369"/>
            </a:xfrm>
          </p:grpSpPr>
          <p:sp>
            <p:nvSpPr>
              <p:cNvPr id="6689" name="Google Shape;6689;p17"/>
              <p:cNvSpPr/>
              <p:nvPr/>
            </p:nvSpPr>
            <p:spPr>
              <a:xfrm>
                <a:off x="5614184" y="1928519"/>
                <a:ext cx="1960449" cy="1239420"/>
              </a:xfrm>
              <a:custGeom>
                <a:rect b="b" l="l" r="r" t="t"/>
                <a:pathLst>
                  <a:path extrusionOk="0" h="1239420" w="1960449">
                    <a:moveTo>
                      <a:pt x="224264" y="1000335"/>
                    </a:moveTo>
                    <a:cubicBezTo>
                      <a:pt x="224264" y="1000335"/>
                      <a:pt x="138565" y="1127868"/>
                      <a:pt x="54000" y="1052953"/>
                    </a:cubicBezTo>
                    <a:cubicBezTo>
                      <a:pt x="-30606" y="978038"/>
                      <a:pt x="2467" y="630272"/>
                      <a:pt x="31088" y="493879"/>
                    </a:cubicBezTo>
                    <a:cubicBezTo>
                      <a:pt x="59667" y="357481"/>
                      <a:pt x="159090" y="-11137"/>
                      <a:pt x="351902" y="258"/>
                    </a:cubicBezTo>
                    <a:cubicBezTo>
                      <a:pt x="421287" y="4355"/>
                      <a:pt x="427602" y="86739"/>
                      <a:pt x="448126" y="139469"/>
                    </a:cubicBezTo>
                    <a:cubicBezTo>
                      <a:pt x="485449" y="235511"/>
                      <a:pt x="627903" y="392850"/>
                      <a:pt x="1150880" y="539732"/>
                    </a:cubicBezTo>
                    <a:cubicBezTo>
                      <a:pt x="1241356" y="565146"/>
                      <a:pt x="1583382" y="678412"/>
                      <a:pt x="1626980" y="677866"/>
                    </a:cubicBezTo>
                    <a:cubicBezTo>
                      <a:pt x="1670579" y="677320"/>
                      <a:pt x="1759758" y="645218"/>
                      <a:pt x="1778461" y="677991"/>
                    </a:cubicBezTo>
                    <a:cubicBezTo>
                      <a:pt x="1797163" y="710769"/>
                      <a:pt x="1789674" y="760342"/>
                      <a:pt x="1789674" y="760342"/>
                    </a:cubicBezTo>
                    <a:cubicBezTo>
                      <a:pt x="1789674" y="760342"/>
                      <a:pt x="1844729" y="791525"/>
                      <a:pt x="1936054" y="824396"/>
                    </a:cubicBezTo>
                    <a:cubicBezTo>
                      <a:pt x="2016976" y="853526"/>
                      <a:pt x="1876345" y="1227350"/>
                      <a:pt x="1808134" y="1207426"/>
                    </a:cubicBezTo>
                    <a:cubicBezTo>
                      <a:pt x="1681387" y="1170417"/>
                      <a:pt x="1654588" y="1160504"/>
                      <a:pt x="1654588" y="1160504"/>
                    </a:cubicBezTo>
                    <a:cubicBezTo>
                      <a:pt x="1654588" y="1160504"/>
                      <a:pt x="1618803" y="1255189"/>
                      <a:pt x="1565448" y="1237131"/>
                    </a:cubicBezTo>
                    <a:cubicBezTo>
                      <a:pt x="1537840" y="1227784"/>
                      <a:pt x="1483150" y="1173777"/>
                      <a:pt x="1483150" y="1173777"/>
                    </a:cubicBezTo>
                    <a:cubicBezTo>
                      <a:pt x="1483150" y="1173777"/>
                      <a:pt x="933050" y="1033024"/>
                      <a:pt x="816910" y="995769"/>
                    </a:cubicBezTo>
                    <a:cubicBezTo>
                      <a:pt x="517632" y="899796"/>
                      <a:pt x="224264" y="1000335"/>
                      <a:pt x="224264" y="100033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90" name="Google Shape;6690;p17"/>
              <p:cNvSpPr/>
              <p:nvPr/>
            </p:nvSpPr>
            <p:spPr>
              <a:xfrm>
                <a:off x="5603420" y="1919818"/>
                <a:ext cx="1989560" cy="1267593"/>
              </a:xfrm>
              <a:custGeom>
                <a:rect b="b" l="l" r="r" t="t"/>
                <a:pathLst>
                  <a:path extrusionOk="0" h="1267593" w="1989560">
                    <a:moveTo>
                      <a:pt x="333195" y="1960"/>
                    </a:moveTo>
                    <a:cubicBezTo>
                      <a:pt x="254580" y="14194"/>
                      <a:pt x="187786" y="84947"/>
                      <a:pt x="132044" y="199391"/>
                    </a:cubicBezTo>
                    <a:cubicBezTo>
                      <a:pt x="87676" y="290393"/>
                      <a:pt x="54037" y="401802"/>
                      <a:pt x="32338" y="505272"/>
                    </a:cubicBezTo>
                    <a:cubicBezTo>
                      <a:pt x="-12879" y="720741"/>
                      <a:pt x="-16522" y="1010389"/>
                      <a:pt x="59258" y="1077498"/>
                    </a:cubicBezTo>
                    <a:cubicBezTo>
                      <a:pt x="75694" y="1092051"/>
                      <a:pt x="93303" y="1100560"/>
                      <a:pt x="111560" y="1103435"/>
                    </a:cubicBezTo>
                    <a:cubicBezTo>
                      <a:pt x="148762" y="1109292"/>
                      <a:pt x="184831" y="1091800"/>
                      <a:pt x="217945" y="1060177"/>
                    </a:cubicBezTo>
                    <a:cubicBezTo>
                      <a:pt x="226770" y="1051748"/>
                      <a:pt x="234664" y="1042810"/>
                      <a:pt x="241708" y="1034046"/>
                    </a:cubicBezTo>
                    <a:cubicBezTo>
                      <a:pt x="244420" y="1030621"/>
                      <a:pt x="245837" y="1028755"/>
                      <a:pt x="247537" y="1026423"/>
                    </a:cubicBezTo>
                    <a:cubicBezTo>
                      <a:pt x="250209" y="1025557"/>
                      <a:pt x="252637" y="1024699"/>
                      <a:pt x="257738" y="1023197"/>
                    </a:cubicBezTo>
                    <a:cubicBezTo>
                      <a:pt x="269518" y="1019719"/>
                      <a:pt x="282998" y="1016198"/>
                      <a:pt x="298422" y="1012502"/>
                    </a:cubicBezTo>
                    <a:cubicBezTo>
                      <a:pt x="450833" y="975951"/>
                      <a:pt x="622596" y="967596"/>
                      <a:pt x="788892" y="1011830"/>
                    </a:cubicBezTo>
                    <a:cubicBezTo>
                      <a:pt x="801928" y="1015287"/>
                      <a:pt x="814679" y="1019234"/>
                      <a:pt x="827431" y="1023326"/>
                    </a:cubicBezTo>
                    <a:cubicBezTo>
                      <a:pt x="872244" y="1037693"/>
                      <a:pt x="982596" y="1067856"/>
                      <a:pt x="1139379" y="1109227"/>
                    </a:cubicBezTo>
                    <a:cubicBezTo>
                      <a:pt x="1145168" y="1110758"/>
                      <a:pt x="1481567" y="1198076"/>
                      <a:pt x="1490554" y="1200408"/>
                    </a:cubicBezTo>
                    <a:cubicBezTo>
                      <a:pt x="1493024" y="1202772"/>
                      <a:pt x="1496950" y="1206160"/>
                      <a:pt x="1499258" y="1208322"/>
                    </a:cubicBezTo>
                    <a:cubicBezTo>
                      <a:pt x="1507840" y="1216288"/>
                      <a:pt x="1516908" y="1224198"/>
                      <a:pt x="1525773" y="1231582"/>
                    </a:cubicBezTo>
                    <a:cubicBezTo>
                      <a:pt x="1530792" y="1235736"/>
                      <a:pt x="1535488" y="1239784"/>
                      <a:pt x="1540144" y="1243318"/>
                    </a:cubicBezTo>
                    <a:cubicBezTo>
                      <a:pt x="1554110" y="1253859"/>
                      <a:pt x="1565890" y="1261036"/>
                      <a:pt x="1575686" y="1264352"/>
                    </a:cubicBezTo>
                    <a:cubicBezTo>
                      <a:pt x="1609164" y="1275687"/>
                      <a:pt x="1638068" y="1256434"/>
                      <a:pt x="1661790" y="1220065"/>
                    </a:cubicBezTo>
                    <a:cubicBezTo>
                      <a:pt x="1667619" y="1211111"/>
                      <a:pt x="1672598" y="1201496"/>
                      <a:pt x="1676970" y="1192157"/>
                    </a:cubicBezTo>
                    <a:cubicBezTo>
                      <a:pt x="1677051" y="1192000"/>
                      <a:pt x="1676849" y="1191878"/>
                      <a:pt x="1676930" y="1191720"/>
                    </a:cubicBezTo>
                    <a:cubicBezTo>
                      <a:pt x="1683528" y="1193902"/>
                      <a:pt x="1688386" y="1195619"/>
                      <a:pt x="1694215" y="1197452"/>
                    </a:cubicBezTo>
                    <a:cubicBezTo>
                      <a:pt x="1722512" y="1206366"/>
                      <a:pt x="1763358" y="1218774"/>
                      <a:pt x="1818898" y="1234991"/>
                    </a:cubicBezTo>
                    <a:cubicBezTo>
                      <a:pt x="1862131" y="1247621"/>
                      <a:pt x="1916093" y="1166104"/>
                      <a:pt x="1956170" y="1053234"/>
                    </a:cubicBezTo>
                    <a:cubicBezTo>
                      <a:pt x="1997339" y="937154"/>
                      <a:pt x="2004140" y="842642"/>
                      <a:pt x="1955562" y="825162"/>
                    </a:cubicBezTo>
                    <a:cubicBezTo>
                      <a:pt x="1916053" y="810937"/>
                      <a:pt x="1880267" y="796081"/>
                      <a:pt x="1849178" y="781386"/>
                    </a:cubicBezTo>
                    <a:cubicBezTo>
                      <a:pt x="1838328" y="776257"/>
                      <a:pt x="1829059" y="771739"/>
                      <a:pt x="1820962" y="767525"/>
                    </a:cubicBezTo>
                    <a:cubicBezTo>
                      <a:pt x="1820112" y="767088"/>
                      <a:pt x="1819869" y="767226"/>
                      <a:pt x="1819140" y="766833"/>
                    </a:cubicBezTo>
                    <a:cubicBezTo>
                      <a:pt x="1819262" y="765303"/>
                      <a:pt x="1819505" y="764611"/>
                      <a:pt x="1819626" y="762830"/>
                    </a:cubicBezTo>
                    <a:cubicBezTo>
                      <a:pt x="1820598" y="746006"/>
                      <a:pt x="1819626" y="728781"/>
                      <a:pt x="1815862" y="712657"/>
                    </a:cubicBezTo>
                    <a:cubicBezTo>
                      <a:pt x="1813513" y="702500"/>
                      <a:pt x="1809870" y="693376"/>
                      <a:pt x="1805174" y="685162"/>
                    </a:cubicBezTo>
                    <a:cubicBezTo>
                      <a:pt x="1790925" y="660165"/>
                      <a:pt x="1761981" y="659060"/>
                      <a:pt x="1703769" y="669014"/>
                    </a:cubicBezTo>
                    <a:cubicBezTo>
                      <a:pt x="1700085" y="669650"/>
                      <a:pt x="1696482" y="670188"/>
                      <a:pt x="1690815" y="671200"/>
                    </a:cubicBezTo>
                    <a:cubicBezTo>
                      <a:pt x="1662033" y="676341"/>
                      <a:pt x="1651791" y="677815"/>
                      <a:pt x="1641387" y="677944"/>
                    </a:cubicBezTo>
                    <a:cubicBezTo>
                      <a:pt x="1623333" y="678171"/>
                      <a:pt x="1540103" y="654846"/>
                      <a:pt x="1399512" y="611349"/>
                    </a:cubicBezTo>
                    <a:cubicBezTo>
                      <a:pt x="1394007" y="609644"/>
                      <a:pt x="1268555" y="570426"/>
                      <a:pt x="1260175" y="567819"/>
                    </a:cubicBezTo>
                    <a:cubicBezTo>
                      <a:pt x="1215201" y="553825"/>
                      <a:pt x="1187592" y="545563"/>
                      <a:pt x="1169497" y="540478"/>
                    </a:cubicBezTo>
                    <a:cubicBezTo>
                      <a:pt x="733960" y="418148"/>
                      <a:pt x="527829" y="282054"/>
                      <a:pt x="475892" y="148450"/>
                    </a:cubicBezTo>
                    <a:cubicBezTo>
                      <a:pt x="472693" y="140175"/>
                      <a:pt x="469860" y="131836"/>
                      <a:pt x="465164" y="116125"/>
                    </a:cubicBezTo>
                    <a:cubicBezTo>
                      <a:pt x="463990" y="112195"/>
                      <a:pt x="461237" y="102779"/>
                      <a:pt x="460509" y="100329"/>
                    </a:cubicBezTo>
                    <a:cubicBezTo>
                      <a:pt x="440349" y="34576"/>
                      <a:pt x="417396" y="3235"/>
                      <a:pt x="367321" y="276"/>
                    </a:cubicBezTo>
                    <a:cubicBezTo>
                      <a:pt x="355581" y="-416"/>
                      <a:pt x="344449" y="211"/>
                      <a:pt x="333195" y="1960"/>
                    </a:cubicBezTo>
                    <a:close/>
                    <a:moveTo>
                      <a:pt x="365742" y="28127"/>
                    </a:moveTo>
                    <a:cubicBezTo>
                      <a:pt x="400151" y="30163"/>
                      <a:pt x="416587" y="52752"/>
                      <a:pt x="433629" y="108317"/>
                    </a:cubicBezTo>
                    <a:cubicBezTo>
                      <a:pt x="434358" y="110693"/>
                      <a:pt x="437556" y="120121"/>
                      <a:pt x="438730" y="124068"/>
                    </a:cubicBezTo>
                    <a:cubicBezTo>
                      <a:pt x="443588" y="140483"/>
                      <a:pt x="446098" y="149369"/>
                      <a:pt x="449660" y="158566"/>
                    </a:cubicBezTo>
                    <a:cubicBezTo>
                      <a:pt x="505524" y="302230"/>
                      <a:pt x="718496" y="442736"/>
                      <a:pt x="1161644" y="567204"/>
                    </a:cubicBezTo>
                    <a:cubicBezTo>
                      <a:pt x="1179415" y="572191"/>
                      <a:pt x="1207186" y="580676"/>
                      <a:pt x="1251877" y="594590"/>
                    </a:cubicBezTo>
                    <a:cubicBezTo>
                      <a:pt x="1260216" y="597184"/>
                      <a:pt x="1385708" y="636415"/>
                      <a:pt x="1391213" y="638119"/>
                    </a:cubicBezTo>
                    <a:cubicBezTo>
                      <a:pt x="1539132" y="683883"/>
                      <a:pt x="1619244" y="706293"/>
                      <a:pt x="1642035" y="706014"/>
                    </a:cubicBezTo>
                    <a:cubicBezTo>
                      <a:pt x="1654624" y="705856"/>
                      <a:pt x="1665150" y="704302"/>
                      <a:pt x="1695794" y="698833"/>
                    </a:cubicBezTo>
                    <a:cubicBezTo>
                      <a:pt x="1701421" y="697829"/>
                      <a:pt x="1705145" y="697262"/>
                      <a:pt x="1708748" y="696643"/>
                    </a:cubicBezTo>
                    <a:cubicBezTo>
                      <a:pt x="1753237" y="689036"/>
                      <a:pt x="1775866" y="689826"/>
                      <a:pt x="1781088" y="699019"/>
                    </a:cubicBezTo>
                    <a:cubicBezTo>
                      <a:pt x="1784327" y="704710"/>
                      <a:pt x="1787079" y="711665"/>
                      <a:pt x="1788860" y="719336"/>
                    </a:cubicBezTo>
                    <a:cubicBezTo>
                      <a:pt x="1791937" y="732477"/>
                      <a:pt x="1792585" y="746880"/>
                      <a:pt x="1791775" y="761243"/>
                    </a:cubicBezTo>
                    <a:cubicBezTo>
                      <a:pt x="1791451" y="766428"/>
                      <a:pt x="1790966" y="770367"/>
                      <a:pt x="1790682" y="772339"/>
                    </a:cubicBezTo>
                    <a:cubicBezTo>
                      <a:pt x="1789832" y="778075"/>
                      <a:pt x="1792342" y="783746"/>
                      <a:pt x="1797402" y="786608"/>
                    </a:cubicBezTo>
                    <a:cubicBezTo>
                      <a:pt x="1799264" y="787661"/>
                      <a:pt x="1802988" y="789470"/>
                      <a:pt x="1808048" y="792126"/>
                    </a:cubicBezTo>
                    <a:cubicBezTo>
                      <a:pt x="1816469" y="796506"/>
                      <a:pt x="1826063" y="801477"/>
                      <a:pt x="1837236" y="806764"/>
                    </a:cubicBezTo>
                    <a:cubicBezTo>
                      <a:pt x="1869095" y="821831"/>
                      <a:pt x="1905528" y="837088"/>
                      <a:pt x="1945928" y="851629"/>
                    </a:cubicBezTo>
                    <a:cubicBezTo>
                      <a:pt x="1970986" y="860652"/>
                      <a:pt x="1965075" y="943833"/>
                      <a:pt x="1929695" y="1043595"/>
                    </a:cubicBezTo>
                    <a:cubicBezTo>
                      <a:pt x="1895569" y="1139722"/>
                      <a:pt x="1846668" y="1214090"/>
                      <a:pt x="1826751" y="1208265"/>
                    </a:cubicBezTo>
                    <a:cubicBezTo>
                      <a:pt x="1771373" y="1192101"/>
                      <a:pt x="1731013" y="1179487"/>
                      <a:pt x="1702959" y="1170638"/>
                    </a:cubicBezTo>
                    <a:cubicBezTo>
                      <a:pt x="1693163" y="1167553"/>
                      <a:pt x="1675027" y="1161910"/>
                      <a:pt x="1674339" y="1161655"/>
                    </a:cubicBezTo>
                    <a:cubicBezTo>
                      <a:pt x="1667134" y="1158983"/>
                      <a:pt x="1658956" y="1162436"/>
                      <a:pt x="1656244" y="1169634"/>
                    </a:cubicBezTo>
                    <a:cubicBezTo>
                      <a:pt x="1655475" y="1171629"/>
                      <a:pt x="1653896" y="1175285"/>
                      <a:pt x="1651588" y="1180211"/>
                    </a:cubicBezTo>
                    <a:cubicBezTo>
                      <a:pt x="1647702" y="1188466"/>
                      <a:pt x="1643331" y="1197064"/>
                      <a:pt x="1638270" y="1204852"/>
                    </a:cubicBezTo>
                    <a:cubicBezTo>
                      <a:pt x="1620782" y="1231712"/>
                      <a:pt x="1602566" y="1243909"/>
                      <a:pt x="1584875" y="1237930"/>
                    </a:cubicBezTo>
                    <a:cubicBezTo>
                      <a:pt x="1578682" y="1235825"/>
                      <a:pt x="1568966" y="1229793"/>
                      <a:pt x="1557227" y="1220936"/>
                    </a:cubicBezTo>
                    <a:cubicBezTo>
                      <a:pt x="1552936" y="1217673"/>
                      <a:pt x="1548119" y="1214357"/>
                      <a:pt x="1543423" y="1210459"/>
                    </a:cubicBezTo>
                    <a:cubicBezTo>
                      <a:pt x="1535003" y="1203444"/>
                      <a:pt x="1526542" y="1195578"/>
                      <a:pt x="1518324" y="1187939"/>
                    </a:cubicBezTo>
                    <a:cubicBezTo>
                      <a:pt x="1515450" y="1185263"/>
                      <a:pt x="1508123" y="1178507"/>
                      <a:pt x="1507637" y="1178026"/>
                    </a:cubicBezTo>
                    <a:cubicBezTo>
                      <a:pt x="1505896" y="1176285"/>
                      <a:pt x="1503953" y="1174860"/>
                      <a:pt x="1501565" y="1174245"/>
                    </a:cubicBezTo>
                    <a:cubicBezTo>
                      <a:pt x="1500189" y="1173905"/>
                      <a:pt x="1152171" y="1083700"/>
                      <a:pt x="1146342" y="1082158"/>
                    </a:cubicBezTo>
                    <a:cubicBezTo>
                      <a:pt x="990125" y="1040940"/>
                      <a:pt x="879854" y="1010712"/>
                      <a:pt x="835730" y="996556"/>
                    </a:cubicBezTo>
                    <a:cubicBezTo>
                      <a:pt x="822492" y="992318"/>
                      <a:pt x="809295" y="988334"/>
                      <a:pt x="795856" y="984756"/>
                    </a:cubicBezTo>
                    <a:cubicBezTo>
                      <a:pt x="624377" y="939154"/>
                      <a:pt x="448688" y="947460"/>
                      <a:pt x="292147" y="985003"/>
                    </a:cubicBezTo>
                    <a:cubicBezTo>
                      <a:pt x="276238" y="988812"/>
                      <a:pt x="261989" y="992702"/>
                      <a:pt x="249763" y="996309"/>
                    </a:cubicBezTo>
                    <a:cubicBezTo>
                      <a:pt x="245432" y="997580"/>
                      <a:pt x="235190" y="1001118"/>
                      <a:pt x="234461" y="1001369"/>
                    </a:cubicBezTo>
                    <a:cubicBezTo>
                      <a:pt x="231547" y="1002361"/>
                      <a:pt x="229199" y="1003932"/>
                      <a:pt x="227499" y="1006466"/>
                    </a:cubicBezTo>
                    <a:cubicBezTo>
                      <a:pt x="226244" y="1008344"/>
                      <a:pt x="223451" y="1011826"/>
                      <a:pt x="219686" y="1016485"/>
                    </a:cubicBezTo>
                    <a:cubicBezTo>
                      <a:pt x="213411" y="1024326"/>
                      <a:pt x="206206" y="1032669"/>
                      <a:pt x="198352" y="1040175"/>
                    </a:cubicBezTo>
                    <a:cubicBezTo>
                      <a:pt x="170906" y="1066382"/>
                      <a:pt x="142448" y="1079951"/>
                      <a:pt x="115771" y="1075754"/>
                    </a:cubicBezTo>
                    <a:cubicBezTo>
                      <a:pt x="102978" y="1073738"/>
                      <a:pt x="90348" y="1067832"/>
                      <a:pt x="77840" y="1056723"/>
                    </a:cubicBezTo>
                    <a:cubicBezTo>
                      <a:pt x="13312" y="999588"/>
                      <a:pt x="16875" y="715082"/>
                      <a:pt x="59704" y="510862"/>
                    </a:cubicBezTo>
                    <a:cubicBezTo>
                      <a:pt x="80956" y="409453"/>
                      <a:pt x="114273" y="300356"/>
                      <a:pt x="157466" y="211770"/>
                    </a:cubicBezTo>
                    <a:cubicBezTo>
                      <a:pt x="216771" y="90080"/>
                      <a:pt x="286399" y="23444"/>
                      <a:pt x="365742" y="2812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91" name="Google Shape;6691;p17"/>
              <p:cNvSpPr/>
              <p:nvPr/>
            </p:nvSpPr>
            <p:spPr>
              <a:xfrm>
                <a:off x="6497026" y="2908222"/>
                <a:ext cx="628883" cy="752365"/>
              </a:xfrm>
              <a:custGeom>
                <a:rect b="b" l="l" r="r" t="t"/>
                <a:pathLst>
                  <a:path extrusionOk="0" h="752365" w="628883">
                    <a:moveTo>
                      <a:pt x="628362" y="124568"/>
                    </a:moveTo>
                    <a:cubicBezTo>
                      <a:pt x="645404" y="59490"/>
                      <a:pt x="239620" y="-43600"/>
                      <a:pt x="218530" y="19899"/>
                    </a:cubicBezTo>
                    <a:cubicBezTo>
                      <a:pt x="203795" y="64145"/>
                      <a:pt x="199908" y="84532"/>
                      <a:pt x="218975" y="131243"/>
                    </a:cubicBezTo>
                    <a:cubicBezTo>
                      <a:pt x="238042" y="177950"/>
                      <a:pt x="294837" y="206745"/>
                      <a:pt x="294837" y="206745"/>
                    </a:cubicBezTo>
                    <a:cubicBezTo>
                      <a:pt x="294837" y="206745"/>
                      <a:pt x="121213" y="464586"/>
                      <a:pt x="30899" y="577763"/>
                    </a:cubicBezTo>
                    <a:cubicBezTo>
                      <a:pt x="-1769" y="618710"/>
                      <a:pt x="-31442" y="706963"/>
                      <a:pt x="69154" y="751408"/>
                    </a:cubicBezTo>
                    <a:cubicBezTo>
                      <a:pt x="104737" y="767143"/>
                      <a:pt x="216465" y="585455"/>
                      <a:pt x="349487" y="465869"/>
                    </a:cubicBezTo>
                    <a:cubicBezTo>
                      <a:pt x="644352" y="200749"/>
                      <a:pt x="619132" y="159645"/>
                      <a:pt x="628362" y="12456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92" name="Google Shape;6692;p17"/>
              <p:cNvSpPr/>
              <p:nvPr/>
            </p:nvSpPr>
            <p:spPr>
              <a:xfrm>
                <a:off x="6486111" y="2899290"/>
                <a:ext cx="657657" cy="780897"/>
              </a:xfrm>
              <a:custGeom>
                <a:rect b="b" l="l" r="r" t="t"/>
                <a:pathLst>
                  <a:path extrusionOk="0" h="780897" w="657657">
                    <a:moveTo>
                      <a:pt x="296805" y="1"/>
                    </a:moveTo>
                    <a:cubicBezTo>
                      <a:pt x="255028" y="98"/>
                      <a:pt x="227015" y="9263"/>
                      <a:pt x="220215" y="29698"/>
                    </a:cubicBezTo>
                    <a:cubicBezTo>
                      <a:pt x="202727" y="82380"/>
                      <a:pt x="202160" y="104697"/>
                      <a:pt x="221024" y="150935"/>
                    </a:cubicBezTo>
                    <a:cubicBezTo>
                      <a:pt x="229201" y="170905"/>
                      <a:pt x="243491" y="188680"/>
                      <a:pt x="262072" y="204820"/>
                    </a:cubicBezTo>
                    <a:cubicBezTo>
                      <a:pt x="270938" y="212515"/>
                      <a:pt x="280410" y="219458"/>
                      <a:pt x="289640" y="225336"/>
                    </a:cubicBezTo>
                    <a:cubicBezTo>
                      <a:pt x="280977" y="238059"/>
                      <a:pt x="263287" y="264643"/>
                      <a:pt x="253693" y="278633"/>
                    </a:cubicBezTo>
                    <a:cubicBezTo>
                      <a:pt x="219972" y="327863"/>
                      <a:pt x="185725" y="377230"/>
                      <a:pt x="153096" y="423281"/>
                    </a:cubicBezTo>
                    <a:cubicBezTo>
                      <a:pt x="149251" y="428754"/>
                      <a:pt x="145324" y="434065"/>
                      <a:pt x="141559" y="439392"/>
                    </a:cubicBezTo>
                    <a:cubicBezTo>
                      <a:pt x="98366" y="500078"/>
                      <a:pt x="61812" y="549416"/>
                      <a:pt x="34729" y="583348"/>
                    </a:cubicBezTo>
                    <a:cubicBezTo>
                      <a:pt x="-18584" y="650195"/>
                      <a:pt x="-15386" y="736946"/>
                      <a:pt x="78611" y="778488"/>
                    </a:cubicBezTo>
                    <a:cubicBezTo>
                      <a:pt x="99783" y="787847"/>
                      <a:pt x="122129" y="770039"/>
                      <a:pt x="163581" y="723324"/>
                    </a:cubicBezTo>
                    <a:cubicBezTo>
                      <a:pt x="177305" y="707852"/>
                      <a:pt x="254219" y="615470"/>
                      <a:pt x="278710" y="587756"/>
                    </a:cubicBezTo>
                    <a:cubicBezTo>
                      <a:pt x="312633" y="549356"/>
                      <a:pt x="343804" y="517801"/>
                      <a:pt x="373962" y="490678"/>
                    </a:cubicBezTo>
                    <a:cubicBezTo>
                      <a:pt x="591509" y="295105"/>
                      <a:pt x="644256" y="221802"/>
                      <a:pt x="655267" y="150660"/>
                    </a:cubicBezTo>
                    <a:cubicBezTo>
                      <a:pt x="655874" y="146863"/>
                      <a:pt x="656076" y="144802"/>
                      <a:pt x="656683" y="142608"/>
                    </a:cubicBezTo>
                    <a:cubicBezTo>
                      <a:pt x="667897" y="99856"/>
                      <a:pt x="581146" y="56626"/>
                      <a:pt x="456220" y="24800"/>
                    </a:cubicBezTo>
                    <a:cubicBezTo>
                      <a:pt x="394163" y="8992"/>
                      <a:pt x="338582" y="-100"/>
                      <a:pt x="296805" y="1"/>
                    </a:cubicBezTo>
                    <a:close/>
                    <a:moveTo>
                      <a:pt x="264258" y="30532"/>
                    </a:moveTo>
                    <a:cubicBezTo>
                      <a:pt x="274702" y="28617"/>
                      <a:pt x="289438" y="27953"/>
                      <a:pt x="308059" y="28755"/>
                    </a:cubicBezTo>
                    <a:cubicBezTo>
                      <a:pt x="346638" y="30414"/>
                      <a:pt x="397603" y="38713"/>
                      <a:pt x="449298" y="51874"/>
                    </a:cubicBezTo>
                    <a:cubicBezTo>
                      <a:pt x="500952" y="65042"/>
                      <a:pt x="549246" y="81745"/>
                      <a:pt x="583210" y="98585"/>
                    </a:cubicBezTo>
                    <a:cubicBezTo>
                      <a:pt x="615676" y="114676"/>
                      <a:pt x="631099" y="129335"/>
                      <a:pt x="629561" y="135233"/>
                    </a:cubicBezTo>
                    <a:cubicBezTo>
                      <a:pt x="628671" y="138560"/>
                      <a:pt x="628346" y="141750"/>
                      <a:pt x="627618" y="146418"/>
                    </a:cubicBezTo>
                    <a:cubicBezTo>
                      <a:pt x="617821" y="209564"/>
                      <a:pt x="568313" y="278091"/>
                      <a:pt x="355139" y="469717"/>
                    </a:cubicBezTo>
                    <a:cubicBezTo>
                      <a:pt x="324090" y="497653"/>
                      <a:pt x="292514" y="530050"/>
                      <a:pt x="257943" y="569192"/>
                    </a:cubicBezTo>
                    <a:cubicBezTo>
                      <a:pt x="233087" y="597298"/>
                      <a:pt x="155768" y="689737"/>
                      <a:pt x="142369" y="704804"/>
                    </a:cubicBezTo>
                    <a:cubicBezTo>
                      <a:pt x="125651" y="723652"/>
                      <a:pt x="112899" y="736480"/>
                      <a:pt x="102860" y="744394"/>
                    </a:cubicBezTo>
                    <a:cubicBezTo>
                      <a:pt x="97921" y="748269"/>
                      <a:pt x="93872" y="751045"/>
                      <a:pt x="90877" y="752191"/>
                    </a:cubicBezTo>
                    <a:cubicBezTo>
                      <a:pt x="89379" y="752770"/>
                      <a:pt x="89136" y="752535"/>
                      <a:pt x="89622" y="752758"/>
                    </a:cubicBezTo>
                    <a:cubicBezTo>
                      <a:pt x="15541" y="720012"/>
                      <a:pt x="13436" y="655170"/>
                      <a:pt x="56751" y="600913"/>
                    </a:cubicBezTo>
                    <a:cubicBezTo>
                      <a:pt x="84198" y="566492"/>
                      <a:pt x="120833" y="517064"/>
                      <a:pt x="164310" y="455998"/>
                    </a:cubicBezTo>
                    <a:cubicBezTo>
                      <a:pt x="168115" y="450650"/>
                      <a:pt x="242641" y="344140"/>
                      <a:pt x="276403" y="294802"/>
                    </a:cubicBezTo>
                    <a:cubicBezTo>
                      <a:pt x="288223" y="277532"/>
                      <a:pt x="320608" y="229578"/>
                      <a:pt x="321175" y="228748"/>
                    </a:cubicBezTo>
                    <a:cubicBezTo>
                      <a:pt x="325871" y="221773"/>
                      <a:pt x="323563" y="212410"/>
                      <a:pt x="316074" y="208605"/>
                    </a:cubicBezTo>
                    <a:cubicBezTo>
                      <a:pt x="314090" y="207593"/>
                      <a:pt x="310326" y="205366"/>
                      <a:pt x="305306" y="202217"/>
                    </a:cubicBezTo>
                    <a:cubicBezTo>
                      <a:pt x="296926" y="196910"/>
                      <a:pt x="288182" y="190627"/>
                      <a:pt x="280167" y="183656"/>
                    </a:cubicBezTo>
                    <a:cubicBezTo>
                      <a:pt x="264623" y="170156"/>
                      <a:pt x="253045" y="155801"/>
                      <a:pt x="246770" y="140426"/>
                    </a:cubicBezTo>
                    <a:cubicBezTo>
                      <a:pt x="230659" y="100993"/>
                      <a:pt x="231063" y="85259"/>
                      <a:pt x="246609" y="38466"/>
                    </a:cubicBezTo>
                    <a:cubicBezTo>
                      <a:pt x="247661" y="35309"/>
                      <a:pt x="253814" y="32447"/>
                      <a:pt x="264258" y="3053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93" name="Google Shape;6693;p17"/>
              <p:cNvSpPr/>
              <p:nvPr/>
            </p:nvSpPr>
            <p:spPr>
              <a:xfrm>
                <a:off x="5599794" y="1923710"/>
                <a:ext cx="448387" cy="1081154"/>
              </a:xfrm>
              <a:custGeom>
                <a:rect b="b" l="l" r="r" t="t"/>
                <a:pathLst>
                  <a:path extrusionOk="0" h="1081154" w="448387">
                    <a:moveTo>
                      <a:pt x="229262" y="1004651"/>
                    </a:moveTo>
                    <a:cubicBezTo>
                      <a:pt x="229262" y="1004651"/>
                      <a:pt x="155749" y="1111019"/>
                      <a:pt x="87781" y="1072910"/>
                    </a:cubicBezTo>
                    <a:cubicBezTo>
                      <a:pt x="53817" y="1053852"/>
                      <a:pt x="-58559" y="925615"/>
                      <a:pt x="38839" y="490543"/>
                    </a:cubicBezTo>
                    <a:cubicBezTo>
                      <a:pt x="123040" y="114367"/>
                      <a:pt x="257721" y="24551"/>
                      <a:pt x="315569" y="5630"/>
                    </a:cubicBezTo>
                    <a:cubicBezTo>
                      <a:pt x="421103" y="-28888"/>
                      <a:pt x="448387" y="106602"/>
                      <a:pt x="448387" y="106602"/>
                    </a:cubicBezTo>
                    <a:cubicBezTo>
                      <a:pt x="448387" y="106602"/>
                      <a:pt x="326701" y="54195"/>
                      <a:pt x="259785" y="179388"/>
                    </a:cubicBezTo>
                    <a:cubicBezTo>
                      <a:pt x="178499" y="331399"/>
                      <a:pt x="168338" y="355319"/>
                      <a:pt x="132836" y="491737"/>
                    </a:cubicBezTo>
                    <a:cubicBezTo>
                      <a:pt x="94379" y="639348"/>
                      <a:pt x="80454" y="817052"/>
                      <a:pt x="90412" y="919867"/>
                    </a:cubicBezTo>
                    <a:cubicBezTo>
                      <a:pt x="103892" y="1059082"/>
                      <a:pt x="229262" y="1004651"/>
                      <a:pt x="229262" y="100465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94" name="Google Shape;6694;p17"/>
              <p:cNvSpPr/>
              <p:nvPr/>
            </p:nvSpPr>
            <p:spPr>
              <a:xfrm>
                <a:off x="7106402" y="2586160"/>
                <a:ext cx="300694" cy="578914"/>
              </a:xfrm>
              <a:custGeom>
                <a:rect b="b" l="l" r="r" t="t"/>
                <a:pathLst>
                  <a:path extrusionOk="0" h="578914" w="300694">
                    <a:moveTo>
                      <a:pt x="155934" y="24252"/>
                    </a:moveTo>
                    <a:cubicBezTo>
                      <a:pt x="155934" y="24252"/>
                      <a:pt x="264302" y="-35024"/>
                      <a:pt x="289684" y="31766"/>
                    </a:cubicBezTo>
                    <a:cubicBezTo>
                      <a:pt x="315066" y="98560"/>
                      <a:pt x="293853" y="215259"/>
                      <a:pt x="253737" y="316572"/>
                    </a:cubicBezTo>
                    <a:cubicBezTo>
                      <a:pt x="208681" y="430360"/>
                      <a:pt x="176741" y="503559"/>
                      <a:pt x="114400" y="563613"/>
                    </a:cubicBezTo>
                    <a:cubicBezTo>
                      <a:pt x="60641" y="615425"/>
                      <a:pt x="0" y="519043"/>
                      <a:pt x="0" y="519043"/>
                    </a:cubicBezTo>
                    <a:cubicBezTo>
                      <a:pt x="0" y="519043"/>
                      <a:pt x="67644" y="524900"/>
                      <a:pt x="165852" y="306168"/>
                    </a:cubicBezTo>
                    <a:cubicBezTo>
                      <a:pt x="271427" y="71073"/>
                      <a:pt x="155934" y="24252"/>
                      <a:pt x="155934" y="2425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695" name="Google Shape;6695;p17"/>
              <p:cNvGrpSpPr/>
              <p:nvPr/>
            </p:nvGrpSpPr>
            <p:grpSpPr>
              <a:xfrm>
                <a:off x="5907463" y="2638782"/>
                <a:ext cx="1619898" cy="457016"/>
                <a:chOff x="5907463" y="2638782"/>
                <a:chExt cx="1619898" cy="457016"/>
              </a:xfrm>
            </p:grpSpPr>
            <p:sp>
              <p:nvSpPr>
                <p:cNvPr id="6696" name="Google Shape;6696;p17"/>
                <p:cNvSpPr/>
                <p:nvPr/>
              </p:nvSpPr>
              <p:spPr>
                <a:xfrm>
                  <a:off x="5907463" y="2813884"/>
                  <a:ext cx="684625" cy="96059"/>
                </a:xfrm>
                <a:custGeom>
                  <a:rect b="b" l="l" r="r" t="t"/>
                  <a:pathLst>
                    <a:path extrusionOk="0" h="96059" w="684625">
                      <a:moveTo>
                        <a:pt x="24861" y="13993"/>
                      </a:moveTo>
                      <a:cubicBezTo>
                        <a:pt x="19923" y="14605"/>
                        <a:pt x="7900" y="16111"/>
                        <a:pt x="7050" y="16228"/>
                      </a:cubicBezTo>
                      <a:cubicBezTo>
                        <a:pt x="2476" y="16876"/>
                        <a:pt x="-561" y="21130"/>
                        <a:pt x="87" y="25721"/>
                      </a:cubicBezTo>
                      <a:cubicBezTo>
                        <a:pt x="735" y="30312"/>
                        <a:pt x="4985" y="33323"/>
                        <a:pt x="9600" y="32676"/>
                      </a:cubicBezTo>
                      <a:cubicBezTo>
                        <a:pt x="10369" y="32562"/>
                        <a:pt x="22068" y="31089"/>
                        <a:pt x="26966" y="30485"/>
                      </a:cubicBezTo>
                      <a:cubicBezTo>
                        <a:pt x="78094" y="24130"/>
                        <a:pt x="134768" y="18936"/>
                        <a:pt x="188689" y="17248"/>
                      </a:cubicBezTo>
                      <a:cubicBezTo>
                        <a:pt x="227025" y="16050"/>
                        <a:pt x="260948" y="16981"/>
                        <a:pt x="288759" y="19908"/>
                      </a:cubicBezTo>
                      <a:cubicBezTo>
                        <a:pt x="324342" y="23656"/>
                        <a:pt x="366118" y="30101"/>
                        <a:pt x="412834" y="38602"/>
                      </a:cubicBezTo>
                      <a:cubicBezTo>
                        <a:pt x="435018" y="42646"/>
                        <a:pt x="458051" y="46978"/>
                        <a:pt x="481854" y="51860"/>
                      </a:cubicBezTo>
                      <a:cubicBezTo>
                        <a:pt x="527234" y="61170"/>
                        <a:pt x="572897" y="71323"/>
                        <a:pt x="616738" y="81775"/>
                      </a:cubicBezTo>
                      <a:cubicBezTo>
                        <a:pt x="632080" y="85435"/>
                        <a:pt x="673290" y="95608"/>
                        <a:pt x="673979" y="95782"/>
                      </a:cubicBezTo>
                      <a:cubicBezTo>
                        <a:pt x="678472" y="96940"/>
                        <a:pt x="683208" y="94389"/>
                        <a:pt x="684382" y="89900"/>
                      </a:cubicBezTo>
                      <a:cubicBezTo>
                        <a:pt x="685516" y="85410"/>
                        <a:pt x="682561" y="80703"/>
                        <a:pt x="678067" y="79549"/>
                      </a:cubicBezTo>
                      <a:cubicBezTo>
                        <a:pt x="677338" y="79367"/>
                        <a:pt x="636209" y="69214"/>
                        <a:pt x="620827" y="65538"/>
                      </a:cubicBezTo>
                      <a:cubicBezTo>
                        <a:pt x="576824" y="55045"/>
                        <a:pt x="530999" y="44581"/>
                        <a:pt x="485457" y="35234"/>
                      </a:cubicBezTo>
                      <a:cubicBezTo>
                        <a:pt x="461533" y="30328"/>
                        <a:pt x="438337" y="26085"/>
                        <a:pt x="415991" y="22021"/>
                      </a:cubicBezTo>
                      <a:cubicBezTo>
                        <a:pt x="368911" y="13447"/>
                        <a:pt x="326649" y="6820"/>
                        <a:pt x="290540" y="3023"/>
                      </a:cubicBezTo>
                      <a:cubicBezTo>
                        <a:pt x="261920" y="3"/>
                        <a:pt x="227349" y="-636"/>
                        <a:pt x="188325" y="582"/>
                      </a:cubicBezTo>
                      <a:cubicBezTo>
                        <a:pt x="133797" y="2290"/>
                        <a:pt x="76434" y="7581"/>
                        <a:pt x="24861" y="1399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97" name="Google Shape;6697;p17"/>
                <p:cNvSpPr/>
                <p:nvPr/>
              </p:nvSpPr>
              <p:spPr>
                <a:xfrm>
                  <a:off x="7159192" y="2638782"/>
                  <a:ext cx="124324" cy="374231"/>
                </a:xfrm>
                <a:custGeom>
                  <a:rect b="b" l="l" r="r" t="t"/>
                  <a:pathLst>
                    <a:path extrusionOk="0" h="374231" w="124324">
                      <a:moveTo>
                        <a:pt x="97031" y="1076"/>
                      </a:moveTo>
                      <a:cubicBezTo>
                        <a:pt x="92983" y="3351"/>
                        <a:pt x="91486" y="8355"/>
                        <a:pt x="93753" y="12395"/>
                      </a:cubicBezTo>
                      <a:cubicBezTo>
                        <a:pt x="94765" y="14152"/>
                        <a:pt x="96869" y="17828"/>
                        <a:pt x="98853" y="23750"/>
                      </a:cubicBezTo>
                      <a:cubicBezTo>
                        <a:pt x="110512" y="58187"/>
                        <a:pt x="111686" y="104862"/>
                        <a:pt x="94441" y="163095"/>
                      </a:cubicBezTo>
                      <a:cubicBezTo>
                        <a:pt x="88895" y="181849"/>
                        <a:pt x="80191" y="204976"/>
                        <a:pt x="68371" y="231220"/>
                      </a:cubicBezTo>
                      <a:cubicBezTo>
                        <a:pt x="63756" y="241434"/>
                        <a:pt x="58453" y="252161"/>
                        <a:pt x="53109" y="263087"/>
                      </a:cubicBezTo>
                      <a:cubicBezTo>
                        <a:pt x="41855" y="286194"/>
                        <a:pt x="29711" y="309604"/>
                        <a:pt x="17445" y="332181"/>
                      </a:cubicBezTo>
                      <a:cubicBezTo>
                        <a:pt x="13154" y="340082"/>
                        <a:pt x="1860" y="360113"/>
                        <a:pt x="1051" y="361525"/>
                      </a:cubicBezTo>
                      <a:cubicBezTo>
                        <a:pt x="-1257" y="365541"/>
                        <a:pt x="403" y="370735"/>
                        <a:pt x="4410" y="373054"/>
                      </a:cubicBezTo>
                      <a:cubicBezTo>
                        <a:pt x="8418" y="375374"/>
                        <a:pt x="13235" y="374188"/>
                        <a:pt x="15543" y="370172"/>
                      </a:cubicBezTo>
                      <a:cubicBezTo>
                        <a:pt x="16393" y="368707"/>
                        <a:pt x="28011" y="348324"/>
                        <a:pt x="32343" y="340350"/>
                      </a:cubicBezTo>
                      <a:cubicBezTo>
                        <a:pt x="44730" y="317563"/>
                        <a:pt x="56995" y="293699"/>
                        <a:pt x="68330" y="270341"/>
                      </a:cubicBezTo>
                      <a:cubicBezTo>
                        <a:pt x="73755" y="259270"/>
                        <a:pt x="78896" y="248413"/>
                        <a:pt x="83551" y="238041"/>
                      </a:cubicBezTo>
                      <a:cubicBezTo>
                        <a:pt x="95655" y="211158"/>
                        <a:pt x="104966" y="187642"/>
                        <a:pt x="110795" y="168041"/>
                      </a:cubicBezTo>
                      <a:cubicBezTo>
                        <a:pt x="129012" y="106417"/>
                        <a:pt x="127352" y="56293"/>
                        <a:pt x="114600" y="18645"/>
                      </a:cubicBezTo>
                      <a:cubicBezTo>
                        <a:pt x="112252" y="11703"/>
                        <a:pt x="110269" y="6934"/>
                        <a:pt x="108771" y="4286"/>
                      </a:cubicBezTo>
                      <a:cubicBezTo>
                        <a:pt x="106504" y="246"/>
                        <a:pt x="101039" y="-1195"/>
                        <a:pt x="97031" y="107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98" name="Google Shape;6698;p17"/>
                <p:cNvSpPr/>
                <p:nvPr/>
              </p:nvSpPr>
              <p:spPr>
                <a:xfrm>
                  <a:off x="6743303" y="2856789"/>
                  <a:ext cx="404903" cy="117178"/>
                </a:xfrm>
                <a:custGeom>
                  <a:rect b="b" l="l" r="r" t="t"/>
                  <a:pathLst>
                    <a:path extrusionOk="0" h="117178" w="404903">
                      <a:moveTo>
                        <a:pt x="7471" y="1514"/>
                      </a:moveTo>
                      <a:cubicBezTo>
                        <a:pt x="2856" y="1862"/>
                        <a:pt x="-301" y="5995"/>
                        <a:pt x="23" y="10619"/>
                      </a:cubicBezTo>
                      <a:cubicBezTo>
                        <a:pt x="387" y="15241"/>
                        <a:pt x="4071" y="18444"/>
                        <a:pt x="8686" y="18095"/>
                      </a:cubicBezTo>
                      <a:cubicBezTo>
                        <a:pt x="10831" y="17934"/>
                        <a:pt x="15163" y="17986"/>
                        <a:pt x="20951" y="17735"/>
                      </a:cubicBezTo>
                      <a:cubicBezTo>
                        <a:pt x="30667" y="17322"/>
                        <a:pt x="41273" y="17152"/>
                        <a:pt x="53013" y="17144"/>
                      </a:cubicBezTo>
                      <a:cubicBezTo>
                        <a:pt x="86410" y="17128"/>
                        <a:pt x="120090" y="18881"/>
                        <a:pt x="151665" y="23459"/>
                      </a:cubicBezTo>
                      <a:cubicBezTo>
                        <a:pt x="172594" y="26499"/>
                        <a:pt x="191864" y="30843"/>
                        <a:pt x="209189" y="36118"/>
                      </a:cubicBezTo>
                      <a:cubicBezTo>
                        <a:pt x="232831" y="43311"/>
                        <a:pt x="257848" y="51986"/>
                        <a:pt x="283067" y="62516"/>
                      </a:cubicBezTo>
                      <a:cubicBezTo>
                        <a:pt x="310231" y="73850"/>
                        <a:pt x="336503" y="86436"/>
                        <a:pt x="361034" y="99046"/>
                      </a:cubicBezTo>
                      <a:cubicBezTo>
                        <a:pt x="369616" y="103458"/>
                        <a:pt x="377470" y="107502"/>
                        <a:pt x="384230" y="111210"/>
                      </a:cubicBezTo>
                      <a:cubicBezTo>
                        <a:pt x="388278" y="113429"/>
                        <a:pt x="390748" y="115291"/>
                        <a:pt x="392205" y="116121"/>
                      </a:cubicBezTo>
                      <a:cubicBezTo>
                        <a:pt x="396213" y="118440"/>
                        <a:pt x="401435" y="116777"/>
                        <a:pt x="403742" y="112761"/>
                      </a:cubicBezTo>
                      <a:cubicBezTo>
                        <a:pt x="406050" y="108745"/>
                        <a:pt x="404835" y="103507"/>
                        <a:pt x="400828" y="101187"/>
                      </a:cubicBezTo>
                      <a:cubicBezTo>
                        <a:pt x="399249" y="100296"/>
                        <a:pt x="396132" y="98641"/>
                        <a:pt x="391962" y="96366"/>
                      </a:cubicBezTo>
                      <a:cubicBezTo>
                        <a:pt x="385080" y="92585"/>
                        <a:pt x="377511" y="88683"/>
                        <a:pt x="368766" y="84201"/>
                      </a:cubicBezTo>
                      <a:cubicBezTo>
                        <a:pt x="343870" y="71397"/>
                        <a:pt x="317031" y="58884"/>
                        <a:pt x="289464" y="47363"/>
                      </a:cubicBezTo>
                      <a:cubicBezTo>
                        <a:pt x="263758" y="36632"/>
                        <a:pt x="238376" y="27163"/>
                        <a:pt x="214128" y="19796"/>
                      </a:cubicBezTo>
                      <a:cubicBezTo>
                        <a:pt x="195912" y="14254"/>
                        <a:pt x="175671" y="10116"/>
                        <a:pt x="153933" y="6963"/>
                      </a:cubicBezTo>
                      <a:cubicBezTo>
                        <a:pt x="121507" y="2255"/>
                        <a:pt x="87179" y="-20"/>
                        <a:pt x="53013" y="0"/>
                      </a:cubicBezTo>
                      <a:cubicBezTo>
                        <a:pt x="41071" y="4"/>
                        <a:pt x="30060" y="251"/>
                        <a:pt x="20142" y="680"/>
                      </a:cubicBezTo>
                      <a:cubicBezTo>
                        <a:pt x="14151" y="935"/>
                        <a:pt x="9778" y="1344"/>
                        <a:pt x="7471" y="15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99" name="Google Shape;6699;p17"/>
                <p:cNvSpPr/>
                <p:nvPr/>
              </p:nvSpPr>
              <p:spPr>
                <a:xfrm>
                  <a:off x="6740358" y="2939379"/>
                  <a:ext cx="74467" cy="150490"/>
                </a:xfrm>
                <a:custGeom>
                  <a:rect b="b" l="l" r="r" t="t"/>
                  <a:pathLst>
                    <a:path extrusionOk="0" h="150490" w="74467">
                      <a:moveTo>
                        <a:pt x="8473" y="1"/>
                      </a:moveTo>
                      <a:cubicBezTo>
                        <a:pt x="3817" y="-68"/>
                        <a:pt x="133" y="3681"/>
                        <a:pt x="93" y="8320"/>
                      </a:cubicBezTo>
                      <a:cubicBezTo>
                        <a:pt x="52" y="10903"/>
                        <a:pt x="-69" y="15445"/>
                        <a:pt x="52" y="21071"/>
                      </a:cubicBezTo>
                      <a:cubicBezTo>
                        <a:pt x="255" y="29815"/>
                        <a:pt x="1024" y="38705"/>
                        <a:pt x="1753" y="46830"/>
                      </a:cubicBezTo>
                      <a:cubicBezTo>
                        <a:pt x="2927" y="59035"/>
                        <a:pt x="4708" y="68576"/>
                        <a:pt x="7339" y="75721"/>
                      </a:cubicBezTo>
                      <a:cubicBezTo>
                        <a:pt x="13007" y="91148"/>
                        <a:pt x="21670" y="106135"/>
                        <a:pt x="32883" y="120173"/>
                      </a:cubicBezTo>
                      <a:cubicBezTo>
                        <a:pt x="39036" y="127841"/>
                        <a:pt x="45796" y="134965"/>
                        <a:pt x="52152" y="141090"/>
                      </a:cubicBezTo>
                      <a:cubicBezTo>
                        <a:pt x="55998" y="144794"/>
                        <a:pt x="58589" y="147166"/>
                        <a:pt x="60370" y="148612"/>
                      </a:cubicBezTo>
                      <a:cubicBezTo>
                        <a:pt x="63972" y="151539"/>
                        <a:pt x="69640" y="150984"/>
                        <a:pt x="72554" y="147385"/>
                      </a:cubicBezTo>
                      <a:cubicBezTo>
                        <a:pt x="75510" y="143782"/>
                        <a:pt x="74983" y="138556"/>
                        <a:pt x="71380" y="135633"/>
                      </a:cubicBezTo>
                      <a:cubicBezTo>
                        <a:pt x="69964" y="134476"/>
                        <a:pt x="67171" y="132298"/>
                        <a:pt x="63689" y="128938"/>
                      </a:cubicBezTo>
                      <a:cubicBezTo>
                        <a:pt x="57819" y="123295"/>
                        <a:pt x="51990" y="116652"/>
                        <a:pt x="46323" y="109588"/>
                      </a:cubicBezTo>
                      <a:cubicBezTo>
                        <a:pt x="36162" y="96860"/>
                        <a:pt x="28025" y="83732"/>
                        <a:pt x="23005" y="70183"/>
                      </a:cubicBezTo>
                      <a:cubicBezTo>
                        <a:pt x="21022" y="64714"/>
                        <a:pt x="19322" y="56039"/>
                        <a:pt x="18310" y="45162"/>
                      </a:cubicBezTo>
                      <a:cubicBezTo>
                        <a:pt x="17581" y="37482"/>
                        <a:pt x="17338" y="29038"/>
                        <a:pt x="17136" y="20663"/>
                      </a:cubicBezTo>
                      <a:cubicBezTo>
                        <a:pt x="17014" y="15262"/>
                        <a:pt x="16812" y="11214"/>
                        <a:pt x="16852" y="8830"/>
                      </a:cubicBezTo>
                      <a:cubicBezTo>
                        <a:pt x="16893" y="4191"/>
                        <a:pt x="13128" y="70"/>
                        <a:pt x="84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00" name="Google Shape;6700;p17"/>
                <p:cNvSpPr/>
                <p:nvPr/>
              </p:nvSpPr>
              <p:spPr>
                <a:xfrm>
                  <a:off x="7382120" y="2748746"/>
                  <a:ext cx="145241" cy="58229"/>
                </a:xfrm>
                <a:custGeom>
                  <a:rect b="b" l="l" r="r" t="t"/>
                  <a:pathLst>
                    <a:path extrusionOk="0" h="58229" w="145241">
                      <a:moveTo>
                        <a:pt x="10808" y="400"/>
                      </a:moveTo>
                      <a:cubicBezTo>
                        <a:pt x="6396" y="-1012"/>
                        <a:pt x="1821" y="1433"/>
                        <a:pt x="404" y="5849"/>
                      </a:cubicBezTo>
                      <a:cubicBezTo>
                        <a:pt x="-1013" y="10266"/>
                        <a:pt x="1416" y="14877"/>
                        <a:pt x="5829" y="16289"/>
                      </a:cubicBezTo>
                      <a:lnTo>
                        <a:pt x="134438" y="57827"/>
                      </a:lnTo>
                      <a:cubicBezTo>
                        <a:pt x="138850" y="59244"/>
                        <a:pt x="143425" y="56795"/>
                        <a:pt x="144841" y="52378"/>
                      </a:cubicBezTo>
                      <a:cubicBezTo>
                        <a:pt x="146258" y="47962"/>
                        <a:pt x="143789" y="42922"/>
                        <a:pt x="139376" y="41505"/>
                      </a:cubicBezTo>
                      <a:lnTo>
                        <a:pt x="10808" y="40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01" name="Google Shape;6701;p17"/>
                <p:cNvSpPr/>
                <p:nvPr/>
              </p:nvSpPr>
              <p:spPr>
                <a:xfrm>
                  <a:off x="7371478" y="2795971"/>
                  <a:ext cx="145281" cy="58229"/>
                </a:xfrm>
                <a:custGeom>
                  <a:rect b="b" l="l" r="r" t="t"/>
                  <a:pathLst>
                    <a:path extrusionOk="0" h="58229" w="145281">
                      <a:moveTo>
                        <a:pt x="10844" y="400"/>
                      </a:moveTo>
                      <a:cubicBezTo>
                        <a:pt x="6432" y="-1012"/>
                        <a:pt x="1817" y="1433"/>
                        <a:pt x="400" y="5849"/>
                      </a:cubicBezTo>
                      <a:cubicBezTo>
                        <a:pt x="-1017" y="10266"/>
                        <a:pt x="1452" y="14873"/>
                        <a:pt x="5865" y="16289"/>
                      </a:cubicBezTo>
                      <a:lnTo>
                        <a:pt x="134434" y="57827"/>
                      </a:lnTo>
                      <a:cubicBezTo>
                        <a:pt x="138846" y="59244"/>
                        <a:pt x="143461" y="56795"/>
                        <a:pt x="144878" y="52379"/>
                      </a:cubicBezTo>
                      <a:cubicBezTo>
                        <a:pt x="146294" y="47962"/>
                        <a:pt x="143866" y="43355"/>
                        <a:pt x="139413" y="41938"/>
                      </a:cubicBezTo>
                      <a:lnTo>
                        <a:pt x="10844" y="40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02" name="Google Shape;6702;p17"/>
                <p:cNvSpPr/>
                <p:nvPr/>
              </p:nvSpPr>
              <p:spPr>
                <a:xfrm>
                  <a:off x="7356412" y="2847595"/>
                  <a:ext cx="145324" cy="58229"/>
                </a:xfrm>
                <a:custGeom>
                  <a:rect b="b" l="l" r="r" t="t"/>
                  <a:pathLst>
                    <a:path extrusionOk="0" h="58229" w="145324">
                      <a:moveTo>
                        <a:pt x="10892" y="402"/>
                      </a:moveTo>
                      <a:cubicBezTo>
                        <a:pt x="6479" y="-1015"/>
                        <a:pt x="1864" y="1434"/>
                        <a:pt x="447" y="5851"/>
                      </a:cubicBezTo>
                      <a:cubicBezTo>
                        <a:pt x="-970" y="10267"/>
                        <a:pt x="1054" y="14919"/>
                        <a:pt x="5467" y="16336"/>
                      </a:cubicBezTo>
                      <a:lnTo>
                        <a:pt x="134481" y="57829"/>
                      </a:lnTo>
                      <a:cubicBezTo>
                        <a:pt x="138893" y="59242"/>
                        <a:pt x="143508" y="56797"/>
                        <a:pt x="144925" y="52380"/>
                      </a:cubicBezTo>
                      <a:cubicBezTo>
                        <a:pt x="146342" y="47963"/>
                        <a:pt x="143872" y="42920"/>
                        <a:pt x="139420" y="41503"/>
                      </a:cubicBezTo>
                      <a:lnTo>
                        <a:pt x="10892" y="40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03" name="Google Shape;6703;p17"/>
                <p:cNvSpPr/>
                <p:nvPr/>
              </p:nvSpPr>
              <p:spPr>
                <a:xfrm>
                  <a:off x="7339660" y="2898921"/>
                  <a:ext cx="145723" cy="58223"/>
                </a:xfrm>
                <a:custGeom>
                  <a:rect b="b" l="l" r="r" t="t"/>
                  <a:pathLst>
                    <a:path extrusionOk="0" h="58223" w="145723">
                      <a:moveTo>
                        <a:pt x="11290" y="398"/>
                      </a:moveTo>
                      <a:cubicBezTo>
                        <a:pt x="6877" y="-1019"/>
                        <a:pt x="1817" y="1471"/>
                        <a:pt x="400" y="5887"/>
                      </a:cubicBezTo>
                      <a:cubicBezTo>
                        <a:pt x="-1017" y="10304"/>
                        <a:pt x="1453" y="14915"/>
                        <a:pt x="5865" y="16328"/>
                      </a:cubicBezTo>
                      <a:lnTo>
                        <a:pt x="134879" y="57821"/>
                      </a:lnTo>
                      <a:cubicBezTo>
                        <a:pt x="139291" y="59238"/>
                        <a:pt x="143906" y="56792"/>
                        <a:pt x="145323" y="52372"/>
                      </a:cubicBezTo>
                      <a:cubicBezTo>
                        <a:pt x="146740" y="47955"/>
                        <a:pt x="144271" y="43349"/>
                        <a:pt x="139858" y="41936"/>
                      </a:cubicBezTo>
                      <a:lnTo>
                        <a:pt x="11290" y="39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04" name="Google Shape;6704;p17"/>
                <p:cNvSpPr/>
                <p:nvPr/>
              </p:nvSpPr>
              <p:spPr>
                <a:xfrm>
                  <a:off x="7325815" y="2949146"/>
                  <a:ext cx="145722" cy="58184"/>
                </a:xfrm>
                <a:custGeom>
                  <a:rect b="b" l="l" r="r" t="t"/>
                  <a:pathLst>
                    <a:path extrusionOk="0" h="58184" w="145722">
                      <a:moveTo>
                        <a:pt x="10844" y="402"/>
                      </a:moveTo>
                      <a:cubicBezTo>
                        <a:pt x="6432" y="-1015"/>
                        <a:pt x="1817" y="1434"/>
                        <a:pt x="400" y="5851"/>
                      </a:cubicBezTo>
                      <a:cubicBezTo>
                        <a:pt x="-1017" y="10267"/>
                        <a:pt x="1453" y="14874"/>
                        <a:pt x="5865" y="16291"/>
                      </a:cubicBezTo>
                      <a:lnTo>
                        <a:pt x="134879" y="57784"/>
                      </a:lnTo>
                      <a:cubicBezTo>
                        <a:pt x="139291" y="59197"/>
                        <a:pt x="143906" y="56752"/>
                        <a:pt x="145323" y="52336"/>
                      </a:cubicBezTo>
                      <a:cubicBezTo>
                        <a:pt x="146740" y="47919"/>
                        <a:pt x="144270" y="42875"/>
                        <a:pt x="139817" y="41462"/>
                      </a:cubicBezTo>
                      <a:lnTo>
                        <a:pt x="10844" y="40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05" name="Google Shape;6705;p17"/>
                <p:cNvSpPr/>
                <p:nvPr/>
              </p:nvSpPr>
              <p:spPr>
                <a:xfrm>
                  <a:off x="7305372" y="2999122"/>
                  <a:ext cx="145719" cy="58223"/>
                </a:xfrm>
                <a:custGeom>
                  <a:rect b="b" l="l" r="r" t="t"/>
                  <a:pathLst>
                    <a:path extrusionOk="0" h="58223" w="145719">
                      <a:moveTo>
                        <a:pt x="10845" y="400"/>
                      </a:moveTo>
                      <a:cubicBezTo>
                        <a:pt x="6432" y="-1012"/>
                        <a:pt x="1817" y="1433"/>
                        <a:pt x="400" y="5849"/>
                      </a:cubicBezTo>
                      <a:cubicBezTo>
                        <a:pt x="-1017" y="10266"/>
                        <a:pt x="1453" y="14873"/>
                        <a:pt x="5865" y="16289"/>
                      </a:cubicBezTo>
                      <a:lnTo>
                        <a:pt x="134433" y="57827"/>
                      </a:lnTo>
                      <a:cubicBezTo>
                        <a:pt x="138846" y="59240"/>
                        <a:pt x="143906" y="56755"/>
                        <a:pt x="145323" y="52334"/>
                      </a:cubicBezTo>
                      <a:cubicBezTo>
                        <a:pt x="146740" y="47917"/>
                        <a:pt x="144230" y="42873"/>
                        <a:pt x="139818" y="41461"/>
                      </a:cubicBezTo>
                      <a:lnTo>
                        <a:pt x="10845" y="40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06" name="Google Shape;6706;p17"/>
                <p:cNvSpPr/>
                <p:nvPr/>
              </p:nvSpPr>
              <p:spPr>
                <a:xfrm>
                  <a:off x="7277114" y="3037960"/>
                  <a:ext cx="145323" cy="57838"/>
                </a:xfrm>
                <a:custGeom>
                  <a:rect b="b" l="l" r="r" t="t"/>
                  <a:pathLst>
                    <a:path extrusionOk="0" h="57838" w="145323">
                      <a:moveTo>
                        <a:pt x="10927" y="449"/>
                      </a:moveTo>
                      <a:cubicBezTo>
                        <a:pt x="6515" y="-968"/>
                        <a:pt x="1859" y="1044"/>
                        <a:pt x="442" y="5460"/>
                      </a:cubicBezTo>
                      <a:cubicBezTo>
                        <a:pt x="-974" y="9877"/>
                        <a:pt x="1090" y="14961"/>
                        <a:pt x="5503" y="16378"/>
                      </a:cubicBezTo>
                      <a:lnTo>
                        <a:pt x="134476" y="57438"/>
                      </a:lnTo>
                      <a:cubicBezTo>
                        <a:pt x="138888" y="58851"/>
                        <a:pt x="143503" y="56406"/>
                        <a:pt x="144920" y="51989"/>
                      </a:cubicBezTo>
                      <a:cubicBezTo>
                        <a:pt x="146337" y="47573"/>
                        <a:pt x="143908" y="42966"/>
                        <a:pt x="139495" y="41549"/>
                      </a:cubicBezTo>
                      <a:lnTo>
                        <a:pt x="10927" y="4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6707" name="Google Shape;6707;p17"/>
            <p:cNvPicPr preferRelativeResize="0"/>
            <p:nvPr/>
          </p:nvPicPr>
          <p:blipFill rotWithShape="1">
            <a:blip r:embed="rId2">
              <a:alphaModFix/>
            </a:blip>
            <a:srcRect b="21784" l="19245" r="44448" t="44087"/>
            <a:stretch/>
          </p:blipFill>
          <p:spPr>
            <a:xfrm flipH="1" rot="2203059">
              <a:off x="8953675" y="4103251"/>
              <a:ext cx="2899723" cy="1816498"/>
            </a:xfrm>
            <a:custGeom>
              <a:rect b="b" l="l" r="r" t="t"/>
              <a:pathLst>
                <a:path extrusionOk="0" h="3424119" w="5136781">
                  <a:moveTo>
                    <a:pt x="-452" y="-646"/>
                  </a:moveTo>
                  <a:lnTo>
                    <a:pt x="5136329" y="-646"/>
                  </a:lnTo>
                  <a:lnTo>
                    <a:pt x="5136329" y="3423474"/>
                  </a:lnTo>
                  <a:lnTo>
                    <a:pt x="-452" y="3423474"/>
                  </a:lnTo>
                  <a:close/>
                </a:path>
              </a:pathLst>
            </a:custGeom>
            <a:noFill/>
            <a:ln>
              <a:noFill/>
            </a:ln>
          </p:spPr>
        </p:pic>
        <p:grpSp>
          <p:nvGrpSpPr>
            <p:cNvPr id="6708" name="Google Shape;6708;p17"/>
            <p:cNvGrpSpPr/>
            <p:nvPr/>
          </p:nvGrpSpPr>
          <p:grpSpPr>
            <a:xfrm>
              <a:off x="6784201" y="1494616"/>
              <a:ext cx="1282984" cy="1501859"/>
              <a:chOff x="4777377" y="1578752"/>
              <a:chExt cx="824752" cy="965453"/>
            </a:xfrm>
          </p:grpSpPr>
          <p:sp>
            <p:nvSpPr>
              <p:cNvPr id="6709" name="Google Shape;6709;p17"/>
              <p:cNvSpPr/>
              <p:nvPr/>
            </p:nvSpPr>
            <p:spPr>
              <a:xfrm>
                <a:off x="5003088" y="1578752"/>
                <a:ext cx="599041" cy="775260"/>
              </a:xfrm>
              <a:custGeom>
                <a:rect b="b" l="l" r="r" t="t"/>
                <a:pathLst>
                  <a:path extrusionOk="0" h="775260" w="599041">
                    <a:moveTo>
                      <a:pt x="33397" y="53290"/>
                    </a:moveTo>
                    <a:lnTo>
                      <a:pt x="297699" y="0"/>
                    </a:lnTo>
                    <a:lnTo>
                      <a:pt x="545687" y="348260"/>
                    </a:lnTo>
                    <a:lnTo>
                      <a:pt x="347369" y="403987"/>
                    </a:lnTo>
                    <a:lnTo>
                      <a:pt x="599041" y="775261"/>
                    </a:lnTo>
                    <a:lnTo>
                      <a:pt x="0" y="365748"/>
                    </a:lnTo>
                    <a:lnTo>
                      <a:pt x="250619" y="325174"/>
                    </a:lnTo>
                    <a:lnTo>
                      <a:pt x="33397" y="53290"/>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10" name="Google Shape;6710;p17"/>
              <p:cNvSpPr/>
              <p:nvPr/>
            </p:nvSpPr>
            <p:spPr>
              <a:xfrm>
                <a:off x="4777377" y="2193395"/>
                <a:ext cx="655957" cy="350810"/>
              </a:xfrm>
              <a:custGeom>
                <a:rect b="b" l="l" r="r" t="t"/>
                <a:pathLst>
                  <a:path extrusionOk="0" h="350810" w="655957">
                    <a:moveTo>
                      <a:pt x="0" y="146882"/>
                    </a:moveTo>
                    <a:lnTo>
                      <a:pt x="137191" y="0"/>
                    </a:lnTo>
                    <a:lnTo>
                      <a:pt x="438493" y="103672"/>
                    </a:lnTo>
                    <a:lnTo>
                      <a:pt x="342390" y="223424"/>
                    </a:lnTo>
                    <a:lnTo>
                      <a:pt x="655958" y="339439"/>
                    </a:lnTo>
                    <a:lnTo>
                      <a:pt x="115209" y="350810"/>
                    </a:lnTo>
                    <a:lnTo>
                      <a:pt x="249567" y="217570"/>
                    </a:lnTo>
                    <a:lnTo>
                      <a:pt x="0" y="146882"/>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6711" name="Google Shape;6711;p17"/>
          <p:cNvGrpSpPr/>
          <p:nvPr/>
        </p:nvGrpSpPr>
        <p:grpSpPr>
          <a:xfrm flipH="1" rot="5242534">
            <a:off x="1677377" y="142504"/>
            <a:ext cx="861365" cy="1360381"/>
            <a:chOff x="9970621" y="4983191"/>
            <a:chExt cx="532266" cy="840625"/>
          </a:xfrm>
        </p:grpSpPr>
        <p:sp>
          <p:nvSpPr>
            <p:cNvPr id="6712" name="Google Shape;6712;p17"/>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713" name="Google Shape;6713;p17"/>
            <p:cNvGrpSpPr/>
            <p:nvPr/>
          </p:nvGrpSpPr>
          <p:grpSpPr>
            <a:xfrm>
              <a:off x="10276525" y="4983191"/>
              <a:ext cx="226362" cy="151566"/>
              <a:chOff x="10276522" y="4983192"/>
              <a:chExt cx="226362" cy="151566"/>
            </a:xfrm>
          </p:grpSpPr>
          <p:sp>
            <p:nvSpPr>
              <p:cNvPr id="6714" name="Google Shape;6714;p17"/>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15" name="Google Shape;6715;p17"/>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716" name="Google Shape;6716;p17"/>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17" name="Google Shape;6717;p17"/>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18" name="Google Shape;6718;p17"/>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19" name="Google Shape;6719;p17"/>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20" name="Google Shape;6720;p17"/>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21" name="Google Shape;6721;p17"/>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22" name="Google Shape;6722;p17"/>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23" name="Google Shape;6723;p17"/>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24" name="Google Shape;6724;p17"/>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25" name="Google Shape;6725;p17"/>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26" name="Google Shape;6726;p17"/>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27" name="Google Shape;6727;p17"/>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28" name="Google Shape;6728;p17"/>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29" name="Google Shape;6729;p17"/>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30" name="Google Shape;6730;p17"/>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31" name="Google Shape;6731;p17"/>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32" name="Google Shape;6732;p17"/>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33" name="Google Shape;6733;p17"/>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34" name="Google Shape;6734;p17"/>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735" name="Google Shape;6735;p17"/>
          <p:cNvSpPr txBox="1"/>
          <p:nvPr>
            <p:ph type="title"/>
          </p:nvPr>
        </p:nvSpPr>
        <p:spPr>
          <a:xfrm>
            <a:off x="1996125" y="1187150"/>
            <a:ext cx="7954800" cy="46941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6400"/>
              <a:buNone/>
              <a:defRPr sz="105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p:txBody>
      </p:sp>
      <p:sp>
        <p:nvSpPr>
          <p:cNvPr id="6736" name="Google Shape;6736;p1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with Caption">
  <p:cSld name="CAPTION_ONLY">
    <p:spTree>
      <p:nvGrpSpPr>
        <p:cNvPr id="6737" name="Shape 6737"/>
        <p:cNvGrpSpPr/>
        <p:nvPr/>
      </p:nvGrpSpPr>
      <p:grpSpPr>
        <a:xfrm>
          <a:off x="0" y="0"/>
          <a:ext cx="0" cy="0"/>
          <a:chOff x="0" y="0"/>
          <a:chExt cx="0" cy="0"/>
        </a:xfrm>
      </p:grpSpPr>
      <p:sp>
        <p:nvSpPr>
          <p:cNvPr id="6738" name="Google Shape;6738;p18"/>
          <p:cNvSpPr/>
          <p:nvPr>
            <p:ph idx="2" type="pic"/>
          </p:nvPr>
        </p:nvSpPr>
        <p:spPr>
          <a:xfrm>
            <a:off x="18750" y="0"/>
            <a:ext cx="12192000" cy="6858000"/>
          </a:xfrm>
          <a:prstGeom prst="rect">
            <a:avLst/>
          </a:prstGeom>
          <a:noFill/>
          <a:ln>
            <a:noFill/>
          </a:ln>
        </p:spPr>
      </p:sp>
      <p:sp>
        <p:nvSpPr>
          <p:cNvPr id="6739" name="Google Shape;6739;p18"/>
          <p:cNvSpPr txBox="1"/>
          <p:nvPr>
            <p:ph idx="1" type="body"/>
          </p:nvPr>
        </p:nvSpPr>
        <p:spPr>
          <a:xfrm>
            <a:off x="4876625" y="5740275"/>
            <a:ext cx="6369000" cy="806700"/>
          </a:xfrm>
          <a:prstGeom prst="rect">
            <a:avLst/>
          </a:prstGeom>
        </p:spPr>
        <p:txBody>
          <a:bodyPr anchorCtr="0" anchor="ctr" bIns="121900" lIns="121900" spcFirstLastPara="1" rIns="121900" wrap="square" tIns="121900">
            <a:normAutofit/>
          </a:bodyPr>
          <a:lstStyle>
            <a:lvl1pPr indent="-228600" lvl="0" marL="457200" algn="ctr">
              <a:lnSpc>
                <a:spcPct val="100000"/>
              </a:lnSpc>
              <a:spcBef>
                <a:spcPts val="0"/>
              </a:spcBef>
              <a:spcAft>
                <a:spcPts val="0"/>
              </a:spcAft>
              <a:buSzPts val="2000"/>
              <a:buNone/>
              <a:defRPr sz="4900">
                <a:solidFill>
                  <a:schemeClr val="dk1"/>
                </a:solidFill>
                <a:latin typeface="Anton"/>
                <a:ea typeface="Anton"/>
                <a:cs typeface="Anton"/>
                <a:sym typeface="Anton"/>
              </a:defRPr>
            </a:lvl1pPr>
          </a:lstStyle>
          <a:p/>
        </p:txBody>
      </p:sp>
      <p:sp>
        <p:nvSpPr>
          <p:cNvPr id="6740" name="Google Shape;6740;p1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741" name="Shape 6741"/>
        <p:cNvGrpSpPr/>
        <p:nvPr/>
      </p:nvGrpSpPr>
      <p:grpSpPr>
        <a:xfrm>
          <a:off x="0" y="0"/>
          <a:ext cx="0" cy="0"/>
          <a:chOff x="0" y="0"/>
          <a:chExt cx="0" cy="0"/>
        </a:xfrm>
      </p:grpSpPr>
      <p:grpSp>
        <p:nvGrpSpPr>
          <p:cNvPr id="6742" name="Google Shape;6742;p19"/>
          <p:cNvGrpSpPr/>
          <p:nvPr/>
        </p:nvGrpSpPr>
        <p:grpSpPr>
          <a:xfrm>
            <a:off x="-2" y="-4"/>
            <a:ext cx="2675384" cy="2598553"/>
            <a:chOff x="1440485" y="2216846"/>
            <a:chExt cx="2675384" cy="2598553"/>
          </a:xfrm>
        </p:grpSpPr>
        <p:sp>
          <p:nvSpPr>
            <p:cNvPr id="6743" name="Google Shape;6743;p19"/>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44" name="Google Shape;6744;p19"/>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45" name="Google Shape;6745;p19"/>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46" name="Google Shape;6746;p19"/>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47" name="Google Shape;6747;p19"/>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48" name="Google Shape;6748;p19"/>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49" name="Google Shape;6749;p19"/>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50" name="Google Shape;6750;p19"/>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51" name="Google Shape;6751;p19"/>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52" name="Google Shape;6752;p19"/>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53" name="Google Shape;6753;p19"/>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54" name="Google Shape;6754;p19"/>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55" name="Google Shape;6755;p19"/>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56" name="Google Shape;6756;p19"/>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57" name="Google Shape;6757;p19"/>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58" name="Google Shape;6758;p19"/>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59" name="Google Shape;6759;p19"/>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60" name="Google Shape;6760;p19"/>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61" name="Google Shape;6761;p19"/>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62" name="Google Shape;6762;p19"/>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63" name="Google Shape;6763;p19"/>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64" name="Google Shape;6764;p19"/>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65" name="Google Shape;6765;p19"/>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66" name="Google Shape;6766;p19"/>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67" name="Google Shape;6767;p19"/>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68" name="Google Shape;6768;p19"/>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69" name="Google Shape;6769;p19"/>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70" name="Google Shape;6770;p19"/>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71" name="Google Shape;6771;p19"/>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72" name="Google Shape;6772;p19"/>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73" name="Google Shape;6773;p19"/>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74" name="Google Shape;6774;p19"/>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75" name="Google Shape;6775;p19"/>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76" name="Google Shape;6776;p19"/>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77" name="Google Shape;6777;p19"/>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78" name="Google Shape;6778;p19"/>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79" name="Google Shape;6779;p19"/>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80" name="Google Shape;6780;p19"/>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81" name="Google Shape;6781;p19"/>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82" name="Google Shape;6782;p19"/>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83" name="Google Shape;6783;p19"/>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84" name="Google Shape;6784;p19"/>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85" name="Google Shape;6785;p19"/>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86" name="Google Shape;6786;p19"/>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87" name="Google Shape;6787;p19"/>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88" name="Google Shape;6788;p19"/>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89" name="Google Shape;6789;p19"/>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90" name="Google Shape;6790;p19"/>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91" name="Google Shape;6791;p19"/>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92" name="Google Shape;6792;p19"/>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93" name="Google Shape;6793;p19"/>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94" name="Google Shape;6794;p19"/>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95" name="Google Shape;6795;p19"/>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96" name="Google Shape;6796;p19"/>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97" name="Google Shape;6797;p19"/>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98" name="Google Shape;6798;p19"/>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99" name="Google Shape;6799;p19"/>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00" name="Google Shape;6800;p19"/>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01" name="Google Shape;6801;p19"/>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02" name="Google Shape;6802;p19"/>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03" name="Google Shape;6803;p19"/>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04" name="Google Shape;6804;p19"/>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05" name="Google Shape;6805;p19"/>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06" name="Google Shape;6806;p19"/>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07" name="Google Shape;6807;p19"/>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08" name="Google Shape;6808;p19"/>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09" name="Google Shape;6809;p19"/>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10" name="Google Shape;6810;p19"/>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11" name="Google Shape;6811;p19"/>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12" name="Google Shape;6812;p19"/>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13" name="Google Shape;6813;p19"/>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14" name="Google Shape;6814;p19"/>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15" name="Google Shape;6815;p19"/>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16" name="Google Shape;6816;p19"/>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17" name="Google Shape;6817;p19"/>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18" name="Google Shape;6818;p19"/>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19" name="Google Shape;6819;p19"/>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20" name="Google Shape;6820;p19"/>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21" name="Google Shape;6821;p19"/>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22" name="Google Shape;6822;p19"/>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23" name="Google Shape;6823;p19"/>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24" name="Google Shape;6824;p19"/>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25" name="Google Shape;6825;p19"/>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26" name="Google Shape;6826;p19"/>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27" name="Google Shape;6827;p19"/>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28" name="Google Shape;6828;p19"/>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29" name="Google Shape;6829;p19"/>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30" name="Google Shape;6830;p19"/>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31" name="Google Shape;6831;p19"/>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32" name="Google Shape;6832;p19"/>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33" name="Google Shape;6833;p19"/>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34" name="Google Shape;6834;p19"/>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35" name="Google Shape;6835;p19"/>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36" name="Google Shape;6836;p19"/>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37" name="Google Shape;6837;p19"/>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38" name="Google Shape;6838;p19"/>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39" name="Google Shape;6839;p19"/>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40" name="Google Shape;6840;p19"/>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41" name="Google Shape;6841;p19"/>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42" name="Google Shape;6842;p19"/>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43" name="Google Shape;6843;p19"/>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44" name="Google Shape;6844;p19"/>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45" name="Google Shape;6845;p19"/>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46" name="Google Shape;6846;p19"/>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47" name="Google Shape;6847;p19"/>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48" name="Google Shape;6848;p19"/>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49" name="Google Shape;6849;p19"/>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50" name="Google Shape;6850;p19"/>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51" name="Google Shape;6851;p19"/>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52" name="Google Shape;6852;p19"/>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53" name="Google Shape;6853;p19"/>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54" name="Google Shape;6854;p19"/>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55" name="Google Shape;6855;p19"/>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56" name="Google Shape;6856;p19"/>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57" name="Google Shape;6857;p19"/>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58" name="Google Shape;6858;p19"/>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59" name="Google Shape;6859;p19"/>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60" name="Google Shape;6860;p19"/>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61" name="Google Shape;6861;p19"/>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62" name="Google Shape;6862;p19"/>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63" name="Google Shape;6863;p19"/>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64" name="Google Shape;6864;p19"/>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65" name="Google Shape;6865;p19"/>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66" name="Google Shape;6866;p19"/>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67" name="Google Shape;6867;p19"/>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68" name="Google Shape;6868;p19"/>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69" name="Google Shape;6869;p19"/>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70" name="Google Shape;6870;p19"/>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71" name="Google Shape;6871;p19"/>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72" name="Google Shape;6872;p19"/>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73" name="Google Shape;6873;p19"/>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74" name="Google Shape;6874;p19"/>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75" name="Google Shape;6875;p19"/>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76" name="Google Shape;6876;p19"/>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77" name="Google Shape;6877;p19"/>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78" name="Google Shape;6878;p19"/>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79" name="Google Shape;6879;p19"/>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80" name="Google Shape;6880;p19"/>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81" name="Google Shape;6881;p19"/>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82" name="Google Shape;6882;p19"/>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83" name="Google Shape;6883;p19"/>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84" name="Google Shape;6884;p19"/>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85" name="Google Shape;6885;p19"/>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86" name="Google Shape;6886;p19"/>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87" name="Google Shape;6887;p19"/>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88" name="Google Shape;6888;p19"/>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89" name="Google Shape;6889;p19"/>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90" name="Google Shape;6890;p19"/>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91" name="Google Shape;6891;p19"/>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92" name="Google Shape;6892;p19"/>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93" name="Google Shape;6893;p19"/>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94" name="Google Shape;6894;p19"/>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95" name="Google Shape;6895;p19"/>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96" name="Google Shape;6896;p19"/>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97" name="Google Shape;6897;p19"/>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98" name="Google Shape;6898;p19"/>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99" name="Google Shape;6899;p19"/>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00" name="Google Shape;6900;p19"/>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01" name="Google Shape;6901;p19"/>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02" name="Google Shape;6902;p19"/>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03" name="Google Shape;6903;p19"/>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04" name="Google Shape;6904;p19"/>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05" name="Google Shape;6905;p19"/>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06" name="Google Shape;6906;p19"/>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07" name="Google Shape;6907;p19"/>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08" name="Google Shape;6908;p19"/>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09" name="Google Shape;6909;p19"/>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10" name="Google Shape;6910;p19"/>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11" name="Google Shape;6911;p19"/>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12" name="Google Shape;6912;p19"/>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13" name="Google Shape;6913;p19"/>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14" name="Google Shape;6914;p19"/>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15" name="Google Shape;6915;p19"/>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16" name="Google Shape;6916;p19"/>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17" name="Google Shape;6917;p19"/>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18" name="Google Shape;6918;p19"/>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19" name="Google Shape;6919;p19"/>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20" name="Google Shape;6920;p19"/>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21" name="Google Shape;6921;p19"/>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22" name="Google Shape;6922;p19"/>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23" name="Google Shape;6923;p19"/>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24" name="Google Shape;6924;p19"/>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25" name="Google Shape;6925;p19"/>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26" name="Google Shape;6926;p19"/>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27" name="Google Shape;6927;p19"/>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28" name="Google Shape;6928;p19"/>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29" name="Google Shape;6929;p19"/>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30" name="Google Shape;6930;p19"/>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31" name="Google Shape;6931;p19"/>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32" name="Google Shape;6932;p19"/>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33" name="Google Shape;6933;p19"/>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34" name="Google Shape;6934;p19"/>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35" name="Google Shape;6935;p19"/>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36" name="Google Shape;6936;p19"/>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37" name="Google Shape;6937;p19"/>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38" name="Google Shape;6938;p19"/>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939" name="Google Shape;6939;p19"/>
          <p:cNvGrpSpPr/>
          <p:nvPr/>
        </p:nvGrpSpPr>
        <p:grpSpPr>
          <a:xfrm>
            <a:off x="9516623" y="4254046"/>
            <a:ext cx="2675384" cy="2598553"/>
            <a:chOff x="1440485" y="2216846"/>
            <a:chExt cx="2675384" cy="2598553"/>
          </a:xfrm>
        </p:grpSpPr>
        <p:sp>
          <p:nvSpPr>
            <p:cNvPr id="6940" name="Google Shape;6940;p19"/>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41" name="Google Shape;6941;p19"/>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42" name="Google Shape;6942;p19"/>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43" name="Google Shape;6943;p19"/>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44" name="Google Shape;6944;p19"/>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45" name="Google Shape;6945;p19"/>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46" name="Google Shape;6946;p19"/>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47" name="Google Shape;6947;p19"/>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48" name="Google Shape;6948;p19"/>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49" name="Google Shape;6949;p19"/>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50" name="Google Shape;6950;p19"/>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51" name="Google Shape;6951;p19"/>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52" name="Google Shape;6952;p19"/>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53" name="Google Shape;6953;p19"/>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54" name="Google Shape;6954;p19"/>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55" name="Google Shape;6955;p19"/>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56" name="Google Shape;6956;p19"/>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57" name="Google Shape;6957;p19"/>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58" name="Google Shape;6958;p19"/>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59" name="Google Shape;6959;p19"/>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60" name="Google Shape;6960;p19"/>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61" name="Google Shape;6961;p19"/>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62" name="Google Shape;6962;p19"/>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63" name="Google Shape;6963;p19"/>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64" name="Google Shape;6964;p19"/>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65" name="Google Shape;6965;p19"/>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66" name="Google Shape;6966;p19"/>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67" name="Google Shape;6967;p19"/>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68" name="Google Shape;6968;p19"/>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69" name="Google Shape;6969;p19"/>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70" name="Google Shape;6970;p19"/>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71" name="Google Shape;6971;p19"/>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72" name="Google Shape;6972;p19"/>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73" name="Google Shape;6973;p19"/>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74" name="Google Shape;6974;p19"/>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75" name="Google Shape;6975;p19"/>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76" name="Google Shape;6976;p19"/>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77" name="Google Shape;6977;p19"/>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78" name="Google Shape;6978;p19"/>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79" name="Google Shape;6979;p19"/>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80" name="Google Shape;6980;p19"/>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81" name="Google Shape;6981;p19"/>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82" name="Google Shape;6982;p19"/>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83" name="Google Shape;6983;p19"/>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84" name="Google Shape;6984;p19"/>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85" name="Google Shape;6985;p19"/>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86" name="Google Shape;6986;p19"/>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87" name="Google Shape;6987;p19"/>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88" name="Google Shape;6988;p19"/>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89" name="Google Shape;6989;p19"/>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90" name="Google Shape;6990;p19"/>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91" name="Google Shape;6991;p19"/>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92" name="Google Shape;6992;p19"/>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93" name="Google Shape;6993;p19"/>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94" name="Google Shape;6994;p19"/>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95" name="Google Shape;6995;p19"/>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96" name="Google Shape;6996;p19"/>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97" name="Google Shape;6997;p19"/>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98" name="Google Shape;6998;p19"/>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99" name="Google Shape;6999;p19"/>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00" name="Google Shape;7000;p19"/>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01" name="Google Shape;7001;p19"/>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02" name="Google Shape;7002;p19"/>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03" name="Google Shape;7003;p19"/>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04" name="Google Shape;7004;p19"/>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05" name="Google Shape;7005;p19"/>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06" name="Google Shape;7006;p19"/>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07" name="Google Shape;7007;p19"/>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08" name="Google Shape;7008;p19"/>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09" name="Google Shape;7009;p19"/>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10" name="Google Shape;7010;p19"/>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11" name="Google Shape;7011;p19"/>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12" name="Google Shape;7012;p19"/>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13" name="Google Shape;7013;p19"/>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14" name="Google Shape;7014;p19"/>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15" name="Google Shape;7015;p19"/>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16" name="Google Shape;7016;p19"/>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17" name="Google Shape;7017;p19"/>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18" name="Google Shape;7018;p19"/>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19" name="Google Shape;7019;p19"/>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20" name="Google Shape;7020;p19"/>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21" name="Google Shape;7021;p19"/>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22" name="Google Shape;7022;p19"/>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23" name="Google Shape;7023;p19"/>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24" name="Google Shape;7024;p19"/>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25" name="Google Shape;7025;p19"/>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26" name="Google Shape;7026;p19"/>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27" name="Google Shape;7027;p19"/>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28" name="Google Shape;7028;p19"/>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29" name="Google Shape;7029;p19"/>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30" name="Google Shape;7030;p19"/>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31" name="Google Shape;7031;p19"/>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32" name="Google Shape;7032;p19"/>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33" name="Google Shape;7033;p19"/>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34" name="Google Shape;7034;p19"/>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35" name="Google Shape;7035;p19"/>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36" name="Google Shape;7036;p19"/>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37" name="Google Shape;7037;p19"/>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38" name="Google Shape;7038;p19"/>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39" name="Google Shape;7039;p19"/>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40" name="Google Shape;7040;p19"/>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41" name="Google Shape;7041;p19"/>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42" name="Google Shape;7042;p19"/>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43" name="Google Shape;7043;p19"/>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44" name="Google Shape;7044;p19"/>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45" name="Google Shape;7045;p19"/>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46" name="Google Shape;7046;p19"/>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47" name="Google Shape;7047;p19"/>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48" name="Google Shape;7048;p19"/>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49" name="Google Shape;7049;p19"/>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50" name="Google Shape;7050;p19"/>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51" name="Google Shape;7051;p19"/>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52" name="Google Shape;7052;p19"/>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53" name="Google Shape;7053;p19"/>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54" name="Google Shape;7054;p19"/>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55" name="Google Shape;7055;p19"/>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56" name="Google Shape;7056;p19"/>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57" name="Google Shape;7057;p19"/>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58" name="Google Shape;7058;p19"/>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59" name="Google Shape;7059;p19"/>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0" name="Google Shape;7060;p19"/>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1" name="Google Shape;7061;p19"/>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2" name="Google Shape;7062;p19"/>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3" name="Google Shape;7063;p19"/>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4" name="Google Shape;7064;p19"/>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5" name="Google Shape;7065;p19"/>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6" name="Google Shape;7066;p19"/>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7" name="Google Shape;7067;p19"/>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8" name="Google Shape;7068;p19"/>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9" name="Google Shape;7069;p19"/>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70" name="Google Shape;7070;p19"/>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71" name="Google Shape;7071;p19"/>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72" name="Google Shape;7072;p19"/>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73" name="Google Shape;7073;p19"/>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74" name="Google Shape;7074;p19"/>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75" name="Google Shape;7075;p19"/>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76" name="Google Shape;7076;p19"/>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77" name="Google Shape;7077;p19"/>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78" name="Google Shape;7078;p19"/>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79" name="Google Shape;7079;p19"/>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80" name="Google Shape;7080;p19"/>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81" name="Google Shape;7081;p19"/>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82" name="Google Shape;7082;p19"/>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83" name="Google Shape;7083;p19"/>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84" name="Google Shape;7084;p19"/>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85" name="Google Shape;7085;p19"/>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86" name="Google Shape;7086;p19"/>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87" name="Google Shape;7087;p19"/>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88" name="Google Shape;7088;p19"/>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89" name="Google Shape;7089;p19"/>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90" name="Google Shape;7090;p19"/>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91" name="Google Shape;7091;p19"/>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92" name="Google Shape;7092;p19"/>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93" name="Google Shape;7093;p19"/>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94" name="Google Shape;7094;p19"/>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95" name="Google Shape;7095;p19"/>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96" name="Google Shape;7096;p19"/>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97" name="Google Shape;7097;p19"/>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98" name="Google Shape;7098;p19"/>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99" name="Google Shape;7099;p19"/>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00" name="Google Shape;7100;p19"/>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01" name="Google Shape;7101;p19"/>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02" name="Google Shape;7102;p19"/>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03" name="Google Shape;7103;p19"/>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04" name="Google Shape;7104;p19"/>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05" name="Google Shape;7105;p19"/>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06" name="Google Shape;7106;p19"/>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07" name="Google Shape;7107;p19"/>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08" name="Google Shape;7108;p19"/>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09" name="Google Shape;7109;p19"/>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10" name="Google Shape;7110;p19"/>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11" name="Google Shape;7111;p19"/>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12" name="Google Shape;7112;p19"/>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13" name="Google Shape;7113;p19"/>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14" name="Google Shape;7114;p19"/>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15" name="Google Shape;7115;p19"/>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16" name="Google Shape;7116;p19"/>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17" name="Google Shape;7117;p19"/>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18" name="Google Shape;7118;p19"/>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19" name="Google Shape;7119;p19"/>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20" name="Google Shape;7120;p19"/>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21" name="Google Shape;7121;p19"/>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22" name="Google Shape;7122;p19"/>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23" name="Google Shape;7123;p19"/>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24" name="Google Shape;7124;p19"/>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25" name="Google Shape;7125;p19"/>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26" name="Google Shape;7126;p19"/>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27" name="Google Shape;7127;p19"/>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28" name="Google Shape;7128;p19"/>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29" name="Google Shape;7129;p19"/>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30" name="Google Shape;7130;p19"/>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31" name="Google Shape;7131;p19"/>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32" name="Google Shape;7132;p19"/>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33" name="Google Shape;7133;p19"/>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34" name="Google Shape;7134;p19"/>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35" name="Google Shape;7135;p19"/>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136" name="Google Shape;7136;p19"/>
          <p:cNvSpPr/>
          <p:nvPr/>
        </p:nvSpPr>
        <p:spPr>
          <a:xfrm rot="-131266">
            <a:off x="995732" y="1152041"/>
            <a:ext cx="10200535" cy="4553929"/>
          </a:xfrm>
          <a:prstGeom prst="rect">
            <a:avLst/>
          </a:prstGeom>
          <a:solidFill>
            <a:schemeClr val="accent2"/>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137" name="Google Shape;7137;p19"/>
          <p:cNvSpPr/>
          <p:nvPr/>
        </p:nvSpPr>
        <p:spPr>
          <a:xfrm>
            <a:off x="1232921" y="1260164"/>
            <a:ext cx="9726000" cy="43377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138" name="Google Shape;7138;p19"/>
          <p:cNvSpPr txBox="1"/>
          <p:nvPr>
            <p:ph hasCustomPrompt="1" type="title"/>
          </p:nvPr>
        </p:nvSpPr>
        <p:spPr>
          <a:xfrm>
            <a:off x="1298850" y="2011350"/>
            <a:ext cx="9594300" cy="27501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7139" name="Google Shape;7139;p19"/>
          <p:cNvSpPr txBox="1"/>
          <p:nvPr>
            <p:ph idx="1" type="body"/>
          </p:nvPr>
        </p:nvSpPr>
        <p:spPr>
          <a:xfrm>
            <a:off x="1298775" y="4861877"/>
            <a:ext cx="9594300" cy="608100"/>
          </a:xfrm>
          <a:prstGeom prst="rect">
            <a:avLst/>
          </a:prstGeom>
        </p:spPr>
        <p:txBody>
          <a:bodyPr anchorCtr="0" anchor="t" bIns="121900" lIns="121900" spcFirstLastPara="1" rIns="121900" wrap="square" tIns="121900">
            <a:normAutofit/>
          </a:bodyPr>
          <a:lstStyle>
            <a:lvl1pPr indent="-355600" lvl="0" marL="457200" algn="ctr">
              <a:spcBef>
                <a:spcPts val="0"/>
              </a:spcBef>
              <a:spcAft>
                <a:spcPts val="0"/>
              </a:spcAft>
              <a:buSzPts val="2000"/>
              <a:buChar char="●"/>
              <a:defRPr/>
            </a:lvl1pPr>
            <a:lvl2pPr indent="-355600" lvl="1" marL="914400" algn="ctr">
              <a:spcBef>
                <a:spcPts val="0"/>
              </a:spcBef>
              <a:spcAft>
                <a:spcPts val="0"/>
              </a:spcAft>
              <a:buSzPts val="2000"/>
              <a:buChar char="○"/>
              <a:defRPr/>
            </a:lvl2pPr>
            <a:lvl3pPr indent="-355600" lvl="2" marL="1371600" algn="ctr">
              <a:spcBef>
                <a:spcPts val="0"/>
              </a:spcBef>
              <a:spcAft>
                <a:spcPts val="0"/>
              </a:spcAft>
              <a:buSzPts val="2000"/>
              <a:buChar char="■"/>
              <a:defRPr/>
            </a:lvl3pPr>
            <a:lvl4pPr indent="-355600" lvl="3" marL="1828800" algn="ctr">
              <a:spcBef>
                <a:spcPts val="0"/>
              </a:spcBef>
              <a:spcAft>
                <a:spcPts val="0"/>
              </a:spcAft>
              <a:buSzPts val="2000"/>
              <a:buChar char="●"/>
              <a:defRPr/>
            </a:lvl4pPr>
            <a:lvl5pPr indent="-355600" lvl="4" marL="2286000" algn="ctr">
              <a:spcBef>
                <a:spcPts val="0"/>
              </a:spcBef>
              <a:spcAft>
                <a:spcPts val="0"/>
              </a:spcAft>
              <a:buSzPts val="2000"/>
              <a:buChar char="○"/>
              <a:defRPr/>
            </a:lvl5pPr>
            <a:lvl6pPr indent="-355600" lvl="5" marL="2743200" algn="ctr">
              <a:spcBef>
                <a:spcPts val="0"/>
              </a:spcBef>
              <a:spcAft>
                <a:spcPts val="0"/>
              </a:spcAft>
              <a:buSzPts val="2000"/>
              <a:buChar char="■"/>
              <a:defRPr/>
            </a:lvl6pPr>
            <a:lvl7pPr indent="-355600" lvl="6" marL="3200400" algn="ctr">
              <a:spcBef>
                <a:spcPts val="0"/>
              </a:spcBef>
              <a:spcAft>
                <a:spcPts val="0"/>
              </a:spcAft>
              <a:buSzPts val="2000"/>
              <a:buChar char="●"/>
              <a:defRPr/>
            </a:lvl7pPr>
            <a:lvl8pPr indent="-355600" lvl="7" marL="3657600" algn="ctr">
              <a:spcBef>
                <a:spcPts val="0"/>
              </a:spcBef>
              <a:spcAft>
                <a:spcPts val="0"/>
              </a:spcAft>
              <a:buSzPts val="2000"/>
              <a:buChar char="○"/>
              <a:defRPr/>
            </a:lvl8pPr>
            <a:lvl9pPr indent="-355600" lvl="8" marL="4114800" algn="ctr">
              <a:spcBef>
                <a:spcPts val="0"/>
              </a:spcBef>
              <a:spcAft>
                <a:spcPts val="0"/>
              </a:spcAft>
              <a:buSzPts val="2000"/>
              <a:buChar char="■"/>
              <a:defRPr/>
            </a:lvl9pPr>
          </a:lstStyle>
          <a:p/>
        </p:txBody>
      </p:sp>
      <p:sp>
        <p:nvSpPr>
          <p:cNvPr id="7140" name="Google Shape;7140;p1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7141" name="Google Shape;7141;p19"/>
          <p:cNvGrpSpPr/>
          <p:nvPr/>
        </p:nvGrpSpPr>
        <p:grpSpPr>
          <a:xfrm rot="-5535993">
            <a:off x="5551297" y="554300"/>
            <a:ext cx="861348" cy="1360355"/>
            <a:chOff x="9970621" y="4983191"/>
            <a:chExt cx="532266" cy="840625"/>
          </a:xfrm>
        </p:grpSpPr>
        <p:sp>
          <p:nvSpPr>
            <p:cNvPr id="7142" name="Google Shape;7142;p19"/>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143" name="Google Shape;7143;p19"/>
            <p:cNvGrpSpPr/>
            <p:nvPr/>
          </p:nvGrpSpPr>
          <p:grpSpPr>
            <a:xfrm>
              <a:off x="10276525" y="4983191"/>
              <a:ext cx="226362" cy="151566"/>
              <a:chOff x="10276522" y="4983192"/>
              <a:chExt cx="226362" cy="151566"/>
            </a:xfrm>
          </p:grpSpPr>
          <p:sp>
            <p:nvSpPr>
              <p:cNvPr id="7144" name="Google Shape;7144;p19"/>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45" name="Google Shape;7145;p19"/>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146" name="Google Shape;7146;p19"/>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47" name="Google Shape;7147;p19"/>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48" name="Google Shape;7148;p19"/>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49" name="Google Shape;7149;p19"/>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50" name="Google Shape;7150;p19"/>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51" name="Google Shape;7151;p19"/>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52" name="Google Shape;7152;p19"/>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53" name="Google Shape;7153;p19"/>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54" name="Google Shape;7154;p19"/>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55" name="Google Shape;7155;p19"/>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56" name="Google Shape;7156;p19"/>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57" name="Google Shape;7157;p19"/>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58" name="Google Shape;7158;p19"/>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59" name="Google Shape;7159;p19"/>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60" name="Google Shape;7160;p19"/>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61" name="Google Shape;7161;p19"/>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62" name="Google Shape;7162;p19"/>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63" name="Google Shape;7163;p19"/>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64" name="Google Shape;7164;p19"/>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165" name="Shape 7165"/>
        <p:cNvGrpSpPr/>
        <p:nvPr/>
      </p:nvGrpSpPr>
      <p:grpSpPr>
        <a:xfrm>
          <a:off x="0" y="0"/>
          <a:ext cx="0" cy="0"/>
          <a:chOff x="0" y="0"/>
          <a:chExt cx="0" cy="0"/>
        </a:xfrm>
      </p:grpSpPr>
      <p:sp>
        <p:nvSpPr>
          <p:cNvPr id="7166" name="Google Shape;7166;p2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97" name="Shape 297"/>
        <p:cNvGrpSpPr/>
        <p:nvPr/>
      </p:nvGrpSpPr>
      <p:grpSpPr>
        <a:xfrm>
          <a:off x="0" y="0"/>
          <a:ext cx="0" cy="0"/>
          <a:chOff x="0" y="0"/>
          <a:chExt cx="0" cy="0"/>
        </a:xfrm>
      </p:grpSpPr>
      <p:grpSp>
        <p:nvGrpSpPr>
          <p:cNvPr id="298" name="Google Shape;298;p3"/>
          <p:cNvGrpSpPr/>
          <p:nvPr/>
        </p:nvGrpSpPr>
        <p:grpSpPr>
          <a:xfrm>
            <a:off x="9516623" y="4254046"/>
            <a:ext cx="2675384" cy="2598553"/>
            <a:chOff x="1440485" y="2216846"/>
            <a:chExt cx="2675384" cy="2598553"/>
          </a:xfrm>
        </p:grpSpPr>
        <p:sp>
          <p:nvSpPr>
            <p:cNvPr id="299" name="Google Shape;299;p3"/>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0" name="Google Shape;300;p3"/>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 name="Google Shape;301;p3"/>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 name="Google Shape;302;p3"/>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 name="Google Shape;303;p3"/>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 name="Google Shape;304;p3"/>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 name="Google Shape;305;p3"/>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 name="Google Shape;306;p3"/>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 name="Google Shape;307;p3"/>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 name="Google Shape;308;p3"/>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 name="Google Shape;309;p3"/>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 name="Google Shape;310;p3"/>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 name="Google Shape;311;p3"/>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 name="Google Shape;312;p3"/>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 name="Google Shape;313;p3"/>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 name="Google Shape;314;p3"/>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 name="Google Shape;315;p3"/>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 name="Google Shape;316;p3"/>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 name="Google Shape;317;p3"/>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 name="Google Shape;318;p3"/>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 name="Google Shape;319;p3"/>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 name="Google Shape;320;p3"/>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 name="Google Shape;321;p3"/>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 name="Google Shape;322;p3"/>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 name="Google Shape;323;p3"/>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 name="Google Shape;324;p3"/>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 name="Google Shape;325;p3"/>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 name="Google Shape;326;p3"/>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 name="Google Shape;327;p3"/>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 name="Google Shape;328;p3"/>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 name="Google Shape;329;p3"/>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 name="Google Shape;330;p3"/>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 name="Google Shape;331;p3"/>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 name="Google Shape;332;p3"/>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 name="Google Shape;333;p3"/>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 name="Google Shape;334;p3"/>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 name="Google Shape;335;p3"/>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 name="Google Shape;336;p3"/>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 name="Google Shape;337;p3"/>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 name="Google Shape;338;p3"/>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 name="Google Shape;339;p3"/>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 name="Google Shape;340;p3"/>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 name="Google Shape;341;p3"/>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 name="Google Shape;342;p3"/>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 name="Google Shape;343;p3"/>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4" name="Google Shape;344;p3"/>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 name="Google Shape;345;p3"/>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 name="Google Shape;346;p3"/>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 name="Google Shape;347;p3"/>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 name="Google Shape;348;p3"/>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 name="Google Shape;349;p3"/>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 name="Google Shape;350;p3"/>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 name="Google Shape;351;p3"/>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 name="Google Shape;352;p3"/>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3" name="Google Shape;353;p3"/>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4" name="Google Shape;354;p3"/>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5" name="Google Shape;355;p3"/>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 name="Google Shape;356;p3"/>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 name="Google Shape;357;p3"/>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 name="Google Shape;358;p3"/>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 name="Google Shape;359;p3"/>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 name="Google Shape;360;p3"/>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 name="Google Shape;361;p3"/>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 name="Google Shape;362;p3"/>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 name="Google Shape;363;p3"/>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 name="Google Shape;364;p3"/>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 name="Google Shape;365;p3"/>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 name="Google Shape;366;p3"/>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 name="Google Shape;367;p3"/>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 name="Google Shape;368;p3"/>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 name="Google Shape;369;p3"/>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 name="Google Shape;370;p3"/>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 name="Google Shape;371;p3"/>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 name="Google Shape;372;p3"/>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 name="Google Shape;373;p3"/>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 name="Google Shape;374;p3"/>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 name="Google Shape;375;p3"/>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 name="Google Shape;376;p3"/>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 name="Google Shape;377;p3"/>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 name="Google Shape;378;p3"/>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 name="Google Shape;379;p3"/>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 name="Google Shape;380;p3"/>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 name="Google Shape;381;p3"/>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 name="Google Shape;382;p3"/>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 name="Google Shape;383;p3"/>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4" name="Google Shape;384;p3"/>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5" name="Google Shape;385;p3"/>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6" name="Google Shape;386;p3"/>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7" name="Google Shape;387;p3"/>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8" name="Google Shape;388;p3"/>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9" name="Google Shape;389;p3"/>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0" name="Google Shape;390;p3"/>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1" name="Google Shape;391;p3"/>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2" name="Google Shape;392;p3"/>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3" name="Google Shape;393;p3"/>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4" name="Google Shape;394;p3"/>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5" name="Google Shape;395;p3"/>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6" name="Google Shape;396;p3"/>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7" name="Google Shape;397;p3"/>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8" name="Google Shape;398;p3"/>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9" name="Google Shape;399;p3"/>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0" name="Google Shape;400;p3"/>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1" name="Google Shape;401;p3"/>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2" name="Google Shape;402;p3"/>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3" name="Google Shape;403;p3"/>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4" name="Google Shape;404;p3"/>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5" name="Google Shape;405;p3"/>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6" name="Google Shape;406;p3"/>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7" name="Google Shape;407;p3"/>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8" name="Google Shape;408;p3"/>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9" name="Google Shape;409;p3"/>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0" name="Google Shape;410;p3"/>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1" name="Google Shape;411;p3"/>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2" name="Google Shape;412;p3"/>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3" name="Google Shape;413;p3"/>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4" name="Google Shape;414;p3"/>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5" name="Google Shape;415;p3"/>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6" name="Google Shape;416;p3"/>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7" name="Google Shape;417;p3"/>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8" name="Google Shape;418;p3"/>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9" name="Google Shape;419;p3"/>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0" name="Google Shape;420;p3"/>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1" name="Google Shape;421;p3"/>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2" name="Google Shape;422;p3"/>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 name="Google Shape;423;p3"/>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4" name="Google Shape;424;p3"/>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5" name="Google Shape;425;p3"/>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6" name="Google Shape;426;p3"/>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7" name="Google Shape;427;p3"/>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8" name="Google Shape;428;p3"/>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9" name="Google Shape;429;p3"/>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0" name="Google Shape;430;p3"/>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 name="Google Shape;431;p3"/>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 name="Google Shape;432;p3"/>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3" name="Google Shape;433;p3"/>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4" name="Google Shape;434;p3"/>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5" name="Google Shape;435;p3"/>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 name="Google Shape;436;p3"/>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7" name="Google Shape;437;p3"/>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8" name="Google Shape;438;p3"/>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9" name="Google Shape;439;p3"/>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0" name="Google Shape;440;p3"/>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1" name="Google Shape;441;p3"/>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2" name="Google Shape;442;p3"/>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3" name="Google Shape;443;p3"/>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4" name="Google Shape;444;p3"/>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5" name="Google Shape;445;p3"/>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6" name="Google Shape;446;p3"/>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 name="Google Shape;447;p3"/>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8" name="Google Shape;448;p3"/>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9" name="Google Shape;449;p3"/>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0" name="Google Shape;450;p3"/>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1" name="Google Shape;451;p3"/>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2" name="Google Shape;452;p3"/>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3" name="Google Shape;453;p3"/>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4" name="Google Shape;454;p3"/>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5" name="Google Shape;455;p3"/>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6" name="Google Shape;456;p3"/>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7" name="Google Shape;457;p3"/>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8" name="Google Shape;458;p3"/>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9" name="Google Shape;459;p3"/>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0" name="Google Shape;460;p3"/>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1" name="Google Shape;461;p3"/>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2" name="Google Shape;462;p3"/>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 name="Google Shape;463;p3"/>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4" name="Google Shape;464;p3"/>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5" name="Google Shape;465;p3"/>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6" name="Google Shape;466;p3"/>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7" name="Google Shape;467;p3"/>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8" name="Google Shape;468;p3"/>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9" name="Google Shape;469;p3"/>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0" name="Google Shape;470;p3"/>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1" name="Google Shape;471;p3"/>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2" name="Google Shape;472;p3"/>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3" name="Google Shape;473;p3"/>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4" name="Google Shape;474;p3"/>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5" name="Google Shape;475;p3"/>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6" name="Google Shape;476;p3"/>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7" name="Google Shape;477;p3"/>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8" name="Google Shape;478;p3"/>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9" name="Google Shape;479;p3"/>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0" name="Google Shape;480;p3"/>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1" name="Google Shape;481;p3"/>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2" name="Google Shape;482;p3"/>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3" name="Google Shape;483;p3"/>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4" name="Google Shape;484;p3"/>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 name="Google Shape;485;p3"/>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6" name="Google Shape;486;p3"/>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7" name="Google Shape;487;p3"/>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8" name="Google Shape;488;p3"/>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9" name="Google Shape;489;p3"/>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0" name="Google Shape;490;p3"/>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1" name="Google Shape;491;p3"/>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2" name="Google Shape;492;p3"/>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3" name="Google Shape;493;p3"/>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4" name="Google Shape;494;p3"/>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95" name="Google Shape;495;p3"/>
          <p:cNvSpPr/>
          <p:nvPr/>
        </p:nvSpPr>
        <p:spPr>
          <a:xfrm rot="-163778">
            <a:off x="1289492" y="754011"/>
            <a:ext cx="9613007" cy="5349966"/>
          </a:xfrm>
          <a:prstGeom prst="rect">
            <a:avLst/>
          </a:prstGeom>
          <a:solidFill>
            <a:schemeClr val="accent2"/>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96" name="Google Shape;496;p3"/>
          <p:cNvSpPr/>
          <p:nvPr/>
        </p:nvSpPr>
        <p:spPr>
          <a:xfrm>
            <a:off x="1514850" y="879450"/>
            <a:ext cx="9162300" cy="50991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nvGrpSpPr>
          <p:cNvPr id="497" name="Google Shape;497;p3"/>
          <p:cNvGrpSpPr/>
          <p:nvPr/>
        </p:nvGrpSpPr>
        <p:grpSpPr>
          <a:xfrm flipH="1">
            <a:off x="-1257263" y="44450"/>
            <a:ext cx="5996075" cy="5755370"/>
            <a:chOff x="6784201" y="1494616"/>
            <a:chExt cx="5325111" cy="5111341"/>
          </a:xfrm>
        </p:grpSpPr>
        <p:grpSp>
          <p:nvGrpSpPr>
            <p:cNvPr id="498" name="Google Shape;498;p3"/>
            <p:cNvGrpSpPr/>
            <p:nvPr/>
          </p:nvGrpSpPr>
          <p:grpSpPr>
            <a:xfrm>
              <a:off x="8063555" y="2025179"/>
              <a:ext cx="3100600" cy="2738430"/>
              <a:chOff x="5599794" y="1919818"/>
              <a:chExt cx="1993186" cy="1760369"/>
            </a:xfrm>
          </p:grpSpPr>
          <p:sp>
            <p:nvSpPr>
              <p:cNvPr id="499" name="Google Shape;499;p3"/>
              <p:cNvSpPr/>
              <p:nvPr/>
            </p:nvSpPr>
            <p:spPr>
              <a:xfrm>
                <a:off x="5614184" y="1928519"/>
                <a:ext cx="1960449" cy="1239420"/>
              </a:xfrm>
              <a:custGeom>
                <a:rect b="b" l="l" r="r" t="t"/>
                <a:pathLst>
                  <a:path extrusionOk="0" h="1239420" w="1960449">
                    <a:moveTo>
                      <a:pt x="224264" y="1000335"/>
                    </a:moveTo>
                    <a:cubicBezTo>
                      <a:pt x="224264" y="1000335"/>
                      <a:pt x="138565" y="1127868"/>
                      <a:pt x="54000" y="1052953"/>
                    </a:cubicBezTo>
                    <a:cubicBezTo>
                      <a:pt x="-30606" y="978038"/>
                      <a:pt x="2467" y="630272"/>
                      <a:pt x="31088" y="493879"/>
                    </a:cubicBezTo>
                    <a:cubicBezTo>
                      <a:pt x="59667" y="357481"/>
                      <a:pt x="159090" y="-11137"/>
                      <a:pt x="351902" y="258"/>
                    </a:cubicBezTo>
                    <a:cubicBezTo>
                      <a:pt x="421287" y="4355"/>
                      <a:pt x="427602" y="86739"/>
                      <a:pt x="448126" y="139469"/>
                    </a:cubicBezTo>
                    <a:cubicBezTo>
                      <a:pt x="485449" y="235511"/>
                      <a:pt x="627903" y="392850"/>
                      <a:pt x="1150880" y="539732"/>
                    </a:cubicBezTo>
                    <a:cubicBezTo>
                      <a:pt x="1241356" y="565146"/>
                      <a:pt x="1583382" y="678412"/>
                      <a:pt x="1626980" y="677866"/>
                    </a:cubicBezTo>
                    <a:cubicBezTo>
                      <a:pt x="1670579" y="677320"/>
                      <a:pt x="1759758" y="645218"/>
                      <a:pt x="1778461" y="677991"/>
                    </a:cubicBezTo>
                    <a:cubicBezTo>
                      <a:pt x="1797163" y="710769"/>
                      <a:pt x="1789674" y="760342"/>
                      <a:pt x="1789674" y="760342"/>
                    </a:cubicBezTo>
                    <a:cubicBezTo>
                      <a:pt x="1789674" y="760342"/>
                      <a:pt x="1844729" y="791525"/>
                      <a:pt x="1936054" y="824396"/>
                    </a:cubicBezTo>
                    <a:cubicBezTo>
                      <a:pt x="2016976" y="853526"/>
                      <a:pt x="1876345" y="1227350"/>
                      <a:pt x="1808134" y="1207426"/>
                    </a:cubicBezTo>
                    <a:cubicBezTo>
                      <a:pt x="1681387" y="1170417"/>
                      <a:pt x="1654588" y="1160504"/>
                      <a:pt x="1654588" y="1160504"/>
                    </a:cubicBezTo>
                    <a:cubicBezTo>
                      <a:pt x="1654588" y="1160504"/>
                      <a:pt x="1618803" y="1255189"/>
                      <a:pt x="1565448" y="1237131"/>
                    </a:cubicBezTo>
                    <a:cubicBezTo>
                      <a:pt x="1537840" y="1227784"/>
                      <a:pt x="1483150" y="1173777"/>
                      <a:pt x="1483150" y="1173777"/>
                    </a:cubicBezTo>
                    <a:cubicBezTo>
                      <a:pt x="1483150" y="1173777"/>
                      <a:pt x="933050" y="1033024"/>
                      <a:pt x="816910" y="995769"/>
                    </a:cubicBezTo>
                    <a:cubicBezTo>
                      <a:pt x="517632" y="899796"/>
                      <a:pt x="224264" y="1000335"/>
                      <a:pt x="224264" y="100033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0" name="Google Shape;500;p3"/>
              <p:cNvSpPr/>
              <p:nvPr/>
            </p:nvSpPr>
            <p:spPr>
              <a:xfrm>
                <a:off x="5603420" y="1919818"/>
                <a:ext cx="1989560" cy="1267593"/>
              </a:xfrm>
              <a:custGeom>
                <a:rect b="b" l="l" r="r" t="t"/>
                <a:pathLst>
                  <a:path extrusionOk="0" h="1267593" w="1989560">
                    <a:moveTo>
                      <a:pt x="333195" y="1960"/>
                    </a:moveTo>
                    <a:cubicBezTo>
                      <a:pt x="254580" y="14194"/>
                      <a:pt x="187786" y="84947"/>
                      <a:pt x="132044" y="199391"/>
                    </a:cubicBezTo>
                    <a:cubicBezTo>
                      <a:pt x="87676" y="290393"/>
                      <a:pt x="54037" y="401802"/>
                      <a:pt x="32338" y="505272"/>
                    </a:cubicBezTo>
                    <a:cubicBezTo>
                      <a:pt x="-12879" y="720741"/>
                      <a:pt x="-16522" y="1010389"/>
                      <a:pt x="59258" y="1077498"/>
                    </a:cubicBezTo>
                    <a:cubicBezTo>
                      <a:pt x="75694" y="1092051"/>
                      <a:pt x="93303" y="1100560"/>
                      <a:pt x="111560" y="1103435"/>
                    </a:cubicBezTo>
                    <a:cubicBezTo>
                      <a:pt x="148762" y="1109292"/>
                      <a:pt x="184831" y="1091800"/>
                      <a:pt x="217945" y="1060177"/>
                    </a:cubicBezTo>
                    <a:cubicBezTo>
                      <a:pt x="226770" y="1051748"/>
                      <a:pt x="234664" y="1042810"/>
                      <a:pt x="241708" y="1034046"/>
                    </a:cubicBezTo>
                    <a:cubicBezTo>
                      <a:pt x="244420" y="1030621"/>
                      <a:pt x="245837" y="1028755"/>
                      <a:pt x="247537" y="1026423"/>
                    </a:cubicBezTo>
                    <a:cubicBezTo>
                      <a:pt x="250209" y="1025557"/>
                      <a:pt x="252637" y="1024699"/>
                      <a:pt x="257738" y="1023197"/>
                    </a:cubicBezTo>
                    <a:cubicBezTo>
                      <a:pt x="269518" y="1019719"/>
                      <a:pt x="282998" y="1016198"/>
                      <a:pt x="298422" y="1012502"/>
                    </a:cubicBezTo>
                    <a:cubicBezTo>
                      <a:pt x="450833" y="975951"/>
                      <a:pt x="622596" y="967596"/>
                      <a:pt x="788892" y="1011830"/>
                    </a:cubicBezTo>
                    <a:cubicBezTo>
                      <a:pt x="801928" y="1015287"/>
                      <a:pt x="814679" y="1019234"/>
                      <a:pt x="827431" y="1023326"/>
                    </a:cubicBezTo>
                    <a:cubicBezTo>
                      <a:pt x="872244" y="1037693"/>
                      <a:pt x="982596" y="1067856"/>
                      <a:pt x="1139379" y="1109227"/>
                    </a:cubicBezTo>
                    <a:cubicBezTo>
                      <a:pt x="1145168" y="1110758"/>
                      <a:pt x="1481567" y="1198076"/>
                      <a:pt x="1490554" y="1200408"/>
                    </a:cubicBezTo>
                    <a:cubicBezTo>
                      <a:pt x="1493024" y="1202772"/>
                      <a:pt x="1496950" y="1206160"/>
                      <a:pt x="1499258" y="1208322"/>
                    </a:cubicBezTo>
                    <a:cubicBezTo>
                      <a:pt x="1507840" y="1216288"/>
                      <a:pt x="1516908" y="1224198"/>
                      <a:pt x="1525773" y="1231582"/>
                    </a:cubicBezTo>
                    <a:cubicBezTo>
                      <a:pt x="1530792" y="1235736"/>
                      <a:pt x="1535488" y="1239784"/>
                      <a:pt x="1540144" y="1243318"/>
                    </a:cubicBezTo>
                    <a:cubicBezTo>
                      <a:pt x="1554110" y="1253859"/>
                      <a:pt x="1565890" y="1261036"/>
                      <a:pt x="1575686" y="1264352"/>
                    </a:cubicBezTo>
                    <a:cubicBezTo>
                      <a:pt x="1609164" y="1275687"/>
                      <a:pt x="1638068" y="1256434"/>
                      <a:pt x="1661790" y="1220065"/>
                    </a:cubicBezTo>
                    <a:cubicBezTo>
                      <a:pt x="1667619" y="1211111"/>
                      <a:pt x="1672598" y="1201496"/>
                      <a:pt x="1676970" y="1192157"/>
                    </a:cubicBezTo>
                    <a:cubicBezTo>
                      <a:pt x="1677051" y="1192000"/>
                      <a:pt x="1676849" y="1191878"/>
                      <a:pt x="1676930" y="1191720"/>
                    </a:cubicBezTo>
                    <a:cubicBezTo>
                      <a:pt x="1683528" y="1193902"/>
                      <a:pt x="1688386" y="1195619"/>
                      <a:pt x="1694215" y="1197452"/>
                    </a:cubicBezTo>
                    <a:cubicBezTo>
                      <a:pt x="1722512" y="1206366"/>
                      <a:pt x="1763358" y="1218774"/>
                      <a:pt x="1818898" y="1234991"/>
                    </a:cubicBezTo>
                    <a:cubicBezTo>
                      <a:pt x="1862131" y="1247621"/>
                      <a:pt x="1916093" y="1166104"/>
                      <a:pt x="1956170" y="1053234"/>
                    </a:cubicBezTo>
                    <a:cubicBezTo>
                      <a:pt x="1997339" y="937154"/>
                      <a:pt x="2004140" y="842642"/>
                      <a:pt x="1955562" y="825162"/>
                    </a:cubicBezTo>
                    <a:cubicBezTo>
                      <a:pt x="1916053" y="810937"/>
                      <a:pt x="1880267" y="796081"/>
                      <a:pt x="1849178" y="781386"/>
                    </a:cubicBezTo>
                    <a:cubicBezTo>
                      <a:pt x="1838328" y="776257"/>
                      <a:pt x="1829059" y="771739"/>
                      <a:pt x="1820962" y="767525"/>
                    </a:cubicBezTo>
                    <a:cubicBezTo>
                      <a:pt x="1820112" y="767088"/>
                      <a:pt x="1819869" y="767226"/>
                      <a:pt x="1819140" y="766833"/>
                    </a:cubicBezTo>
                    <a:cubicBezTo>
                      <a:pt x="1819262" y="765303"/>
                      <a:pt x="1819505" y="764611"/>
                      <a:pt x="1819626" y="762830"/>
                    </a:cubicBezTo>
                    <a:cubicBezTo>
                      <a:pt x="1820598" y="746006"/>
                      <a:pt x="1819626" y="728781"/>
                      <a:pt x="1815862" y="712657"/>
                    </a:cubicBezTo>
                    <a:cubicBezTo>
                      <a:pt x="1813513" y="702500"/>
                      <a:pt x="1809870" y="693376"/>
                      <a:pt x="1805174" y="685162"/>
                    </a:cubicBezTo>
                    <a:cubicBezTo>
                      <a:pt x="1790925" y="660165"/>
                      <a:pt x="1761981" y="659060"/>
                      <a:pt x="1703769" y="669014"/>
                    </a:cubicBezTo>
                    <a:cubicBezTo>
                      <a:pt x="1700085" y="669650"/>
                      <a:pt x="1696482" y="670188"/>
                      <a:pt x="1690815" y="671200"/>
                    </a:cubicBezTo>
                    <a:cubicBezTo>
                      <a:pt x="1662033" y="676341"/>
                      <a:pt x="1651791" y="677815"/>
                      <a:pt x="1641387" y="677944"/>
                    </a:cubicBezTo>
                    <a:cubicBezTo>
                      <a:pt x="1623333" y="678171"/>
                      <a:pt x="1540103" y="654846"/>
                      <a:pt x="1399512" y="611349"/>
                    </a:cubicBezTo>
                    <a:cubicBezTo>
                      <a:pt x="1394007" y="609644"/>
                      <a:pt x="1268555" y="570426"/>
                      <a:pt x="1260175" y="567819"/>
                    </a:cubicBezTo>
                    <a:cubicBezTo>
                      <a:pt x="1215201" y="553825"/>
                      <a:pt x="1187592" y="545563"/>
                      <a:pt x="1169497" y="540478"/>
                    </a:cubicBezTo>
                    <a:cubicBezTo>
                      <a:pt x="733960" y="418148"/>
                      <a:pt x="527829" y="282054"/>
                      <a:pt x="475892" y="148450"/>
                    </a:cubicBezTo>
                    <a:cubicBezTo>
                      <a:pt x="472693" y="140175"/>
                      <a:pt x="469860" y="131836"/>
                      <a:pt x="465164" y="116125"/>
                    </a:cubicBezTo>
                    <a:cubicBezTo>
                      <a:pt x="463990" y="112195"/>
                      <a:pt x="461237" y="102779"/>
                      <a:pt x="460509" y="100329"/>
                    </a:cubicBezTo>
                    <a:cubicBezTo>
                      <a:pt x="440349" y="34576"/>
                      <a:pt x="417396" y="3235"/>
                      <a:pt x="367321" y="276"/>
                    </a:cubicBezTo>
                    <a:cubicBezTo>
                      <a:pt x="355581" y="-416"/>
                      <a:pt x="344449" y="211"/>
                      <a:pt x="333195" y="1960"/>
                    </a:cubicBezTo>
                    <a:close/>
                    <a:moveTo>
                      <a:pt x="365742" y="28127"/>
                    </a:moveTo>
                    <a:cubicBezTo>
                      <a:pt x="400151" y="30163"/>
                      <a:pt x="416587" y="52752"/>
                      <a:pt x="433629" y="108317"/>
                    </a:cubicBezTo>
                    <a:cubicBezTo>
                      <a:pt x="434358" y="110693"/>
                      <a:pt x="437556" y="120121"/>
                      <a:pt x="438730" y="124068"/>
                    </a:cubicBezTo>
                    <a:cubicBezTo>
                      <a:pt x="443588" y="140483"/>
                      <a:pt x="446098" y="149369"/>
                      <a:pt x="449660" y="158566"/>
                    </a:cubicBezTo>
                    <a:cubicBezTo>
                      <a:pt x="505524" y="302230"/>
                      <a:pt x="718496" y="442736"/>
                      <a:pt x="1161644" y="567204"/>
                    </a:cubicBezTo>
                    <a:cubicBezTo>
                      <a:pt x="1179415" y="572191"/>
                      <a:pt x="1207186" y="580676"/>
                      <a:pt x="1251877" y="594590"/>
                    </a:cubicBezTo>
                    <a:cubicBezTo>
                      <a:pt x="1260216" y="597184"/>
                      <a:pt x="1385708" y="636415"/>
                      <a:pt x="1391213" y="638119"/>
                    </a:cubicBezTo>
                    <a:cubicBezTo>
                      <a:pt x="1539132" y="683883"/>
                      <a:pt x="1619244" y="706293"/>
                      <a:pt x="1642035" y="706014"/>
                    </a:cubicBezTo>
                    <a:cubicBezTo>
                      <a:pt x="1654624" y="705856"/>
                      <a:pt x="1665150" y="704302"/>
                      <a:pt x="1695794" y="698833"/>
                    </a:cubicBezTo>
                    <a:cubicBezTo>
                      <a:pt x="1701421" y="697829"/>
                      <a:pt x="1705145" y="697262"/>
                      <a:pt x="1708748" y="696643"/>
                    </a:cubicBezTo>
                    <a:cubicBezTo>
                      <a:pt x="1753237" y="689036"/>
                      <a:pt x="1775866" y="689826"/>
                      <a:pt x="1781088" y="699019"/>
                    </a:cubicBezTo>
                    <a:cubicBezTo>
                      <a:pt x="1784327" y="704710"/>
                      <a:pt x="1787079" y="711665"/>
                      <a:pt x="1788860" y="719336"/>
                    </a:cubicBezTo>
                    <a:cubicBezTo>
                      <a:pt x="1791937" y="732477"/>
                      <a:pt x="1792585" y="746880"/>
                      <a:pt x="1791775" y="761243"/>
                    </a:cubicBezTo>
                    <a:cubicBezTo>
                      <a:pt x="1791451" y="766428"/>
                      <a:pt x="1790966" y="770367"/>
                      <a:pt x="1790682" y="772339"/>
                    </a:cubicBezTo>
                    <a:cubicBezTo>
                      <a:pt x="1789832" y="778075"/>
                      <a:pt x="1792342" y="783746"/>
                      <a:pt x="1797402" y="786608"/>
                    </a:cubicBezTo>
                    <a:cubicBezTo>
                      <a:pt x="1799264" y="787661"/>
                      <a:pt x="1802988" y="789470"/>
                      <a:pt x="1808048" y="792126"/>
                    </a:cubicBezTo>
                    <a:cubicBezTo>
                      <a:pt x="1816469" y="796506"/>
                      <a:pt x="1826063" y="801477"/>
                      <a:pt x="1837236" y="806764"/>
                    </a:cubicBezTo>
                    <a:cubicBezTo>
                      <a:pt x="1869095" y="821831"/>
                      <a:pt x="1905528" y="837088"/>
                      <a:pt x="1945928" y="851629"/>
                    </a:cubicBezTo>
                    <a:cubicBezTo>
                      <a:pt x="1970986" y="860652"/>
                      <a:pt x="1965075" y="943833"/>
                      <a:pt x="1929695" y="1043595"/>
                    </a:cubicBezTo>
                    <a:cubicBezTo>
                      <a:pt x="1895569" y="1139722"/>
                      <a:pt x="1846668" y="1214090"/>
                      <a:pt x="1826751" y="1208265"/>
                    </a:cubicBezTo>
                    <a:cubicBezTo>
                      <a:pt x="1771373" y="1192101"/>
                      <a:pt x="1731013" y="1179487"/>
                      <a:pt x="1702959" y="1170638"/>
                    </a:cubicBezTo>
                    <a:cubicBezTo>
                      <a:pt x="1693163" y="1167553"/>
                      <a:pt x="1675027" y="1161910"/>
                      <a:pt x="1674339" y="1161655"/>
                    </a:cubicBezTo>
                    <a:cubicBezTo>
                      <a:pt x="1667134" y="1158983"/>
                      <a:pt x="1658956" y="1162436"/>
                      <a:pt x="1656244" y="1169634"/>
                    </a:cubicBezTo>
                    <a:cubicBezTo>
                      <a:pt x="1655475" y="1171629"/>
                      <a:pt x="1653896" y="1175285"/>
                      <a:pt x="1651588" y="1180211"/>
                    </a:cubicBezTo>
                    <a:cubicBezTo>
                      <a:pt x="1647702" y="1188466"/>
                      <a:pt x="1643331" y="1197064"/>
                      <a:pt x="1638270" y="1204852"/>
                    </a:cubicBezTo>
                    <a:cubicBezTo>
                      <a:pt x="1620782" y="1231712"/>
                      <a:pt x="1602566" y="1243909"/>
                      <a:pt x="1584875" y="1237930"/>
                    </a:cubicBezTo>
                    <a:cubicBezTo>
                      <a:pt x="1578682" y="1235825"/>
                      <a:pt x="1568966" y="1229793"/>
                      <a:pt x="1557227" y="1220936"/>
                    </a:cubicBezTo>
                    <a:cubicBezTo>
                      <a:pt x="1552936" y="1217673"/>
                      <a:pt x="1548119" y="1214357"/>
                      <a:pt x="1543423" y="1210459"/>
                    </a:cubicBezTo>
                    <a:cubicBezTo>
                      <a:pt x="1535003" y="1203444"/>
                      <a:pt x="1526542" y="1195578"/>
                      <a:pt x="1518324" y="1187939"/>
                    </a:cubicBezTo>
                    <a:cubicBezTo>
                      <a:pt x="1515450" y="1185263"/>
                      <a:pt x="1508123" y="1178507"/>
                      <a:pt x="1507637" y="1178026"/>
                    </a:cubicBezTo>
                    <a:cubicBezTo>
                      <a:pt x="1505896" y="1176285"/>
                      <a:pt x="1503953" y="1174860"/>
                      <a:pt x="1501565" y="1174245"/>
                    </a:cubicBezTo>
                    <a:cubicBezTo>
                      <a:pt x="1500189" y="1173905"/>
                      <a:pt x="1152171" y="1083700"/>
                      <a:pt x="1146342" y="1082158"/>
                    </a:cubicBezTo>
                    <a:cubicBezTo>
                      <a:pt x="990125" y="1040940"/>
                      <a:pt x="879854" y="1010712"/>
                      <a:pt x="835730" y="996556"/>
                    </a:cubicBezTo>
                    <a:cubicBezTo>
                      <a:pt x="822492" y="992318"/>
                      <a:pt x="809295" y="988334"/>
                      <a:pt x="795856" y="984756"/>
                    </a:cubicBezTo>
                    <a:cubicBezTo>
                      <a:pt x="624377" y="939154"/>
                      <a:pt x="448688" y="947460"/>
                      <a:pt x="292147" y="985003"/>
                    </a:cubicBezTo>
                    <a:cubicBezTo>
                      <a:pt x="276238" y="988812"/>
                      <a:pt x="261989" y="992702"/>
                      <a:pt x="249763" y="996309"/>
                    </a:cubicBezTo>
                    <a:cubicBezTo>
                      <a:pt x="245432" y="997580"/>
                      <a:pt x="235190" y="1001118"/>
                      <a:pt x="234461" y="1001369"/>
                    </a:cubicBezTo>
                    <a:cubicBezTo>
                      <a:pt x="231547" y="1002361"/>
                      <a:pt x="229199" y="1003932"/>
                      <a:pt x="227499" y="1006466"/>
                    </a:cubicBezTo>
                    <a:cubicBezTo>
                      <a:pt x="226244" y="1008344"/>
                      <a:pt x="223451" y="1011826"/>
                      <a:pt x="219686" y="1016485"/>
                    </a:cubicBezTo>
                    <a:cubicBezTo>
                      <a:pt x="213411" y="1024326"/>
                      <a:pt x="206206" y="1032669"/>
                      <a:pt x="198352" y="1040175"/>
                    </a:cubicBezTo>
                    <a:cubicBezTo>
                      <a:pt x="170906" y="1066382"/>
                      <a:pt x="142448" y="1079951"/>
                      <a:pt x="115771" y="1075754"/>
                    </a:cubicBezTo>
                    <a:cubicBezTo>
                      <a:pt x="102978" y="1073738"/>
                      <a:pt x="90348" y="1067832"/>
                      <a:pt x="77840" y="1056723"/>
                    </a:cubicBezTo>
                    <a:cubicBezTo>
                      <a:pt x="13312" y="999588"/>
                      <a:pt x="16875" y="715082"/>
                      <a:pt x="59704" y="510862"/>
                    </a:cubicBezTo>
                    <a:cubicBezTo>
                      <a:pt x="80956" y="409453"/>
                      <a:pt x="114273" y="300356"/>
                      <a:pt x="157466" y="211770"/>
                    </a:cubicBezTo>
                    <a:cubicBezTo>
                      <a:pt x="216771" y="90080"/>
                      <a:pt x="286399" y="23444"/>
                      <a:pt x="365742" y="2812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1" name="Google Shape;501;p3"/>
              <p:cNvSpPr/>
              <p:nvPr/>
            </p:nvSpPr>
            <p:spPr>
              <a:xfrm>
                <a:off x="6497026" y="2908222"/>
                <a:ext cx="628883" cy="752365"/>
              </a:xfrm>
              <a:custGeom>
                <a:rect b="b" l="l" r="r" t="t"/>
                <a:pathLst>
                  <a:path extrusionOk="0" h="752365" w="628883">
                    <a:moveTo>
                      <a:pt x="628362" y="124568"/>
                    </a:moveTo>
                    <a:cubicBezTo>
                      <a:pt x="645404" y="59490"/>
                      <a:pt x="239620" y="-43600"/>
                      <a:pt x="218530" y="19899"/>
                    </a:cubicBezTo>
                    <a:cubicBezTo>
                      <a:pt x="203795" y="64145"/>
                      <a:pt x="199908" y="84532"/>
                      <a:pt x="218975" y="131243"/>
                    </a:cubicBezTo>
                    <a:cubicBezTo>
                      <a:pt x="238042" y="177950"/>
                      <a:pt x="294837" y="206745"/>
                      <a:pt x="294837" y="206745"/>
                    </a:cubicBezTo>
                    <a:cubicBezTo>
                      <a:pt x="294837" y="206745"/>
                      <a:pt x="121213" y="464586"/>
                      <a:pt x="30899" y="577763"/>
                    </a:cubicBezTo>
                    <a:cubicBezTo>
                      <a:pt x="-1769" y="618710"/>
                      <a:pt x="-31442" y="706963"/>
                      <a:pt x="69154" y="751408"/>
                    </a:cubicBezTo>
                    <a:cubicBezTo>
                      <a:pt x="104737" y="767143"/>
                      <a:pt x="216465" y="585455"/>
                      <a:pt x="349487" y="465869"/>
                    </a:cubicBezTo>
                    <a:cubicBezTo>
                      <a:pt x="644352" y="200749"/>
                      <a:pt x="619132" y="159645"/>
                      <a:pt x="628362" y="12456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2" name="Google Shape;502;p3"/>
              <p:cNvSpPr/>
              <p:nvPr/>
            </p:nvSpPr>
            <p:spPr>
              <a:xfrm>
                <a:off x="6486111" y="2899290"/>
                <a:ext cx="657657" cy="780897"/>
              </a:xfrm>
              <a:custGeom>
                <a:rect b="b" l="l" r="r" t="t"/>
                <a:pathLst>
                  <a:path extrusionOk="0" h="780897" w="657657">
                    <a:moveTo>
                      <a:pt x="296805" y="1"/>
                    </a:moveTo>
                    <a:cubicBezTo>
                      <a:pt x="255028" y="98"/>
                      <a:pt x="227015" y="9263"/>
                      <a:pt x="220215" y="29698"/>
                    </a:cubicBezTo>
                    <a:cubicBezTo>
                      <a:pt x="202727" y="82380"/>
                      <a:pt x="202160" y="104697"/>
                      <a:pt x="221024" y="150935"/>
                    </a:cubicBezTo>
                    <a:cubicBezTo>
                      <a:pt x="229201" y="170905"/>
                      <a:pt x="243491" y="188680"/>
                      <a:pt x="262072" y="204820"/>
                    </a:cubicBezTo>
                    <a:cubicBezTo>
                      <a:pt x="270938" y="212515"/>
                      <a:pt x="280410" y="219458"/>
                      <a:pt x="289640" y="225336"/>
                    </a:cubicBezTo>
                    <a:cubicBezTo>
                      <a:pt x="280977" y="238059"/>
                      <a:pt x="263287" y="264643"/>
                      <a:pt x="253693" y="278633"/>
                    </a:cubicBezTo>
                    <a:cubicBezTo>
                      <a:pt x="219972" y="327863"/>
                      <a:pt x="185725" y="377230"/>
                      <a:pt x="153096" y="423281"/>
                    </a:cubicBezTo>
                    <a:cubicBezTo>
                      <a:pt x="149251" y="428754"/>
                      <a:pt x="145324" y="434065"/>
                      <a:pt x="141559" y="439392"/>
                    </a:cubicBezTo>
                    <a:cubicBezTo>
                      <a:pt x="98366" y="500078"/>
                      <a:pt x="61812" y="549416"/>
                      <a:pt x="34729" y="583348"/>
                    </a:cubicBezTo>
                    <a:cubicBezTo>
                      <a:pt x="-18584" y="650195"/>
                      <a:pt x="-15386" y="736946"/>
                      <a:pt x="78611" y="778488"/>
                    </a:cubicBezTo>
                    <a:cubicBezTo>
                      <a:pt x="99783" y="787847"/>
                      <a:pt x="122129" y="770039"/>
                      <a:pt x="163581" y="723324"/>
                    </a:cubicBezTo>
                    <a:cubicBezTo>
                      <a:pt x="177305" y="707852"/>
                      <a:pt x="254219" y="615470"/>
                      <a:pt x="278710" y="587756"/>
                    </a:cubicBezTo>
                    <a:cubicBezTo>
                      <a:pt x="312633" y="549356"/>
                      <a:pt x="343804" y="517801"/>
                      <a:pt x="373962" y="490678"/>
                    </a:cubicBezTo>
                    <a:cubicBezTo>
                      <a:pt x="591509" y="295105"/>
                      <a:pt x="644256" y="221802"/>
                      <a:pt x="655267" y="150660"/>
                    </a:cubicBezTo>
                    <a:cubicBezTo>
                      <a:pt x="655874" y="146863"/>
                      <a:pt x="656076" y="144802"/>
                      <a:pt x="656683" y="142608"/>
                    </a:cubicBezTo>
                    <a:cubicBezTo>
                      <a:pt x="667897" y="99856"/>
                      <a:pt x="581146" y="56626"/>
                      <a:pt x="456220" y="24800"/>
                    </a:cubicBezTo>
                    <a:cubicBezTo>
                      <a:pt x="394163" y="8992"/>
                      <a:pt x="338582" y="-100"/>
                      <a:pt x="296805" y="1"/>
                    </a:cubicBezTo>
                    <a:close/>
                    <a:moveTo>
                      <a:pt x="264258" y="30532"/>
                    </a:moveTo>
                    <a:cubicBezTo>
                      <a:pt x="274702" y="28617"/>
                      <a:pt x="289438" y="27953"/>
                      <a:pt x="308059" y="28755"/>
                    </a:cubicBezTo>
                    <a:cubicBezTo>
                      <a:pt x="346638" y="30414"/>
                      <a:pt x="397603" y="38713"/>
                      <a:pt x="449298" y="51874"/>
                    </a:cubicBezTo>
                    <a:cubicBezTo>
                      <a:pt x="500952" y="65042"/>
                      <a:pt x="549246" y="81745"/>
                      <a:pt x="583210" y="98585"/>
                    </a:cubicBezTo>
                    <a:cubicBezTo>
                      <a:pt x="615676" y="114676"/>
                      <a:pt x="631099" y="129335"/>
                      <a:pt x="629561" y="135233"/>
                    </a:cubicBezTo>
                    <a:cubicBezTo>
                      <a:pt x="628671" y="138560"/>
                      <a:pt x="628346" y="141750"/>
                      <a:pt x="627618" y="146418"/>
                    </a:cubicBezTo>
                    <a:cubicBezTo>
                      <a:pt x="617821" y="209564"/>
                      <a:pt x="568313" y="278091"/>
                      <a:pt x="355139" y="469717"/>
                    </a:cubicBezTo>
                    <a:cubicBezTo>
                      <a:pt x="324090" y="497653"/>
                      <a:pt x="292514" y="530050"/>
                      <a:pt x="257943" y="569192"/>
                    </a:cubicBezTo>
                    <a:cubicBezTo>
                      <a:pt x="233087" y="597298"/>
                      <a:pt x="155768" y="689737"/>
                      <a:pt x="142369" y="704804"/>
                    </a:cubicBezTo>
                    <a:cubicBezTo>
                      <a:pt x="125651" y="723652"/>
                      <a:pt x="112899" y="736480"/>
                      <a:pt x="102860" y="744394"/>
                    </a:cubicBezTo>
                    <a:cubicBezTo>
                      <a:pt x="97921" y="748269"/>
                      <a:pt x="93872" y="751045"/>
                      <a:pt x="90877" y="752191"/>
                    </a:cubicBezTo>
                    <a:cubicBezTo>
                      <a:pt x="89379" y="752770"/>
                      <a:pt x="89136" y="752535"/>
                      <a:pt x="89622" y="752758"/>
                    </a:cubicBezTo>
                    <a:cubicBezTo>
                      <a:pt x="15541" y="720012"/>
                      <a:pt x="13436" y="655170"/>
                      <a:pt x="56751" y="600913"/>
                    </a:cubicBezTo>
                    <a:cubicBezTo>
                      <a:pt x="84198" y="566492"/>
                      <a:pt x="120833" y="517064"/>
                      <a:pt x="164310" y="455998"/>
                    </a:cubicBezTo>
                    <a:cubicBezTo>
                      <a:pt x="168115" y="450650"/>
                      <a:pt x="242641" y="344140"/>
                      <a:pt x="276403" y="294802"/>
                    </a:cubicBezTo>
                    <a:cubicBezTo>
                      <a:pt x="288223" y="277532"/>
                      <a:pt x="320608" y="229578"/>
                      <a:pt x="321175" y="228748"/>
                    </a:cubicBezTo>
                    <a:cubicBezTo>
                      <a:pt x="325871" y="221773"/>
                      <a:pt x="323563" y="212410"/>
                      <a:pt x="316074" y="208605"/>
                    </a:cubicBezTo>
                    <a:cubicBezTo>
                      <a:pt x="314090" y="207593"/>
                      <a:pt x="310326" y="205366"/>
                      <a:pt x="305306" y="202217"/>
                    </a:cubicBezTo>
                    <a:cubicBezTo>
                      <a:pt x="296926" y="196910"/>
                      <a:pt x="288182" y="190627"/>
                      <a:pt x="280167" y="183656"/>
                    </a:cubicBezTo>
                    <a:cubicBezTo>
                      <a:pt x="264623" y="170156"/>
                      <a:pt x="253045" y="155801"/>
                      <a:pt x="246770" y="140426"/>
                    </a:cubicBezTo>
                    <a:cubicBezTo>
                      <a:pt x="230659" y="100993"/>
                      <a:pt x="231063" y="85259"/>
                      <a:pt x="246609" y="38466"/>
                    </a:cubicBezTo>
                    <a:cubicBezTo>
                      <a:pt x="247661" y="35309"/>
                      <a:pt x="253814" y="32447"/>
                      <a:pt x="264258" y="3053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3" name="Google Shape;503;p3"/>
              <p:cNvSpPr/>
              <p:nvPr/>
            </p:nvSpPr>
            <p:spPr>
              <a:xfrm>
                <a:off x="5599794" y="1923710"/>
                <a:ext cx="448387" cy="1081154"/>
              </a:xfrm>
              <a:custGeom>
                <a:rect b="b" l="l" r="r" t="t"/>
                <a:pathLst>
                  <a:path extrusionOk="0" h="1081154" w="448387">
                    <a:moveTo>
                      <a:pt x="229262" y="1004651"/>
                    </a:moveTo>
                    <a:cubicBezTo>
                      <a:pt x="229262" y="1004651"/>
                      <a:pt x="155749" y="1111019"/>
                      <a:pt x="87781" y="1072910"/>
                    </a:cubicBezTo>
                    <a:cubicBezTo>
                      <a:pt x="53817" y="1053852"/>
                      <a:pt x="-58559" y="925615"/>
                      <a:pt x="38839" y="490543"/>
                    </a:cubicBezTo>
                    <a:cubicBezTo>
                      <a:pt x="123040" y="114367"/>
                      <a:pt x="257721" y="24551"/>
                      <a:pt x="315569" y="5630"/>
                    </a:cubicBezTo>
                    <a:cubicBezTo>
                      <a:pt x="421103" y="-28888"/>
                      <a:pt x="448387" y="106602"/>
                      <a:pt x="448387" y="106602"/>
                    </a:cubicBezTo>
                    <a:cubicBezTo>
                      <a:pt x="448387" y="106602"/>
                      <a:pt x="326701" y="54195"/>
                      <a:pt x="259785" y="179388"/>
                    </a:cubicBezTo>
                    <a:cubicBezTo>
                      <a:pt x="178499" y="331399"/>
                      <a:pt x="168338" y="355319"/>
                      <a:pt x="132836" y="491737"/>
                    </a:cubicBezTo>
                    <a:cubicBezTo>
                      <a:pt x="94379" y="639348"/>
                      <a:pt x="80454" y="817052"/>
                      <a:pt x="90412" y="919867"/>
                    </a:cubicBezTo>
                    <a:cubicBezTo>
                      <a:pt x="103892" y="1059082"/>
                      <a:pt x="229262" y="1004651"/>
                      <a:pt x="229262" y="100465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4" name="Google Shape;504;p3"/>
              <p:cNvSpPr/>
              <p:nvPr/>
            </p:nvSpPr>
            <p:spPr>
              <a:xfrm>
                <a:off x="7106402" y="2586160"/>
                <a:ext cx="300694" cy="578914"/>
              </a:xfrm>
              <a:custGeom>
                <a:rect b="b" l="l" r="r" t="t"/>
                <a:pathLst>
                  <a:path extrusionOk="0" h="578914" w="300694">
                    <a:moveTo>
                      <a:pt x="155934" y="24252"/>
                    </a:moveTo>
                    <a:cubicBezTo>
                      <a:pt x="155934" y="24252"/>
                      <a:pt x="264302" y="-35024"/>
                      <a:pt x="289684" y="31766"/>
                    </a:cubicBezTo>
                    <a:cubicBezTo>
                      <a:pt x="315066" y="98560"/>
                      <a:pt x="293853" y="215259"/>
                      <a:pt x="253737" y="316572"/>
                    </a:cubicBezTo>
                    <a:cubicBezTo>
                      <a:pt x="208681" y="430360"/>
                      <a:pt x="176741" y="503559"/>
                      <a:pt x="114400" y="563613"/>
                    </a:cubicBezTo>
                    <a:cubicBezTo>
                      <a:pt x="60641" y="615425"/>
                      <a:pt x="0" y="519043"/>
                      <a:pt x="0" y="519043"/>
                    </a:cubicBezTo>
                    <a:cubicBezTo>
                      <a:pt x="0" y="519043"/>
                      <a:pt x="67644" y="524900"/>
                      <a:pt x="165852" y="306168"/>
                    </a:cubicBezTo>
                    <a:cubicBezTo>
                      <a:pt x="271427" y="71073"/>
                      <a:pt x="155934" y="24252"/>
                      <a:pt x="155934" y="2425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05" name="Google Shape;505;p3"/>
              <p:cNvGrpSpPr/>
              <p:nvPr/>
            </p:nvGrpSpPr>
            <p:grpSpPr>
              <a:xfrm>
                <a:off x="5907463" y="2638782"/>
                <a:ext cx="1619898" cy="457016"/>
                <a:chOff x="5907463" y="2638782"/>
                <a:chExt cx="1619898" cy="457016"/>
              </a:xfrm>
            </p:grpSpPr>
            <p:sp>
              <p:nvSpPr>
                <p:cNvPr id="506" name="Google Shape;506;p3"/>
                <p:cNvSpPr/>
                <p:nvPr/>
              </p:nvSpPr>
              <p:spPr>
                <a:xfrm>
                  <a:off x="5907463" y="2813884"/>
                  <a:ext cx="684625" cy="96059"/>
                </a:xfrm>
                <a:custGeom>
                  <a:rect b="b" l="l" r="r" t="t"/>
                  <a:pathLst>
                    <a:path extrusionOk="0" h="96059" w="684625">
                      <a:moveTo>
                        <a:pt x="24861" y="13993"/>
                      </a:moveTo>
                      <a:cubicBezTo>
                        <a:pt x="19923" y="14605"/>
                        <a:pt x="7900" y="16111"/>
                        <a:pt x="7050" y="16228"/>
                      </a:cubicBezTo>
                      <a:cubicBezTo>
                        <a:pt x="2476" y="16876"/>
                        <a:pt x="-561" y="21130"/>
                        <a:pt x="87" y="25721"/>
                      </a:cubicBezTo>
                      <a:cubicBezTo>
                        <a:pt x="735" y="30312"/>
                        <a:pt x="4985" y="33323"/>
                        <a:pt x="9600" y="32676"/>
                      </a:cubicBezTo>
                      <a:cubicBezTo>
                        <a:pt x="10369" y="32562"/>
                        <a:pt x="22068" y="31089"/>
                        <a:pt x="26966" y="30485"/>
                      </a:cubicBezTo>
                      <a:cubicBezTo>
                        <a:pt x="78094" y="24130"/>
                        <a:pt x="134768" y="18936"/>
                        <a:pt x="188689" y="17248"/>
                      </a:cubicBezTo>
                      <a:cubicBezTo>
                        <a:pt x="227025" y="16050"/>
                        <a:pt x="260948" y="16981"/>
                        <a:pt x="288759" y="19908"/>
                      </a:cubicBezTo>
                      <a:cubicBezTo>
                        <a:pt x="324342" y="23656"/>
                        <a:pt x="366118" y="30101"/>
                        <a:pt x="412834" y="38602"/>
                      </a:cubicBezTo>
                      <a:cubicBezTo>
                        <a:pt x="435018" y="42646"/>
                        <a:pt x="458051" y="46978"/>
                        <a:pt x="481854" y="51860"/>
                      </a:cubicBezTo>
                      <a:cubicBezTo>
                        <a:pt x="527234" y="61170"/>
                        <a:pt x="572897" y="71323"/>
                        <a:pt x="616738" y="81775"/>
                      </a:cubicBezTo>
                      <a:cubicBezTo>
                        <a:pt x="632080" y="85435"/>
                        <a:pt x="673290" y="95608"/>
                        <a:pt x="673979" y="95782"/>
                      </a:cubicBezTo>
                      <a:cubicBezTo>
                        <a:pt x="678472" y="96940"/>
                        <a:pt x="683208" y="94389"/>
                        <a:pt x="684382" y="89900"/>
                      </a:cubicBezTo>
                      <a:cubicBezTo>
                        <a:pt x="685516" y="85410"/>
                        <a:pt x="682561" y="80703"/>
                        <a:pt x="678067" y="79549"/>
                      </a:cubicBezTo>
                      <a:cubicBezTo>
                        <a:pt x="677338" y="79367"/>
                        <a:pt x="636209" y="69214"/>
                        <a:pt x="620827" y="65538"/>
                      </a:cubicBezTo>
                      <a:cubicBezTo>
                        <a:pt x="576824" y="55045"/>
                        <a:pt x="530999" y="44581"/>
                        <a:pt x="485457" y="35234"/>
                      </a:cubicBezTo>
                      <a:cubicBezTo>
                        <a:pt x="461533" y="30328"/>
                        <a:pt x="438337" y="26085"/>
                        <a:pt x="415991" y="22021"/>
                      </a:cubicBezTo>
                      <a:cubicBezTo>
                        <a:pt x="368911" y="13447"/>
                        <a:pt x="326649" y="6820"/>
                        <a:pt x="290540" y="3023"/>
                      </a:cubicBezTo>
                      <a:cubicBezTo>
                        <a:pt x="261920" y="3"/>
                        <a:pt x="227349" y="-636"/>
                        <a:pt x="188325" y="582"/>
                      </a:cubicBezTo>
                      <a:cubicBezTo>
                        <a:pt x="133797" y="2290"/>
                        <a:pt x="76434" y="7581"/>
                        <a:pt x="24861" y="1399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7" name="Google Shape;507;p3"/>
                <p:cNvSpPr/>
                <p:nvPr/>
              </p:nvSpPr>
              <p:spPr>
                <a:xfrm>
                  <a:off x="7159192" y="2638782"/>
                  <a:ext cx="124324" cy="374231"/>
                </a:xfrm>
                <a:custGeom>
                  <a:rect b="b" l="l" r="r" t="t"/>
                  <a:pathLst>
                    <a:path extrusionOk="0" h="374231" w="124324">
                      <a:moveTo>
                        <a:pt x="97031" y="1076"/>
                      </a:moveTo>
                      <a:cubicBezTo>
                        <a:pt x="92983" y="3351"/>
                        <a:pt x="91486" y="8355"/>
                        <a:pt x="93753" y="12395"/>
                      </a:cubicBezTo>
                      <a:cubicBezTo>
                        <a:pt x="94765" y="14152"/>
                        <a:pt x="96869" y="17828"/>
                        <a:pt x="98853" y="23750"/>
                      </a:cubicBezTo>
                      <a:cubicBezTo>
                        <a:pt x="110512" y="58187"/>
                        <a:pt x="111686" y="104862"/>
                        <a:pt x="94441" y="163095"/>
                      </a:cubicBezTo>
                      <a:cubicBezTo>
                        <a:pt x="88895" y="181849"/>
                        <a:pt x="80191" y="204976"/>
                        <a:pt x="68371" y="231220"/>
                      </a:cubicBezTo>
                      <a:cubicBezTo>
                        <a:pt x="63756" y="241434"/>
                        <a:pt x="58453" y="252161"/>
                        <a:pt x="53109" y="263087"/>
                      </a:cubicBezTo>
                      <a:cubicBezTo>
                        <a:pt x="41855" y="286194"/>
                        <a:pt x="29711" y="309604"/>
                        <a:pt x="17445" y="332181"/>
                      </a:cubicBezTo>
                      <a:cubicBezTo>
                        <a:pt x="13154" y="340082"/>
                        <a:pt x="1860" y="360113"/>
                        <a:pt x="1051" y="361525"/>
                      </a:cubicBezTo>
                      <a:cubicBezTo>
                        <a:pt x="-1257" y="365541"/>
                        <a:pt x="403" y="370735"/>
                        <a:pt x="4410" y="373054"/>
                      </a:cubicBezTo>
                      <a:cubicBezTo>
                        <a:pt x="8418" y="375374"/>
                        <a:pt x="13235" y="374188"/>
                        <a:pt x="15543" y="370172"/>
                      </a:cubicBezTo>
                      <a:cubicBezTo>
                        <a:pt x="16393" y="368707"/>
                        <a:pt x="28011" y="348324"/>
                        <a:pt x="32343" y="340350"/>
                      </a:cubicBezTo>
                      <a:cubicBezTo>
                        <a:pt x="44730" y="317563"/>
                        <a:pt x="56995" y="293699"/>
                        <a:pt x="68330" y="270341"/>
                      </a:cubicBezTo>
                      <a:cubicBezTo>
                        <a:pt x="73755" y="259270"/>
                        <a:pt x="78896" y="248413"/>
                        <a:pt x="83551" y="238041"/>
                      </a:cubicBezTo>
                      <a:cubicBezTo>
                        <a:pt x="95655" y="211158"/>
                        <a:pt x="104966" y="187642"/>
                        <a:pt x="110795" y="168041"/>
                      </a:cubicBezTo>
                      <a:cubicBezTo>
                        <a:pt x="129012" y="106417"/>
                        <a:pt x="127352" y="56293"/>
                        <a:pt x="114600" y="18645"/>
                      </a:cubicBezTo>
                      <a:cubicBezTo>
                        <a:pt x="112252" y="11703"/>
                        <a:pt x="110269" y="6934"/>
                        <a:pt x="108771" y="4286"/>
                      </a:cubicBezTo>
                      <a:cubicBezTo>
                        <a:pt x="106504" y="246"/>
                        <a:pt x="101039" y="-1195"/>
                        <a:pt x="97031" y="107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8" name="Google Shape;508;p3"/>
                <p:cNvSpPr/>
                <p:nvPr/>
              </p:nvSpPr>
              <p:spPr>
                <a:xfrm>
                  <a:off x="6743303" y="2856789"/>
                  <a:ext cx="404903" cy="117178"/>
                </a:xfrm>
                <a:custGeom>
                  <a:rect b="b" l="l" r="r" t="t"/>
                  <a:pathLst>
                    <a:path extrusionOk="0" h="117178" w="404903">
                      <a:moveTo>
                        <a:pt x="7471" y="1514"/>
                      </a:moveTo>
                      <a:cubicBezTo>
                        <a:pt x="2856" y="1862"/>
                        <a:pt x="-301" y="5995"/>
                        <a:pt x="23" y="10619"/>
                      </a:cubicBezTo>
                      <a:cubicBezTo>
                        <a:pt x="387" y="15241"/>
                        <a:pt x="4071" y="18444"/>
                        <a:pt x="8686" y="18095"/>
                      </a:cubicBezTo>
                      <a:cubicBezTo>
                        <a:pt x="10831" y="17934"/>
                        <a:pt x="15163" y="17986"/>
                        <a:pt x="20951" y="17735"/>
                      </a:cubicBezTo>
                      <a:cubicBezTo>
                        <a:pt x="30667" y="17322"/>
                        <a:pt x="41273" y="17152"/>
                        <a:pt x="53013" y="17144"/>
                      </a:cubicBezTo>
                      <a:cubicBezTo>
                        <a:pt x="86410" y="17128"/>
                        <a:pt x="120090" y="18881"/>
                        <a:pt x="151665" y="23459"/>
                      </a:cubicBezTo>
                      <a:cubicBezTo>
                        <a:pt x="172594" y="26499"/>
                        <a:pt x="191864" y="30843"/>
                        <a:pt x="209189" y="36118"/>
                      </a:cubicBezTo>
                      <a:cubicBezTo>
                        <a:pt x="232831" y="43311"/>
                        <a:pt x="257848" y="51986"/>
                        <a:pt x="283067" y="62516"/>
                      </a:cubicBezTo>
                      <a:cubicBezTo>
                        <a:pt x="310231" y="73850"/>
                        <a:pt x="336503" y="86436"/>
                        <a:pt x="361034" y="99046"/>
                      </a:cubicBezTo>
                      <a:cubicBezTo>
                        <a:pt x="369616" y="103458"/>
                        <a:pt x="377470" y="107502"/>
                        <a:pt x="384230" y="111210"/>
                      </a:cubicBezTo>
                      <a:cubicBezTo>
                        <a:pt x="388278" y="113429"/>
                        <a:pt x="390748" y="115291"/>
                        <a:pt x="392205" y="116121"/>
                      </a:cubicBezTo>
                      <a:cubicBezTo>
                        <a:pt x="396213" y="118440"/>
                        <a:pt x="401435" y="116777"/>
                        <a:pt x="403742" y="112761"/>
                      </a:cubicBezTo>
                      <a:cubicBezTo>
                        <a:pt x="406050" y="108745"/>
                        <a:pt x="404835" y="103507"/>
                        <a:pt x="400828" y="101187"/>
                      </a:cubicBezTo>
                      <a:cubicBezTo>
                        <a:pt x="399249" y="100296"/>
                        <a:pt x="396132" y="98641"/>
                        <a:pt x="391962" y="96366"/>
                      </a:cubicBezTo>
                      <a:cubicBezTo>
                        <a:pt x="385080" y="92585"/>
                        <a:pt x="377511" y="88683"/>
                        <a:pt x="368766" y="84201"/>
                      </a:cubicBezTo>
                      <a:cubicBezTo>
                        <a:pt x="343870" y="71397"/>
                        <a:pt x="317031" y="58884"/>
                        <a:pt x="289464" y="47363"/>
                      </a:cubicBezTo>
                      <a:cubicBezTo>
                        <a:pt x="263758" y="36632"/>
                        <a:pt x="238376" y="27163"/>
                        <a:pt x="214128" y="19796"/>
                      </a:cubicBezTo>
                      <a:cubicBezTo>
                        <a:pt x="195912" y="14254"/>
                        <a:pt x="175671" y="10116"/>
                        <a:pt x="153933" y="6963"/>
                      </a:cubicBezTo>
                      <a:cubicBezTo>
                        <a:pt x="121507" y="2255"/>
                        <a:pt x="87179" y="-20"/>
                        <a:pt x="53013" y="0"/>
                      </a:cubicBezTo>
                      <a:cubicBezTo>
                        <a:pt x="41071" y="4"/>
                        <a:pt x="30060" y="251"/>
                        <a:pt x="20142" y="680"/>
                      </a:cubicBezTo>
                      <a:cubicBezTo>
                        <a:pt x="14151" y="935"/>
                        <a:pt x="9778" y="1344"/>
                        <a:pt x="7471" y="15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 name="Google Shape;509;p3"/>
                <p:cNvSpPr/>
                <p:nvPr/>
              </p:nvSpPr>
              <p:spPr>
                <a:xfrm>
                  <a:off x="6740358" y="2939379"/>
                  <a:ext cx="74467" cy="150490"/>
                </a:xfrm>
                <a:custGeom>
                  <a:rect b="b" l="l" r="r" t="t"/>
                  <a:pathLst>
                    <a:path extrusionOk="0" h="150490" w="74467">
                      <a:moveTo>
                        <a:pt x="8473" y="1"/>
                      </a:moveTo>
                      <a:cubicBezTo>
                        <a:pt x="3817" y="-68"/>
                        <a:pt x="133" y="3681"/>
                        <a:pt x="93" y="8320"/>
                      </a:cubicBezTo>
                      <a:cubicBezTo>
                        <a:pt x="52" y="10903"/>
                        <a:pt x="-69" y="15445"/>
                        <a:pt x="52" y="21071"/>
                      </a:cubicBezTo>
                      <a:cubicBezTo>
                        <a:pt x="255" y="29815"/>
                        <a:pt x="1024" y="38705"/>
                        <a:pt x="1753" y="46830"/>
                      </a:cubicBezTo>
                      <a:cubicBezTo>
                        <a:pt x="2927" y="59035"/>
                        <a:pt x="4708" y="68576"/>
                        <a:pt x="7339" y="75721"/>
                      </a:cubicBezTo>
                      <a:cubicBezTo>
                        <a:pt x="13007" y="91148"/>
                        <a:pt x="21670" y="106135"/>
                        <a:pt x="32883" y="120173"/>
                      </a:cubicBezTo>
                      <a:cubicBezTo>
                        <a:pt x="39036" y="127841"/>
                        <a:pt x="45796" y="134965"/>
                        <a:pt x="52152" y="141090"/>
                      </a:cubicBezTo>
                      <a:cubicBezTo>
                        <a:pt x="55998" y="144794"/>
                        <a:pt x="58589" y="147166"/>
                        <a:pt x="60370" y="148612"/>
                      </a:cubicBezTo>
                      <a:cubicBezTo>
                        <a:pt x="63972" y="151539"/>
                        <a:pt x="69640" y="150984"/>
                        <a:pt x="72554" y="147385"/>
                      </a:cubicBezTo>
                      <a:cubicBezTo>
                        <a:pt x="75510" y="143782"/>
                        <a:pt x="74983" y="138556"/>
                        <a:pt x="71380" y="135633"/>
                      </a:cubicBezTo>
                      <a:cubicBezTo>
                        <a:pt x="69964" y="134476"/>
                        <a:pt x="67171" y="132298"/>
                        <a:pt x="63689" y="128938"/>
                      </a:cubicBezTo>
                      <a:cubicBezTo>
                        <a:pt x="57819" y="123295"/>
                        <a:pt x="51990" y="116652"/>
                        <a:pt x="46323" y="109588"/>
                      </a:cubicBezTo>
                      <a:cubicBezTo>
                        <a:pt x="36162" y="96860"/>
                        <a:pt x="28025" y="83732"/>
                        <a:pt x="23005" y="70183"/>
                      </a:cubicBezTo>
                      <a:cubicBezTo>
                        <a:pt x="21022" y="64714"/>
                        <a:pt x="19322" y="56039"/>
                        <a:pt x="18310" y="45162"/>
                      </a:cubicBezTo>
                      <a:cubicBezTo>
                        <a:pt x="17581" y="37482"/>
                        <a:pt x="17338" y="29038"/>
                        <a:pt x="17136" y="20663"/>
                      </a:cubicBezTo>
                      <a:cubicBezTo>
                        <a:pt x="17014" y="15262"/>
                        <a:pt x="16812" y="11214"/>
                        <a:pt x="16852" y="8830"/>
                      </a:cubicBezTo>
                      <a:cubicBezTo>
                        <a:pt x="16893" y="4191"/>
                        <a:pt x="13128" y="70"/>
                        <a:pt x="84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 name="Google Shape;510;p3"/>
                <p:cNvSpPr/>
                <p:nvPr/>
              </p:nvSpPr>
              <p:spPr>
                <a:xfrm>
                  <a:off x="7382120" y="2748746"/>
                  <a:ext cx="145241" cy="58229"/>
                </a:xfrm>
                <a:custGeom>
                  <a:rect b="b" l="l" r="r" t="t"/>
                  <a:pathLst>
                    <a:path extrusionOk="0" h="58229" w="145241">
                      <a:moveTo>
                        <a:pt x="10808" y="400"/>
                      </a:moveTo>
                      <a:cubicBezTo>
                        <a:pt x="6396" y="-1012"/>
                        <a:pt x="1821" y="1433"/>
                        <a:pt x="404" y="5849"/>
                      </a:cubicBezTo>
                      <a:cubicBezTo>
                        <a:pt x="-1013" y="10266"/>
                        <a:pt x="1416" y="14877"/>
                        <a:pt x="5829" y="16289"/>
                      </a:cubicBezTo>
                      <a:lnTo>
                        <a:pt x="134438" y="57827"/>
                      </a:lnTo>
                      <a:cubicBezTo>
                        <a:pt x="138850" y="59244"/>
                        <a:pt x="143425" y="56795"/>
                        <a:pt x="144841" y="52378"/>
                      </a:cubicBezTo>
                      <a:cubicBezTo>
                        <a:pt x="146258" y="47962"/>
                        <a:pt x="143789" y="42922"/>
                        <a:pt x="139376" y="41505"/>
                      </a:cubicBezTo>
                      <a:lnTo>
                        <a:pt x="10808" y="40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1" name="Google Shape;511;p3"/>
                <p:cNvSpPr/>
                <p:nvPr/>
              </p:nvSpPr>
              <p:spPr>
                <a:xfrm>
                  <a:off x="7371478" y="2795971"/>
                  <a:ext cx="145281" cy="58229"/>
                </a:xfrm>
                <a:custGeom>
                  <a:rect b="b" l="l" r="r" t="t"/>
                  <a:pathLst>
                    <a:path extrusionOk="0" h="58229" w="145281">
                      <a:moveTo>
                        <a:pt x="10844" y="400"/>
                      </a:moveTo>
                      <a:cubicBezTo>
                        <a:pt x="6432" y="-1012"/>
                        <a:pt x="1817" y="1433"/>
                        <a:pt x="400" y="5849"/>
                      </a:cubicBezTo>
                      <a:cubicBezTo>
                        <a:pt x="-1017" y="10266"/>
                        <a:pt x="1452" y="14873"/>
                        <a:pt x="5865" y="16289"/>
                      </a:cubicBezTo>
                      <a:lnTo>
                        <a:pt x="134434" y="57827"/>
                      </a:lnTo>
                      <a:cubicBezTo>
                        <a:pt x="138846" y="59244"/>
                        <a:pt x="143461" y="56795"/>
                        <a:pt x="144878" y="52379"/>
                      </a:cubicBezTo>
                      <a:cubicBezTo>
                        <a:pt x="146294" y="47962"/>
                        <a:pt x="143866" y="43355"/>
                        <a:pt x="139413" y="41938"/>
                      </a:cubicBezTo>
                      <a:lnTo>
                        <a:pt x="10844" y="40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2" name="Google Shape;512;p3"/>
                <p:cNvSpPr/>
                <p:nvPr/>
              </p:nvSpPr>
              <p:spPr>
                <a:xfrm>
                  <a:off x="7356412" y="2847595"/>
                  <a:ext cx="145324" cy="58229"/>
                </a:xfrm>
                <a:custGeom>
                  <a:rect b="b" l="l" r="r" t="t"/>
                  <a:pathLst>
                    <a:path extrusionOk="0" h="58229" w="145324">
                      <a:moveTo>
                        <a:pt x="10892" y="402"/>
                      </a:moveTo>
                      <a:cubicBezTo>
                        <a:pt x="6479" y="-1015"/>
                        <a:pt x="1864" y="1434"/>
                        <a:pt x="447" y="5851"/>
                      </a:cubicBezTo>
                      <a:cubicBezTo>
                        <a:pt x="-970" y="10267"/>
                        <a:pt x="1054" y="14919"/>
                        <a:pt x="5467" y="16336"/>
                      </a:cubicBezTo>
                      <a:lnTo>
                        <a:pt x="134481" y="57829"/>
                      </a:lnTo>
                      <a:cubicBezTo>
                        <a:pt x="138893" y="59242"/>
                        <a:pt x="143508" y="56797"/>
                        <a:pt x="144925" y="52380"/>
                      </a:cubicBezTo>
                      <a:cubicBezTo>
                        <a:pt x="146342" y="47963"/>
                        <a:pt x="143872" y="42920"/>
                        <a:pt x="139420" y="41503"/>
                      </a:cubicBezTo>
                      <a:lnTo>
                        <a:pt x="10892" y="40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3" name="Google Shape;513;p3"/>
                <p:cNvSpPr/>
                <p:nvPr/>
              </p:nvSpPr>
              <p:spPr>
                <a:xfrm>
                  <a:off x="7339660" y="2898921"/>
                  <a:ext cx="145723" cy="58223"/>
                </a:xfrm>
                <a:custGeom>
                  <a:rect b="b" l="l" r="r" t="t"/>
                  <a:pathLst>
                    <a:path extrusionOk="0" h="58223" w="145723">
                      <a:moveTo>
                        <a:pt x="11290" y="398"/>
                      </a:moveTo>
                      <a:cubicBezTo>
                        <a:pt x="6877" y="-1019"/>
                        <a:pt x="1817" y="1471"/>
                        <a:pt x="400" y="5887"/>
                      </a:cubicBezTo>
                      <a:cubicBezTo>
                        <a:pt x="-1017" y="10304"/>
                        <a:pt x="1453" y="14915"/>
                        <a:pt x="5865" y="16328"/>
                      </a:cubicBezTo>
                      <a:lnTo>
                        <a:pt x="134879" y="57821"/>
                      </a:lnTo>
                      <a:cubicBezTo>
                        <a:pt x="139291" y="59238"/>
                        <a:pt x="143906" y="56792"/>
                        <a:pt x="145323" y="52372"/>
                      </a:cubicBezTo>
                      <a:cubicBezTo>
                        <a:pt x="146740" y="47955"/>
                        <a:pt x="144271" y="43349"/>
                        <a:pt x="139858" y="41936"/>
                      </a:cubicBezTo>
                      <a:lnTo>
                        <a:pt x="11290" y="39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4" name="Google Shape;514;p3"/>
                <p:cNvSpPr/>
                <p:nvPr/>
              </p:nvSpPr>
              <p:spPr>
                <a:xfrm>
                  <a:off x="7325815" y="2949146"/>
                  <a:ext cx="145722" cy="58184"/>
                </a:xfrm>
                <a:custGeom>
                  <a:rect b="b" l="l" r="r" t="t"/>
                  <a:pathLst>
                    <a:path extrusionOk="0" h="58184" w="145722">
                      <a:moveTo>
                        <a:pt x="10844" y="402"/>
                      </a:moveTo>
                      <a:cubicBezTo>
                        <a:pt x="6432" y="-1015"/>
                        <a:pt x="1817" y="1434"/>
                        <a:pt x="400" y="5851"/>
                      </a:cubicBezTo>
                      <a:cubicBezTo>
                        <a:pt x="-1017" y="10267"/>
                        <a:pt x="1453" y="14874"/>
                        <a:pt x="5865" y="16291"/>
                      </a:cubicBezTo>
                      <a:lnTo>
                        <a:pt x="134879" y="57784"/>
                      </a:lnTo>
                      <a:cubicBezTo>
                        <a:pt x="139291" y="59197"/>
                        <a:pt x="143906" y="56752"/>
                        <a:pt x="145323" y="52336"/>
                      </a:cubicBezTo>
                      <a:cubicBezTo>
                        <a:pt x="146740" y="47919"/>
                        <a:pt x="144270" y="42875"/>
                        <a:pt x="139817" y="41462"/>
                      </a:cubicBezTo>
                      <a:lnTo>
                        <a:pt x="10844" y="40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5" name="Google Shape;515;p3"/>
                <p:cNvSpPr/>
                <p:nvPr/>
              </p:nvSpPr>
              <p:spPr>
                <a:xfrm>
                  <a:off x="7305372" y="2999122"/>
                  <a:ext cx="145719" cy="58223"/>
                </a:xfrm>
                <a:custGeom>
                  <a:rect b="b" l="l" r="r" t="t"/>
                  <a:pathLst>
                    <a:path extrusionOk="0" h="58223" w="145719">
                      <a:moveTo>
                        <a:pt x="10845" y="400"/>
                      </a:moveTo>
                      <a:cubicBezTo>
                        <a:pt x="6432" y="-1012"/>
                        <a:pt x="1817" y="1433"/>
                        <a:pt x="400" y="5849"/>
                      </a:cubicBezTo>
                      <a:cubicBezTo>
                        <a:pt x="-1017" y="10266"/>
                        <a:pt x="1453" y="14873"/>
                        <a:pt x="5865" y="16289"/>
                      </a:cubicBezTo>
                      <a:lnTo>
                        <a:pt x="134433" y="57827"/>
                      </a:lnTo>
                      <a:cubicBezTo>
                        <a:pt x="138846" y="59240"/>
                        <a:pt x="143906" y="56755"/>
                        <a:pt x="145323" y="52334"/>
                      </a:cubicBezTo>
                      <a:cubicBezTo>
                        <a:pt x="146740" y="47917"/>
                        <a:pt x="144230" y="42873"/>
                        <a:pt x="139818" y="41461"/>
                      </a:cubicBezTo>
                      <a:lnTo>
                        <a:pt x="10845" y="40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 name="Google Shape;516;p3"/>
                <p:cNvSpPr/>
                <p:nvPr/>
              </p:nvSpPr>
              <p:spPr>
                <a:xfrm>
                  <a:off x="7277114" y="3037960"/>
                  <a:ext cx="145323" cy="57838"/>
                </a:xfrm>
                <a:custGeom>
                  <a:rect b="b" l="l" r="r" t="t"/>
                  <a:pathLst>
                    <a:path extrusionOk="0" h="57838" w="145323">
                      <a:moveTo>
                        <a:pt x="10927" y="449"/>
                      </a:moveTo>
                      <a:cubicBezTo>
                        <a:pt x="6515" y="-968"/>
                        <a:pt x="1859" y="1044"/>
                        <a:pt x="442" y="5460"/>
                      </a:cubicBezTo>
                      <a:cubicBezTo>
                        <a:pt x="-974" y="9877"/>
                        <a:pt x="1090" y="14961"/>
                        <a:pt x="5503" y="16378"/>
                      </a:cubicBezTo>
                      <a:lnTo>
                        <a:pt x="134476" y="57438"/>
                      </a:lnTo>
                      <a:cubicBezTo>
                        <a:pt x="138888" y="58851"/>
                        <a:pt x="143503" y="56406"/>
                        <a:pt x="144920" y="51989"/>
                      </a:cubicBezTo>
                      <a:cubicBezTo>
                        <a:pt x="146337" y="47573"/>
                        <a:pt x="143908" y="42966"/>
                        <a:pt x="139495" y="41549"/>
                      </a:cubicBezTo>
                      <a:lnTo>
                        <a:pt x="10927" y="4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517" name="Google Shape;517;p3"/>
            <p:cNvPicPr preferRelativeResize="0"/>
            <p:nvPr/>
          </p:nvPicPr>
          <p:blipFill rotWithShape="1">
            <a:blip r:embed="rId2">
              <a:alphaModFix/>
            </a:blip>
            <a:srcRect b="21784" l="19245" r="44448" t="44087"/>
            <a:stretch/>
          </p:blipFill>
          <p:spPr>
            <a:xfrm flipH="1" rot="2203059">
              <a:off x="8953675" y="4103251"/>
              <a:ext cx="2899723" cy="1816498"/>
            </a:xfrm>
            <a:custGeom>
              <a:rect b="b" l="l" r="r" t="t"/>
              <a:pathLst>
                <a:path extrusionOk="0" h="3424119" w="5136781">
                  <a:moveTo>
                    <a:pt x="-452" y="-646"/>
                  </a:moveTo>
                  <a:lnTo>
                    <a:pt x="5136329" y="-646"/>
                  </a:lnTo>
                  <a:lnTo>
                    <a:pt x="5136329" y="3423474"/>
                  </a:lnTo>
                  <a:lnTo>
                    <a:pt x="-452" y="3423474"/>
                  </a:lnTo>
                  <a:close/>
                </a:path>
              </a:pathLst>
            </a:custGeom>
            <a:noFill/>
            <a:ln>
              <a:noFill/>
            </a:ln>
          </p:spPr>
        </p:pic>
        <p:grpSp>
          <p:nvGrpSpPr>
            <p:cNvPr id="518" name="Google Shape;518;p3"/>
            <p:cNvGrpSpPr/>
            <p:nvPr/>
          </p:nvGrpSpPr>
          <p:grpSpPr>
            <a:xfrm>
              <a:off x="6784201" y="1494616"/>
              <a:ext cx="1282984" cy="1501859"/>
              <a:chOff x="4777377" y="1578752"/>
              <a:chExt cx="824752" cy="965453"/>
            </a:xfrm>
          </p:grpSpPr>
          <p:sp>
            <p:nvSpPr>
              <p:cNvPr id="519" name="Google Shape;519;p3"/>
              <p:cNvSpPr/>
              <p:nvPr/>
            </p:nvSpPr>
            <p:spPr>
              <a:xfrm>
                <a:off x="5003088" y="1578752"/>
                <a:ext cx="599041" cy="775260"/>
              </a:xfrm>
              <a:custGeom>
                <a:rect b="b" l="l" r="r" t="t"/>
                <a:pathLst>
                  <a:path extrusionOk="0" h="775260" w="599041">
                    <a:moveTo>
                      <a:pt x="33397" y="53290"/>
                    </a:moveTo>
                    <a:lnTo>
                      <a:pt x="297699" y="0"/>
                    </a:lnTo>
                    <a:lnTo>
                      <a:pt x="545687" y="348260"/>
                    </a:lnTo>
                    <a:lnTo>
                      <a:pt x="347369" y="403987"/>
                    </a:lnTo>
                    <a:lnTo>
                      <a:pt x="599041" y="775261"/>
                    </a:lnTo>
                    <a:lnTo>
                      <a:pt x="0" y="365748"/>
                    </a:lnTo>
                    <a:lnTo>
                      <a:pt x="250619" y="325174"/>
                    </a:lnTo>
                    <a:lnTo>
                      <a:pt x="33397" y="53290"/>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0" name="Google Shape;520;p3"/>
              <p:cNvSpPr/>
              <p:nvPr/>
            </p:nvSpPr>
            <p:spPr>
              <a:xfrm>
                <a:off x="4777377" y="2193395"/>
                <a:ext cx="655957" cy="350810"/>
              </a:xfrm>
              <a:custGeom>
                <a:rect b="b" l="l" r="r" t="t"/>
                <a:pathLst>
                  <a:path extrusionOk="0" h="350810" w="655957">
                    <a:moveTo>
                      <a:pt x="0" y="146882"/>
                    </a:moveTo>
                    <a:lnTo>
                      <a:pt x="137191" y="0"/>
                    </a:lnTo>
                    <a:lnTo>
                      <a:pt x="438493" y="103672"/>
                    </a:lnTo>
                    <a:lnTo>
                      <a:pt x="342390" y="223424"/>
                    </a:lnTo>
                    <a:lnTo>
                      <a:pt x="655958" y="339439"/>
                    </a:lnTo>
                    <a:lnTo>
                      <a:pt x="115209" y="350810"/>
                    </a:lnTo>
                    <a:lnTo>
                      <a:pt x="249567" y="217570"/>
                    </a:lnTo>
                    <a:lnTo>
                      <a:pt x="0" y="146882"/>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521" name="Google Shape;521;p3"/>
          <p:cNvGrpSpPr/>
          <p:nvPr/>
        </p:nvGrpSpPr>
        <p:grpSpPr>
          <a:xfrm rot="-181716">
            <a:off x="10359543" y="1932667"/>
            <a:ext cx="861345" cy="1360350"/>
            <a:chOff x="9970621" y="4983191"/>
            <a:chExt cx="532266" cy="840625"/>
          </a:xfrm>
        </p:grpSpPr>
        <p:sp>
          <p:nvSpPr>
            <p:cNvPr id="522" name="Google Shape;522;p3"/>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23" name="Google Shape;523;p3"/>
            <p:cNvGrpSpPr/>
            <p:nvPr/>
          </p:nvGrpSpPr>
          <p:grpSpPr>
            <a:xfrm>
              <a:off x="10276525" y="4983191"/>
              <a:ext cx="226362" cy="151566"/>
              <a:chOff x="10276522" y="4983192"/>
              <a:chExt cx="226362" cy="151566"/>
            </a:xfrm>
          </p:grpSpPr>
          <p:sp>
            <p:nvSpPr>
              <p:cNvPr id="524" name="Google Shape;524;p3"/>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5" name="Google Shape;525;p3"/>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26" name="Google Shape;526;p3"/>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7" name="Google Shape;527;p3"/>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8" name="Google Shape;528;p3"/>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9" name="Google Shape;529;p3"/>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0" name="Google Shape;530;p3"/>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1" name="Google Shape;531;p3"/>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2" name="Google Shape;532;p3"/>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3" name="Google Shape;533;p3"/>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4" name="Google Shape;534;p3"/>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5" name="Google Shape;535;p3"/>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6" name="Google Shape;536;p3"/>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7" name="Google Shape;537;p3"/>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8" name="Google Shape;538;p3"/>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9" name="Google Shape;539;p3"/>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0" name="Google Shape;540;p3"/>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1" name="Google Shape;541;p3"/>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2" name="Google Shape;542;p3"/>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3" name="Google Shape;543;p3"/>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4" name="Google Shape;544;p3"/>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45" name="Google Shape;545;p3"/>
          <p:cNvGrpSpPr/>
          <p:nvPr/>
        </p:nvGrpSpPr>
        <p:grpSpPr>
          <a:xfrm flipH="1" rot="-175341">
            <a:off x="1023486" y="4597186"/>
            <a:ext cx="861315" cy="1360303"/>
            <a:chOff x="9970621" y="4983191"/>
            <a:chExt cx="532266" cy="840625"/>
          </a:xfrm>
        </p:grpSpPr>
        <p:sp>
          <p:nvSpPr>
            <p:cNvPr id="546" name="Google Shape;546;p3"/>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47" name="Google Shape;547;p3"/>
            <p:cNvGrpSpPr/>
            <p:nvPr/>
          </p:nvGrpSpPr>
          <p:grpSpPr>
            <a:xfrm>
              <a:off x="10276525" y="4983191"/>
              <a:ext cx="226362" cy="151566"/>
              <a:chOff x="10276522" y="4983192"/>
              <a:chExt cx="226362" cy="151566"/>
            </a:xfrm>
          </p:grpSpPr>
          <p:sp>
            <p:nvSpPr>
              <p:cNvPr id="548" name="Google Shape;548;p3"/>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9" name="Google Shape;549;p3"/>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50" name="Google Shape;550;p3"/>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1" name="Google Shape;551;p3"/>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2" name="Google Shape;552;p3"/>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3" name="Google Shape;553;p3"/>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4" name="Google Shape;554;p3"/>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5" name="Google Shape;555;p3"/>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6" name="Google Shape;556;p3"/>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7" name="Google Shape;557;p3"/>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8" name="Google Shape;558;p3"/>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9" name="Google Shape;559;p3"/>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0" name="Google Shape;560;p3"/>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1" name="Google Shape;561;p3"/>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2" name="Google Shape;562;p3"/>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3" name="Google Shape;563;p3"/>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4" name="Google Shape;564;p3"/>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5" name="Google Shape;565;p3"/>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6" name="Google Shape;566;p3"/>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7" name="Google Shape;567;p3"/>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8" name="Google Shape;568;p3"/>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69" name="Google Shape;569;p3"/>
          <p:cNvSpPr txBox="1"/>
          <p:nvPr>
            <p:ph type="title"/>
          </p:nvPr>
        </p:nvSpPr>
        <p:spPr>
          <a:xfrm>
            <a:off x="2099100" y="3114625"/>
            <a:ext cx="7993800" cy="11223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570" name="Google Shape;570;p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71" name="Google Shape;571;p3"/>
          <p:cNvSpPr txBox="1"/>
          <p:nvPr>
            <p:ph idx="1" type="body"/>
          </p:nvPr>
        </p:nvSpPr>
        <p:spPr>
          <a:xfrm>
            <a:off x="2099100" y="4084526"/>
            <a:ext cx="7993800" cy="1642500"/>
          </a:xfrm>
          <a:prstGeom prst="rect">
            <a:avLst/>
          </a:prstGeom>
        </p:spPr>
        <p:txBody>
          <a:bodyPr anchorCtr="0" anchor="t" bIns="121900" lIns="121900" spcFirstLastPara="1" rIns="121900" wrap="square" tIns="121900">
            <a:normAutofit/>
          </a:bodyPr>
          <a:lstStyle>
            <a:lvl1pPr indent="-355600" lvl="0" marL="457200" rtl="0" algn="ctr">
              <a:spcBef>
                <a:spcPts val="0"/>
              </a:spcBef>
              <a:spcAft>
                <a:spcPts val="0"/>
              </a:spcAft>
              <a:buSzPts val="2000"/>
              <a:buChar char="●"/>
              <a:defRPr/>
            </a:lvl1pPr>
            <a:lvl2pPr indent="-355600" lvl="1" marL="914400" rtl="0" algn="ctr">
              <a:spcBef>
                <a:spcPts val="0"/>
              </a:spcBef>
              <a:spcAft>
                <a:spcPts val="0"/>
              </a:spcAft>
              <a:buSzPts val="2000"/>
              <a:buChar char="○"/>
              <a:defRPr/>
            </a:lvl2pPr>
            <a:lvl3pPr indent="-355600" lvl="2" marL="1371600" rtl="0" algn="ctr">
              <a:spcBef>
                <a:spcPts val="0"/>
              </a:spcBef>
              <a:spcAft>
                <a:spcPts val="0"/>
              </a:spcAft>
              <a:buSzPts val="2000"/>
              <a:buChar char="■"/>
              <a:defRPr/>
            </a:lvl3pPr>
            <a:lvl4pPr indent="-355600" lvl="3" marL="1828800" rtl="0" algn="ctr">
              <a:spcBef>
                <a:spcPts val="0"/>
              </a:spcBef>
              <a:spcAft>
                <a:spcPts val="0"/>
              </a:spcAft>
              <a:buSzPts val="2000"/>
              <a:buChar char="●"/>
              <a:defRPr/>
            </a:lvl4pPr>
            <a:lvl5pPr indent="-355600" lvl="4" marL="2286000" rtl="0" algn="ctr">
              <a:spcBef>
                <a:spcPts val="0"/>
              </a:spcBef>
              <a:spcAft>
                <a:spcPts val="0"/>
              </a:spcAft>
              <a:buSzPts val="2000"/>
              <a:buChar char="○"/>
              <a:defRPr/>
            </a:lvl5pPr>
            <a:lvl6pPr indent="-355600" lvl="5" marL="2743200" rtl="0" algn="ctr">
              <a:spcBef>
                <a:spcPts val="0"/>
              </a:spcBef>
              <a:spcAft>
                <a:spcPts val="0"/>
              </a:spcAft>
              <a:buSzPts val="2000"/>
              <a:buChar char="■"/>
              <a:defRPr/>
            </a:lvl6pPr>
            <a:lvl7pPr indent="-355600" lvl="6" marL="3200400" rtl="0" algn="ctr">
              <a:spcBef>
                <a:spcPts val="0"/>
              </a:spcBef>
              <a:spcAft>
                <a:spcPts val="0"/>
              </a:spcAft>
              <a:buSzPts val="2000"/>
              <a:buChar char="●"/>
              <a:defRPr/>
            </a:lvl7pPr>
            <a:lvl8pPr indent="-355600" lvl="7" marL="3657600" rtl="0" algn="ctr">
              <a:spcBef>
                <a:spcPts val="0"/>
              </a:spcBef>
              <a:spcAft>
                <a:spcPts val="0"/>
              </a:spcAft>
              <a:buSzPts val="2000"/>
              <a:buChar char="○"/>
              <a:defRPr/>
            </a:lvl8pPr>
            <a:lvl9pPr indent="-355600" lvl="8" marL="4114800" rtl="0" algn="ctr">
              <a:spcBef>
                <a:spcPts val="0"/>
              </a:spcBef>
              <a:spcAft>
                <a:spcPts val="0"/>
              </a:spcAft>
              <a:buSzPts val="20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lidesMania - Do not remove">
  <p:cSld name="BLANK_1">
    <p:spTree>
      <p:nvGrpSpPr>
        <p:cNvPr id="7167" name="Shape 7167"/>
        <p:cNvGrpSpPr/>
        <p:nvPr/>
      </p:nvGrpSpPr>
      <p:grpSpPr>
        <a:xfrm>
          <a:off x="0" y="0"/>
          <a:ext cx="0" cy="0"/>
          <a:chOff x="0" y="0"/>
          <a:chExt cx="0" cy="0"/>
        </a:xfrm>
      </p:grpSpPr>
      <p:sp>
        <p:nvSpPr>
          <p:cNvPr id="7168" name="Google Shape;7168;p2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7169" name="Google Shape;7169;p21"/>
          <p:cNvGrpSpPr/>
          <p:nvPr/>
        </p:nvGrpSpPr>
        <p:grpSpPr>
          <a:xfrm>
            <a:off x="0" y="0"/>
            <a:ext cx="12192000" cy="6858000"/>
            <a:chOff x="0" y="0"/>
            <a:chExt cx="12192000" cy="6858000"/>
          </a:xfrm>
        </p:grpSpPr>
        <p:sp>
          <p:nvSpPr>
            <p:cNvPr id="7170" name="Google Shape;7170;p21"/>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1" name="Google Shape;7171;p21"/>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7172" name="Google Shape;7172;p21"/>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7173" name="Google Shape;7173;p21">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7174" name="Google Shape;7174;p21">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7175" name="Google Shape;7175;p21">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7176" name="Google Shape;7176;p21">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7177" name="Google Shape;7177;p21"/>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7178" name="Google Shape;7178;p21"/>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72" name="Shape 572"/>
        <p:cNvGrpSpPr/>
        <p:nvPr/>
      </p:nvGrpSpPr>
      <p:grpSpPr>
        <a:xfrm>
          <a:off x="0" y="0"/>
          <a:ext cx="0" cy="0"/>
          <a:chOff x="0" y="0"/>
          <a:chExt cx="0" cy="0"/>
        </a:xfrm>
      </p:grpSpPr>
      <p:grpSp>
        <p:nvGrpSpPr>
          <p:cNvPr id="573" name="Google Shape;573;p4"/>
          <p:cNvGrpSpPr/>
          <p:nvPr/>
        </p:nvGrpSpPr>
        <p:grpSpPr>
          <a:xfrm>
            <a:off x="-2" y="-4"/>
            <a:ext cx="2675384" cy="2598553"/>
            <a:chOff x="1440485" y="2216846"/>
            <a:chExt cx="2675384" cy="2598553"/>
          </a:xfrm>
        </p:grpSpPr>
        <p:sp>
          <p:nvSpPr>
            <p:cNvPr id="574" name="Google Shape;574;p4"/>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5" name="Google Shape;575;p4"/>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6" name="Google Shape;576;p4"/>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7" name="Google Shape;577;p4"/>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8" name="Google Shape;578;p4"/>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9" name="Google Shape;579;p4"/>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0" name="Google Shape;580;p4"/>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1" name="Google Shape;581;p4"/>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2" name="Google Shape;582;p4"/>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3" name="Google Shape;583;p4"/>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4" name="Google Shape;584;p4"/>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5" name="Google Shape;585;p4"/>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6" name="Google Shape;586;p4"/>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7" name="Google Shape;587;p4"/>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8" name="Google Shape;588;p4"/>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9" name="Google Shape;589;p4"/>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0" name="Google Shape;590;p4"/>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1" name="Google Shape;591;p4"/>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2" name="Google Shape;592;p4"/>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3" name="Google Shape;593;p4"/>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4" name="Google Shape;594;p4"/>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5" name="Google Shape;595;p4"/>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6" name="Google Shape;596;p4"/>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7" name="Google Shape;597;p4"/>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8" name="Google Shape;598;p4"/>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9" name="Google Shape;599;p4"/>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0" name="Google Shape;600;p4"/>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1" name="Google Shape;601;p4"/>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2" name="Google Shape;602;p4"/>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3" name="Google Shape;603;p4"/>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4" name="Google Shape;604;p4"/>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5" name="Google Shape;605;p4"/>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6" name="Google Shape;606;p4"/>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7" name="Google Shape;607;p4"/>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8" name="Google Shape;608;p4"/>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9" name="Google Shape;609;p4"/>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0" name="Google Shape;610;p4"/>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1" name="Google Shape;611;p4"/>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2" name="Google Shape;612;p4"/>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3" name="Google Shape;613;p4"/>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 name="Google Shape;614;p4"/>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5" name="Google Shape;615;p4"/>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6" name="Google Shape;616;p4"/>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7" name="Google Shape;617;p4"/>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8" name="Google Shape;618;p4"/>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9" name="Google Shape;619;p4"/>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0" name="Google Shape;620;p4"/>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1" name="Google Shape;621;p4"/>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2" name="Google Shape;622;p4"/>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3" name="Google Shape;623;p4"/>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4" name="Google Shape;624;p4"/>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5" name="Google Shape;625;p4"/>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6" name="Google Shape;626;p4"/>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7" name="Google Shape;627;p4"/>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8" name="Google Shape;628;p4"/>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9" name="Google Shape;629;p4"/>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0" name="Google Shape;630;p4"/>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1" name="Google Shape;631;p4"/>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2" name="Google Shape;632;p4"/>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3" name="Google Shape;633;p4"/>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4" name="Google Shape;634;p4"/>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5" name="Google Shape;635;p4"/>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6" name="Google Shape;636;p4"/>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7" name="Google Shape;637;p4"/>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8" name="Google Shape;638;p4"/>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9" name="Google Shape;639;p4"/>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0" name="Google Shape;640;p4"/>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1" name="Google Shape;641;p4"/>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2" name="Google Shape;642;p4"/>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3" name="Google Shape;643;p4"/>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4" name="Google Shape;644;p4"/>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5" name="Google Shape;645;p4"/>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6" name="Google Shape;646;p4"/>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7" name="Google Shape;647;p4"/>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8" name="Google Shape;648;p4"/>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9" name="Google Shape;649;p4"/>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0" name="Google Shape;650;p4"/>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1" name="Google Shape;651;p4"/>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2" name="Google Shape;652;p4"/>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3" name="Google Shape;653;p4"/>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4" name="Google Shape;654;p4"/>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5" name="Google Shape;655;p4"/>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6" name="Google Shape;656;p4"/>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7" name="Google Shape;657;p4"/>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8" name="Google Shape;658;p4"/>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9" name="Google Shape;659;p4"/>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 name="Google Shape;660;p4"/>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1" name="Google Shape;661;p4"/>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2" name="Google Shape;662;p4"/>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3" name="Google Shape;663;p4"/>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 name="Google Shape;664;p4"/>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 name="Google Shape;665;p4"/>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6" name="Google Shape;666;p4"/>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7" name="Google Shape;667;p4"/>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8" name="Google Shape;668;p4"/>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9" name="Google Shape;669;p4"/>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0" name="Google Shape;670;p4"/>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1" name="Google Shape;671;p4"/>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2" name="Google Shape;672;p4"/>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3" name="Google Shape;673;p4"/>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4" name="Google Shape;674;p4"/>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5" name="Google Shape;675;p4"/>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6" name="Google Shape;676;p4"/>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7" name="Google Shape;677;p4"/>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8" name="Google Shape;678;p4"/>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9" name="Google Shape;679;p4"/>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0" name="Google Shape;680;p4"/>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1" name="Google Shape;681;p4"/>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2" name="Google Shape;682;p4"/>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3" name="Google Shape;683;p4"/>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4" name="Google Shape;684;p4"/>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5" name="Google Shape;685;p4"/>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6" name="Google Shape;686;p4"/>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7" name="Google Shape;687;p4"/>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8" name="Google Shape;688;p4"/>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9" name="Google Shape;689;p4"/>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0" name="Google Shape;690;p4"/>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1" name="Google Shape;691;p4"/>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2" name="Google Shape;692;p4"/>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3" name="Google Shape;693;p4"/>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4" name="Google Shape;694;p4"/>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5" name="Google Shape;695;p4"/>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6" name="Google Shape;696;p4"/>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7" name="Google Shape;697;p4"/>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8" name="Google Shape;698;p4"/>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9" name="Google Shape;699;p4"/>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0" name="Google Shape;700;p4"/>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1" name="Google Shape;701;p4"/>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2" name="Google Shape;702;p4"/>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3" name="Google Shape;703;p4"/>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4" name="Google Shape;704;p4"/>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5" name="Google Shape;705;p4"/>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 name="Google Shape;706;p4"/>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7" name="Google Shape;707;p4"/>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8" name="Google Shape;708;p4"/>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9" name="Google Shape;709;p4"/>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0" name="Google Shape;710;p4"/>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1" name="Google Shape;711;p4"/>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2" name="Google Shape;712;p4"/>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3" name="Google Shape;713;p4"/>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4" name="Google Shape;714;p4"/>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5" name="Google Shape;715;p4"/>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6" name="Google Shape;716;p4"/>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7" name="Google Shape;717;p4"/>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8" name="Google Shape;718;p4"/>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9" name="Google Shape;719;p4"/>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0" name="Google Shape;720;p4"/>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1" name="Google Shape;721;p4"/>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2" name="Google Shape;722;p4"/>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3" name="Google Shape;723;p4"/>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4" name="Google Shape;724;p4"/>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5" name="Google Shape;725;p4"/>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6" name="Google Shape;726;p4"/>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7" name="Google Shape;727;p4"/>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8" name="Google Shape;728;p4"/>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9" name="Google Shape;729;p4"/>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0" name="Google Shape;730;p4"/>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1" name="Google Shape;731;p4"/>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2" name="Google Shape;732;p4"/>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3" name="Google Shape;733;p4"/>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4" name="Google Shape;734;p4"/>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5" name="Google Shape;735;p4"/>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6" name="Google Shape;736;p4"/>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7" name="Google Shape;737;p4"/>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8" name="Google Shape;738;p4"/>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9" name="Google Shape;739;p4"/>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0" name="Google Shape;740;p4"/>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1" name="Google Shape;741;p4"/>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2" name="Google Shape;742;p4"/>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3" name="Google Shape;743;p4"/>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4" name="Google Shape;744;p4"/>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5" name="Google Shape;745;p4"/>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6" name="Google Shape;746;p4"/>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7" name="Google Shape;747;p4"/>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8" name="Google Shape;748;p4"/>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9" name="Google Shape;749;p4"/>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0" name="Google Shape;750;p4"/>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1" name="Google Shape;751;p4"/>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2" name="Google Shape;752;p4"/>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3" name="Google Shape;753;p4"/>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4" name="Google Shape;754;p4"/>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5" name="Google Shape;755;p4"/>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6" name="Google Shape;756;p4"/>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7" name="Google Shape;757;p4"/>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 name="Google Shape;758;p4"/>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9" name="Google Shape;759;p4"/>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0" name="Google Shape;760;p4"/>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1" name="Google Shape;761;p4"/>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2" name="Google Shape;762;p4"/>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3" name="Google Shape;763;p4"/>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4" name="Google Shape;764;p4"/>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5" name="Google Shape;765;p4"/>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6" name="Google Shape;766;p4"/>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7" name="Google Shape;767;p4"/>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8" name="Google Shape;768;p4"/>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9" name="Google Shape;769;p4"/>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70" name="Google Shape;770;p4"/>
          <p:cNvGrpSpPr/>
          <p:nvPr/>
        </p:nvGrpSpPr>
        <p:grpSpPr>
          <a:xfrm>
            <a:off x="9516623" y="4259446"/>
            <a:ext cx="2675384" cy="2598553"/>
            <a:chOff x="1440485" y="2216846"/>
            <a:chExt cx="2675384" cy="2598553"/>
          </a:xfrm>
        </p:grpSpPr>
        <p:sp>
          <p:nvSpPr>
            <p:cNvPr id="771" name="Google Shape;771;p4"/>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2" name="Google Shape;772;p4"/>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3" name="Google Shape;773;p4"/>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4" name="Google Shape;774;p4"/>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5" name="Google Shape;775;p4"/>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6" name="Google Shape;776;p4"/>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7" name="Google Shape;777;p4"/>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8" name="Google Shape;778;p4"/>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9" name="Google Shape;779;p4"/>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0" name="Google Shape;780;p4"/>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1" name="Google Shape;781;p4"/>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2" name="Google Shape;782;p4"/>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3" name="Google Shape;783;p4"/>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4" name="Google Shape;784;p4"/>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5" name="Google Shape;785;p4"/>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6" name="Google Shape;786;p4"/>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7" name="Google Shape;787;p4"/>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8" name="Google Shape;788;p4"/>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9" name="Google Shape;789;p4"/>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0" name="Google Shape;790;p4"/>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1" name="Google Shape;791;p4"/>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2" name="Google Shape;792;p4"/>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3" name="Google Shape;793;p4"/>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4" name="Google Shape;794;p4"/>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5" name="Google Shape;795;p4"/>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6" name="Google Shape;796;p4"/>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7" name="Google Shape;797;p4"/>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8" name="Google Shape;798;p4"/>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9" name="Google Shape;799;p4"/>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0" name="Google Shape;800;p4"/>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1" name="Google Shape;801;p4"/>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2" name="Google Shape;802;p4"/>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3" name="Google Shape;803;p4"/>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4" name="Google Shape;804;p4"/>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5" name="Google Shape;805;p4"/>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6" name="Google Shape;806;p4"/>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7" name="Google Shape;807;p4"/>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8" name="Google Shape;808;p4"/>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9" name="Google Shape;809;p4"/>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0" name="Google Shape;810;p4"/>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1" name="Google Shape;811;p4"/>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2" name="Google Shape;812;p4"/>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3" name="Google Shape;813;p4"/>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4" name="Google Shape;814;p4"/>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5" name="Google Shape;815;p4"/>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6" name="Google Shape;816;p4"/>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7" name="Google Shape;817;p4"/>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8" name="Google Shape;818;p4"/>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9" name="Google Shape;819;p4"/>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0" name="Google Shape;820;p4"/>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1" name="Google Shape;821;p4"/>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2" name="Google Shape;822;p4"/>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3" name="Google Shape;823;p4"/>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4" name="Google Shape;824;p4"/>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5" name="Google Shape;825;p4"/>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6" name="Google Shape;826;p4"/>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7" name="Google Shape;827;p4"/>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8" name="Google Shape;828;p4"/>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9" name="Google Shape;829;p4"/>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0" name="Google Shape;830;p4"/>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1" name="Google Shape;831;p4"/>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2" name="Google Shape;832;p4"/>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3" name="Google Shape;833;p4"/>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4" name="Google Shape;834;p4"/>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5" name="Google Shape;835;p4"/>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6" name="Google Shape;836;p4"/>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7" name="Google Shape;837;p4"/>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8" name="Google Shape;838;p4"/>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9" name="Google Shape;839;p4"/>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0" name="Google Shape;840;p4"/>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1" name="Google Shape;841;p4"/>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2" name="Google Shape;842;p4"/>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3" name="Google Shape;843;p4"/>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4" name="Google Shape;844;p4"/>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5" name="Google Shape;845;p4"/>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6" name="Google Shape;846;p4"/>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7" name="Google Shape;847;p4"/>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8" name="Google Shape;848;p4"/>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9" name="Google Shape;849;p4"/>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0" name="Google Shape;850;p4"/>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1" name="Google Shape;851;p4"/>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2" name="Google Shape;852;p4"/>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3" name="Google Shape;853;p4"/>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4" name="Google Shape;854;p4"/>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5" name="Google Shape;855;p4"/>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6" name="Google Shape;856;p4"/>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7" name="Google Shape;857;p4"/>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8" name="Google Shape;858;p4"/>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9" name="Google Shape;859;p4"/>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0" name="Google Shape;860;p4"/>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1" name="Google Shape;861;p4"/>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2" name="Google Shape;862;p4"/>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3" name="Google Shape;863;p4"/>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4" name="Google Shape;864;p4"/>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5" name="Google Shape;865;p4"/>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6" name="Google Shape;866;p4"/>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7" name="Google Shape;867;p4"/>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8" name="Google Shape;868;p4"/>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9" name="Google Shape;869;p4"/>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0" name="Google Shape;870;p4"/>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1" name="Google Shape;871;p4"/>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2" name="Google Shape;872;p4"/>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3" name="Google Shape;873;p4"/>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4" name="Google Shape;874;p4"/>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5" name="Google Shape;875;p4"/>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6" name="Google Shape;876;p4"/>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7" name="Google Shape;877;p4"/>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8" name="Google Shape;878;p4"/>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9" name="Google Shape;879;p4"/>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0" name="Google Shape;880;p4"/>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1" name="Google Shape;881;p4"/>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2" name="Google Shape;882;p4"/>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3" name="Google Shape;883;p4"/>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4" name="Google Shape;884;p4"/>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5" name="Google Shape;885;p4"/>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6" name="Google Shape;886;p4"/>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7" name="Google Shape;887;p4"/>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8" name="Google Shape;888;p4"/>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9" name="Google Shape;889;p4"/>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0" name="Google Shape;890;p4"/>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1" name="Google Shape;891;p4"/>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2" name="Google Shape;892;p4"/>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3" name="Google Shape;893;p4"/>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4" name="Google Shape;894;p4"/>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5" name="Google Shape;895;p4"/>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6" name="Google Shape;896;p4"/>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7" name="Google Shape;897;p4"/>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8" name="Google Shape;898;p4"/>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9" name="Google Shape;899;p4"/>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0" name="Google Shape;900;p4"/>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1" name="Google Shape;901;p4"/>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2" name="Google Shape;902;p4"/>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3" name="Google Shape;903;p4"/>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4" name="Google Shape;904;p4"/>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5" name="Google Shape;905;p4"/>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6" name="Google Shape;906;p4"/>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7" name="Google Shape;907;p4"/>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8" name="Google Shape;908;p4"/>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9" name="Google Shape;909;p4"/>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0" name="Google Shape;910;p4"/>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1" name="Google Shape;911;p4"/>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2" name="Google Shape;912;p4"/>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3" name="Google Shape;913;p4"/>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4" name="Google Shape;914;p4"/>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5" name="Google Shape;915;p4"/>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6" name="Google Shape;916;p4"/>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7" name="Google Shape;917;p4"/>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8" name="Google Shape;918;p4"/>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9" name="Google Shape;919;p4"/>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0" name="Google Shape;920;p4"/>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1" name="Google Shape;921;p4"/>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2" name="Google Shape;922;p4"/>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3" name="Google Shape;923;p4"/>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4" name="Google Shape;924;p4"/>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5" name="Google Shape;925;p4"/>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6" name="Google Shape;926;p4"/>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7" name="Google Shape;927;p4"/>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8" name="Google Shape;928;p4"/>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9" name="Google Shape;929;p4"/>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0" name="Google Shape;930;p4"/>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1" name="Google Shape;931;p4"/>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2" name="Google Shape;932;p4"/>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3" name="Google Shape;933;p4"/>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4" name="Google Shape;934;p4"/>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5" name="Google Shape;935;p4"/>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6" name="Google Shape;936;p4"/>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7" name="Google Shape;937;p4"/>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8" name="Google Shape;938;p4"/>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9" name="Google Shape;939;p4"/>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0" name="Google Shape;940;p4"/>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1" name="Google Shape;941;p4"/>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2" name="Google Shape;942;p4"/>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3" name="Google Shape;943;p4"/>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4" name="Google Shape;944;p4"/>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5" name="Google Shape;945;p4"/>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6" name="Google Shape;946;p4"/>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7" name="Google Shape;947;p4"/>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8" name="Google Shape;948;p4"/>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9" name="Google Shape;949;p4"/>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0" name="Google Shape;950;p4"/>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1" name="Google Shape;951;p4"/>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2" name="Google Shape;952;p4"/>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3" name="Google Shape;953;p4"/>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4" name="Google Shape;954;p4"/>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5" name="Google Shape;955;p4"/>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6" name="Google Shape;956;p4"/>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7" name="Google Shape;957;p4"/>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8" name="Google Shape;958;p4"/>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9" name="Google Shape;959;p4"/>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0" name="Google Shape;960;p4"/>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1" name="Google Shape;961;p4"/>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2" name="Google Shape;962;p4"/>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3" name="Google Shape;963;p4"/>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4" name="Google Shape;964;p4"/>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5" name="Google Shape;965;p4"/>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6" name="Google Shape;966;p4"/>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967" name="Google Shape;967;p4"/>
          <p:cNvSpPr/>
          <p:nvPr/>
        </p:nvSpPr>
        <p:spPr>
          <a:xfrm rot="-163778">
            <a:off x="1289505" y="754011"/>
            <a:ext cx="9613007" cy="5349966"/>
          </a:xfrm>
          <a:prstGeom prst="rect">
            <a:avLst/>
          </a:prstGeom>
          <a:solidFill>
            <a:schemeClr val="accent2"/>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68" name="Google Shape;968;p4"/>
          <p:cNvSpPr/>
          <p:nvPr/>
        </p:nvSpPr>
        <p:spPr>
          <a:xfrm>
            <a:off x="1514862" y="879450"/>
            <a:ext cx="9162300" cy="50991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pic>
        <p:nvPicPr>
          <p:cNvPr id="969" name="Google Shape;969;p4"/>
          <p:cNvPicPr preferRelativeResize="0"/>
          <p:nvPr/>
        </p:nvPicPr>
        <p:blipFill rotWithShape="1">
          <a:blip r:embed="rId2">
            <a:alphaModFix/>
          </a:blip>
          <a:srcRect b="6" l="40486" r="17" t="32201"/>
          <a:stretch/>
        </p:blipFill>
        <p:spPr>
          <a:xfrm>
            <a:off x="9886842" y="3883556"/>
            <a:ext cx="2677644" cy="3809686"/>
          </a:xfrm>
          <a:custGeom>
            <a:rect b="b" l="l" r="r" t="t"/>
            <a:pathLst>
              <a:path extrusionOk="0" h="5602479" w="4481413">
                <a:moveTo>
                  <a:pt x="2035" y="670"/>
                </a:moveTo>
                <a:lnTo>
                  <a:pt x="4483449" y="670"/>
                </a:lnTo>
                <a:lnTo>
                  <a:pt x="4483449" y="5603150"/>
                </a:lnTo>
                <a:lnTo>
                  <a:pt x="2035" y="5603150"/>
                </a:lnTo>
                <a:close/>
              </a:path>
            </a:pathLst>
          </a:custGeom>
          <a:noFill/>
          <a:ln>
            <a:noFill/>
          </a:ln>
        </p:spPr>
      </p:pic>
      <p:grpSp>
        <p:nvGrpSpPr>
          <p:cNvPr id="970" name="Google Shape;970;p4"/>
          <p:cNvGrpSpPr/>
          <p:nvPr/>
        </p:nvGrpSpPr>
        <p:grpSpPr>
          <a:xfrm flipH="1">
            <a:off x="9975554" y="3961010"/>
            <a:ext cx="890355" cy="1404997"/>
            <a:chOff x="2953150" y="1639060"/>
            <a:chExt cx="887426" cy="1400376"/>
          </a:xfrm>
        </p:grpSpPr>
        <p:sp>
          <p:nvSpPr>
            <p:cNvPr id="971" name="Google Shape;971;p4"/>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2" name="Google Shape;972;p4"/>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3" name="Google Shape;973;p4"/>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4" name="Google Shape;974;p4"/>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5" name="Google Shape;975;p4"/>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107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6" name="Google Shape;976;p4"/>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7" name="Google Shape;977;p4"/>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8" name="Google Shape;978;p4"/>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79" name="Google Shape;979;p4"/>
            <p:cNvGrpSpPr/>
            <p:nvPr/>
          </p:nvGrpSpPr>
          <p:grpSpPr>
            <a:xfrm>
              <a:off x="3237582" y="1997211"/>
              <a:ext cx="309217" cy="664158"/>
              <a:chOff x="3237582" y="1997211"/>
              <a:chExt cx="309217" cy="664158"/>
            </a:xfrm>
          </p:grpSpPr>
          <p:sp>
            <p:nvSpPr>
              <p:cNvPr id="980" name="Google Shape;980;p4"/>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1" name="Google Shape;981;p4"/>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2" name="Google Shape;982;p4"/>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3" name="Google Shape;983;p4"/>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984" name="Google Shape;984;p4"/>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85" name="Google Shape;985;p4"/>
            <p:cNvGrpSpPr/>
            <p:nvPr/>
          </p:nvGrpSpPr>
          <p:grpSpPr>
            <a:xfrm>
              <a:off x="3035610" y="1766743"/>
              <a:ext cx="206238" cy="627872"/>
              <a:chOff x="3035610" y="1766743"/>
              <a:chExt cx="206238" cy="627872"/>
            </a:xfrm>
          </p:grpSpPr>
          <p:sp>
            <p:nvSpPr>
              <p:cNvPr id="986" name="Google Shape;986;p4"/>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7" name="Google Shape;987;p4"/>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8" name="Google Shape;988;p4"/>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989" name="Google Shape;989;p4"/>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0" name="Google Shape;990;p4"/>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91" name="Google Shape;991;p4"/>
            <p:cNvGrpSpPr/>
            <p:nvPr/>
          </p:nvGrpSpPr>
          <p:grpSpPr>
            <a:xfrm>
              <a:off x="3230264" y="2655338"/>
              <a:ext cx="77149" cy="261865"/>
              <a:chOff x="3230264" y="2655338"/>
              <a:chExt cx="77149" cy="261865"/>
            </a:xfrm>
          </p:grpSpPr>
          <p:sp>
            <p:nvSpPr>
              <p:cNvPr id="992" name="Google Shape;992;p4"/>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3" name="Google Shape;993;p4"/>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4" name="Google Shape;994;p4"/>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5" name="Google Shape;995;p4"/>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6" name="Google Shape;996;p4"/>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7" name="Google Shape;997;p4"/>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998" name="Google Shape;998;p4"/>
          <p:cNvPicPr preferRelativeResize="0"/>
          <p:nvPr/>
        </p:nvPicPr>
        <p:blipFill rotWithShape="1">
          <a:blip r:embed="rId3">
            <a:alphaModFix/>
          </a:blip>
          <a:srcRect b="36500" l="47294" r="35417" t="49209"/>
          <a:stretch/>
        </p:blipFill>
        <p:spPr>
          <a:xfrm>
            <a:off x="10191880" y="4839367"/>
            <a:ext cx="776698" cy="802623"/>
          </a:xfrm>
          <a:custGeom>
            <a:rect b="b" l="l" r="r" t="t"/>
            <a:pathLst>
              <a:path extrusionOk="0" h="800621" w="774761">
                <a:moveTo>
                  <a:pt x="403616" y="634"/>
                </a:moveTo>
                <a:cubicBezTo>
                  <a:pt x="394521" y="-550"/>
                  <a:pt x="384413" y="-118"/>
                  <a:pt x="373113" y="2291"/>
                </a:cubicBezTo>
                <a:cubicBezTo>
                  <a:pt x="316399" y="14387"/>
                  <a:pt x="296239" y="97284"/>
                  <a:pt x="312432" y="190808"/>
                </a:cubicBezTo>
                <a:cubicBezTo>
                  <a:pt x="328624" y="284328"/>
                  <a:pt x="407886" y="362477"/>
                  <a:pt x="490549" y="436809"/>
                </a:cubicBezTo>
                <a:cubicBezTo>
                  <a:pt x="573171" y="511137"/>
                  <a:pt x="494921" y="540785"/>
                  <a:pt x="458488" y="595779"/>
                </a:cubicBezTo>
                <a:cubicBezTo>
                  <a:pt x="422055" y="650777"/>
                  <a:pt x="232805" y="631184"/>
                  <a:pt x="203739" y="565932"/>
                </a:cubicBezTo>
                <a:cubicBezTo>
                  <a:pt x="174633" y="500681"/>
                  <a:pt x="162408" y="378346"/>
                  <a:pt x="132330" y="358628"/>
                </a:cubicBezTo>
                <a:cubicBezTo>
                  <a:pt x="102252" y="338913"/>
                  <a:pt x="88772" y="310374"/>
                  <a:pt x="34608" y="348196"/>
                </a:cubicBezTo>
                <a:cubicBezTo>
                  <a:pt x="-19556" y="386017"/>
                  <a:pt x="-3606" y="593516"/>
                  <a:pt x="37685" y="671580"/>
                </a:cubicBezTo>
                <a:cubicBezTo>
                  <a:pt x="78976" y="749645"/>
                  <a:pt x="199934" y="803517"/>
                  <a:pt x="282394" y="800501"/>
                </a:cubicBezTo>
                <a:cubicBezTo>
                  <a:pt x="364814" y="797485"/>
                  <a:pt x="622559" y="690724"/>
                  <a:pt x="723803" y="599451"/>
                </a:cubicBezTo>
                <a:cubicBezTo>
                  <a:pt x="825046" y="508178"/>
                  <a:pt x="751208" y="340953"/>
                  <a:pt x="709269" y="309787"/>
                </a:cubicBezTo>
                <a:cubicBezTo>
                  <a:pt x="667371" y="278624"/>
                  <a:pt x="535321" y="185963"/>
                  <a:pt x="506499" y="138158"/>
                </a:cubicBezTo>
                <a:cubicBezTo>
                  <a:pt x="481279" y="96333"/>
                  <a:pt x="467279" y="8920"/>
                  <a:pt x="403616" y="634"/>
                </a:cubicBezTo>
                <a:close/>
              </a:path>
            </a:pathLst>
          </a:custGeom>
          <a:noFill/>
          <a:ln>
            <a:noFill/>
          </a:ln>
        </p:spPr>
      </p:pic>
      <p:grpSp>
        <p:nvGrpSpPr>
          <p:cNvPr id="999" name="Google Shape;999;p4"/>
          <p:cNvGrpSpPr/>
          <p:nvPr/>
        </p:nvGrpSpPr>
        <p:grpSpPr>
          <a:xfrm rot="-5535993">
            <a:off x="5788435" y="143993"/>
            <a:ext cx="861348" cy="1360355"/>
            <a:chOff x="9970621" y="4983191"/>
            <a:chExt cx="532266" cy="840625"/>
          </a:xfrm>
        </p:grpSpPr>
        <p:sp>
          <p:nvSpPr>
            <p:cNvPr id="1000" name="Google Shape;1000;p4"/>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01" name="Google Shape;1001;p4"/>
            <p:cNvGrpSpPr/>
            <p:nvPr/>
          </p:nvGrpSpPr>
          <p:grpSpPr>
            <a:xfrm>
              <a:off x="10276525" y="4983191"/>
              <a:ext cx="226362" cy="151566"/>
              <a:chOff x="10276522" y="4983192"/>
              <a:chExt cx="226362" cy="151566"/>
            </a:xfrm>
          </p:grpSpPr>
          <p:sp>
            <p:nvSpPr>
              <p:cNvPr id="1002" name="Google Shape;1002;p4"/>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3" name="Google Shape;1003;p4"/>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04" name="Google Shape;1004;p4"/>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5" name="Google Shape;1005;p4"/>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6" name="Google Shape;1006;p4"/>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7" name="Google Shape;1007;p4"/>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8" name="Google Shape;1008;p4"/>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9" name="Google Shape;1009;p4"/>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0" name="Google Shape;1010;p4"/>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1" name="Google Shape;1011;p4"/>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2" name="Google Shape;1012;p4"/>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3" name="Google Shape;1013;p4"/>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4" name="Google Shape;1014;p4"/>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5" name="Google Shape;1015;p4"/>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6" name="Google Shape;1016;p4"/>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7" name="Google Shape;1017;p4"/>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8" name="Google Shape;1018;p4"/>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9" name="Google Shape;1019;p4"/>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0" name="Google Shape;1020;p4"/>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1" name="Google Shape;1021;p4"/>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2" name="Google Shape;1022;p4"/>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23" name="Google Shape;1023;p4"/>
          <p:cNvSpPr/>
          <p:nvPr/>
        </p:nvSpPr>
        <p:spPr>
          <a:xfrm rot="2248290">
            <a:off x="9634016" y="11781"/>
            <a:ext cx="1877226" cy="1718620"/>
          </a:xfrm>
          <a:custGeom>
            <a:rect b="b" l="l" r="r" t="t"/>
            <a:pathLst>
              <a:path extrusionOk="0" h="2122946" w="2318867">
                <a:moveTo>
                  <a:pt x="2318868" y="1312414"/>
                </a:moveTo>
                <a:cubicBezTo>
                  <a:pt x="2318868" y="1312414"/>
                  <a:pt x="2014384" y="1130884"/>
                  <a:pt x="2002782" y="1040016"/>
                </a:cubicBezTo>
                <a:cubicBezTo>
                  <a:pt x="1982505" y="881188"/>
                  <a:pt x="2315050" y="844229"/>
                  <a:pt x="2315050" y="844229"/>
                </a:cubicBezTo>
                <a:cubicBezTo>
                  <a:pt x="2315050" y="844229"/>
                  <a:pt x="1900097" y="876403"/>
                  <a:pt x="1843820" y="789061"/>
                </a:cubicBezTo>
                <a:cubicBezTo>
                  <a:pt x="1731679" y="615007"/>
                  <a:pt x="1962187" y="353179"/>
                  <a:pt x="1962187" y="353179"/>
                </a:cubicBezTo>
                <a:cubicBezTo>
                  <a:pt x="1962187" y="353179"/>
                  <a:pt x="1680624" y="620400"/>
                  <a:pt x="1570066" y="563612"/>
                </a:cubicBezTo>
                <a:cubicBezTo>
                  <a:pt x="1471850" y="513165"/>
                  <a:pt x="1497600" y="356956"/>
                  <a:pt x="1497600" y="356956"/>
                </a:cubicBezTo>
                <a:cubicBezTo>
                  <a:pt x="1497600" y="356956"/>
                  <a:pt x="1415541" y="545420"/>
                  <a:pt x="1313552" y="494426"/>
                </a:cubicBezTo>
                <a:cubicBezTo>
                  <a:pt x="1211568" y="443432"/>
                  <a:pt x="995718" y="0"/>
                  <a:pt x="995718" y="0"/>
                </a:cubicBezTo>
                <a:cubicBezTo>
                  <a:pt x="995718" y="0"/>
                  <a:pt x="1074073" y="312491"/>
                  <a:pt x="957787" y="409059"/>
                </a:cubicBezTo>
                <a:cubicBezTo>
                  <a:pt x="780098" y="556613"/>
                  <a:pt x="466328" y="445270"/>
                  <a:pt x="466328" y="445270"/>
                </a:cubicBezTo>
                <a:cubicBezTo>
                  <a:pt x="466328" y="445270"/>
                  <a:pt x="719182" y="737973"/>
                  <a:pt x="584991" y="872165"/>
                </a:cubicBezTo>
                <a:cubicBezTo>
                  <a:pt x="450796" y="1006360"/>
                  <a:pt x="0" y="1025240"/>
                  <a:pt x="0" y="1025240"/>
                </a:cubicBezTo>
                <a:cubicBezTo>
                  <a:pt x="0" y="1025240"/>
                  <a:pt x="440441" y="1102147"/>
                  <a:pt x="519792" y="1312455"/>
                </a:cubicBezTo>
                <a:cubicBezTo>
                  <a:pt x="576308" y="1462244"/>
                  <a:pt x="278199" y="1801970"/>
                  <a:pt x="278199" y="1801970"/>
                </a:cubicBezTo>
                <a:cubicBezTo>
                  <a:pt x="278199" y="1801970"/>
                  <a:pt x="589258" y="1605932"/>
                  <a:pt x="731205" y="1641215"/>
                </a:cubicBezTo>
                <a:cubicBezTo>
                  <a:pt x="855802" y="1672187"/>
                  <a:pt x="917884" y="2122946"/>
                  <a:pt x="917884" y="2122946"/>
                </a:cubicBezTo>
                <a:cubicBezTo>
                  <a:pt x="917884" y="2122946"/>
                  <a:pt x="927920" y="1720215"/>
                  <a:pt x="1017189" y="1696209"/>
                </a:cubicBezTo>
                <a:cubicBezTo>
                  <a:pt x="1141657" y="1662735"/>
                  <a:pt x="1318050" y="1912565"/>
                  <a:pt x="1318050" y="1912565"/>
                </a:cubicBezTo>
                <a:cubicBezTo>
                  <a:pt x="1318050" y="1912565"/>
                  <a:pt x="1207981" y="1624667"/>
                  <a:pt x="1288260" y="1556646"/>
                </a:cubicBezTo>
                <a:cubicBezTo>
                  <a:pt x="1454528" y="1415767"/>
                  <a:pt x="1811330" y="1855568"/>
                  <a:pt x="1811330" y="1855568"/>
                </a:cubicBezTo>
                <a:cubicBezTo>
                  <a:pt x="1811330" y="1855568"/>
                  <a:pt x="1718579" y="1613469"/>
                  <a:pt x="1806246" y="1468081"/>
                </a:cubicBezTo>
                <a:cubicBezTo>
                  <a:pt x="1931413" y="1260497"/>
                  <a:pt x="2318868" y="1312414"/>
                  <a:pt x="2318868" y="1312414"/>
                </a:cubicBez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4" name="Google Shape;1024;p4"/>
          <p:cNvSpPr txBox="1"/>
          <p:nvPr>
            <p:ph type="title"/>
          </p:nvPr>
        </p:nvSpPr>
        <p:spPr>
          <a:xfrm>
            <a:off x="1966588" y="1360600"/>
            <a:ext cx="82116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1025" name="Google Shape;1025;p4"/>
          <p:cNvSpPr txBox="1"/>
          <p:nvPr>
            <p:ph idx="1" type="body"/>
          </p:nvPr>
        </p:nvSpPr>
        <p:spPr>
          <a:xfrm>
            <a:off x="1966588" y="2303874"/>
            <a:ext cx="8211600" cy="3294900"/>
          </a:xfrm>
          <a:prstGeom prst="rect">
            <a:avLst/>
          </a:prstGeom>
        </p:spPr>
        <p:txBody>
          <a:bodyPr anchorCtr="0" anchor="t" bIns="121900" lIns="121900" spcFirstLastPara="1" rIns="121900" wrap="square" tIns="121900">
            <a:normAutofit/>
          </a:bodyPr>
          <a:lstStyle>
            <a:lvl1pPr indent="-355600" lvl="0" marL="457200">
              <a:spcBef>
                <a:spcPts val="0"/>
              </a:spcBef>
              <a:spcAft>
                <a:spcPts val="0"/>
              </a:spcAft>
              <a:buSzPts val="20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
        <p:nvSpPr>
          <p:cNvPr id="1026" name="Google Shape;1026;p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1027" name="Shape 1027"/>
        <p:cNvGrpSpPr/>
        <p:nvPr/>
      </p:nvGrpSpPr>
      <p:grpSpPr>
        <a:xfrm>
          <a:off x="0" y="0"/>
          <a:ext cx="0" cy="0"/>
          <a:chOff x="0" y="0"/>
          <a:chExt cx="0" cy="0"/>
        </a:xfrm>
      </p:grpSpPr>
      <p:grpSp>
        <p:nvGrpSpPr>
          <p:cNvPr id="1028" name="Google Shape;1028;p5"/>
          <p:cNvGrpSpPr/>
          <p:nvPr/>
        </p:nvGrpSpPr>
        <p:grpSpPr>
          <a:xfrm flipH="1" rot="10800000">
            <a:off x="-2" y="4259446"/>
            <a:ext cx="2675384" cy="2598553"/>
            <a:chOff x="1440485" y="2216846"/>
            <a:chExt cx="2675384" cy="2598553"/>
          </a:xfrm>
        </p:grpSpPr>
        <p:sp>
          <p:nvSpPr>
            <p:cNvPr id="1029" name="Google Shape;1029;p5"/>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0" name="Google Shape;1030;p5"/>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1" name="Google Shape;1031;p5"/>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2" name="Google Shape;1032;p5"/>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3" name="Google Shape;1033;p5"/>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4" name="Google Shape;1034;p5"/>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5" name="Google Shape;1035;p5"/>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6" name="Google Shape;1036;p5"/>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7" name="Google Shape;1037;p5"/>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8" name="Google Shape;1038;p5"/>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9" name="Google Shape;1039;p5"/>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0" name="Google Shape;1040;p5"/>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1" name="Google Shape;1041;p5"/>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2" name="Google Shape;1042;p5"/>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3" name="Google Shape;1043;p5"/>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4" name="Google Shape;1044;p5"/>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5" name="Google Shape;1045;p5"/>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6" name="Google Shape;1046;p5"/>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7" name="Google Shape;1047;p5"/>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8" name="Google Shape;1048;p5"/>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9" name="Google Shape;1049;p5"/>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0" name="Google Shape;1050;p5"/>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1" name="Google Shape;1051;p5"/>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2" name="Google Shape;1052;p5"/>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3" name="Google Shape;1053;p5"/>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4" name="Google Shape;1054;p5"/>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5" name="Google Shape;1055;p5"/>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6" name="Google Shape;1056;p5"/>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7" name="Google Shape;1057;p5"/>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8" name="Google Shape;1058;p5"/>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9" name="Google Shape;1059;p5"/>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0" name="Google Shape;1060;p5"/>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1" name="Google Shape;1061;p5"/>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2" name="Google Shape;1062;p5"/>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3" name="Google Shape;1063;p5"/>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4" name="Google Shape;1064;p5"/>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5" name="Google Shape;1065;p5"/>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6" name="Google Shape;1066;p5"/>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7" name="Google Shape;1067;p5"/>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8" name="Google Shape;1068;p5"/>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9" name="Google Shape;1069;p5"/>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0" name="Google Shape;1070;p5"/>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1" name="Google Shape;1071;p5"/>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2" name="Google Shape;1072;p5"/>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3" name="Google Shape;1073;p5"/>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4" name="Google Shape;1074;p5"/>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5" name="Google Shape;1075;p5"/>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6" name="Google Shape;1076;p5"/>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7" name="Google Shape;1077;p5"/>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8" name="Google Shape;1078;p5"/>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9" name="Google Shape;1079;p5"/>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0" name="Google Shape;1080;p5"/>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1" name="Google Shape;1081;p5"/>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2" name="Google Shape;1082;p5"/>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3" name="Google Shape;1083;p5"/>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4" name="Google Shape;1084;p5"/>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5" name="Google Shape;1085;p5"/>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6" name="Google Shape;1086;p5"/>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7" name="Google Shape;1087;p5"/>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8" name="Google Shape;1088;p5"/>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9" name="Google Shape;1089;p5"/>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0" name="Google Shape;1090;p5"/>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1" name="Google Shape;1091;p5"/>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2" name="Google Shape;1092;p5"/>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3" name="Google Shape;1093;p5"/>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4" name="Google Shape;1094;p5"/>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5" name="Google Shape;1095;p5"/>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6" name="Google Shape;1096;p5"/>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7" name="Google Shape;1097;p5"/>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8" name="Google Shape;1098;p5"/>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9" name="Google Shape;1099;p5"/>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0" name="Google Shape;1100;p5"/>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1" name="Google Shape;1101;p5"/>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2" name="Google Shape;1102;p5"/>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3" name="Google Shape;1103;p5"/>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4" name="Google Shape;1104;p5"/>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5" name="Google Shape;1105;p5"/>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6" name="Google Shape;1106;p5"/>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7" name="Google Shape;1107;p5"/>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8" name="Google Shape;1108;p5"/>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9" name="Google Shape;1109;p5"/>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0" name="Google Shape;1110;p5"/>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1" name="Google Shape;1111;p5"/>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2" name="Google Shape;1112;p5"/>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3" name="Google Shape;1113;p5"/>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4" name="Google Shape;1114;p5"/>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5" name="Google Shape;1115;p5"/>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6" name="Google Shape;1116;p5"/>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7" name="Google Shape;1117;p5"/>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8" name="Google Shape;1118;p5"/>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9" name="Google Shape;1119;p5"/>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0" name="Google Shape;1120;p5"/>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1" name="Google Shape;1121;p5"/>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2" name="Google Shape;1122;p5"/>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3" name="Google Shape;1123;p5"/>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4" name="Google Shape;1124;p5"/>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5" name="Google Shape;1125;p5"/>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6" name="Google Shape;1126;p5"/>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7" name="Google Shape;1127;p5"/>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8" name="Google Shape;1128;p5"/>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9" name="Google Shape;1129;p5"/>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0" name="Google Shape;1130;p5"/>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1" name="Google Shape;1131;p5"/>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2" name="Google Shape;1132;p5"/>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3" name="Google Shape;1133;p5"/>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4" name="Google Shape;1134;p5"/>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5" name="Google Shape;1135;p5"/>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6" name="Google Shape;1136;p5"/>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7" name="Google Shape;1137;p5"/>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8" name="Google Shape;1138;p5"/>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9" name="Google Shape;1139;p5"/>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0" name="Google Shape;1140;p5"/>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1" name="Google Shape;1141;p5"/>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2" name="Google Shape;1142;p5"/>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3" name="Google Shape;1143;p5"/>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4" name="Google Shape;1144;p5"/>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5" name="Google Shape;1145;p5"/>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6" name="Google Shape;1146;p5"/>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7" name="Google Shape;1147;p5"/>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8" name="Google Shape;1148;p5"/>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9" name="Google Shape;1149;p5"/>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0" name="Google Shape;1150;p5"/>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1" name="Google Shape;1151;p5"/>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2" name="Google Shape;1152;p5"/>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3" name="Google Shape;1153;p5"/>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4" name="Google Shape;1154;p5"/>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5" name="Google Shape;1155;p5"/>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6" name="Google Shape;1156;p5"/>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7" name="Google Shape;1157;p5"/>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8" name="Google Shape;1158;p5"/>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9" name="Google Shape;1159;p5"/>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0" name="Google Shape;1160;p5"/>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1" name="Google Shape;1161;p5"/>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2" name="Google Shape;1162;p5"/>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3" name="Google Shape;1163;p5"/>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4" name="Google Shape;1164;p5"/>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5" name="Google Shape;1165;p5"/>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6" name="Google Shape;1166;p5"/>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7" name="Google Shape;1167;p5"/>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8" name="Google Shape;1168;p5"/>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9" name="Google Shape;1169;p5"/>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0" name="Google Shape;1170;p5"/>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1" name="Google Shape;1171;p5"/>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2" name="Google Shape;1172;p5"/>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3" name="Google Shape;1173;p5"/>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4" name="Google Shape;1174;p5"/>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5" name="Google Shape;1175;p5"/>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6" name="Google Shape;1176;p5"/>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7" name="Google Shape;1177;p5"/>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8" name="Google Shape;1178;p5"/>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9" name="Google Shape;1179;p5"/>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0" name="Google Shape;1180;p5"/>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1" name="Google Shape;1181;p5"/>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2" name="Google Shape;1182;p5"/>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3" name="Google Shape;1183;p5"/>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4" name="Google Shape;1184;p5"/>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5" name="Google Shape;1185;p5"/>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6" name="Google Shape;1186;p5"/>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7" name="Google Shape;1187;p5"/>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8" name="Google Shape;1188;p5"/>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9" name="Google Shape;1189;p5"/>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0" name="Google Shape;1190;p5"/>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1" name="Google Shape;1191;p5"/>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2" name="Google Shape;1192;p5"/>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3" name="Google Shape;1193;p5"/>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4" name="Google Shape;1194;p5"/>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5" name="Google Shape;1195;p5"/>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6" name="Google Shape;1196;p5"/>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7" name="Google Shape;1197;p5"/>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8" name="Google Shape;1198;p5"/>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9" name="Google Shape;1199;p5"/>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0" name="Google Shape;1200;p5"/>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1" name="Google Shape;1201;p5"/>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2" name="Google Shape;1202;p5"/>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3" name="Google Shape;1203;p5"/>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4" name="Google Shape;1204;p5"/>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5" name="Google Shape;1205;p5"/>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6" name="Google Shape;1206;p5"/>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7" name="Google Shape;1207;p5"/>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8" name="Google Shape;1208;p5"/>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9" name="Google Shape;1209;p5"/>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0" name="Google Shape;1210;p5"/>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1" name="Google Shape;1211;p5"/>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2" name="Google Shape;1212;p5"/>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3" name="Google Shape;1213;p5"/>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4" name="Google Shape;1214;p5"/>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5" name="Google Shape;1215;p5"/>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6" name="Google Shape;1216;p5"/>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7" name="Google Shape;1217;p5"/>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8" name="Google Shape;1218;p5"/>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9" name="Google Shape;1219;p5"/>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0" name="Google Shape;1220;p5"/>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1" name="Google Shape;1221;p5"/>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2" name="Google Shape;1222;p5"/>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3" name="Google Shape;1223;p5"/>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4" name="Google Shape;1224;p5"/>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225" name="Google Shape;1225;p5"/>
          <p:cNvGrpSpPr/>
          <p:nvPr/>
        </p:nvGrpSpPr>
        <p:grpSpPr>
          <a:xfrm flipH="1" rot="10800000">
            <a:off x="9516623" y="-4"/>
            <a:ext cx="2675384" cy="2598553"/>
            <a:chOff x="1440485" y="2216846"/>
            <a:chExt cx="2675384" cy="2598553"/>
          </a:xfrm>
        </p:grpSpPr>
        <p:sp>
          <p:nvSpPr>
            <p:cNvPr id="1226" name="Google Shape;1226;p5"/>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7" name="Google Shape;1227;p5"/>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8" name="Google Shape;1228;p5"/>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9" name="Google Shape;1229;p5"/>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0" name="Google Shape;1230;p5"/>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1" name="Google Shape;1231;p5"/>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2" name="Google Shape;1232;p5"/>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3" name="Google Shape;1233;p5"/>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4" name="Google Shape;1234;p5"/>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5" name="Google Shape;1235;p5"/>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6" name="Google Shape;1236;p5"/>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7" name="Google Shape;1237;p5"/>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8" name="Google Shape;1238;p5"/>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9" name="Google Shape;1239;p5"/>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0" name="Google Shape;1240;p5"/>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1" name="Google Shape;1241;p5"/>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2" name="Google Shape;1242;p5"/>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3" name="Google Shape;1243;p5"/>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4" name="Google Shape;1244;p5"/>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5" name="Google Shape;1245;p5"/>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6" name="Google Shape;1246;p5"/>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7" name="Google Shape;1247;p5"/>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8" name="Google Shape;1248;p5"/>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9" name="Google Shape;1249;p5"/>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0" name="Google Shape;1250;p5"/>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1" name="Google Shape;1251;p5"/>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2" name="Google Shape;1252;p5"/>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3" name="Google Shape;1253;p5"/>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4" name="Google Shape;1254;p5"/>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5" name="Google Shape;1255;p5"/>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6" name="Google Shape;1256;p5"/>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7" name="Google Shape;1257;p5"/>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8" name="Google Shape;1258;p5"/>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9" name="Google Shape;1259;p5"/>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0" name="Google Shape;1260;p5"/>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1" name="Google Shape;1261;p5"/>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2" name="Google Shape;1262;p5"/>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3" name="Google Shape;1263;p5"/>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4" name="Google Shape;1264;p5"/>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5" name="Google Shape;1265;p5"/>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6" name="Google Shape;1266;p5"/>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7" name="Google Shape;1267;p5"/>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8" name="Google Shape;1268;p5"/>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9" name="Google Shape;1269;p5"/>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0" name="Google Shape;1270;p5"/>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1" name="Google Shape;1271;p5"/>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2" name="Google Shape;1272;p5"/>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3" name="Google Shape;1273;p5"/>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4" name="Google Shape;1274;p5"/>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5" name="Google Shape;1275;p5"/>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6" name="Google Shape;1276;p5"/>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7" name="Google Shape;1277;p5"/>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8" name="Google Shape;1278;p5"/>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9" name="Google Shape;1279;p5"/>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0" name="Google Shape;1280;p5"/>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1" name="Google Shape;1281;p5"/>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2" name="Google Shape;1282;p5"/>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3" name="Google Shape;1283;p5"/>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4" name="Google Shape;1284;p5"/>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5" name="Google Shape;1285;p5"/>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6" name="Google Shape;1286;p5"/>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7" name="Google Shape;1287;p5"/>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8" name="Google Shape;1288;p5"/>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9" name="Google Shape;1289;p5"/>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0" name="Google Shape;1290;p5"/>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1" name="Google Shape;1291;p5"/>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2" name="Google Shape;1292;p5"/>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3" name="Google Shape;1293;p5"/>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4" name="Google Shape;1294;p5"/>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5" name="Google Shape;1295;p5"/>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6" name="Google Shape;1296;p5"/>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7" name="Google Shape;1297;p5"/>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8" name="Google Shape;1298;p5"/>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9" name="Google Shape;1299;p5"/>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0" name="Google Shape;1300;p5"/>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1" name="Google Shape;1301;p5"/>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2" name="Google Shape;1302;p5"/>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3" name="Google Shape;1303;p5"/>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4" name="Google Shape;1304;p5"/>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5" name="Google Shape;1305;p5"/>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6" name="Google Shape;1306;p5"/>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7" name="Google Shape;1307;p5"/>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8" name="Google Shape;1308;p5"/>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9" name="Google Shape;1309;p5"/>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0" name="Google Shape;1310;p5"/>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1" name="Google Shape;1311;p5"/>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2" name="Google Shape;1312;p5"/>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3" name="Google Shape;1313;p5"/>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4" name="Google Shape;1314;p5"/>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5" name="Google Shape;1315;p5"/>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6" name="Google Shape;1316;p5"/>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7" name="Google Shape;1317;p5"/>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8" name="Google Shape;1318;p5"/>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9" name="Google Shape;1319;p5"/>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0" name="Google Shape;1320;p5"/>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1" name="Google Shape;1321;p5"/>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2" name="Google Shape;1322;p5"/>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3" name="Google Shape;1323;p5"/>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4" name="Google Shape;1324;p5"/>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5" name="Google Shape;1325;p5"/>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6" name="Google Shape;1326;p5"/>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7" name="Google Shape;1327;p5"/>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8" name="Google Shape;1328;p5"/>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9" name="Google Shape;1329;p5"/>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0" name="Google Shape;1330;p5"/>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1" name="Google Shape;1331;p5"/>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2" name="Google Shape;1332;p5"/>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3" name="Google Shape;1333;p5"/>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4" name="Google Shape;1334;p5"/>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5" name="Google Shape;1335;p5"/>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6" name="Google Shape;1336;p5"/>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7" name="Google Shape;1337;p5"/>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8" name="Google Shape;1338;p5"/>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9" name="Google Shape;1339;p5"/>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0" name="Google Shape;1340;p5"/>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1" name="Google Shape;1341;p5"/>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2" name="Google Shape;1342;p5"/>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3" name="Google Shape;1343;p5"/>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4" name="Google Shape;1344;p5"/>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5" name="Google Shape;1345;p5"/>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6" name="Google Shape;1346;p5"/>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7" name="Google Shape;1347;p5"/>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8" name="Google Shape;1348;p5"/>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9" name="Google Shape;1349;p5"/>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0" name="Google Shape;1350;p5"/>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1" name="Google Shape;1351;p5"/>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2" name="Google Shape;1352;p5"/>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3" name="Google Shape;1353;p5"/>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4" name="Google Shape;1354;p5"/>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5" name="Google Shape;1355;p5"/>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6" name="Google Shape;1356;p5"/>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7" name="Google Shape;1357;p5"/>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8" name="Google Shape;1358;p5"/>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9" name="Google Shape;1359;p5"/>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0" name="Google Shape;1360;p5"/>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1" name="Google Shape;1361;p5"/>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2" name="Google Shape;1362;p5"/>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3" name="Google Shape;1363;p5"/>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4" name="Google Shape;1364;p5"/>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5" name="Google Shape;1365;p5"/>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6" name="Google Shape;1366;p5"/>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7" name="Google Shape;1367;p5"/>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8" name="Google Shape;1368;p5"/>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9" name="Google Shape;1369;p5"/>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0" name="Google Shape;1370;p5"/>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1" name="Google Shape;1371;p5"/>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2" name="Google Shape;1372;p5"/>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3" name="Google Shape;1373;p5"/>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4" name="Google Shape;1374;p5"/>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5" name="Google Shape;1375;p5"/>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6" name="Google Shape;1376;p5"/>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7" name="Google Shape;1377;p5"/>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8" name="Google Shape;1378;p5"/>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9" name="Google Shape;1379;p5"/>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0" name="Google Shape;1380;p5"/>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1" name="Google Shape;1381;p5"/>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2" name="Google Shape;1382;p5"/>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3" name="Google Shape;1383;p5"/>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4" name="Google Shape;1384;p5"/>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5" name="Google Shape;1385;p5"/>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6" name="Google Shape;1386;p5"/>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7" name="Google Shape;1387;p5"/>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8" name="Google Shape;1388;p5"/>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9" name="Google Shape;1389;p5"/>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0" name="Google Shape;1390;p5"/>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1" name="Google Shape;1391;p5"/>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2" name="Google Shape;1392;p5"/>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3" name="Google Shape;1393;p5"/>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4" name="Google Shape;1394;p5"/>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5" name="Google Shape;1395;p5"/>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6" name="Google Shape;1396;p5"/>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7" name="Google Shape;1397;p5"/>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8" name="Google Shape;1398;p5"/>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9" name="Google Shape;1399;p5"/>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0" name="Google Shape;1400;p5"/>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1" name="Google Shape;1401;p5"/>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2" name="Google Shape;1402;p5"/>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3" name="Google Shape;1403;p5"/>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4" name="Google Shape;1404;p5"/>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5" name="Google Shape;1405;p5"/>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6" name="Google Shape;1406;p5"/>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7" name="Google Shape;1407;p5"/>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8" name="Google Shape;1408;p5"/>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9" name="Google Shape;1409;p5"/>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0" name="Google Shape;1410;p5"/>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1" name="Google Shape;1411;p5"/>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2" name="Google Shape;1412;p5"/>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3" name="Google Shape;1413;p5"/>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4" name="Google Shape;1414;p5"/>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5" name="Google Shape;1415;p5"/>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6" name="Google Shape;1416;p5"/>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7" name="Google Shape;1417;p5"/>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8" name="Google Shape;1418;p5"/>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9" name="Google Shape;1419;p5"/>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0" name="Google Shape;1420;p5"/>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1" name="Google Shape;1421;p5"/>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422" name="Google Shape;1422;p5"/>
          <p:cNvSpPr/>
          <p:nvPr/>
        </p:nvSpPr>
        <p:spPr>
          <a:xfrm rot="-163778">
            <a:off x="438717" y="754011"/>
            <a:ext cx="9613007" cy="5349966"/>
          </a:xfrm>
          <a:prstGeom prst="rect">
            <a:avLst/>
          </a:prstGeom>
          <a:solidFill>
            <a:schemeClr val="accent2"/>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23" name="Google Shape;1423;p5"/>
          <p:cNvSpPr/>
          <p:nvPr/>
        </p:nvSpPr>
        <p:spPr>
          <a:xfrm>
            <a:off x="664075" y="879450"/>
            <a:ext cx="9162300" cy="50991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nvGrpSpPr>
          <p:cNvPr id="1424" name="Google Shape;1424;p5"/>
          <p:cNvGrpSpPr/>
          <p:nvPr/>
        </p:nvGrpSpPr>
        <p:grpSpPr>
          <a:xfrm rot="-181716">
            <a:off x="9483643" y="1138892"/>
            <a:ext cx="861345" cy="1360350"/>
            <a:chOff x="9970621" y="4983191"/>
            <a:chExt cx="532266" cy="840625"/>
          </a:xfrm>
        </p:grpSpPr>
        <p:sp>
          <p:nvSpPr>
            <p:cNvPr id="1425" name="Google Shape;1425;p5"/>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426" name="Google Shape;1426;p5"/>
            <p:cNvGrpSpPr/>
            <p:nvPr/>
          </p:nvGrpSpPr>
          <p:grpSpPr>
            <a:xfrm>
              <a:off x="10276525" y="4983191"/>
              <a:ext cx="226362" cy="151566"/>
              <a:chOff x="10276522" y="4983192"/>
              <a:chExt cx="226362" cy="151566"/>
            </a:xfrm>
          </p:grpSpPr>
          <p:sp>
            <p:nvSpPr>
              <p:cNvPr id="1427" name="Google Shape;1427;p5"/>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8" name="Google Shape;1428;p5"/>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429" name="Google Shape;1429;p5"/>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0" name="Google Shape;1430;p5"/>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1" name="Google Shape;1431;p5"/>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2" name="Google Shape;1432;p5"/>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3" name="Google Shape;1433;p5"/>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4" name="Google Shape;1434;p5"/>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5" name="Google Shape;1435;p5"/>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6" name="Google Shape;1436;p5"/>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7" name="Google Shape;1437;p5"/>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8" name="Google Shape;1438;p5"/>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9" name="Google Shape;1439;p5"/>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0" name="Google Shape;1440;p5"/>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1" name="Google Shape;1441;p5"/>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2" name="Google Shape;1442;p5"/>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3" name="Google Shape;1443;p5"/>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4" name="Google Shape;1444;p5"/>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5" name="Google Shape;1445;p5"/>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6" name="Google Shape;1446;p5"/>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7" name="Google Shape;1447;p5"/>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48" name="Google Shape;1448;p5"/>
          <p:cNvGrpSpPr/>
          <p:nvPr/>
        </p:nvGrpSpPr>
        <p:grpSpPr>
          <a:xfrm flipH="1" rot="-175341">
            <a:off x="172711" y="4597186"/>
            <a:ext cx="861315" cy="1360303"/>
            <a:chOff x="9970621" y="4983191"/>
            <a:chExt cx="532266" cy="840625"/>
          </a:xfrm>
        </p:grpSpPr>
        <p:sp>
          <p:nvSpPr>
            <p:cNvPr id="1449" name="Google Shape;1449;p5"/>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450" name="Google Shape;1450;p5"/>
            <p:cNvGrpSpPr/>
            <p:nvPr/>
          </p:nvGrpSpPr>
          <p:grpSpPr>
            <a:xfrm>
              <a:off x="10276525" y="4983191"/>
              <a:ext cx="226362" cy="151566"/>
              <a:chOff x="10276522" y="4983192"/>
              <a:chExt cx="226362" cy="151566"/>
            </a:xfrm>
          </p:grpSpPr>
          <p:sp>
            <p:nvSpPr>
              <p:cNvPr id="1451" name="Google Shape;1451;p5"/>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2" name="Google Shape;1452;p5"/>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453" name="Google Shape;1453;p5"/>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4" name="Google Shape;1454;p5"/>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5" name="Google Shape;1455;p5"/>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6" name="Google Shape;1456;p5"/>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7" name="Google Shape;1457;p5"/>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8" name="Google Shape;1458;p5"/>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9" name="Google Shape;1459;p5"/>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0" name="Google Shape;1460;p5"/>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1" name="Google Shape;1461;p5"/>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2" name="Google Shape;1462;p5"/>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3" name="Google Shape;1463;p5"/>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4" name="Google Shape;1464;p5"/>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5" name="Google Shape;1465;p5"/>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6" name="Google Shape;1466;p5"/>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7" name="Google Shape;1467;p5"/>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8" name="Google Shape;1468;p5"/>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9" name="Google Shape;1469;p5"/>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0" name="Google Shape;1470;p5"/>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1" name="Google Shape;1471;p5"/>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72" name="Google Shape;1472;p5"/>
          <p:cNvGrpSpPr/>
          <p:nvPr/>
        </p:nvGrpSpPr>
        <p:grpSpPr>
          <a:xfrm>
            <a:off x="8301437" y="2598549"/>
            <a:ext cx="4887139" cy="4773366"/>
            <a:chOff x="6805275" y="1425399"/>
            <a:chExt cx="5304037" cy="5180558"/>
          </a:xfrm>
        </p:grpSpPr>
        <p:grpSp>
          <p:nvGrpSpPr>
            <p:cNvPr id="1473" name="Google Shape;1473;p5"/>
            <p:cNvGrpSpPr/>
            <p:nvPr/>
          </p:nvGrpSpPr>
          <p:grpSpPr>
            <a:xfrm>
              <a:off x="8063555" y="2025179"/>
              <a:ext cx="3100600" cy="2738430"/>
              <a:chOff x="5599794" y="1919818"/>
              <a:chExt cx="1993186" cy="1760369"/>
            </a:xfrm>
          </p:grpSpPr>
          <p:sp>
            <p:nvSpPr>
              <p:cNvPr id="1474" name="Google Shape;1474;p5"/>
              <p:cNvSpPr/>
              <p:nvPr/>
            </p:nvSpPr>
            <p:spPr>
              <a:xfrm>
                <a:off x="5614184" y="1928519"/>
                <a:ext cx="1960449" cy="1239420"/>
              </a:xfrm>
              <a:custGeom>
                <a:rect b="b" l="l" r="r" t="t"/>
                <a:pathLst>
                  <a:path extrusionOk="0" h="1239420" w="1960449">
                    <a:moveTo>
                      <a:pt x="224264" y="1000335"/>
                    </a:moveTo>
                    <a:cubicBezTo>
                      <a:pt x="224264" y="1000335"/>
                      <a:pt x="138565" y="1127868"/>
                      <a:pt x="54000" y="1052953"/>
                    </a:cubicBezTo>
                    <a:cubicBezTo>
                      <a:pt x="-30606" y="978038"/>
                      <a:pt x="2467" y="630272"/>
                      <a:pt x="31088" y="493879"/>
                    </a:cubicBezTo>
                    <a:cubicBezTo>
                      <a:pt x="59667" y="357481"/>
                      <a:pt x="159090" y="-11137"/>
                      <a:pt x="351902" y="258"/>
                    </a:cubicBezTo>
                    <a:cubicBezTo>
                      <a:pt x="421287" y="4355"/>
                      <a:pt x="427602" y="86739"/>
                      <a:pt x="448126" y="139469"/>
                    </a:cubicBezTo>
                    <a:cubicBezTo>
                      <a:pt x="485449" y="235511"/>
                      <a:pt x="627903" y="392850"/>
                      <a:pt x="1150880" y="539732"/>
                    </a:cubicBezTo>
                    <a:cubicBezTo>
                      <a:pt x="1241356" y="565146"/>
                      <a:pt x="1583382" y="678412"/>
                      <a:pt x="1626980" y="677866"/>
                    </a:cubicBezTo>
                    <a:cubicBezTo>
                      <a:pt x="1670579" y="677320"/>
                      <a:pt x="1759758" y="645218"/>
                      <a:pt x="1778461" y="677991"/>
                    </a:cubicBezTo>
                    <a:cubicBezTo>
                      <a:pt x="1797163" y="710769"/>
                      <a:pt x="1789674" y="760342"/>
                      <a:pt x="1789674" y="760342"/>
                    </a:cubicBezTo>
                    <a:cubicBezTo>
                      <a:pt x="1789674" y="760342"/>
                      <a:pt x="1844729" y="791525"/>
                      <a:pt x="1936054" y="824396"/>
                    </a:cubicBezTo>
                    <a:cubicBezTo>
                      <a:pt x="2016976" y="853526"/>
                      <a:pt x="1876345" y="1227350"/>
                      <a:pt x="1808134" y="1207426"/>
                    </a:cubicBezTo>
                    <a:cubicBezTo>
                      <a:pt x="1681387" y="1170417"/>
                      <a:pt x="1654588" y="1160504"/>
                      <a:pt x="1654588" y="1160504"/>
                    </a:cubicBezTo>
                    <a:cubicBezTo>
                      <a:pt x="1654588" y="1160504"/>
                      <a:pt x="1618803" y="1255189"/>
                      <a:pt x="1565448" y="1237131"/>
                    </a:cubicBezTo>
                    <a:cubicBezTo>
                      <a:pt x="1537840" y="1227784"/>
                      <a:pt x="1483150" y="1173777"/>
                      <a:pt x="1483150" y="1173777"/>
                    </a:cubicBezTo>
                    <a:cubicBezTo>
                      <a:pt x="1483150" y="1173777"/>
                      <a:pt x="933050" y="1033024"/>
                      <a:pt x="816910" y="995769"/>
                    </a:cubicBezTo>
                    <a:cubicBezTo>
                      <a:pt x="517632" y="899796"/>
                      <a:pt x="224264" y="1000335"/>
                      <a:pt x="224264" y="100033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5" name="Google Shape;1475;p5"/>
              <p:cNvSpPr/>
              <p:nvPr/>
            </p:nvSpPr>
            <p:spPr>
              <a:xfrm>
                <a:off x="5603420" y="1919818"/>
                <a:ext cx="1989560" cy="1267593"/>
              </a:xfrm>
              <a:custGeom>
                <a:rect b="b" l="l" r="r" t="t"/>
                <a:pathLst>
                  <a:path extrusionOk="0" h="1267593" w="1989560">
                    <a:moveTo>
                      <a:pt x="333195" y="1960"/>
                    </a:moveTo>
                    <a:cubicBezTo>
                      <a:pt x="254580" y="14194"/>
                      <a:pt x="187786" y="84947"/>
                      <a:pt x="132044" y="199391"/>
                    </a:cubicBezTo>
                    <a:cubicBezTo>
                      <a:pt x="87676" y="290393"/>
                      <a:pt x="54037" y="401802"/>
                      <a:pt x="32338" y="505272"/>
                    </a:cubicBezTo>
                    <a:cubicBezTo>
                      <a:pt x="-12879" y="720741"/>
                      <a:pt x="-16522" y="1010389"/>
                      <a:pt x="59258" y="1077498"/>
                    </a:cubicBezTo>
                    <a:cubicBezTo>
                      <a:pt x="75694" y="1092051"/>
                      <a:pt x="93303" y="1100560"/>
                      <a:pt x="111560" y="1103435"/>
                    </a:cubicBezTo>
                    <a:cubicBezTo>
                      <a:pt x="148762" y="1109292"/>
                      <a:pt x="184831" y="1091800"/>
                      <a:pt x="217945" y="1060177"/>
                    </a:cubicBezTo>
                    <a:cubicBezTo>
                      <a:pt x="226770" y="1051748"/>
                      <a:pt x="234664" y="1042810"/>
                      <a:pt x="241708" y="1034046"/>
                    </a:cubicBezTo>
                    <a:cubicBezTo>
                      <a:pt x="244420" y="1030621"/>
                      <a:pt x="245837" y="1028755"/>
                      <a:pt x="247537" y="1026423"/>
                    </a:cubicBezTo>
                    <a:cubicBezTo>
                      <a:pt x="250209" y="1025557"/>
                      <a:pt x="252637" y="1024699"/>
                      <a:pt x="257738" y="1023197"/>
                    </a:cubicBezTo>
                    <a:cubicBezTo>
                      <a:pt x="269518" y="1019719"/>
                      <a:pt x="282998" y="1016198"/>
                      <a:pt x="298422" y="1012502"/>
                    </a:cubicBezTo>
                    <a:cubicBezTo>
                      <a:pt x="450833" y="975951"/>
                      <a:pt x="622596" y="967596"/>
                      <a:pt x="788892" y="1011830"/>
                    </a:cubicBezTo>
                    <a:cubicBezTo>
                      <a:pt x="801928" y="1015287"/>
                      <a:pt x="814679" y="1019234"/>
                      <a:pt x="827431" y="1023326"/>
                    </a:cubicBezTo>
                    <a:cubicBezTo>
                      <a:pt x="872244" y="1037693"/>
                      <a:pt x="982596" y="1067856"/>
                      <a:pt x="1139379" y="1109227"/>
                    </a:cubicBezTo>
                    <a:cubicBezTo>
                      <a:pt x="1145168" y="1110758"/>
                      <a:pt x="1481567" y="1198076"/>
                      <a:pt x="1490554" y="1200408"/>
                    </a:cubicBezTo>
                    <a:cubicBezTo>
                      <a:pt x="1493024" y="1202772"/>
                      <a:pt x="1496950" y="1206160"/>
                      <a:pt x="1499258" y="1208322"/>
                    </a:cubicBezTo>
                    <a:cubicBezTo>
                      <a:pt x="1507840" y="1216288"/>
                      <a:pt x="1516908" y="1224198"/>
                      <a:pt x="1525773" y="1231582"/>
                    </a:cubicBezTo>
                    <a:cubicBezTo>
                      <a:pt x="1530792" y="1235736"/>
                      <a:pt x="1535488" y="1239784"/>
                      <a:pt x="1540144" y="1243318"/>
                    </a:cubicBezTo>
                    <a:cubicBezTo>
                      <a:pt x="1554110" y="1253859"/>
                      <a:pt x="1565890" y="1261036"/>
                      <a:pt x="1575686" y="1264352"/>
                    </a:cubicBezTo>
                    <a:cubicBezTo>
                      <a:pt x="1609164" y="1275687"/>
                      <a:pt x="1638068" y="1256434"/>
                      <a:pt x="1661790" y="1220065"/>
                    </a:cubicBezTo>
                    <a:cubicBezTo>
                      <a:pt x="1667619" y="1211111"/>
                      <a:pt x="1672598" y="1201496"/>
                      <a:pt x="1676970" y="1192157"/>
                    </a:cubicBezTo>
                    <a:cubicBezTo>
                      <a:pt x="1677051" y="1192000"/>
                      <a:pt x="1676849" y="1191878"/>
                      <a:pt x="1676930" y="1191720"/>
                    </a:cubicBezTo>
                    <a:cubicBezTo>
                      <a:pt x="1683528" y="1193902"/>
                      <a:pt x="1688386" y="1195619"/>
                      <a:pt x="1694215" y="1197452"/>
                    </a:cubicBezTo>
                    <a:cubicBezTo>
                      <a:pt x="1722512" y="1206366"/>
                      <a:pt x="1763358" y="1218774"/>
                      <a:pt x="1818898" y="1234991"/>
                    </a:cubicBezTo>
                    <a:cubicBezTo>
                      <a:pt x="1862131" y="1247621"/>
                      <a:pt x="1916093" y="1166104"/>
                      <a:pt x="1956170" y="1053234"/>
                    </a:cubicBezTo>
                    <a:cubicBezTo>
                      <a:pt x="1997339" y="937154"/>
                      <a:pt x="2004140" y="842642"/>
                      <a:pt x="1955562" y="825162"/>
                    </a:cubicBezTo>
                    <a:cubicBezTo>
                      <a:pt x="1916053" y="810937"/>
                      <a:pt x="1880267" y="796081"/>
                      <a:pt x="1849178" y="781386"/>
                    </a:cubicBezTo>
                    <a:cubicBezTo>
                      <a:pt x="1838328" y="776257"/>
                      <a:pt x="1829059" y="771739"/>
                      <a:pt x="1820962" y="767525"/>
                    </a:cubicBezTo>
                    <a:cubicBezTo>
                      <a:pt x="1820112" y="767088"/>
                      <a:pt x="1819869" y="767226"/>
                      <a:pt x="1819140" y="766833"/>
                    </a:cubicBezTo>
                    <a:cubicBezTo>
                      <a:pt x="1819262" y="765303"/>
                      <a:pt x="1819505" y="764611"/>
                      <a:pt x="1819626" y="762830"/>
                    </a:cubicBezTo>
                    <a:cubicBezTo>
                      <a:pt x="1820598" y="746006"/>
                      <a:pt x="1819626" y="728781"/>
                      <a:pt x="1815862" y="712657"/>
                    </a:cubicBezTo>
                    <a:cubicBezTo>
                      <a:pt x="1813513" y="702500"/>
                      <a:pt x="1809870" y="693376"/>
                      <a:pt x="1805174" y="685162"/>
                    </a:cubicBezTo>
                    <a:cubicBezTo>
                      <a:pt x="1790925" y="660165"/>
                      <a:pt x="1761981" y="659060"/>
                      <a:pt x="1703769" y="669014"/>
                    </a:cubicBezTo>
                    <a:cubicBezTo>
                      <a:pt x="1700085" y="669650"/>
                      <a:pt x="1696482" y="670188"/>
                      <a:pt x="1690815" y="671200"/>
                    </a:cubicBezTo>
                    <a:cubicBezTo>
                      <a:pt x="1662033" y="676341"/>
                      <a:pt x="1651791" y="677815"/>
                      <a:pt x="1641387" y="677944"/>
                    </a:cubicBezTo>
                    <a:cubicBezTo>
                      <a:pt x="1623333" y="678171"/>
                      <a:pt x="1540103" y="654846"/>
                      <a:pt x="1399512" y="611349"/>
                    </a:cubicBezTo>
                    <a:cubicBezTo>
                      <a:pt x="1394007" y="609644"/>
                      <a:pt x="1268555" y="570426"/>
                      <a:pt x="1260175" y="567819"/>
                    </a:cubicBezTo>
                    <a:cubicBezTo>
                      <a:pt x="1215201" y="553825"/>
                      <a:pt x="1187592" y="545563"/>
                      <a:pt x="1169497" y="540478"/>
                    </a:cubicBezTo>
                    <a:cubicBezTo>
                      <a:pt x="733960" y="418148"/>
                      <a:pt x="527829" y="282054"/>
                      <a:pt x="475892" y="148450"/>
                    </a:cubicBezTo>
                    <a:cubicBezTo>
                      <a:pt x="472693" y="140175"/>
                      <a:pt x="469860" y="131836"/>
                      <a:pt x="465164" y="116125"/>
                    </a:cubicBezTo>
                    <a:cubicBezTo>
                      <a:pt x="463990" y="112195"/>
                      <a:pt x="461237" y="102779"/>
                      <a:pt x="460509" y="100329"/>
                    </a:cubicBezTo>
                    <a:cubicBezTo>
                      <a:pt x="440349" y="34576"/>
                      <a:pt x="417396" y="3235"/>
                      <a:pt x="367321" y="276"/>
                    </a:cubicBezTo>
                    <a:cubicBezTo>
                      <a:pt x="355581" y="-416"/>
                      <a:pt x="344449" y="211"/>
                      <a:pt x="333195" y="1960"/>
                    </a:cubicBezTo>
                    <a:close/>
                    <a:moveTo>
                      <a:pt x="365742" y="28127"/>
                    </a:moveTo>
                    <a:cubicBezTo>
                      <a:pt x="400151" y="30163"/>
                      <a:pt x="416587" y="52752"/>
                      <a:pt x="433629" y="108317"/>
                    </a:cubicBezTo>
                    <a:cubicBezTo>
                      <a:pt x="434358" y="110693"/>
                      <a:pt x="437556" y="120121"/>
                      <a:pt x="438730" y="124068"/>
                    </a:cubicBezTo>
                    <a:cubicBezTo>
                      <a:pt x="443588" y="140483"/>
                      <a:pt x="446098" y="149369"/>
                      <a:pt x="449660" y="158566"/>
                    </a:cubicBezTo>
                    <a:cubicBezTo>
                      <a:pt x="505524" y="302230"/>
                      <a:pt x="718496" y="442736"/>
                      <a:pt x="1161644" y="567204"/>
                    </a:cubicBezTo>
                    <a:cubicBezTo>
                      <a:pt x="1179415" y="572191"/>
                      <a:pt x="1207186" y="580676"/>
                      <a:pt x="1251877" y="594590"/>
                    </a:cubicBezTo>
                    <a:cubicBezTo>
                      <a:pt x="1260216" y="597184"/>
                      <a:pt x="1385708" y="636415"/>
                      <a:pt x="1391213" y="638119"/>
                    </a:cubicBezTo>
                    <a:cubicBezTo>
                      <a:pt x="1539132" y="683883"/>
                      <a:pt x="1619244" y="706293"/>
                      <a:pt x="1642035" y="706014"/>
                    </a:cubicBezTo>
                    <a:cubicBezTo>
                      <a:pt x="1654624" y="705856"/>
                      <a:pt x="1665150" y="704302"/>
                      <a:pt x="1695794" y="698833"/>
                    </a:cubicBezTo>
                    <a:cubicBezTo>
                      <a:pt x="1701421" y="697829"/>
                      <a:pt x="1705145" y="697262"/>
                      <a:pt x="1708748" y="696643"/>
                    </a:cubicBezTo>
                    <a:cubicBezTo>
                      <a:pt x="1753237" y="689036"/>
                      <a:pt x="1775866" y="689826"/>
                      <a:pt x="1781088" y="699019"/>
                    </a:cubicBezTo>
                    <a:cubicBezTo>
                      <a:pt x="1784327" y="704710"/>
                      <a:pt x="1787079" y="711665"/>
                      <a:pt x="1788860" y="719336"/>
                    </a:cubicBezTo>
                    <a:cubicBezTo>
                      <a:pt x="1791937" y="732477"/>
                      <a:pt x="1792585" y="746880"/>
                      <a:pt x="1791775" y="761243"/>
                    </a:cubicBezTo>
                    <a:cubicBezTo>
                      <a:pt x="1791451" y="766428"/>
                      <a:pt x="1790966" y="770367"/>
                      <a:pt x="1790682" y="772339"/>
                    </a:cubicBezTo>
                    <a:cubicBezTo>
                      <a:pt x="1789832" y="778075"/>
                      <a:pt x="1792342" y="783746"/>
                      <a:pt x="1797402" y="786608"/>
                    </a:cubicBezTo>
                    <a:cubicBezTo>
                      <a:pt x="1799264" y="787661"/>
                      <a:pt x="1802988" y="789470"/>
                      <a:pt x="1808048" y="792126"/>
                    </a:cubicBezTo>
                    <a:cubicBezTo>
                      <a:pt x="1816469" y="796506"/>
                      <a:pt x="1826063" y="801477"/>
                      <a:pt x="1837236" y="806764"/>
                    </a:cubicBezTo>
                    <a:cubicBezTo>
                      <a:pt x="1869095" y="821831"/>
                      <a:pt x="1905528" y="837088"/>
                      <a:pt x="1945928" y="851629"/>
                    </a:cubicBezTo>
                    <a:cubicBezTo>
                      <a:pt x="1970986" y="860652"/>
                      <a:pt x="1965075" y="943833"/>
                      <a:pt x="1929695" y="1043595"/>
                    </a:cubicBezTo>
                    <a:cubicBezTo>
                      <a:pt x="1895569" y="1139722"/>
                      <a:pt x="1846668" y="1214090"/>
                      <a:pt x="1826751" y="1208265"/>
                    </a:cubicBezTo>
                    <a:cubicBezTo>
                      <a:pt x="1771373" y="1192101"/>
                      <a:pt x="1731013" y="1179487"/>
                      <a:pt x="1702959" y="1170638"/>
                    </a:cubicBezTo>
                    <a:cubicBezTo>
                      <a:pt x="1693163" y="1167553"/>
                      <a:pt x="1675027" y="1161910"/>
                      <a:pt x="1674339" y="1161655"/>
                    </a:cubicBezTo>
                    <a:cubicBezTo>
                      <a:pt x="1667134" y="1158983"/>
                      <a:pt x="1658956" y="1162436"/>
                      <a:pt x="1656244" y="1169634"/>
                    </a:cubicBezTo>
                    <a:cubicBezTo>
                      <a:pt x="1655475" y="1171629"/>
                      <a:pt x="1653896" y="1175285"/>
                      <a:pt x="1651588" y="1180211"/>
                    </a:cubicBezTo>
                    <a:cubicBezTo>
                      <a:pt x="1647702" y="1188466"/>
                      <a:pt x="1643331" y="1197064"/>
                      <a:pt x="1638270" y="1204852"/>
                    </a:cubicBezTo>
                    <a:cubicBezTo>
                      <a:pt x="1620782" y="1231712"/>
                      <a:pt x="1602566" y="1243909"/>
                      <a:pt x="1584875" y="1237930"/>
                    </a:cubicBezTo>
                    <a:cubicBezTo>
                      <a:pt x="1578682" y="1235825"/>
                      <a:pt x="1568966" y="1229793"/>
                      <a:pt x="1557227" y="1220936"/>
                    </a:cubicBezTo>
                    <a:cubicBezTo>
                      <a:pt x="1552936" y="1217673"/>
                      <a:pt x="1548119" y="1214357"/>
                      <a:pt x="1543423" y="1210459"/>
                    </a:cubicBezTo>
                    <a:cubicBezTo>
                      <a:pt x="1535003" y="1203444"/>
                      <a:pt x="1526542" y="1195578"/>
                      <a:pt x="1518324" y="1187939"/>
                    </a:cubicBezTo>
                    <a:cubicBezTo>
                      <a:pt x="1515450" y="1185263"/>
                      <a:pt x="1508123" y="1178507"/>
                      <a:pt x="1507637" y="1178026"/>
                    </a:cubicBezTo>
                    <a:cubicBezTo>
                      <a:pt x="1505896" y="1176285"/>
                      <a:pt x="1503953" y="1174860"/>
                      <a:pt x="1501565" y="1174245"/>
                    </a:cubicBezTo>
                    <a:cubicBezTo>
                      <a:pt x="1500189" y="1173905"/>
                      <a:pt x="1152171" y="1083700"/>
                      <a:pt x="1146342" y="1082158"/>
                    </a:cubicBezTo>
                    <a:cubicBezTo>
                      <a:pt x="990125" y="1040940"/>
                      <a:pt x="879854" y="1010712"/>
                      <a:pt x="835730" y="996556"/>
                    </a:cubicBezTo>
                    <a:cubicBezTo>
                      <a:pt x="822492" y="992318"/>
                      <a:pt x="809295" y="988334"/>
                      <a:pt x="795856" y="984756"/>
                    </a:cubicBezTo>
                    <a:cubicBezTo>
                      <a:pt x="624377" y="939154"/>
                      <a:pt x="448688" y="947460"/>
                      <a:pt x="292147" y="985003"/>
                    </a:cubicBezTo>
                    <a:cubicBezTo>
                      <a:pt x="276238" y="988812"/>
                      <a:pt x="261989" y="992702"/>
                      <a:pt x="249763" y="996309"/>
                    </a:cubicBezTo>
                    <a:cubicBezTo>
                      <a:pt x="245432" y="997580"/>
                      <a:pt x="235190" y="1001118"/>
                      <a:pt x="234461" y="1001369"/>
                    </a:cubicBezTo>
                    <a:cubicBezTo>
                      <a:pt x="231547" y="1002361"/>
                      <a:pt x="229199" y="1003932"/>
                      <a:pt x="227499" y="1006466"/>
                    </a:cubicBezTo>
                    <a:cubicBezTo>
                      <a:pt x="226244" y="1008344"/>
                      <a:pt x="223451" y="1011826"/>
                      <a:pt x="219686" y="1016485"/>
                    </a:cubicBezTo>
                    <a:cubicBezTo>
                      <a:pt x="213411" y="1024326"/>
                      <a:pt x="206206" y="1032669"/>
                      <a:pt x="198352" y="1040175"/>
                    </a:cubicBezTo>
                    <a:cubicBezTo>
                      <a:pt x="170906" y="1066382"/>
                      <a:pt x="142448" y="1079951"/>
                      <a:pt x="115771" y="1075754"/>
                    </a:cubicBezTo>
                    <a:cubicBezTo>
                      <a:pt x="102978" y="1073738"/>
                      <a:pt x="90348" y="1067832"/>
                      <a:pt x="77840" y="1056723"/>
                    </a:cubicBezTo>
                    <a:cubicBezTo>
                      <a:pt x="13312" y="999588"/>
                      <a:pt x="16875" y="715082"/>
                      <a:pt x="59704" y="510862"/>
                    </a:cubicBezTo>
                    <a:cubicBezTo>
                      <a:pt x="80956" y="409453"/>
                      <a:pt x="114273" y="300356"/>
                      <a:pt x="157466" y="211770"/>
                    </a:cubicBezTo>
                    <a:cubicBezTo>
                      <a:pt x="216771" y="90080"/>
                      <a:pt x="286399" y="23444"/>
                      <a:pt x="365742" y="2812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6" name="Google Shape;1476;p5"/>
              <p:cNvSpPr/>
              <p:nvPr/>
            </p:nvSpPr>
            <p:spPr>
              <a:xfrm>
                <a:off x="6497026" y="2908222"/>
                <a:ext cx="628883" cy="752365"/>
              </a:xfrm>
              <a:custGeom>
                <a:rect b="b" l="l" r="r" t="t"/>
                <a:pathLst>
                  <a:path extrusionOk="0" h="752365" w="628883">
                    <a:moveTo>
                      <a:pt x="628362" y="124568"/>
                    </a:moveTo>
                    <a:cubicBezTo>
                      <a:pt x="645404" y="59490"/>
                      <a:pt x="239620" y="-43600"/>
                      <a:pt x="218530" y="19899"/>
                    </a:cubicBezTo>
                    <a:cubicBezTo>
                      <a:pt x="203795" y="64145"/>
                      <a:pt x="199908" y="84532"/>
                      <a:pt x="218975" y="131243"/>
                    </a:cubicBezTo>
                    <a:cubicBezTo>
                      <a:pt x="238042" y="177950"/>
                      <a:pt x="294837" y="206745"/>
                      <a:pt x="294837" y="206745"/>
                    </a:cubicBezTo>
                    <a:cubicBezTo>
                      <a:pt x="294837" y="206745"/>
                      <a:pt x="121213" y="464586"/>
                      <a:pt x="30899" y="577763"/>
                    </a:cubicBezTo>
                    <a:cubicBezTo>
                      <a:pt x="-1769" y="618710"/>
                      <a:pt x="-31442" y="706963"/>
                      <a:pt x="69154" y="751408"/>
                    </a:cubicBezTo>
                    <a:cubicBezTo>
                      <a:pt x="104737" y="767143"/>
                      <a:pt x="216465" y="585455"/>
                      <a:pt x="349487" y="465869"/>
                    </a:cubicBezTo>
                    <a:cubicBezTo>
                      <a:pt x="644352" y="200749"/>
                      <a:pt x="619132" y="159645"/>
                      <a:pt x="628362" y="12456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7" name="Google Shape;1477;p5"/>
              <p:cNvSpPr/>
              <p:nvPr/>
            </p:nvSpPr>
            <p:spPr>
              <a:xfrm>
                <a:off x="6486111" y="2899290"/>
                <a:ext cx="657657" cy="780897"/>
              </a:xfrm>
              <a:custGeom>
                <a:rect b="b" l="l" r="r" t="t"/>
                <a:pathLst>
                  <a:path extrusionOk="0" h="780897" w="657657">
                    <a:moveTo>
                      <a:pt x="296805" y="1"/>
                    </a:moveTo>
                    <a:cubicBezTo>
                      <a:pt x="255028" y="98"/>
                      <a:pt x="227015" y="9263"/>
                      <a:pt x="220215" y="29698"/>
                    </a:cubicBezTo>
                    <a:cubicBezTo>
                      <a:pt x="202727" y="82380"/>
                      <a:pt x="202160" y="104697"/>
                      <a:pt x="221024" y="150935"/>
                    </a:cubicBezTo>
                    <a:cubicBezTo>
                      <a:pt x="229201" y="170905"/>
                      <a:pt x="243491" y="188680"/>
                      <a:pt x="262072" y="204820"/>
                    </a:cubicBezTo>
                    <a:cubicBezTo>
                      <a:pt x="270938" y="212515"/>
                      <a:pt x="280410" y="219458"/>
                      <a:pt x="289640" y="225336"/>
                    </a:cubicBezTo>
                    <a:cubicBezTo>
                      <a:pt x="280977" y="238059"/>
                      <a:pt x="263287" y="264643"/>
                      <a:pt x="253693" y="278633"/>
                    </a:cubicBezTo>
                    <a:cubicBezTo>
                      <a:pt x="219972" y="327863"/>
                      <a:pt x="185725" y="377230"/>
                      <a:pt x="153096" y="423281"/>
                    </a:cubicBezTo>
                    <a:cubicBezTo>
                      <a:pt x="149251" y="428754"/>
                      <a:pt x="145324" y="434065"/>
                      <a:pt x="141559" y="439392"/>
                    </a:cubicBezTo>
                    <a:cubicBezTo>
                      <a:pt x="98366" y="500078"/>
                      <a:pt x="61812" y="549416"/>
                      <a:pt x="34729" y="583348"/>
                    </a:cubicBezTo>
                    <a:cubicBezTo>
                      <a:pt x="-18584" y="650195"/>
                      <a:pt x="-15386" y="736946"/>
                      <a:pt x="78611" y="778488"/>
                    </a:cubicBezTo>
                    <a:cubicBezTo>
                      <a:pt x="99783" y="787847"/>
                      <a:pt x="122129" y="770039"/>
                      <a:pt x="163581" y="723324"/>
                    </a:cubicBezTo>
                    <a:cubicBezTo>
                      <a:pt x="177305" y="707852"/>
                      <a:pt x="254219" y="615470"/>
                      <a:pt x="278710" y="587756"/>
                    </a:cubicBezTo>
                    <a:cubicBezTo>
                      <a:pt x="312633" y="549356"/>
                      <a:pt x="343804" y="517801"/>
                      <a:pt x="373962" y="490678"/>
                    </a:cubicBezTo>
                    <a:cubicBezTo>
                      <a:pt x="591509" y="295105"/>
                      <a:pt x="644256" y="221802"/>
                      <a:pt x="655267" y="150660"/>
                    </a:cubicBezTo>
                    <a:cubicBezTo>
                      <a:pt x="655874" y="146863"/>
                      <a:pt x="656076" y="144802"/>
                      <a:pt x="656683" y="142608"/>
                    </a:cubicBezTo>
                    <a:cubicBezTo>
                      <a:pt x="667897" y="99856"/>
                      <a:pt x="581146" y="56626"/>
                      <a:pt x="456220" y="24800"/>
                    </a:cubicBezTo>
                    <a:cubicBezTo>
                      <a:pt x="394163" y="8992"/>
                      <a:pt x="338582" y="-100"/>
                      <a:pt x="296805" y="1"/>
                    </a:cubicBezTo>
                    <a:close/>
                    <a:moveTo>
                      <a:pt x="264258" y="30532"/>
                    </a:moveTo>
                    <a:cubicBezTo>
                      <a:pt x="274702" y="28617"/>
                      <a:pt x="289438" y="27953"/>
                      <a:pt x="308059" y="28755"/>
                    </a:cubicBezTo>
                    <a:cubicBezTo>
                      <a:pt x="346638" y="30414"/>
                      <a:pt x="397603" y="38713"/>
                      <a:pt x="449298" y="51874"/>
                    </a:cubicBezTo>
                    <a:cubicBezTo>
                      <a:pt x="500952" y="65042"/>
                      <a:pt x="549246" y="81745"/>
                      <a:pt x="583210" y="98585"/>
                    </a:cubicBezTo>
                    <a:cubicBezTo>
                      <a:pt x="615676" y="114676"/>
                      <a:pt x="631099" y="129335"/>
                      <a:pt x="629561" y="135233"/>
                    </a:cubicBezTo>
                    <a:cubicBezTo>
                      <a:pt x="628671" y="138560"/>
                      <a:pt x="628346" y="141750"/>
                      <a:pt x="627618" y="146418"/>
                    </a:cubicBezTo>
                    <a:cubicBezTo>
                      <a:pt x="617821" y="209564"/>
                      <a:pt x="568313" y="278091"/>
                      <a:pt x="355139" y="469717"/>
                    </a:cubicBezTo>
                    <a:cubicBezTo>
                      <a:pt x="324090" y="497653"/>
                      <a:pt x="292514" y="530050"/>
                      <a:pt x="257943" y="569192"/>
                    </a:cubicBezTo>
                    <a:cubicBezTo>
                      <a:pt x="233087" y="597298"/>
                      <a:pt x="155768" y="689737"/>
                      <a:pt x="142369" y="704804"/>
                    </a:cubicBezTo>
                    <a:cubicBezTo>
                      <a:pt x="125651" y="723652"/>
                      <a:pt x="112899" y="736480"/>
                      <a:pt x="102860" y="744394"/>
                    </a:cubicBezTo>
                    <a:cubicBezTo>
                      <a:pt x="97921" y="748269"/>
                      <a:pt x="93872" y="751045"/>
                      <a:pt x="90877" y="752191"/>
                    </a:cubicBezTo>
                    <a:cubicBezTo>
                      <a:pt x="89379" y="752770"/>
                      <a:pt x="89136" y="752535"/>
                      <a:pt x="89622" y="752758"/>
                    </a:cubicBezTo>
                    <a:cubicBezTo>
                      <a:pt x="15541" y="720012"/>
                      <a:pt x="13436" y="655170"/>
                      <a:pt x="56751" y="600913"/>
                    </a:cubicBezTo>
                    <a:cubicBezTo>
                      <a:pt x="84198" y="566492"/>
                      <a:pt x="120833" y="517064"/>
                      <a:pt x="164310" y="455998"/>
                    </a:cubicBezTo>
                    <a:cubicBezTo>
                      <a:pt x="168115" y="450650"/>
                      <a:pt x="242641" y="344140"/>
                      <a:pt x="276403" y="294802"/>
                    </a:cubicBezTo>
                    <a:cubicBezTo>
                      <a:pt x="288223" y="277532"/>
                      <a:pt x="320608" y="229578"/>
                      <a:pt x="321175" y="228748"/>
                    </a:cubicBezTo>
                    <a:cubicBezTo>
                      <a:pt x="325871" y="221773"/>
                      <a:pt x="323563" y="212410"/>
                      <a:pt x="316074" y="208605"/>
                    </a:cubicBezTo>
                    <a:cubicBezTo>
                      <a:pt x="314090" y="207593"/>
                      <a:pt x="310326" y="205366"/>
                      <a:pt x="305306" y="202217"/>
                    </a:cubicBezTo>
                    <a:cubicBezTo>
                      <a:pt x="296926" y="196910"/>
                      <a:pt x="288182" y="190627"/>
                      <a:pt x="280167" y="183656"/>
                    </a:cubicBezTo>
                    <a:cubicBezTo>
                      <a:pt x="264623" y="170156"/>
                      <a:pt x="253045" y="155801"/>
                      <a:pt x="246770" y="140426"/>
                    </a:cubicBezTo>
                    <a:cubicBezTo>
                      <a:pt x="230659" y="100993"/>
                      <a:pt x="231063" y="85259"/>
                      <a:pt x="246609" y="38466"/>
                    </a:cubicBezTo>
                    <a:cubicBezTo>
                      <a:pt x="247661" y="35309"/>
                      <a:pt x="253814" y="32447"/>
                      <a:pt x="264258" y="3053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8" name="Google Shape;1478;p5"/>
              <p:cNvSpPr/>
              <p:nvPr/>
            </p:nvSpPr>
            <p:spPr>
              <a:xfrm>
                <a:off x="5599794" y="1923710"/>
                <a:ext cx="448387" cy="1081154"/>
              </a:xfrm>
              <a:custGeom>
                <a:rect b="b" l="l" r="r" t="t"/>
                <a:pathLst>
                  <a:path extrusionOk="0" h="1081154" w="448387">
                    <a:moveTo>
                      <a:pt x="229262" y="1004651"/>
                    </a:moveTo>
                    <a:cubicBezTo>
                      <a:pt x="229262" y="1004651"/>
                      <a:pt x="155749" y="1111019"/>
                      <a:pt x="87781" y="1072910"/>
                    </a:cubicBezTo>
                    <a:cubicBezTo>
                      <a:pt x="53817" y="1053852"/>
                      <a:pt x="-58559" y="925615"/>
                      <a:pt x="38839" y="490543"/>
                    </a:cubicBezTo>
                    <a:cubicBezTo>
                      <a:pt x="123040" y="114367"/>
                      <a:pt x="257721" y="24551"/>
                      <a:pt x="315569" y="5630"/>
                    </a:cubicBezTo>
                    <a:cubicBezTo>
                      <a:pt x="421103" y="-28888"/>
                      <a:pt x="448387" y="106602"/>
                      <a:pt x="448387" y="106602"/>
                    </a:cubicBezTo>
                    <a:cubicBezTo>
                      <a:pt x="448387" y="106602"/>
                      <a:pt x="326701" y="54195"/>
                      <a:pt x="259785" y="179388"/>
                    </a:cubicBezTo>
                    <a:cubicBezTo>
                      <a:pt x="178499" y="331399"/>
                      <a:pt x="168338" y="355319"/>
                      <a:pt x="132836" y="491737"/>
                    </a:cubicBezTo>
                    <a:cubicBezTo>
                      <a:pt x="94379" y="639348"/>
                      <a:pt x="80454" y="817052"/>
                      <a:pt x="90412" y="919867"/>
                    </a:cubicBezTo>
                    <a:cubicBezTo>
                      <a:pt x="103892" y="1059082"/>
                      <a:pt x="229262" y="1004651"/>
                      <a:pt x="229262" y="100465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9" name="Google Shape;1479;p5"/>
              <p:cNvSpPr/>
              <p:nvPr/>
            </p:nvSpPr>
            <p:spPr>
              <a:xfrm>
                <a:off x="7106402" y="2586160"/>
                <a:ext cx="300694" cy="578914"/>
              </a:xfrm>
              <a:custGeom>
                <a:rect b="b" l="l" r="r" t="t"/>
                <a:pathLst>
                  <a:path extrusionOk="0" h="578914" w="300694">
                    <a:moveTo>
                      <a:pt x="155934" y="24252"/>
                    </a:moveTo>
                    <a:cubicBezTo>
                      <a:pt x="155934" y="24252"/>
                      <a:pt x="264302" y="-35024"/>
                      <a:pt x="289684" y="31766"/>
                    </a:cubicBezTo>
                    <a:cubicBezTo>
                      <a:pt x="315066" y="98560"/>
                      <a:pt x="293853" y="215259"/>
                      <a:pt x="253737" y="316572"/>
                    </a:cubicBezTo>
                    <a:cubicBezTo>
                      <a:pt x="208681" y="430360"/>
                      <a:pt x="176741" y="503559"/>
                      <a:pt x="114400" y="563613"/>
                    </a:cubicBezTo>
                    <a:cubicBezTo>
                      <a:pt x="60641" y="615425"/>
                      <a:pt x="0" y="519043"/>
                      <a:pt x="0" y="519043"/>
                    </a:cubicBezTo>
                    <a:cubicBezTo>
                      <a:pt x="0" y="519043"/>
                      <a:pt x="67644" y="524900"/>
                      <a:pt x="165852" y="306168"/>
                    </a:cubicBezTo>
                    <a:cubicBezTo>
                      <a:pt x="271427" y="71073"/>
                      <a:pt x="155934" y="24252"/>
                      <a:pt x="155934" y="2425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480" name="Google Shape;1480;p5"/>
              <p:cNvGrpSpPr/>
              <p:nvPr/>
            </p:nvGrpSpPr>
            <p:grpSpPr>
              <a:xfrm>
                <a:off x="5907463" y="2638782"/>
                <a:ext cx="1619898" cy="457016"/>
                <a:chOff x="5907463" y="2638782"/>
                <a:chExt cx="1619898" cy="457016"/>
              </a:xfrm>
            </p:grpSpPr>
            <p:sp>
              <p:nvSpPr>
                <p:cNvPr id="1481" name="Google Shape;1481;p5"/>
                <p:cNvSpPr/>
                <p:nvPr/>
              </p:nvSpPr>
              <p:spPr>
                <a:xfrm>
                  <a:off x="5907463" y="2813884"/>
                  <a:ext cx="684625" cy="96059"/>
                </a:xfrm>
                <a:custGeom>
                  <a:rect b="b" l="l" r="r" t="t"/>
                  <a:pathLst>
                    <a:path extrusionOk="0" h="96059" w="684625">
                      <a:moveTo>
                        <a:pt x="24861" y="13993"/>
                      </a:moveTo>
                      <a:cubicBezTo>
                        <a:pt x="19923" y="14605"/>
                        <a:pt x="7900" y="16111"/>
                        <a:pt x="7050" y="16228"/>
                      </a:cubicBezTo>
                      <a:cubicBezTo>
                        <a:pt x="2476" y="16876"/>
                        <a:pt x="-561" y="21130"/>
                        <a:pt x="87" y="25721"/>
                      </a:cubicBezTo>
                      <a:cubicBezTo>
                        <a:pt x="735" y="30312"/>
                        <a:pt x="4985" y="33323"/>
                        <a:pt x="9600" y="32676"/>
                      </a:cubicBezTo>
                      <a:cubicBezTo>
                        <a:pt x="10369" y="32562"/>
                        <a:pt x="22068" y="31089"/>
                        <a:pt x="26966" y="30485"/>
                      </a:cubicBezTo>
                      <a:cubicBezTo>
                        <a:pt x="78094" y="24130"/>
                        <a:pt x="134768" y="18936"/>
                        <a:pt x="188689" y="17248"/>
                      </a:cubicBezTo>
                      <a:cubicBezTo>
                        <a:pt x="227025" y="16050"/>
                        <a:pt x="260948" y="16981"/>
                        <a:pt x="288759" y="19908"/>
                      </a:cubicBezTo>
                      <a:cubicBezTo>
                        <a:pt x="324342" y="23656"/>
                        <a:pt x="366118" y="30101"/>
                        <a:pt x="412834" y="38602"/>
                      </a:cubicBezTo>
                      <a:cubicBezTo>
                        <a:pt x="435018" y="42646"/>
                        <a:pt x="458051" y="46978"/>
                        <a:pt x="481854" y="51860"/>
                      </a:cubicBezTo>
                      <a:cubicBezTo>
                        <a:pt x="527234" y="61170"/>
                        <a:pt x="572897" y="71323"/>
                        <a:pt x="616738" y="81775"/>
                      </a:cubicBezTo>
                      <a:cubicBezTo>
                        <a:pt x="632080" y="85435"/>
                        <a:pt x="673290" y="95608"/>
                        <a:pt x="673979" y="95782"/>
                      </a:cubicBezTo>
                      <a:cubicBezTo>
                        <a:pt x="678472" y="96940"/>
                        <a:pt x="683208" y="94389"/>
                        <a:pt x="684382" y="89900"/>
                      </a:cubicBezTo>
                      <a:cubicBezTo>
                        <a:pt x="685516" y="85410"/>
                        <a:pt x="682561" y="80703"/>
                        <a:pt x="678067" y="79549"/>
                      </a:cubicBezTo>
                      <a:cubicBezTo>
                        <a:pt x="677338" y="79367"/>
                        <a:pt x="636209" y="69214"/>
                        <a:pt x="620827" y="65538"/>
                      </a:cubicBezTo>
                      <a:cubicBezTo>
                        <a:pt x="576824" y="55045"/>
                        <a:pt x="530999" y="44581"/>
                        <a:pt x="485457" y="35234"/>
                      </a:cubicBezTo>
                      <a:cubicBezTo>
                        <a:pt x="461533" y="30328"/>
                        <a:pt x="438337" y="26085"/>
                        <a:pt x="415991" y="22021"/>
                      </a:cubicBezTo>
                      <a:cubicBezTo>
                        <a:pt x="368911" y="13447"/>
                        <a:pt x="326649" y="6820"/>
                        <a:pt x="290540" y="3023"/>
                      </a:cubicBezTo>
                      <a:cubicBezTo>
                        <a:pt x="261920" y="3"/>
                        <a:pt x="227349" y="-636"/>
                        <a:pt x="188325" y="582"/>
                      </a:cubicBezTo>
                      <a:cubicBezTo>
                        <a:pt x="133797" y="2290"/>
                        <a:pt x="76434" y="7581"/>
                        <a:pt x="24861" y="1399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2" name="Google Shape;1482;p5"/>
                <p:cNvSpPr/>
                <p:nvPr/>
              </p:nvSpPr>
              <p:spPr>
                <a:xfrm>
                  <a:off x="7159192" y="2638782"/>
                  <a:ext cx="124324" cy="374231"/>
                </a:xfrm>
                <a:custGeom>
                  <a:rect b="b" l="l" r="r" t="t"/>
                  <a:pathLst>
                    <a:path extrusionOk="0" h="374231" w="124324">
                      <a:moveTo>
                        <a:pt x="97031" y="1076"/>
                      </a:moveTo>
                      <a:cubicBezTo>
                        <a:pt x="92983" y="3351"/>
                        <a:pt x="91486" y="8355"/>
                        <a:pt x="93753" y="12395"/>
                      </a:cubicBezTo>
                      <a:cubicBezTo>
                        <a:pt x="94765" y="14152"/>
                        <a:pt x="96869" y="17828"/>
                        <a:pt x="98853" y="23750"/>
                      </a:cubicBezTo>
                      <a:cubicBezTo>
                        <a:pt x="110512" y="58187"/>
                        <a:pt x="111686" y="104862"/>
                        <a:pt x="94441" y="163095"/>
                      </a:cubicBezTo>
                      <a:cubicBezTo>
                        <a:pt x="88895" y="181849"/>
                        <a:pt x="80191" y="204976"/>
                        <a:pt x="68371" y="231220"/>
                      </a:cubicBezTo>
                      <a:cubicBezTo>
                        <a:pt x="63756" y="241434"/>
                        <a:pt x="58453" y="252161"/>
                        <a:pt x="53109" y="263087"/>
                      </a:cubicBezTo>
                      <a:cubicBezTo>
                        <a:pt x="41855" y="286194"/>
                        <a:pt x="29711" y="309604"/>
                        <a:pt x="17445" y="332181"/>
                      </a:cubicBezTo>
                      <a:cubicBezTo>
                        <a:pt x="13154" y="340082"/>
                        <a:pt x="1860" y="360113"/>
                        <a:pt x="1051" y="361525"/>
                      </a:cubicBezTo>
                      <a:cubicBezTo>
                        <a:pt x="-1257" y="365541"/>
                        <a:pt x="403" y="370735"/>
                        <a:pt x="4410" y="373054"/>
                      </a:cubicBezTo>
                      <a:cubicBezTo>
                        <a:pt x="8418" y="375374"/>
                        <a:pt x="13235" y="374188"/>
                        <a:pt x="15543" y="370172"/>
                      </a:cubicBezTo>
                      <a:cubicBezTo>
                        <a:pt x="16393" y="368707"/>
                        <a:pt x="28011" y="348324"/>
                        <a:pt x="32343" y="340350"/>
                      </a:cubicBezTo>
                      <a:cubicBezTo>
                        <a:pt x="44730" y="317563"/>
                        <a:pt x="56995" y="293699"/>
                        <a:pt x="68330" y="270341"/>
                      </a:cubicBezTo>
                      <a:cubicBezTo>
                        <a:pt x="73755" y="259270"/>
                        <a:pt x="78896" y="248413"/>
                        <a:pt x="83551" y="238041"/>
                      </a:cubicBezTo>
                      <a:cubicBezTo>
                        <a:pt x="95655" y="211158"/>
                        <a:pt x="104966" y="187642"/>
                        <a:pt x="110795" y="168041"/>
                      </a:cubicBezTo>
                      <a:cubicBezTo>
                        <a:pt x="129012" y="106417"/>
                        <a:pt x="127352" y="56293"/>
                        <a:pt x="114600" y="18645"/>
                      </a:cubicBezTo>
                      <a:cubicBezTo>
                        <a:pt x="112252" y="11703"/>
                        <a:pt x="110269" y="6934"/>
                        <a:pt x="108771" y="4286"/>
                      </a:cubicBezTo>
                      <a:cubicBezTo>
                        <a:pt x="106504" y="246"/>
                        <a:pt x="101039" y="-1195"/>
                        <a:pt x="97031" y="107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3" name="Google Shape;1483;p5"/>
                <p:cNvSpPr/>
                <p:nvPr/>
              </p:nvSpPr>
              <p:spPr>
                <a:xfrm>
                  <a:off x="6743303" y="2856789"/>
                  <a:ext cx="404903" cy="117178"/>
                </a:xfrm>
                <a:custGeom>
                  <a:rect b="b" l="l" r="r" t="t"/>
                  <a:pathLst>
                    <a:path extrusionOk="0" h="117178" w="404903">
                      <a:moveTo>
                        <a:pt x="7471" y="1514"/>
                      </a:moveTo>
                      <a:cubicBezTo>
                        <a:pt x="2856" y="1862"/>
                        <a:pt x="-301" y="5995"/>
                        <a:pt x="23" y="10619"/>
                      </a:cubicBezTo>
                      <a:cubicBezTo>
                        <a:pt x="387" y="15241"/>
                        <a:pt x="4071" y="18444"/>
                        <a:pt x="8686" y="18095"/>
                      </a:cubicBezTo>
                      <a:cubicBezTo>
                        <a:pt x="10831" y="17934"/>
                        <a:pt x="15163" y="17986"/>
                        <a:pt x="20951" y="17735"/>
                      </a:cubicBezTo>
                      <a:cubicBezTo>
                        <a:pt x="30667" y="17322"/>
                        <a:pt x="41273" y="17152"/>
                        <a:pt x="53013" y="17144"/>
                      </a:cubicBezTo>
                      <a:cubicBezTo>
                        <a:pt x="86410" y="17128"/>
                        <a:pt x="120090" y="18881"/>
                        <a:pt x="151665" y="23459"/>
                      </a:cubicBezTo>
                      <a:cubicBezTo>
                        <a:pt x="172594" y="26499"/>
                        <a:pt x="191864" y="30843"/>
                        <a:pt x="209189" y="36118"/>
                      </a:cubicBezTo>
                      <a:cubicBezTo>
                        <a:pt x="232831" y="43311"/>
                        <a:pt x="257848" y="51986"/>
                        <a:pt x="283067" y="62516"/>
                      </a:cubicBezTo>
                      <a:cubicBezTo>
                        <a:pt x="310231" y="73850"/>
                        <a:pt x="336503" y="86436"/>
                        <a:pt x="361034" y="99046"/>
                      </a:cubicBezTo>
                      <a:cubicBezTo>
                        <a:pt x="369616" y="103458"/>
                        <a:pt x="377470" y="107502"/>
                        <a:pt x="384230" y="111210"/>
                      </a:cubicBezTo>
                      <a:cubicBezTo>
                        <a:pt x="388278" y="113429"/>
                        <a:pt x="390748" y="115291"/>
                        <a:pt x="392205" y="116121"/>
                      </a:cubicBezTo>
                      <a:cubicBezTo>
                        <a:pt x="396213" y="118440"/>
                        <a:pt x="401435" y="116777"/>
                        <a:pt x="403742" y="112761"/>
                      </a:cubicBezTo>
                      <a:cubicBezTo>
                        <a:pt x="406050" y="108745"/>
                        <a:pt x="404835" y="103507"/>
                        <a:pt x="400828" y="101187"/>
                      </a:cubicBezTo>
                      <a:cubicBezTo>
                        <a:pt x="399249" y="100296"/>
                        <a:pt x="396132" y="98641"/>
                        <a:pt x="391962" y="96366"/>
                      </a:cubicBezTo>
                      <a:cubicBezTo>
                        <a:pt x="385080" y="92585"/>
                        <a:pt x="377511" y="88683"/>
                        <a:pt x="368766" y="84201"/>
                      </a:cubicBezTo>
                      <a:cubicBezTo>
                        <a:pt x="343870" y="71397"/>
                        <a:pt x="317031" y="58884"/>
                        <a:pt x="289464" y="47363"/>
                      </a:cubicBezTo>
                      <a:cubicBezTo>
                        <a:pt x="263758" y="36632"/>
                        <a:pt x="238376" y="27163"/>
                        <a:pt x="214128" y="19796"/>
                      </a:cubicBezTo>
                      <a:cubicBezTo>
                        <a:pt x="195912" y="14254"/>
                        <a:pt x="175671" y="10116"/>
                        <a:pt x="153933" y="6963"/>
                      </a:cubicBezTo>
                      <a:cubicBezTo>
                        <a:pt x="121507" y="2255"/>
                        <a:pt x="87179" y="-20"/>
                        <a:pt x="53013" y="0"/>
                      </a:cubicBezTo>
                      <a:cubicBezTo>
                        <a:pt x="41071" y="4"/>
                        <a:pt x="30060" y="251"/>
                        <a:pt x="20142" y="680"/>
                      </a:cubicBezTo>
                      <a:cubicBezTo>
                        <a:pt x="14151" y="935"/>
                        <a:pt x="9778" y="1344"/>
                        <a:pt x="7471" y="15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4" name="Google Shape;1484;p5"/>
                <p:cNvSpPr/>
                <p:nvPr/>
              </p:nvSpPr>
              <p:spPr>
                <a:xfrm>
                  <a:off x="6740358" y="2939379"/>
                  <a:ext cx="74467" cy="150490"/>
                </a:xfrm>
                <a:custGeom>
                  <a:rect b="b" l="l" r="r" t="t"/>
                  <a:pathLst>
                    <a:path extrusionOk="0" h="150490" w="74467">
                      <a:moveTo>
                        <a:pt x="8473" y="1"/>
                      </a:moveTo>
                      <a:cubicBezTo>
                        <a:pt x="3817" y="-68"/>
                        <a:pt x="133" y="3681"/>
                        <a:pt x="93" y="8320"/>
                      </a:cubicBezTo>
                      <a:cubicBezTo>
                        <a:pt x="52" y="10903"/>
                        <a:pt x="-69" y="15445"/>
                        <a:pt x="52" y="21071"/>
                      </a:cubicBezTo>
                      <a:cubicBezTo>
                        <a:pt x="255" y="29815"/>
                        <a:pt x="1024" y="38705"/>
                        <a:pt x="1753" y="46830"/>
                      </a:cubicBezTo>
                      <a:cubicBezTo>
                        <a:pt x="2927" y="59035"/>
                        <a:pt x="4708" y="68576"/>
                        <a:pt x="7339" y="75721"/>
                      </a:cubicBezTo>
                      <a:cubicBezTo>
                        <a:pt x="13007" y="91148"/>
                        <a:pt x="21670" y="106135"/>
                        <a:pt x="32883" y="120173"/>
                      </a:cubicBezTo>
                      <a:cubicBezTo>
                        <a:pt x="39036" y="127841"/>
                        <a:pt x="45796" y="134965"/>
                        <a:pt x="52152" y="141090"/>
                      </a:cubicBezTo>
                      <a:cubicBezTo>
                        <a:pt x="55998" y="144794"/>
                        <a:pt x="58589" y="147166"/>
                        <a:pt x="60370" y="148612"/>
                      </a:cubicBezTo>
                      <a:cubicBezTo>
                        <a:pt x="63972" y="151539"/>
                        <a:pt x="69640" y="150984"/>
                        <a:pt x="72554" y="147385"/>
                      </a:cubicBezTo>
                      <a:cubicBezTo>
                        <a:pt x="75510" y="143782"/>
                        <a:pt x="74983" y="138556"/>
                        <a:pt x="71380" y="135633"/>
                      </a:cubicBezTo>
                      <a:cubicBezTo>
                        <a:pt x="69964" y="134476"/>
                        <a:pt x="67171" y="132298"/>
                        <a:pt x="63689" y="128938"/>
                      </a:cubicBezTo>
                      <a:cubicBezTo>
                        <a:pt x="57819" y="123295"/>
                        <a:pt x="51990" y="116652"/>
                        <a:pt x="46323" y="109588"/>
                      </a:cubicBezTo>
                      <a:cubicBezTo>
                        <a:pt x="36162" y="96860"/>
                        <a:pt x="28025" y="83732"/>
                        <a:pt x="23005" y="70183"/>
                      </a:cubicBezTo>
                      <a:cubicBezTo>
                        <a:pt x="21022" y="64714"/>
                        <a:pt x="19322" y="56039"/>
                        <a:pt x="18310" y="45162"/>
                      </a:cubicBezTo>
                      <a:cubicBezTo>
                        <a:pt x="17581" y="37482"/>
                        <a:pt x="17338" y="29038"/>
                        <a:pt x="17136" y="20663"/>
                      </a:cubicBezTo>
                      <a:cubicBezTo>
                        <a:pt x="17014" y="15262"/>
                        <a:pt x="16812" y="11214"/>
                        <a:pt x="16852" y="8830"/>
                      </a:cubicBezTo>
                      <a:cubicBezTo>
                        <a:pt x="16893" y="4191"/>
                        <a:pt x="13128" y="70"/>
                        <a:pt x="84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5" name="Google Shape;1485;p5"/>
                <p:cNvSpPr/>
                <p:nvPr/>
              </p:nvSpPr>
              <p:spPr>
                <a:xfrm>
                  <a:off x="7382120" y="2748746"/>
                  <a:ext cx="145241" cy="58229"/>
                </a:xfrm>
                <a:custGeom>
                  <a:rect b="b" l="l" r="r" t="t"/>
                  <a:pathLst>
                    <a:path extrusionOk="0" h="58229" w="145241">
                      <a:moveTo>
                        <a:pt x="10808" y="400"/>
                      </a:moveTo>
                      <a:cubicBezTo>
                        <a:pt x="6396" y="-1012"/>
                        <a:pt x="1821" y="1433"/>
                        <a:pt x="404" y="5849"/>
                      </a:cubicBezTo>
                      <a:cubicBezTo>
                        <a:pt x="-1013" y="10266"/>
                        <a:pt x="1416" y="14877"/>
                        <a:pt x="5829" y="16289"/>
                      </a:cubicBezTo>
                      <a:lnTo>
                        <a:pt x="134438" y="57827"/>
                      </a:lnTo>
                      <a:cubicBezTo>
                        <a:pt x="138850" y="59244"/>
                        <a:pt x="143425" y="56795"/>
                        <a:pt x="144841" y="52378"/>
                      </a:cubicBezTo>
                      <a:cubicBezTo>
                        <a:pt x="146258" y="47962"/>
                        <a:pt x="143789" y="42922"/>
                        <a:pt x="139376" y="41505"/>
                      </a:cubicBezTo>
                      <a:lnTo>
                        <a:pt x="10808" y="40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6" name="Google Shape;1486;p5"/>
                <p:cNvSpPr/>
                <p:nvPr/>
              </p:nvSpPr>
              <p:spPr>
                <a:xfrm>
                  <a:off x="7371478" y="2795971"/>
                  <a:ext cx="145281" cy="58229"/>
                </a:xfrm>
                <a:custGeom>
                  <a:rect b="b" l="l" r="r" t="t"/>
                  <a:pathLst>
                    <a:path extrusionOk="0" h="58229" w="145281">
                      <a:moveTo>
                        <a:pt x="10844" y="400"/>
                      </a:moveTo>
                      <a:cubicBezTo>
                        <a:pt x="6432" y="-1012"/>
                        <a:pt x="1817" y="1433"/>
                        <a:pt x="400" y="5849"/>
                      </a:cubicBezTo>
                      <a:cubicBezTo>
                        <a:pt x="-1017" y="10266"/>
                        <a:pt x="1452" y="14873"/>
                        <a:pt x="5865" y="16289"/>
                      </a:cubicBezTo>
                      <a:lnTo>
                        <a:pt x="134434" y="57827"/>
                      </a:lnTo>
                      <a:cubicBezTo>
                        <a:pt x="138846" y="59244"/>
                        <a:pt x="143461" y="56795"/>
                        <a:pt x="144878" y="52379"/>
                      </a:cubicBezTo>
                      <a:cubicBezTo>
                        <a:pt x="146294" y="47962"/>
                        <a:pt x="143866" y="43355"/>
                        <a:pt x="139413" y="41938"/>
                      </a:cubicBezTo>
                      <a:lnTo>
                        <a:pt x="10844" y="40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7" name="Google Shape;1487;p5"/>
                <p:cNvSpPr/>
                <p:nvPr/>
              </p:nvSpPr>
              <p:spPr>
                <a:xfrm>
                  <a:off x="7356412" y="2847595"/>
                  <a:ext cx="145324" cy="58229"/>
                </a:xfrm>
                <a:custGeom>
                  <a:rect b="b" l="l" r="r" t="t"/>
                  <a:pathLst>
                    <a:path extrusionOk="0" h="58229" w="145324">
                      <a:moveTo>
                        <a:pt x="10892" y="402"/>
                      </a:moveTo>
                      <a:cubicBezTo>
                        <a:pt x="6479" y="-1015"/>
                        <a:pt x="1864" y="1434"/>
                        <a:pt x="447" y="5851"/>
                      </a:cubicBezTo>
                      <a:cubicBezTo>
                        <a:pt x="-970" y="10267"/>
                        <a:pt x="1054" y="14919"/>
                        <a:pt x="5467" y="16336"/>
                      </a:cubicBezTo>
                      <a:lnTo>
                        <a:pt x="134481" y="57829"/>
                      </a:lnTo>
                      <a:cubicBezTo>
                        <a:pt x="138893" y="59242"/>
                        <a:pt x="143508" y="56797"/>
                        <a:pt x="144925" y="52380"/>
                      </a:cubicBezTo>
                      <a:cubicBezTo>
                        <a:pt x="146342" y="47963"/>
                        <a:pt x="143872" y="42920"/>
                        <a:pt x="139420" y="41503"/>
                      </a:cubicBezTo>
                      <a:lnTo>
                        <a:pt x="10892" y="40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8" name="Google Shape;1488;p5"/>
                <p:cNvSpPr/>
                <p:nvPr/>
              </p:nvSpPr>
              <p:spPr>
                <a:xfrm>
                  <a:off x="7339660" y="2898921"/>
                  <a:ext cx="145723" cy="58223"/>
                </a:xfrm>
                <a:custGeom>
                  <a:rect b="b" l="l" r="r" t="t"/>
                  <a:pathLst>
                    <a:path extrusionOk="0" h="58223" w="145723">
                      <a:moveTo>
                        <a:pt x="11290" y="398"/>
                      </a:moveTo>
                      <a:cubicBezTo>
                        <a:pt x="6877" y="-1019"/>
                        <a:pt x="1817" y="1471"/>
                        <a:pt x="400" y="5887"/>
                      </a:cubicBezTo>
                      <a:cubicBezTo>
                        <a:pt x="-1017" y="10304"/>
                        <a:pt x="1453" y="14915"/>
                        <a:pt x="5865" y="16328"/>
                      </a:cubicBezTo>
                      <a:lnTo>
                        <a:pt x="134879" y="57821"/>
                      </a:lnTo>
                      <a:cubicBezTo>
                        <a:pt x="139291" y="59238"/>
                        <a:pt x="143906" y="56792"/>
                        <a:pt x="145323" y="52372"/>
                      </a:cubicBezTo>
                      <a:cubicBezTo>
                        <a:pt x="146740" y="47955"/>
                        <a:pt x="144271" y="43349"/>
                        <a:pt x="139858" y="41936"/>
                      </a:cubicBezTo>
                      <a:lnTo>
                        <a:pt x="11290" y="39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9" name="Google Shape;1489;p5"/>
                <p:cNvSpPr/>
                <p:nvPr/>
              </p:nvSpPr>
              <p:spPr>
                <a:xfrm>
                  <a:off x="7325815" y="2949146"/>
                  <a:ext cx="145722" cy="58184"/>
                </a:xfrm>
                <a:custGeom>
                  <a:rect b="b" l="l" r="r" t="t"/>
                  <a:pathLst>
                    <a:path extrusionOk="0" h="58184" w="145722">
                      <a:moveTo>
                        <a:pt x="10844" y="402"/>
                      </a:moveTo>
                      <a:cubicBezTo>
                        <a:pt x="6432" y="-1015"/>
                        <a:pt x="1817" y="1434"/>
                        <a:pt x="400" y="5851"/>
                      </a:cubicBezTo>
                      <a:cubicBezTo>
                        <a:pt x="-1017" y="10267"/>
                        <a:pt x="1453" y="14874"/>
                        <a:pt x="5865" y="16291"/>
                      </a:cubicBezTo>
                      <a:lnTo>
                        <a:pt x="134879" y="57784"/>
                      </a:lnTo>
                      <a:cubicBezTo>
                        <a:pt x="139291" y="59197"/>
                        <a:pt x="143906" y="56752"/>
                        <a:pt x="145323" y="52336"/>
                      </a:cubicBezTo>
                      <a:cubicBezTo>
                        <a:pt x="146740" y="47919"/>
                        <a:pt x="144270" y="42875"/>
                        <a:pt x="139817" y="41462"/>
                      </a:cubicBezTo>
                      <a:lnTo>
                        <a:pt x="10844" y="40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0" name="Google Shape;1490;p5"/>
                <p:cNvSpPr/>
                <p:nvPr/>
              </p:nvSpPr>
              <p:spPr>
                <a:xfrm>
                  <a:off x="7305372" y="2999122"/>
                  <a:ext cx="145719" cy="58223"/>
                </a:xfrm>
                <a:custGeom>
                  <a:rect b="b" l="l" r="r" t="t"/>
                  <a:pathLst>
                    <a:path extrusionOk="0" h="58223" w="145719">
                      <a:moveTo>
                        <a:pt x="10845" y="400"/>
                      </a:moveTo>
                      <a:cubicBezTo>
                        <a:pt x="6432" y="-1012"/>
                        <a:pt x="1817" y="1433"/>
                        <a:pt x="400" y="5849"/>
                      </a:cubicBezTo>
                      <a:cubicBezTo>
                        <a:pt x="-1017" y="10266"/>
                        <a:pt x="1453" y="14873"/>
                        <a:pt x="5865" y="16289"/>
                      </a:cubicBezTo>
                      <a:lnTo>
                        <a:pt x="134433" y="57827"/>
                      </a:lnTo>
                      <a:cubicBezTo>
                        <a:pt x="138846" y="59240"/>
                        <a:pt x="143906" y="56755"/>
                        <a:pt x="145323" y="52334"/>
                      </a:cubicBezTo>
                      <a:cubicBezTo>
                        <a:pt x="146740" y="47917"/>
                        <a:pt x="144230" y="42873"/>
                        <a:pt x="139818" y="41461"/>
                      </a:cubicBezTo>
                      <a:lnTo>
                        <a:pt x="10845" y="40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1" name="Google Shape;1491;p5"/>
                <p:cNvSpPr/>
                <p:nvPr/>
              </p:nvSpPr>
              <p:spPr>
                <a:xfrm>
                  <a:off x="7277114" y="3037960"/>
                  <a:ext cx="145323" cy="57838"/>
                </a:xfrm>
                <a:custGeom>
                  <a:rect b="b" l="l" r="r" t="t"/>
                  <a:pathLst>
                    <a:path extrusionOk="0" h="57838" w="145323">
                      <a:moveTo>
                        <a:pt x="10927" y="449"/>
                      </a:moveTo>
                      <a:cubicBezTo>
                        <a:pt x="6515" y="-968"/>
                        <a:pt x="1859" y="1044"/>
                        <a:pt x="442" y="5460"/>
                      </a:cubicBezTo>
                      <a:cubicBezTo>
                        <a:pt x="-974" y="9877"/>
                        <a:pt x="1090" y="14961"/>
                        <a:pt x="5503" y="16378"/>
                      </a:cubicBezTo>
                      <a:lnTo>
                        <a:pt x="134476" y="57438"/>
                      </a:lnTo>
                      <a:cubicBezTo>
                        <a:pt x="138888" y="58851"/>
                        <a:pt x="143503" y="56406"/>
                        <a:pt x="144920" y="51989"/>
                      </a:cubicBezTo>
                      <a:cubicBezTo>
                        <a:pt x="146337" y="47573"/>
                        <a:pt x="143908" y="42966"/>
                        <a:pt x="139495" y="41549"/>
                      </a:cubicBezTo>
                      <a:lnTo>
                        <a:pt x="10927" y="4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1492" name="Google Shape;1492;p5"/>
            <p:cNvPicPr preferRelativeResize="0"/>
            <p:nvPr/>
          </p:nvPicPr>
          <p:blipFill rotWithShape="1">
            <a:blip r:embed="rId2">
              <a:alphaModFix/>
            </a:blip>
            <a:srcRect b="21784" l="19245" r="44448" t="44087"/>
            <a:stretch/>
          </p:blipFill>
          <p:spPr>
            <a:xfrm flipH="1" rot="2203059">
              <a:off x="8953675" y="4103251"/>
              <a:ext cx="2899723" cy="1816498"/>
            </a:xfrm>
            <a:custGeom>
              <a:rect b="b" l="l" r="r" t="t"/>
              <a:pathLst>
                <a:path extrusionOk="0" h="3424119" w="5136781">
                  <a:moveTo>
                    <a:pt x="-452" y="-646"/>
                  </a:moveTo>
                  <a:lnTo>
                    <a:pt x="5136329" y="-646"/>
                  </a:lnTo>
                  <a:lnTo>
                    <a:pt x="5136329" y="3423474"/>
                  </a:lnTo>
                  <a:lnTo>
                    <a:pt x="-452" y="3423474"/>
                  </a:lnTo>
                  <a:close/>
                </a:path>
              </a:pathLst>
            </a:custGeom>
            <a:noFill/>
            <a:ln>
              <a:noFill/>
            </a:ln>
          </p:spPr>
        </p:pic>
        <p:grpSp>
          <p:nvGrpSpPr>
            <p:cNvPr id="1493" name="Google Shape;1493;p5"/>
            <p:cNvGrpSpPr/>
            <p:nvPr/>
          </p:nvGrpSpPr>
          <p:grpSpPr>
            <a:xfrm>
              <a:off x="6805275" y="1425399"/>
              <a:ext cx="1258267" cy="1748766"/>
              <a:chOff x="4790924" y="1534257"/>
              <a:chExt cx="808863" cy="1124175"/>
            </a:xfrm>
          </p:grpSpPr>
          <p:sp>
            <p:nvSpPr>
              <p:cNvPr id="1494" name="Google Shape;1494;p5"/>
              <p:cNvSpPr/>
              <p:nvPr/>
            </p:nvSpPr>
            <p:spPr>
              <a:xfrm>
                <a:off x="5000746" y="1534257"/>
                <a:ext cx="599041" cy="775260"/>
              </a:xfrm>
              <a:custGeom>
                <a:rect b="b" l="l" r="r" t="t"/>
                <a:pathLst>
                  <a:path extrusionOk="0" h="775260" w="599041">
                    <a:moveTo>
                      <a:pt x="33397" y="53290"/>
                    </a:moveTo>
                    <a:lnTo>
                      <a:pt x="297699" y="0"/>
                    </a:lnTo>
                    <a:lnTo>
                      <a:pt x="545687" y="348260"/>
                    </a:lnTo>
                    <a:lnTo>
                      <a:pt x="347369" y="403987"/>
                    </a:lnTo>
                    <a:lnTo>
                      <a:pt x="599041" y="775261"/>
                    </a:lnTo>
                    <a:lnTo>
                      <a:pt x="0" y="365748"/>
                    </a:lnTo>
                    <a:lnTo>
                      <a:pt x="250619" y="325174"/>
                    </a:lnTo>
                    <a:lnTo>
                      <a:pt x="33397" y="53290"/>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5" name="Google Shape;1495;p5"/>
              <p:cNvSpPr/>
              <p:nvPr/>
            </p:nvSpPr>
            <p:spPr>
              <a:xfrm rot="-754528">
                <a:off x="4821215" y="2240853"/>
                <a:ext cx="655278" cy="350447"/>
              </a:xfrm>
              <a:custGeom>
                <a:rect b="b" l="l" r="r" t="t"/>
                <a:pathLst>
                  <a:path extrusionOk="0" h="350810" w="655957">
                    <a:moveTo>
                      <a:pt x="0" y="146882"/>
                    </a:moveTo>
                    <a:lnTo>
                      <a:pt x="137191" y="0"/>
                    </a:lnTo>
                    <a:lnTo>
                      <a:pt x="438493" y="103672"/>
                    </a:lnTo>
                    <a:lnTo>
                      <a:pt x="342390" y="223424"/>
                    </a:lnTo>
                    <a:lnTo>
                      <a:pt x="655958" y="339439"/>
                    </a:lnTo>
                    <a:lnTo>
                      <a:pt x="115209" y="350810"/>
                    </a:lnTo>
                    <a:lnTo>
                      <a:pt x="249567" y="217570"/>
                    </a:lnTo>
                    <a:lnTo>
                      <a:pt x="0" y="146882"/>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496" name="Google Shape;1496;p5"/>
          <p:cNvSpPr txBox="1"/>
          <p:nvPr>
            <p:ph type="title"/>
          </p:nvPr>
        </p:nvSpPr>
        <p:spPr>
          <a:xfrm>
            <a:off x="1398825" y="1523350"/>
            <a:ext cx="7002300" cy="763500"/>
          </a:xfrm>
          <a:prstGeom prst="rect">
            <a:avLst/>
          </a:prstGeom>
        </p:spPr>
        <p:txBody>
          <a:bodyPr anchorCtr="0" anchor="t" bIns="121900" lIns="121900" spcFirstLastPara="1" rIns="121900" wrap="square" tIns="121900">
            <a:norm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p:txBody>
      </p:sp>
      <p:sp>
        <p:nvSpPr>
          <p:cNvPr id="1497" name="Google Shape;1497;p5"/>
          <p:cNvSpPr txBox="1"/>
          <p:nvPr>
            <p:ph idx="1" type="body"/>
          </p:nvPr>
        </p:nvSpPr>
        <p:spPr>
          <a:xfrm>
            <a:off x="1398825" y="2495550"/>
            <a:ext cx="7002300" cy="2946600"/>
          </a:xfrm>
          <a:prstGeom prst="rect">
            <a:avLst/>
          </a:prstGeom>
        </p:spPr>
        <p:txBody>
          <a:bodyPr anchorCtr="0" anchor="t" bIns="121900" lIns="121900" spcFirstLastPara="1" rIns="121900" wrap="square" tIns="121900">
            <a:normAutofit/>
          </a:bodyPr>
          <a:lstStyle>
            <a:lvl1pPr indent="-336550" lvl="0" marL="457200" rtl="0">
              <a:spcBef>
                <a:spcPts val="0"/>
              </a:spcBef>
              <a:spcAft>
                <a:spcPts val="0"/>
              </a:spcAft>
              <a:buSzPts val="1700"/>
              <a:buChar char="✹"/>
              <a:defRPr/>
            </a:lvl1pPr>
            <a:lvl2pPr indent="-336550" lvl="1" marL="914400" rtl="0">
              <a:spcBef>
                <a:spcPts val="0"/>
              </a:spcBef>
              <a:spcAft>
                <a:spcPts val="0"/>
              </a:spcAft>
              <a:buSzPts val="1700"/>
              <a:buChar char="○"/>
              <a:defRPr/>
            </a:lvl2pPr>
            <a:lvl3pPr indent="-336550" lvl="2" marL="1371600" rtl="0">
              <a:spcBef>
                <a:spcPts val="0"/>
              </a:spcBef>
              <a:spcAft>
                <a:spcPts val="0"/>
              </a:spcAft>
              <a:buSzPts val="1700"/>
              <a:buChar char="■"/>
              <a:defRPr/>
            </a:lvl3pPr>
            <a:lvl4pPr indent="-336550" lvl="3" marL="1828800" rtl="0">
              <a:spcBef>
                <a:spcPts val="0"/>
              </a:spcBef>
              <a:spcAft>
                <a:spcPts val="0"/>
              </a:spcAft>
              <a:buSzPts val="1700"/>
              <a:buChar char="●"/>
              <a:defRPr/>
            </a:lvl4pPr>
            <a:lvl5pPr indent="-336550" lvl="4" marL="2286000" rtl="0">
              <a:spcBef>
                <a:spcPts val="0"/>
              </a:spcBef>
              <a:spcAft>
                <a:spcPts val="0"/>
              </a:spcAft>
              <a:buSzPts val="1700"/>
              <a:buChar char="○"/>
              <a:defRPr/>
            </a:lvl5pPr>
            <a:lvl6pPr indent="-336550" lvl="5" marL="2743200" rtl="0">
              <a:spcBef>
                <a:spcPts val="0"/>
              </a:spcBef>
              <a:spcAft>
                <a:spcPts val="0"/>
              </a:spcAft>
              <a:buSzPts val="1700"/>
              <a:buChar char="■"/>
              <a:defRPr/>
            </a:lvl6pPr>
            <a:lvl7pPr indent="-336550" lvl="6" marL="3200400" rtl="0">
              <a:spcBef>
                <a:spcPts val="0"/>
              </a:spcBef>
              <a:spcAft>
                <a:spcPts val="0"/>
              </a:spcAft>
              <a:buSzPts val="1700"/>
              <a:buChar char="●"/>
              <a:defRPr/>
            </a:lvl7pPr>
            <a:lvl8pPr indent="-336550" lvl="7" marL="3657600" rtl="0">
              <a:spcBef>
                <a:spcPts val="0"/>
              </a:spcBef>
              <a:spcAft>
                <a:spcPts val="0"/>
              </a:spcAft>
              <a:buSzPts val="1700"/>
              <a:buChar char="○"/>
              <a:defRPr/>
            </a:lvl8pPr>
            <a:lvl9pPr indent="-336550" lvl="8" marL="4114800" rtl="0">
              <a:spcBef>
                <a:spcPts val="0"/>
              </a:spcBef>
              <a:spcAft>
                <a:spcPts val="0"/>
              </a:spcAft>
              <a:buSzPts val="1700"/>
              <a:buChar char="■"/>
              <a:defRPr/>
            </a:lvl9pPr>
          </a:lstStyle>
          <a:p/>
        </p:txBody>
      </p:sp>
      <p:sp>
        <p:nvSpPr>
          <p:cNvPr id="1498" name="Google Shape;1498;p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boxes">
  <p:cSld name="CUSTOM">
    <p:bg>
      <p:bgPr>
        <a:solidFill>
          <a:schemeClr val="accent2"/>
        </a:solidFill>
      </p:bgPr>
    </p:bg>
    <p:spTree>
      <p:nvGrpSpPr>
        <p:cNvPr id="1499" name="Shape 1499"/>
        <p:cNvGrpSpPr/>
        <p:nvPr/>
      </p:nvGrpSpPr>
      <p:grpSpPr>
        <a:xfrm>
          <a:off x="0" y="0"/>
          <a:ext cx="0" cy="0"/>
          <a:chOff x="0" y="0"/>
          <a:chExt cx="0" cy="0"/>
        </a:xfrm>
      </p:grpSpPr>
      <p:grpSp>
        <p:nvGrpSpPr>
          <p:cNvPr id="1500" name="Google Shape;1500;p6"/>
          <p:cNvGrpSpPr/>
          <p:nvPr/>
        </p:nvGrpSpPr>
        <p:grpSpPr>
          <a:xfrm>
            <a:off x="-2" y="-4"/>
            <a:ext cx="2675384" cy="2598553"/>
            <a:chOff x="1440485" y="2216846"/>
            <a:chExt cx="2675384" cy="2598553"/>
          </a:xfrm>
        </p:grpSpPr>
        <p:sp>
          <p:nvSpPr>
            <p:cNvPr id="1501" name="Google Shape;1501;p6"/>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2" name="Google Shape;1502;p6"/>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3" name="Google Shape;1503;p6"/>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4" name="Google Shape;1504;p6"/>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5" name="Google Shape;1505;p6"/>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6" name="Google Shape;1506;p6"/>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7" name="Google Shape;1507;p6"/>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8" name="Google Shape;1508;p6"/>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9" name="Google Shape;1509;p6"/>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0" name="Google Shape;1510;p6"/>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1" name="Google Shape;1511;p6"/>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2" name="Google Shape;1512;p6"/>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3" name="Google Shape;1513;p6"/>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4" name="Google Shape;1514;p6"/>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5" name="Google Shape;1515;p6"/>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6" name="Google Shape;1516;p6"/>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7" name="Google Shape;1517;p6"/>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8" name="Google Shape;1518;p6"/>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9" name="Google Shape;1519;p6"/>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0" name="Google Shape;1520;p6"/>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1" name="Google Shape;1521;p6"/>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2" name="Google Shape;1522;p6"/>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3" name="Google Shape;1523;p6"/>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4" name="Google Shape;1524;p6"/>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5" name="Google Shape;1525;p6"/>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6" name="Google Shape;1526;p6"/>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7" name="Google Shape;1527;p6"/>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8" name="Google Shape;1528;p6"/>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9" name="Google Shape;1529;p6"/>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0" name="Google Shape;1530;p6"/>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1" name="Google Shape;1531;p6"/>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2" name="Google Shape;1532;p6"/>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3" name="Google Shape;1533;p6"/>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4" name="Google Shape;1534;p6"/>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5" name="Google Shape;1535;p6"/>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6" name="Google Shape;1536;p6"/>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7" name="Google Shape;1537;p6"/>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8" name="Google Shape;1538;p6"/>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9" name="Google Shape;1539;p6"/>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0" name="Google Shape;1540;p6"/>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1" name="Google Shape;1541;p6"/>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2" name="Google Shape;1542;p6"/>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3" name="Google Shape;1543;p6"/>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4" name="Google Shape;1544;p6"/>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5" name="Google Shape;1545;p6"/>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6" name="Google Shape;1546;p6"/>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7" name="Google Shape;1547;p6"/>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8" name="Google Shape;1548;p6"/>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9" name="Google Shape;1549;p6"/>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0" name="Google Shape;1550;p6"/>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1" name="Google Shape;1551;p6"/>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2" name="Google Shape;1552;p6"/>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3" name="Google Shape;1553;p6"/>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4" name="Google Shape;1554;p6"/>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5" name="Google Shape;1555;p6"/>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6" name="Google Shape;1556;p6"/>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7" name="Google Shape;1557;p6"/>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8" name="Google Shape;1558;p6"/>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9" name="Google Shape;1559;p6"/>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0" name="Google Shape;1560;p6"/>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1" name="Google Shape;1561;p6"/>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2" name="Google Shape;1562;p6"/>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3" name="Google Shape;1563;p6"/>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4" name="Google Shape;1564;p6"/>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5" name="Google Shape;1565;p6"/>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6" name="Google Shape;1566;p6"/>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7" name="Google Shape;1567;p6"/>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8" name="Google Shape;1568;p6"/>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9" name="Google Shape;1569;p6"/>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0" name="Google Shape;1570;p6"/>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1" name="Google Shape;1571;p6"/>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2" name="Google Shape;1572;p6"/>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3" name="Google Shape;1573;p6"/>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4" name="Google Shape;1574;p6"/>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5" name="Google Shape;1575;p6"/>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6" name="Google Shape;1576;p6"/>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7" name="Google Shape;1577;p6"/>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8" name="Google Shape;1578;p6"/>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9" name="Google Shape;1579;p6"/>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0" name="Google Shape;1580;p6"/>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1" name="Google Shape;1581;p6"/>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2" name="Google Shape;1582;p6"/>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3" name="Google Shape;1583;p6"/>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4" name="Google Shape;1584;p6"/>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5" name="Google Shape;1585;p6"/>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6" name="Google Shape;1586;p6"/>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7" name="Google Shape;1587;p6"/>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8" name="Google Shape;1588;p6"/>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9" name="Google Shape;1589;p6"/>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0" name="Google Shape;1590;p6"/>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1" name="Google Shape;1591;p6"/>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2" name="Google Shape;1592;p6"/>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3" name="Google Shape;1593;p6"/>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4" name="Google Shape;1594;p6"/>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5" name="Google Shape;1595;p6"/>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6" name="Google Shape;1596;p6"/>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7" name="Google Shape;1597;p6"/>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8" name="Google Shape;1598;p6"/>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9" name="Google Shape;1599;p6"/>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0" name="Google Shape;1600;p6"/>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1" name="Google Shape;1601;p6"/>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2" name="Google Shape;1602;p6"/>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3" name="Google Shape;1603;p6"/>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4" name="Google Shape;1604;p6"/>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5" name="Google Shape;1605;p6"/>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6" name="Google Shape;1606;p6"/>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7" name="Google Shape;1607;p6"/>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8" name="Google Shape;1608;p6"/>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9" name="Google Shape;1609;p6"/>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0" name="Google Shape;1610;p6"/>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1" name="Google Shape;1611;p6"/>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2" name="Google Shape;1612;p6"/>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3" name="Google Shape;1613;p6"/>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4" name="Google Shape;1614;p6"/>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5" name="Google Shape;1615;p6"/>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6" name="Google Shape;1616;p6"/>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7" name="Google Shape;1617;p6"/>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8" name="Google Shape;1618;p6"/>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9" name="Google Shape;1619;p6"/>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0" name="Google Shape;1620;p6"/>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1" name="Google Shape;1621;p6"/>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2" name="Google Shape;1622;p6"/>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3" name="Google Shape;1623;p6"/>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4" name="Google Shape;1624;p6"/>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5" name="Google Shape;1625;p6"/>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6" name="Google Shape;1626;p6"/>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7" name="Google Shape;1627;p6"/>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8" name="Google Shape;1628;p6"/>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9" name="Google Shape;1629;p6"/>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0" name="Google Shape;1630;p6"/>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1" name="Google Shape;1631;p6"/>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2" name="Google Shape;1632;p6"/>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3" name="Google Shape;1633;p6"/>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4" name="Google Shape;1634;p6"/>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5" name="Google Shape;1635;p6"/>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6" name="Google Shape;1636;p6"/>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7" name="Google Shape;1637;p6"/>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8" name="Google Shape;1638;p6"/>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9" name="Google Shape;1639;p6"/>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0" name="Google Shape;1640;p6"/>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1" name="Google Shape;1641;p6"/>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2" name="Google Shape;1642;p6"/>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3" name="Google Shape;1643;p6"/>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4" name="Google Shape;1644;p6"/>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5" name="Google Shape;1645;p6"/>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6" name="Google Shape;1646;p6"/>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7" name="Google Shape;1647;p6"/>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8" name="Google Shape;1648;p6"/>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9" name="Google Shape;1649;p6"/>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0" name="Google Shape;1650;p6"/>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1" name="Google Shape;1651;p6"/>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2" name="Google Shape;1652;p6"/>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3" name="Google Shape;1653;p6"/>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4" name="Google Shape;1654;p6"/>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5" name="Google Shape;1655;p6"/>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6" name="Google Shape;1656;p6"/>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7" name="Google Shape;1657;p6"/>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8" name="Google Shape;1658;p6"/>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9" name="Google Shape;1659;p6"/>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0" name="Google Shape;1660;p6"/>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1" name="Google Shape;1661;p6"/>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2" name="Google Shape;1662;p6"/>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3" name="Google Shape;1663;p6"/>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4" name="Google Shape;1664;p6"/>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5" name="Google Shape;1665;p6"/>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6" name="Google Shape;1666;p6"/>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7" name="Google Shape;1667;p6"/>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8" name="Google Shape;1668;p6"/>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9" name="Google Shape;1669;p6"/>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0" name="Google Shape;1670;p6"/>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1" name="Google Shape;1671;p6"/>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2" name="Google Shape;1672;p6"/>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3" name="Google Shape;1673;p6"/>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4" name="Google Shape;1674;p6"/>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5" name="Google Shape;1675;p6"/>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6" name="Google Shape;1676;p6"/>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7" name="Google Shape;1677;p6"/>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8" name="Google Shape;1678;p6"/>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9" name="Google Shape;1679;p6"/>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0" name="Google Shape;1680;p6"/>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1" name="Google Shape;1681;p6"/>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2" name="Google Shape;1682;p6"/>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3" name="Google Shape;1683;p6"/>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4" name="Google Shape;1684;p6"/>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5" name="Google Shape;1685;p6"/>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6" name="Google Shape;1686;p6"/>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7" name="Google Shape;1687;p6"/>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8" name="Google Shape;1688;p6"/>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9" name="Google Shape;1689;p6"/>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0" name="Google Shape;1690;p6"/>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1" name="Google Shape;1691;p6"/>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2" name="Google Shape;1692;p6"/>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3" name="Google Shape;1693;p6"/>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4" name="Google Shape;1694;p6"/>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5" name="Google Shape;1695;p6"/>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6" name="Google Shape;1696;p6"/>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697" name="Google Shape;1697;p6"/>
          <p:cNvGrpSpPr/>
          <p:nvPr/>
        </p:nvGrpSpPr>
        <p:grpSpPr>
          <a:xfrm>
            <a:off x="9516623" y="4259446"/>
            <a:ext cx="2675384" cy="2598553"/>
            <a:chOff x="1440485" y="2216846"/>
            <a:chExt cx="2675384" cy="2598553"/>
          </a:xfrm>
        </p:grpSpPr>
        <p:sp>
          <p:nvSpPr>
            <p:cNvPr id="1698" name="Google Shape;1698;p6"/>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9" name="Google Shape;1699;p6"/>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0" name="Google Shape;1700;p6"/>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1" name="Google Shape;1701;p6"/>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2" name="Google Shape;1702;p6"/>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3" name="Google Shape;1703;p6"/>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4" name="Google Shape;1704;p6"/>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5" name="Google Shape;1705;p6"/>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6" name="Google Shape;1706;p6"/>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7" name="Google Shape;1707;p6"/>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8" name="Google Shape;1708;p6"/>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9" name="Google Shape;1709;p6"/>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0" name="Google Shape;1710;p6"/>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1" name="Google Shape;1711;p6"/>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2" name="Google Shape;1712;p6"/>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3" name="Google Shape;1713;p6"/>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4" name="Google Shape;1714;p6"/>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5" name="Google Shape;1715;p6"/>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6" name="Google Shape;1716;p6"/>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7" name="Google Shape;1717;p6"/>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8" name="Google Shape;1718;p6"/>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9" name="Google Shape;1719;p6"/>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0" name="Google Shape;1720;p6"/>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1" name="Google Shape;1721;p6"/>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2" name="Google Shape;1722;p6"/>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3" name="Google Shape;1723;p6"/>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4" name="Google Shape;1724;p6"/>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5" name="Google Shape;1725;p6"/>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6" name="Google Shape;1726;p6"/>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7" name="Google Shape;1727;p6"/>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8" name="Google Shape;1728;p6"/>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9" name="Google Shape;1729;p6"/>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0" name="Google Shape;1730;p6"/>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1" name="Google Shape;1731;p6"/>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2" name="Google Shape;1732;p6"/>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3" name="Google Shape;1733;p6"/>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4" name="Google Shape;1734;p6"/>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5" name="Google Shape;1735;p6"/>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6" name="Google Shape;1736;p6"/>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7" name="Google Shape;1737;p6"/>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8" name="Google Shape;1738;p6"/>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9" name="Google Shape;1739;p6"/>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0" name="Google Shape;1740;p6"/>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1" name="Google Shape;1741;p6"/>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2" name="Google Shape;1742;p6"/>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3" name="Google Shape;1743;p6"/>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4" name="Google Shape;1744;p6"/>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5" name="Google Shape;1745;p6"/>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6" name="Google Shape;1746;p6"/>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7" name="Google Shape;1747;p6"/>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8" name="Google Shape;1748;p6"/>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9" name="Google Shape;1749;p6"/>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0" name="Google Shape;1750;p6"/>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1" name="Google Shape;1751;p6"/>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2" name="Google Shape;1752;p6"/>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3" name="Google Shape;1753;p6"/>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4" name="Google Shape;1754;p6"/>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5" name="Google Shape;1755;p6"/>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6" name="Google Shape;1756;p6"/>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7" name="Google Shape;1757;p6"/>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8" name="Google Shape;1758;p6"/>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9" name="Google Shape;1759;p6"/>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0" name="Google Shape;1760;p6"/>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1" name="Google Shape;1761;p6"/>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2" name="Google Shape;1762;p6"/>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3" name="Google Shape;1763;p6"/>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4" name="Google Shape;1764;p6"/>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5" name="Google Shape;1765;p6"/>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6" name="Google Shape;1766;p6"/>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7" name="Google Shape;1767;p6"/>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8" name="Google Shape;1768;p6"/>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9" name="Google Shape;1769;p6"/>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0" name="Google Shape;1770;p6"/>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1" name="Google Shape;1771;p6"/>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2" name="Google Shape;1772;p6"/>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3" name="Google Shape;1773;p6"/>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4" name="Google Shape;1774;p6"/>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5" name="Google Shape;1775;p6"/>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6" name="Google Shape;1776;p6"/>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7" name="Google Shape;1777;p6"/>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8" name="Google Shape;1778;p6"/>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9" name="Google Shape;1779;p6"/>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0" name="Google Shape;1780;p6"/>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1" name="Google Shape;1781;p6"/>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2" name="Google Shape;1782;p6"/>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3" name="Google Shape;1783;p6"/>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4" name="Google Shape;1784;p6"/>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5" name="Google Shape;1785;p6"/>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6" name="Google Shape;1786;p6"/>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7" name="Google Shape;1787;p6"/>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8" name="Google Shape;1788;p6"/>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9" name="Google Shape;1789;p6"/>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0" name="Google Shape;1790;p6"/>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1" name="Google Shape;1791;p6"/>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2" name="Google Shape;1792;p6"/>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3" name="Google Shape;1793;p6"/>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4" name="Google Shape;1794;p6"/>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5" name="Google Shape;1795;p6"/>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6" name="Google Shape;1796;p6"/>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7" name="Google Shape;1797;p6"/>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8" name="Google Shape;1798;p6"/>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9" name="Google Shape;1799;p6"/>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0" name="Google Shape;1800;p6"/>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1" name="Google Shape;1801;p6"/>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2" name="Google Shape;1802;p6"/>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3" name="Google Shape;1803;p6"/>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4" name="Google Shape;1804;p6"/>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5" name="Google Shape;1805;p6"/>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6" name="Google Shape;1806;p6"/>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7" name="Google Shape;1807;p6"/>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8" name="Google Shape;1808;p6"/>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9" name="Google Shape;1809;p6"/>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0" name="Google Shape;1810;p6"/>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1" name="Google Shape;1811;p6"/>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2" name="Google Shape;1812;p6"/>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3" name="Google Shape;1813;p6"/>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4" name="Google Shape;1814;p6"/>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5" name="Google Shape;1815;p6"/>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6" name="Google Shape;1816;p6"/>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7" name="Google Shape;1817;p6"/>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8" name="Google Shape;1818;p6"/>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9" name="Google Shape;1819;p6"/>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0" name="Google Shape;1820;p6"/>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1" name="Google Shape;1821;p6"/>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2" name="Google Shape;1822;p6"/>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3" name="Google Shape;1823;p6"/>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4" name="Google Shape;1824;p6"/>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5" name="Google Shape;1825;p6"/>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6" name="Google Shape;1826;p6"/>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7" name="Google Shape;1827;p6"/>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8" name="Google Shape;1828;p6"/>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9" name="Google Shape;1829;p6"/>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0" name="Google Shape;1830;p6"/>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1" name="Google Shape;1831;p6"/>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2" name="Google Shape;1832;p6"/>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3" name="Google Shape;1833;p6"/>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4" name="Google Shape;1834;p6"/>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5" name="Google Shape;1835;p6"/>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6" name="Google Shape;1836;p6"/>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7" name="Google Shape;1837;p6"/>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8" name="Google Shape;1838;p6"/>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9" name="Google Shape;1839;p6"/>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0" name="Google Shape;1840;p6"/>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1" name="Google Shape;1841;p6"/>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2" name="Google Shape;1842;p6"/>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3" name="Google Shape;1843;p6"/>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4" name="Google Shape;1844;p6"/>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5" name="Google Shape;1845;p6"/>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6" name="Google Shape;1846;p6"/>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7" name="Google Shape;1847;p6"/>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8" name="Google Shape;1848;p6"/>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9" name="Google Shape;1849;p6"/>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0" name="Google Shape;1850;p6"/>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1" name="Google Shape;1851;p6"/>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2" name="Google Shape;1852;p6"/>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3" name="Google Shape;1853;p6"/>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4" name="Google Shape;1854;p6"/>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5" name="Google Shape;1855;p6"/>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6" name="Google Shape;1856;p6"/>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7" name="Google Shape;1857;p6"/>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8" name="Google Shape;1858;p6"/>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9" name="Google Shape;1859;p6"/>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0" name="Google Shape;1860;p6"/>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1" name="Google Shape;1861;p6"/>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2" name="Google Shape;1862;p6"/>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3" name="Google Shape;1863;p6"/>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4" name="Google Shape;1864;p6"/>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5" name="Google Shape;1865;p6"/>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6" name="Google Shape;1866;p6"/>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7" name="Google Shape;1867;p6"/>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8" name="Google Shape;1868;p6"/>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9" name="Google Shape;1869;p6"/>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0" name="Google Shape;1870;p6"/>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1" name="Google Shape;1871;p6"/>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2" name="Google Shape;1872;p6"/>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3" name="Google Shape;1873;p6"/>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4" name="Google Shape;1874;p6"/>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5" name="Google Shape;1875;p6"/>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6" name="Google Shape;1876;p6"/>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7" name="Google Shape;1877;p6"/>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8" name="Google Shape;1878;p6"/>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9" name="Google Shape;1879;p6"/>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0" name="Google Shape;1880;p6"/>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1" name="Google Shape;1881;p6"/>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2" name="Google Shape;1882;p6"/>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3" name="Google Shape;1883;p6"/>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4" name="Google Shape;1884;p6"/>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5" name="Google Shape;1885;p6"/>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6" name="Google Shape;1886;p6"/>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7" name="Google Shape;1887;p6"/>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8" name="Google Shape;1888;p6"/>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9" name="Google Shape;1889;p6"/>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0" name="Google Shape;1890;p6"/>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1" name="Google Shape;1891;p6"/>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2" name="Google Shape;1892;p6"/>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3" name="Google Shape;1893;p6"/>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894" name="Google Shape;1894;p6"/>
          <p:cNvSpPr/>
          <p:nvPr/>
        </p:nvSpPr>
        <p:spPr>
          <a:xfrm rot="-163756">
            <a:off x="851365" y="578304"/>
            <a:ext cx="10244320" cy="5701368"/>
          </a:xfrm>
          <a:prstGeom prst="rect">
            <a:avLst/>
          </a:prstGeom>
          <a:solidFill>
            <a:schemeClr val="accent4"/>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95" name="Google Shape;1895;p6"/>
          <p:cNvSpPr/>
          <p:nvPr/>
        </p:nvSpPr>
        <p:spPr>
          <a:xfrm>
            <a:off x="1227825" y="787950"/>
            <a:ext cx="9491400" cy="52821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nvGrpSpPr>
          <p:cNvPr id="1896" name="Google Shape;1896;p6"/>
          <p:cNvGrpSpPr/>
          <p:nvPr/>
        </p:nvGrpSpPr>
        <p:grpSpPr>
          <a:xfrm rot="-181716">
            <a:off x="10539768" y="1547267"/>
            <a:ext cx="861345" cy="1360350"/>
            <a:chOff x="9970621" y="4983191"/>
            <a:chExt cx="532266" cy="840625"/>
          </a:xfrm>
        </p:grpSpPr>
        <p:sp>
          <p:nvSpPr>
            <p:cNvPr id="1897" name="Google Shape;1897;p6"/>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898" name="Google Shape;1898;p6"/>
            <p:cNvGrpSpPr/>
            <p:nvPr/>
          </p:nvGrpSpPr>
          <p:grpSpPr>
            <a:xfrm>
              <a:off x="10276525" y="4983191"/>
              <a:ext cx="226362" cy="151566"/>
              <a:chOff x="10276522" y="4983192"/>
              <a:chExt cx="226362" cy="151566"/>
            </a:xfrm>
          </p:grpSpPr>
          <p:sp>
            <p:nvSpPr>
              <p:cNvPr id="1899" name="Google Shape;1899;p6"/>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0" name="Google Shape;1900;p6"/>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901" name="Google Shape;1901;p6"/>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2" name="Google Shape;1902;p6"/>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3" name="Google Shape;1903;p6"/>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4" name="Google Shape;1904;p6"/>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5" name="Google Shape;1905;p6"/>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6" name="Google Shape;1906;p6"/>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7" name="Google Shape;1907;p6"/>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8" name="Google Shape;1908;p6"/>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9" name="Google Shape;1909;p6"/>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0" name="Google Shape;1910;p6"/>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1" name="Google Shape;1911;p6"/>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2" name="Google Shape;1912;p6"/>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3" name="Google Shape;1913;p6"/>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4" name="Google Shape;1914;p6"/>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5" name="Google Shape;1915;p6"/>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6" name="Google Shape;1916;p6"/>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7" name="Google Shape;1917;p6"/>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8" name="Google Shape;1918;p6"/>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9" name="Google Shape;1919;p6"/>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20" name="Google Shape;1920;p6"/>
          <p:cNvGrpSpPr/>
          <p:nvPr/>
        </p:nvGrpSpPr>
        <p:grpSpPr>
          <a:xfrm flipH="1" rot="-175341">
            <a:off x="581286" y="4572599"/>
            <a:ext cx="861315" cy="1360303"/>
            <a:chOff x="9970621" y="4983191"/>
            <a:chExt cx="532266" cy="840625"/>
          </a:xfrm>
        </p:grpSpPr>
        <p:sp>
          <p:nvSpPr>
            <p:cNvPr id="1921" name="Google Shape;1921;p6"/>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22" name="Google Shape;1922;p6"/>
            <p:cNvGrpSpPr/>
            <p:nvPr/>
          </p:nvGrpSpPr>
          <p:grpSpPr>
            <a:xfrm>
              <a:off x="10276525" y="4983191"/>
              <a:ext cx="226362" cy="151566"/>
              <a:chOff x="10276522" y="4983192"/>
              <a:chExt cx="226362" cy="151566"/>
            </a:xfrm>
          </p:grpSpPr>
          <p:sp>
            <p:nvSpPr>
              <p:cNvPr id="1923" name="Google Shape;1923;p6"/>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4" name="Google Shape;1924;p6"/>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925" name="Google Shape;1925;p6"/>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6" name="Google Shape;1926;p6"/>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7" name="Google Shape;1927;p6"/>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8" name="Google Shape;1928;p6"/>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9" name="Google Shape;1929;p6"/>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0" name="Google Shape;1930;p6"/>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1" name="Google Shape;1931;p6"/>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2" name="Google Shape;1932;p6"/>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3" name="Google Shape;1933;p6"/>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4" name="Google Shape;1934;p6"/>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5" name="Google Shape;1935;p6"/>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6" name="Google Shape;1936;p6"/>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7" name="Google Shape;1937;p6"/>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8" name="Google Shape;1938;p6"/>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9" name="Google Shape;1939;p6"/>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0" name="Google Shape;1940;p6"/>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1" name="Google Shape;1941;p6"/>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2" name="Google Shape;1942;p6"/>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3" name="Google Shape;1943;p6"/>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44" name="Google Shape;1944;p6"/>
          <p:cNvGrpSpPr/>
          <p:nvPr/>
        </p:nvGrpSpPr>
        <p:grpSpPr>
          <a:xfrm flipH="1" rot="-990423">
            <a:off x="559671" y="325845"/>
            <a:ext cx="1071907" cy="1691491"/>
            <a:chOff x="2953150" y="1639060"/>
            <a:chExt cx="887426" cy="1400376"/>
          </a:xfrm>
        </p:grpSpPr>
        <p:sp>
          <p:nvSpPr>
            <p:cNvPr id="1945" name="Google Shape;1945;p6"/>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6" name="Google Shape;1946;p6"/>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7" name="Google Shape;1947;p6"/>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8" name="Google Shape;1948;p6"/>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9" name="Google Shape;1949;p6"/>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107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0" name="Google Shape;1950;p6"/>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1" name="Google Shape;1951;p6"/>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2" name="Google Shape;1952;p6"/>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53" name="Google Shape;1953;p6"/>
            <p:cNvGrpSpPr/>
            <p:nvPr/>
          </p:nvGrpSpPr>
          <p:grpSpPr>
            <a:xfrm>
              <a:off x="3237582" y="1997211"/>
              <a:ext cx="309217" cy="664158"/>
              <a:chOff x="3237582" y="1997211"/>
              <a:chExt cx="309217" cy="664158"/>
            </a:xfrm>
          </p:grpSpPr>
          <p:sp>
            <p:nvSpPr>
              <p:cNvPr id="1954" name="Google Shape;1954;p6"/>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5" name="Google Shape;1955;p6"/>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6" name="Google Shape;1956;p6"/>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7" name="Google Shape;1957;p6"/>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958" name="Google Shape;1958;p6"/>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59" name="Google Shape;1959;p6"/>
            <p:cNvGrpSpPr/>
            <p:nvPr/>
          </p:nvGrpSpPr>
          <p:grpSpPr>
            <a:xfrm>
              <a:off x="3035610" y="1766743"/>
              <a:ext cx="206238" cy="627872"/>
              <a:chOff x="3035610" y="1766743"/>
              <a:chExt cx="206238" cy="627872"/>
            </a:xfrm>
          </p:grpSpPr>
          <p:sp>
            <p:nvSpPr>
              <p:cNvPr id="1960" name="Google Shape;1960;p6"/>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1" name="Google Shape;1961;p6"/>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2" name="Google Shape;1962;p6"/>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963" name="Google Shape;1963;p6"/>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4" name="Google Shape;1964;p6"/>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65" name="Google Shape;1965;p6"/>
            <p:cNvGrpSpPr/>
            <p:nvPr/>
          </p:nvGrpSpPr>
          <p:grpSpPr>
            <a:xfrm>
              <a:off x="3230264" y="2655338"/>
              <a:ext cx="77149" cy="261865"/>
              <a:chOff x="3230264" y="2655338"/>
              <a:chExt cx="77149" cy="261865"/>
            </a:xfrm>
          </p:grpSpPr>
          <p:sp>
            <p:nvSpPr>
              <p:cNvPr id="1966" name="Google Shape;1966;p6"/>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7" name="Google Shape;1967;p6"/>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8" name="Google Shape;1968;p6"/>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9" name="Google Shape;1969;p6"/>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0" name="Google Shape;1970;p6"/>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1" name="Google Shape;1971;p6"/>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972" name="Google Shape;1972;p6"/>
          <p:cNvSpPr/>
          <p:nvPr/>
        </p:nvSpPr>
        <p:spPr>
          <a:xfrm flipH="1">
            <a:off x="10149965" y="5401771"/>
            <a:ext cx="1749058" cy="1280320"/>
          </a:xfrm>
          <a:custGeom>
            <a:rect b="b" l="l" r="r" t="t"/>
            <a:pathLst>
              <a:path extrusionOk="0" h="286105" w="390851">
                <a:moveTo>
                  <a:pt x="172" y="177420"/>
                </a:moveTo>
                <a:lnTo>
                  <a:pt x="248314" y="36631"/>
                </a:lnTo>
                <a:lnTo>
                  <a:pt x="227240" y="849"/>
                </a:lnTo>
                <a:lnTo>
                  <a:pt x="391023" y="28299"/>
                </a:lnTo>
                <a:lnTo>
                  <a:pt x="330236" y="181003"/>
                </a:lnTo>
                <a:lnTo>
                  <a:pt x="309307" y="145290"/>
                </a:lnTo>
                <a:lnTo>
                  <a:pt x="63902" y="286955"/>
                </a:lnTo>
                <a:lnTo>
                  <a:pt x="172" y="177420"/>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3" name="Google Shape;1973;p6"/>
          <p:cNvSpPr txBox="1"/>
          <p:nvPr>
            <p:ph type="title"/>
          </p:nvPr>
        </p:nvSpPr>
        <p:spPr>
          <a:xfrm>
            <a:off x="1586049" y="1111400"/>
            <a:ext cx="8829300" cy="763500"/>
          </a:xfrm>
          <a:prstGeom prst="rect">
            <a:avLst/>
          </a:prstGeom>
        </p:spPr>
        <p:txBody>
          <a:bodyPr anchorCtr="0" anchor="t" bIns="121900" lIns="121900" spcFirstLastPara="1" rIns="121900" wrap="square" tIns="121900">
            <a:normAutofit/>
          </a:bodyPr>
          <a:lstStyle>
            <a:lvl1pPr lvl="0" algn="ctr">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1974" name="Google Shape;1974;p6"/>
          <p:cNvSpPr txBox="1"/>
          <p:nvPr>
            <p:ph idx="1" type="subTitle"/>
          </p:nvPr>
        </p:nvSpPr>
        <p:spPr>
          <a:xfrm>
            <a:off x="1586049" y="2134751"/>
            <a:ext cx="2804400" cy="432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sz="2400">
                <a:highlight>
                  <a:schemeClr val="accent3"/>
                </a:highlight>
                <a:latin typeface="Anton"/>
                <a:ea typeface="Anton"/>
                <a:cs typeface="Anton"/>
                <a:sym typeface="Anton"/>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75" name="Google Shape;1975;p6"/>
          <p:cNvSpPr txBox="1"/>
          <p:nvPr>
            <p:ph idx="2" type="body"/>
          </p:nvPr>
        </p:nvSpPr>
        <p:spPr>
          <a:xfrm>
            <a:off x="1586075" y="2718201"/>
            <a:ext cx="2804400" cy="10563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1976" name="Google Shape;1976;p6"/>
          <p:cNvSpPr txBox="1"/>
          <p:nvPr>
            <p:ph idx="3" type="subTitle"/>
          </p:nvPr>
        </p:nvSpPr>
        <p:spPr>
          <a:xfrm>
            <a:off x="4598537" y="2134751"/>
            <a:ext cx="2804400" cy="432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sz="2400">
                <a:highlight>
                  <a:schemeClr val="accent3"/>
                </a:highlight>
                <a:latin typeface="Anton"/>
                <a:ea typeface="Anton"/>
                <a:cs typeface="Anton"/>
                <a:sym typeface="Anton"/>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77" name="Google Shape;1977;p6"/>
          <p:cNvSpPr txBox="1"/>
          <p:nvPr>
            <p:ph idx="4" type="body"/>
          </p:nvPr>
        </p:nvSpPr>
        <p:spPr>
          <a:xfrm>
            <a:off x="4598563" y="2718201"/>
            <a:ext cx="2804400" cy="10563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1978" name="Google Shape;1978;p6"/>
          <p:cNvSpPr txBox="1"/>
          <p:nvPr>
            <p:ph idx="5" type="subTitle"/>
          </p:nvPr>
        </p:nvSpPr>
        <p:spPr>
          <a:xfrm>
            <a:off x="7611046" y="2134751"/>
            <a:ext cx="2804400" cy="432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sz="2400">
                <a:highlight>
                  <a:schemeClr val="accent3"/>
                </a:highlight>
                <a:latin typeface="Anton"/>
                <a:ea typeface="Anton"/>
                <a:cs typeface="Anton"/>
                <a:sym typeface="Anton"/>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79" name="Google Shape;1979;p6"/>
          <p:cNvSpPr txBox="1"/>
          <p:nvPr>
            <p:ph idx="6" type="body"/>
          </p:nvPr>
        </p:nvSpPr>
        <p:spPr>
          <a:xfrm>
            <a:off x="7611072" y="2718201"/>
            <a:ext cx="2804400" cy="10563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1980" name="Google Shape;1980;p6"/>
          <p:cNvSpPr txBox="1"/>
          <p:nvPr>
            <p:ph idx="7" type="subTitle"/>
          </p:nvPr>
        </p:nvSpPr>
        <p:spPr>
          <a:xfrm>
            <a:off x="1586000" y="4141140"/>
            <a:ext cx="2804400" cy="432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sz="2400">
                <a:highlight>
                  <a:schemeClr val="accent3"/>
                </a:highlight>
                <a:latin typeface="Anton"/>
                <a:ea typeface="Anton"/>
                <a:cs typeface="Anton"/>
                <a:sym typeface="Anton"/>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81" name="Google Shape;1981;p6"/>
          <p:cNvSpPr txBox="1"/>
          <p:nvPr>
            <p:ph idx="8" type="body"/>
          </p:nvPr>
        </p:nvSpPr>
        <p:spPr>
          <a:xfrm>
            <a:off x="1586026" y="4724591"/>
            <a:ext cx="2804400" cy="10563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1982" name="Google Shape;1982;p6"/>
          <p:cNvSpPr txBox="1"/>
          <p:nvPr>
            <p:ph idx="9" type="subTitle"/>
          </p:nvPr>
        </p:nvSpPr>
        <p:spPr>
          <a:xfrm>
            <a:off x="4598489" y="4141140"/>
            <a:ext cx="2804400" cy="432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sz="2400">
                <a:highlight>
                  <a:schemeClr val="accent3"/>
                </a:highlight>
                <a:latin typeface="Anton"/>
                <a:ea typeface="Anton"/>
                <a:cs typeface="Anton"/>
                <a:sym typeface="Anton"/>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83" name="Google Shape;1983;p6"/>
          <p:cNvSpPr txBox="1"/>
          <p:nvPr>
            <p:ph idx="13" type="body"/>
          </p:nvPr>
        </p:nvSpPr>
        <p:spPr>
          <a:xfrm>
            <a:off x="4598515" y="4724591"/>
            <a:ext cx="2804400" cy="10563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1984" name="Google Shape;1984;p6"/>
          <p:cNvSpPr txBox="1"/>
          <p:nvPr>
            <p:ph idx="14" type="subTitle"/>
          </p:nvPr>
        </p:nvSpPr>
        <p:spPr>
          <a:xfrm>
            <a:off x="7610997" y="4141140"/>
            <a:ext cx="2804400" cy="432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sz="2400">
                <a:highlight>
                  <a:schemeClr val="accent3"/>
                </a:highlight>
                <a:latin typeface="Anton"/>
                <a:ea typeface="Anton"/>
                <a:cs typeface="Anton"/>
                <a:sym typeface="Anton"/>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85" name="Google Shape;1985;p6"/>
          <p:cNvSpPr txBox="1"/>
          <p:nvPr>
            <p:ph idx="15" type="body"/>
          </p:nvPr>
        </p:nvSpPr>
        <p:spPr>
          <a:xfrm>
            <a:off x="7611023" y="4724591"/>
            <a:ext cx="2804400" cy="10563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text">
  <p:cSld name="CUSTOM_2">
    <p:bg>
      <p:bgPr>
        <a:solidFill>
          <a:schemeClr val="accent2"/>
        </a:solidFill>
      </p:bgPr>
    </p:bg>
    <p:spTree>
      <p:nvGrpSpPr>
        <p:cNvPr id="1986" name="Shape 1986"/>
        <p:cNvGrpSpPr/>
        <p:nvPr/>
      </p:nvGrpSpPr>
      <p:grpSpPr>
        <a:xfrm>
          <a:off x="0" y="0"/>
          <a:ext cx="0" cy="0"/>
          <a:chOff x="0" y="0"/>
          <a:chExt cx="0" cy="0"/>
        </a:xfrm>
      </p:grpSpPr>
      <p:grpSp>
        <p:nvGrpSpPr>
          <p:cNvPr id="1987" name="Google Shape;1987;p7"/>
          <p:cNvGrpSpPr/>
          <p:nvPr/>
        </p:nvGrpSpPr>
        <p:grpSpPr>
          <a:xfrm>
            <a:off x="-2" y="-4"/>
            <a:ext cx="2675384" cy="2598553"/>
            <a:chOff x="1440485" y="2216846"/>
            <a:chExt cx="2675384" cy="2598553"/>
          </a:xfrm>
        </p:grpSpPr>
        <p:sp>
          <p:nvSpPr>
            <p:cNvPr id="1988" name="Google Shape;1988;p7"/>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9" name="Google Shape;1989;p7"/>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0" name="Google Shape;1990;p7"/>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1" name="Google Shape;1991;p7"/>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2" name="Google Shape;1992;p7"/>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3" name="Google Shape;1993;p7"/>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4" name="Google Shape;1994;p7"/>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5" name="Google Shape;1995;p7"/>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6" name="Google Shape;1996;p7"/>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7" name="Google Shape;1997;p7"/>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8" name="Google Shape;1998;p7"/>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9" name="Google Shape;1999;p7"/>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0" name="Google Shape;2000;p7"/>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1" name="Google Shape;2001;p7"/>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2" name="Google Shape;2002;p7"/>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3" name="Google Shape;2003;p7"/>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4" name="Google Shape;2004;p7"/>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5" name="Google Shape;2005;p7"/>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6" name="Google Shape;2006;p7"/>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7" name="Google Shape;2007;p7"/>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8" name="Google Shape;2008;p7"/>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9" name="Google Shape;2009;p7"/>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0" name="Google Shape;2010;p7"/>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1" name="Google Shape;2011;p7"/>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2" name="Google Shape;2012;p7"/>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3" name="Google Shape;2013;p7"/>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4" name="Google Shape;2014;p7"/>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5" name="Google Shape;2015;p7"/>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6" name="Google Shape;2016;p7"/>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7" name="Google Shape;2017;p7"/>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8" name="Google Shape;2018;p7"/>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9" name="Google Shape;2019;p7"/>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0" name="Google Shape;2020;p7"/>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1" name="Google Shape;2021;p7"/>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2" name="Google Shape;2022;p7"/>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3" name="Google Shape;2023;p7"/>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4" name="Google Shape;2024;p7"/>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5" name="Google Shape;2025;p7"/>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6" name="Google Shape;2026;p7"/>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7" name="Google Shape;2027;p7"/>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8" name="Google Shape;2028;p7"/>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9" name="Google Shape;2029;p7"/>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0" name="Google Shape;2030;p7"/>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1" name="Google Shape;2031;p7"/>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2" name="Google Shape;2032;p7"/>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3" name="Google Shape;2033;p7"/>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4" name="Google Shape;2034;p7"/>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5" name="Google Shape;2035;p7"/>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6" name="Google Shape;2036;p7"/>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7" name="Google Shape;2037;p7"/>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8" name="Google Shape;2038;p7"/>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9" name="Google Shape;2039;p7"/>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0" name="Google Shape;2040;p7"/>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1" name="Google Shape;2041;p7"/>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2" name="Google Shape;2042;p7"/>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3" name="Google Shape;2043;p7"/>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4" name="Google Shape;2044;p7"/>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5" name="Google Shape;2045;p7"/>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6" name="Google Shape;2046;p7"/>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7" name="Google Shape;2047;p7"/>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8" name="Google Shape;2048;p7"/>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9" name="Google Shape;2049;p7"/>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0" name="Google Shape;2050;p7"/>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1" name="Google Shape;2051;p7"/>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2" name="Google Shape;2052;p7"/>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3" name="Google Shape;2053;p7"/>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4" name="Google Shape;2054;p7"/>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5" name="Google Shape;2055;p7"/>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6" name="Google Shape;2056;p7"/>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7" name="Google Shape;2057;p7"/>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8" name="Google Shape;2058;p7"/>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9" name="Google Shape;2059;p7"/>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0" name="Google Shape;2060;p7"/>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1" name="Google Shape;2061;p7"/>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2" name="Google Shape;2062;p7"/>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3" name="Google Shape;2063;p7"/>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4" name="Google Shape;2064;p7"/>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5" name="Google Shape;2065;p7"/>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6" name="Google Shape;2066;p7"/>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7" name="Google Shape;2067;p7"/>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8" name="Google Shape;2068;p7"/>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9" name="Google Shape;2069;p7"/>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0" name="Google Shape;2070;p7"/>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1" name="Google Shape;2071;p7"/>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2" name="Google Shape;2072;p7"/>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3" name="Google Shape;2073;p7"/>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4" name="Google Shape;2074;p7"/>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5" name="Google Shape;2075;p7"/>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6" name="Google Shape;2076;p7"/>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7" name="Google Shape;2077;p7"/>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8" name="Google Shape;2078;p7"/>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9" name="Google Shape;2079;p7"/>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0" name="Google Shape;2080;p7"/>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1" name="Google Shape;2081;p7"/>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2" name="Google Shape;2082;p7"/>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3" name="Google Shape;2083;p7"/>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4" name="Google Shape;2084;p7"/>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5" name="Google Shape;2085;p7"/>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6" name="Google Shape;2086;p7"/>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7" name="Google Shape;2087;p7"/>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8" name="Google Shape;2088;p7"/>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9" name="Google Shape;2089;p7"/>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0" name="Google Shape;2090;p7"/>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1" name="Google Shape;2091;p7"/>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2" name="Google Shape;2092;p7"/>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3" name="Google Shape;2093;p7"/>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4" name="Google Shape;2094;p7"/>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5" name="Google Shape;2095;p7"/>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6" name="Google Shape;2096;p7"/>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7" name="Google Shape;2097;p7"/>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8" name="Google Shape;2098;p7"/>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9" name="Google Shape;2099;p7"/>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0" name="Google Shape;2100;p7"/>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1" name="Google Shape;2101;p7"/>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2" name="Google Shape;2102;p7"/>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3" name="Google Shape;2103;p7"/>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4" name="Google Shape;2104;p7"/>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5" name="Google Shape;2105;p7"/>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6" name="Google Shape;2106;p7"/>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7" name="Google Shape;2107;p7"/>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8" name="Google Shape;2108;p7"/>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9" name="Google Shape;2109;p7"/>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0" name="Google Shape;2110;p7"/>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1" name="Google Shape;2111;p7"/>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2" name="Google Shape;2112;p7"/>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3" name="Google Shape;2113;p7"/>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4" name="Google Shape;2114;p7"/>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5" name="Google Shape;2115;p7"/>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6" name="Google Shape;2116;p7"/>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7" name="Google Shape;2117;p7"/>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8" name="Google Shape;2118;p7"/>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9" name="Google Shape;2119;p7"/>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0" name="Google Shape;2120;p7"/>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1" name="Google Shape;2121;p7"/>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2" name="Google Shape;2122;p7"/>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3" name="Google Shape;2123;p7"/>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4" name="Google Shape;2124;p7"/>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5" name="Google Shape;2125;p7"/>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6" name="Google Shape;2126;p7"/>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7" name="Google Shape;2127;p7"/>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8" name="Google Shape;2128;p7"/>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9" name="Google Shape;2129;p7"/>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0" name="Google Shape;2130;p7"/>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1" name="Google Shape;2131;p7"/>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2" name="Google Shape;2132;p7"/>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3" name="Google Shape;2133;p7"/>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4" name="Google Shape;2134;p7"/>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5" name="Google Shape;2135;p7"/>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6" name="Google Shape;2136;p7"/>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7" name="Google Shape;2137;p7"/>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8" name="Google Shape;2138;p7"/>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9" name="Google Shape;2139;p7"/>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0" name="Google Shape;2140;p7"/>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1" name="Google Shape;2141;p7"/>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2" name="Google Shape;2142;p7"/>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3" name="Google Shape;2143;p7"/>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4" name="Google Shape;2144;p7"/>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5" name="Google Shape;2145;p7"/>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6" name="Google Shape;2146;p7"/>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7" name="Google Shape;2147;p7"/>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8" name="Google Shape;2148;p7"/>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9" name="Google Shape;2149;p7"/>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0" name="Google Shape;2150;p7"/>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1" name="Google Shape;2151;p7"/>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2" name="Google Shape;2152;p7"/>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3" name="Google Shape;2153;p7"/>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4" name="Google Shape;2154;p7"/>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5" name="Google Shape;2155;p7"/>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6" name="Google Shape;2156;p7"/>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7" name="Google Shape;2157;p7"/>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8" name="Google Shape;2158;p7"/>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9" name="Google Shape;2159;p7"/>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0" name="Google Shape;2160;p7"/>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1" name="Google Shape;2161;p7"/>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2" name="Google Shape;2162;p7"/>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3" name="Google Shape;2163;p7"/>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4" name="Google Shape;2164;p7"/>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5" name="Google Shape;2165;p7"/>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6" name="Google Shape;2166;p7"/>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7" name="Google Shape;2167;p7"/>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8" name="Google Shape;2168;p7"/>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9" name="Google Shape;2169;p7"/>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0" name="Google Shape;2170;p7"/>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1" name="Google Shape;2171;p7"/>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2" name="Google Shape;2172;p7"/>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3" name="Google Shape;2173;p7"/>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4" name="Google Shape;2174;p7"/>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5" name="Google Shape;2175;p7"/>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6" name="Google Shape;2176;p7"/>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7" name="Google Shape;2177;p7"/>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8" name="Google Shape;2178;p7"/>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9" name="Google Shape;2179;p7"/>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0" name="Google Shape;2180;p7"/>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1" name="Google Shape;2181;p7"/>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2" name="Google Shape;2182;p7"/>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3" name="Google Shape;2183;p7"/>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84" name="Google Shape;2184;p7"/>
          <p:cNvGrpSpPr/>
          <p:nvPr/>
        </p:nvGrpSpPr>
        <p:grpSpPr>
          <a:xfrm>
            <a:off x="9516623" y="4259446"/>
            <a:ext cx="2675384" cy="2598553"/>
            <a:chOff x="1440485" y="2216846"/>
            <a:chExt cx="2675384" cy="2598553"/>
          </a:xfrm>
        </p:grpSpPr>
        <p:sp>
          <p:nvSpPr>
            <p:cNvPr id="2185" name="Google Shape;2185;p7"/>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6" name="Google Shape;2186;p7"/>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7" name="Google Shape;2187;p7"/>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8" name="Google Shape;2188;p7"/>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9" name="Google Shape;2189;p7"/>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0" name="Google Shape;2190;p7"/>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1" name="Google Shape;2191;p7"/>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2" name="Google Shape;2192;p7"/>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3" name="Google Shape;2193;p7"/>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4" name="Google Shape;2194;p7"/>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5" name="Google Shape;2195;p7"/>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6" name="Google Shape;2196;p7"/>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7" name="Google Shape;2197;p7"/>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8" name="Google Shape;2198;p7"/>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9" name="Google Shape;2199;p7"/>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0" name="Google Shape;2200;p7"/>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1" name="Google Shape;2201;p7"/>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2" name="Google Shape;2202;p7"/>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3" name="Google Shape;2203;p7"/>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4" name="Google Shape;2204;p7"/>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5" name="Google Shape;2205;p7"/>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6" name="Google Shape;2206;p7"/>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7" name="Google Shape;2207;p7"/>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8" name="Google Shape;2208;p7"/>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9" name="Google Shape;2209;p7"/>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0" name="Google Shape;2210;p7"/>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1" name="Google Shape;2211;p7"/>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2" name="Google Shape;2212;p7"/>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3" name="Google Shape;2213;p7"/>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4" name="Google Shape;2214;p7"/>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5" name="Google Shape;2215;p7"/>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6" name="Google Shape;2216;p7"/>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7" name="Google Shape;2217;p7"/>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8" name="Google Shape;2218;p7"/>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9" name="Google Shape;2219;p7"/>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0" name="Google Shape;2220;p7"/>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1" name="Google Shape;2221;p7"/>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2" name="Google Shape;2222;p7"/>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3" name="Google Shape;2223;p7"/>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4" name="Google Shape;2224;p7"/>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5" name="Google Shape;2225;p7"/>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6" name="Google Shape;2226;p7"/>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7" name="Google Shape;2227;p7"/>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8" name="Google Shape;2228;p7"/>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9" name="Google Shape;2229;p7"/>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30" name="Google Shape;2230;p7"/>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31" name="Google Shape;2231;p7"/>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32" name="Google Shape;2232;p7"/>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33" name="Google Shape;2233;p7"/>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34" name="Google Shape;2234;p7"/>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35" name="Google Shape;2235;p7"/>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36" name="Google Shape;2236;p7"/>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37" name="Google Shape;2237;p7"/>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38" name="Google Shape;2238;p7"/>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39" name="Google Shape;2239;p7"/>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0" name="Google Shape;2240;p7"/>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1" name="Google Shape;2241;p7"/>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2" name="Google Shape;2242;p7"/>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3" name="Google Shape;2243;p7"/>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4" name="Google Shape;2244;p7"/>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5" name="Google Shape;2245;p7"/>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6" name="Google Shape;2246;p7"/>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7" name="Google Shape;2247;p7"/>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8" name="Google Shape;2248;p7"/>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9" name="Google Shape;2249;p7"/>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0" name="Google Shape;2250;p7"/>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1" name="Google Shape;2251;p7"/>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2" name="Google Shape;2252;p7"/>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3" name="Google Shape;2253;p7"/>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4" name="Google Shape;2254;p7"/>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5" name="Google Shape;2255;p7"/>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6" name="Google Shape;2256;p7"/>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7" name="Google Shape;2257;p7"/>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8" name="Google Shape;2258;p7"/>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9" name="Google Shape;2259;p7"/>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0" name="Google Shape;2260;p7"/>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1" name="Google Shape;2261;p7"/>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2" name="Google Shape;2262;p7"/>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3" name="Google Shape;2263;p7"/>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4" name="Google Shape;2264;p7"/>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5" name="Google Shape;2265;p7"/>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6" name="Google Shape;2266;p7"/>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7" name="Google Shape;2267;p7"/>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8" name="Google Shape;2268;p7"/>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9" name="Google Shape;2269;p7"/>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0" name="Google Shape;2270;p7"/>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1" name="Google Shape;2271;p7"/>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2" name="Google Shape;2272;p7"/>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3" name="Google Shape;2273;p7"/>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4" name="Google Shape;2274;p7"/>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5" name="Google Shape;2275;p7"/>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6" name="Google Shape;2276;p7"/>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7" name="Google Shape;2277;p7"/>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8" name="Google Shape;2278;p7"/>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9" name="Google Shape;2279;p7"/>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0" name="Google Shape;2280;p7"/>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1" name="Google Shape;2281;p7"/>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2" name="Google Shape;2282;p7"/>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3" name="Google Shape;2283;p7"/>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4" name="Google Shape;2284;p7"/>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5" name="Google Shape;2285;p7"/>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6" name="Google Shape;2286;p7"/>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7" name="Google Shape;2287;p7"/>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8" name="Google Shape;2288;p7"/>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9" name="Google Shape;2289;p7"/>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0" name="Google Shape;2290;p7"/>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1" name="Google Shape;2291;p7"/>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2" name="Google Shape;2292;p7"/>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3" name="Google Shape;2293;p7"/>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4" name="Google Shape;2294;p7"/>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5" name="Google Shape;2295;p7"/>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6" name="Google Shape;2296;p7"/>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7" name="Google Shape;2297;p7"/>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8" name="Google Shape;2298;p7"/>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9" name="Google Shape;2299;p7"/>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0" name="Google Shape;2300;p7"/>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1" name="Google Shape;2301;p7"/>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2" name="Google Shape;2302;p7"/>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3" name="Google Shape;2303;p7"/>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4" name="Google Shape;2304;p7"/>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5" name="Google Shape;2305;p7"/>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6" name="Google Shape;2306;p7"/>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7" name="Google Shape;2307;p7"/>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8" name="Google Shape;2308;p7"/>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9" name="Google Shape;2309;p7"/>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0" name="Google Shape;2310;p7"/>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1" name="Google Shape;2311;p7"/>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2" name="Google Shape;2312;p7"/>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3" name="Google Shape;2313;p7"/>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4" name="Google Shape;2314;p7"/>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5" name="Google Shape;2315;p7"/>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6" name="Google Shape;2316;p7"/>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7" name="Google Shape;2317;p7"/>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8" name="Google Shape;2318;p7"/>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9" name="Google Shape;2319;p7"/>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0" name="Google Shape;2320;p7"/>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1" name="Google Shape;2321;p7"/>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2" name="Google Shape;2322;p7"/>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3" name="Google Shape;2323;p7"/>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4" name="Google Shape;2324;p7"/>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5" name="Google Shape;2325;p7"/>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6" name="Google Shape;2326;p7"/>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7" name="Google Shape;2327;p7"/>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8" name="Google Shape;2328;p7"/>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9" name="Google Shape;2329;p7"/>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30" name="Google Shape;2330;p7"/>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31" name="Google Shape;2331;p7"/>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32" name="Google Shape;2332;p7"/>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33" name="Google Shape;2333;p7"/>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34" name="Google Shape;2334;p7"/>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35" name="Google Shape;2335;p7"/>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36" name="Google Shape;2336;p7"/>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37" name="Google Shape;2337;p7"/>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38" name="Google Shape;2338;p7"/>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39" name="Google Shape;2339;p7"/>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40" name="Google Shape;2340;p7"/>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41" name="Google Shape;2341;p7"/>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42" name="Google Shape;2342;p7"/>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43" name="Google Shape;2343;p7"/>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44" name="Google Shape;2344;p7"/>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45" name="Google Shape;2345;p7"/>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46" name="Google Shape;2346;p7"/>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47" name="Google Shape;2347;p7"/>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48" name="Google Shape;2348;p7"/>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49" name="Google Shape;2349;p7"/>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0" name="Google Shape;2350;p7"/>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1" name="Google Shape;2351;p7"/>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2" name="Google Shape;2352;p7"/>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3" name="Google Shape;2353;p7"/>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4" name="Google Shape;2354;p7"/>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5" name="Google Shape;2355;p7"/>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6" name="Google Shape;2356;p7"/>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7" name="Google Shape;2357;p7"/>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8" name="Google Shape;2358;p7"/>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9" name="Google Shape;2359;p7"/>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60" name="Google Shape;2360;p7"/>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61" name="Google Shape;2361;p7"/>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62" name="Google Shape;2362;p7"/>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63" name="Google Shape;2363;p7"/>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64" name="Google Shape;2364;p7"/>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65" name="Google Shape;2365;p7"/>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66" name="Google Shape;2366;p7"/>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67" name="Google Shape;2367;p7"/>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68" name="Google Shape;2368;p7"/>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69" name="Google Shape;2369;p7"/>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70" name="Google Shape;2370;p7"/>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71" name="Google Shape;2371;p7"/>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72" name="Google Shape;2372;p7"/>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73" name="Google Shape;2373;p7"/>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74" name="Google Shape;2374;p7"/>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75" name="Google Shape;2375;p7"/>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76" name="Google Shape;2376;p7"/>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77" name="Google Shape;2377;p7"/>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78" name="Google Shape;2378;p7"/>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79" name="Google Shape;2379;p7"/>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80" name="Google Shape;2380;p7"/>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381" name="Google Shape;2381;p7"/>
          <p:cNvSpPr/>
          <p:nvPr/>
        </p:nvSpPr>
        <p:spPr>
          <a:xfrm rot="-163756">
            <a:off x="851365" y="578304"/>
            <a:ext cx="10244320" cy="5701368"/>
          </a:xfrm>
          <a:prstGeom prst="rect">
            <a:avLst/>
          </a:prstGeom>
          <a:solidFill>
            <a:schemeClr val="accent4"/>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382" name="Google Shape;2382;p7"/>
          <p:cNvSpPr/>
          <p:nvPr/>
        </p:nvSpPr>
        <p:spPr>
          <a:xfrm>
            <a:off x="1227825" y="787950"/>
            <a:ext cx="9491400" cy="52821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nvGrpSpPr>
          <p:cNvPr id="2383" name="Google Shape;2383;p7"/>
          <p:cNvGrpSpPr/>
          <p:nvPr/>
        </p:nvGrpSpPr>
        <p:grpSpPr>
          <a:xfrm flipH="1" rot="-990423">
            <a:off x="559671" y="325845"/>
            <a:ext cx="1071907" cy="1691491"/>
            <a:chOff x="2953150" y="1639060"/>
            <a:chExt cx="887426" cy="1400376"/>
          </a:xfrm>
        </p:grpSpPr>
        <p:sp>
          <p:nvSpPr>
            <p:cNvPr id="2384" name="Google Shape;2384;p7"/>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85" name="Google Shape;2385;p7"/>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86" name="Google Shape;2386;p7"/>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87" name="Google Shape;2387;p7"/>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88" name="Google Shape;2388;p7"/>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107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89" name="Google Shape;2389;p7"/>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90" name="Google Shape;2390;p7"/>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91" name="Google Shape;2391;p7"/>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392" name="Google Shape;2392;p7"/>
            <p:cNvGrpSpPr/>
            <p:nvPr/>
          </p:nvGrpSpPr>
          <p:grpSpPr>
            <a:xfrm>
              <a:off x="3237582" y="1997211"/>
              <a:ext cx="309217" cy="664158"/>
              <a:chOff x="3237582" y="1997211"/>
              <a:chExt cx="309217" cy="664158"/>
            </a:xfrm>
          </p:grpSpPr>
          <p:sp>
            <p:nvSpPr>
              <p:cNvPr id="2393" name="Google Shape;2393;p7"/>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94" name="Google Shape;2394;p7"/>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95" name="Google Shape;2395;p7"/>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96" name="Google Shape;2396;p7"/>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397" name="Google Shape;2397;p7"/>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398" name="Google Shape;2398;p7"/>
            <p:cNvGrpSpPr/>
            <p:nvPr/>
          </p:nvGrpSpPr>
          <p:grpSpPr>
            <a:xfrm>
              <a:off x="3035610" y="1766743"/>
              <a:ext cx="206238" cy="627872"/>
              <a:chOff x="3035610" y="1766743"/>
              <a:chExt cx="206238" cy="627872"/>
            </a:xfrm>
          </p:grpSpPr>
          <p:sp>
            <p:nvSpPr>
              <p:cNvPr id="2399" name="Google Shape;2399;p7"/>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0" name="Google Shape;2400;p7"/>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1" name="Google Shape;2401;p7"/>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402" name="Google Shape;2402;p7"/>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3" name="Google Shape;2403;p7"/>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04" name="Google Shape;2404;p7"/>
            <p:cNvGrpSpPr/>
            <p:nvPr/>
          </p:nvGrpSpPr>
          <p:grpSpPr>
            <a:xfrm>
              <a:off x="3230264" y="2655338"/>
              <a:ext cx="77149" cy="261865"/>
              <a:chOff x="3230264" y="2655338"/>
              <a:chExt cx="77149" cy="261865"/>
            </a:xfrm>
          </p:grpSpPr>
          <p:sp>
            <p:nvSpPr>
              <p:cNvPr id="2405" name="Google Shape;2405;p7"/>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6" name="Google Shape;2406;p7"/>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7" name="Google Shape;2407;p7"/>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8" name="Google Shape;2408;p7"/>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9" name="Google Shape;2409;p7"/>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10" name="Google Shape;2410;p7"/>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411" name="Google Shape;2411;p7"/>
          <p:cNvSpPr/>
          <p:nvPr/>
        </p:nvSpPr>
        <p:spPr>
          <a:xfrm flipH="1">
            <a:off x="10149965" y="5401771"/>
            <a:ext cx="1749058" cy="1280320"/>
          </a:xfrm>
          <a:custGeom>
            <a:rect b="b" l="l" r="r" t="t"/>
            <a:pathLst>
              <a:path extrusionOk="0" h="286105" w="390851">
                <a:moveTo>
                  <a:pt x="172" y="177420"/>
                </a:moveTo>
                <a:lnTo>
                  <a:pt x="248314" y="36631"/>
                </a:lnTo>
                <a:lnTo>
                  <a:pt x="227240" y="849"/>
                </a:lnTo>
                <a:lnTo>
                  <a:pt x="391023" y="28299"/>
                </a:lnTo>
                <a:lnTo>
                  <a:pt x="330236" y="181003"/>
                </a:lnTo>
                <a:lnTo>
                  <a:pt x="309307" y="145290"/>
                </a:lnTo>
                <a:lnTo>
                  <a:pt x="63902" y="286955"/>
                </a:lnTo>
                <a:lnTo>
                  <a:pt x="172" y="177420"/>
                </a:lnTo>
                <a:close/>
              </a:path>
            </a:pathLst>
          </a:custGeom>
          <a:solidFill>
            <a:schemeClr val="accent1"/>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12" name="Google Shape;2412;p7"/>
          <p:cNvSpPr/>
          <p:nvPr/>
        </p:nvSpPr>
        <p:spPr>
          <a:xfrm rot="1131454">
            <a:off x="-9375" y="3534236"/>
            <a:ext cx="3479556" cy="3252700"/>
          </a:xfrm>
          <a:custGeom>
            <a:rect b="b" l="l" r="r" t="t"/>
            <a:pathLst>
              <a:path extrusionOk="0" h="2122946" w="2318867">
                <a:moveTo>
                  <a:pt x="2318868" y="1312414"/>
                </a:moveTo>
                <a:cubicBezTo>
                  <a:pt x="2318868" y="1312414"/>
                  <a:pt x="2014384" y="1130884"/>
                  <a:pt x="2002782" y="1040016"/>
                </a:cubicBezTo>
                <a:cubicBezTo>
                  <a:pt x="1982505" y="881188"/>
                  <a:pt x="2315050" y="844229"/>
                  <a:pt x="2315050" y="844229"/>
                </a:cubicBezTo>
                <a:cubicBezTo>
                  <a:pt x="2315050" y="844229"/>
                  <a:pt x="1900097" y="876403"/>
                  <a:pt x="1843820" y="789061"/>
                </a:cubicBezTo>
                <a:cubicBezTo>
                  <a:pt x="1731679" y="615007"/>
                  <a:pt x="1962187" y="353179"/>
                  <a:pt x="1962187" y="353179"/>
                </a:cubicBezTo>
                <a:cubicBezTo>
                  <a:pt x="1962187" y="353179"/>
                  <a:pt x="1680624" y="620400"/>
                  <a:pt x="1570066" y="563612"/>
                </a:cubicBezTo>
                <a:cubicBezTo>
                  <a:pt x="1471850" y="513165"/>
                  <a:pt x="1497600" y="356956"/>
                  <a:pt x="1497600" y="356956"/>
                </a:cubicBezTo>
                <a:cubicBezTo>
                  <a:pt x="1497600" y="356956"/>
                  <a:pt x="1415541" y="545420"/>
                  <a:pt x="1313552" y="494426"/>
                </a:cubicBezTo>
                <a:cubicBezTo>
                  <a:pt x="1211568" y="443432"/>
                  <a:pt x="995718" y="0"/>
                  <a:pt x="995718" y="0"/>
                </a:cubicBezTo>
                <a:cubicBezTo>
                  <a:pt x="995718" y="0"/>
                  <a:pt x="1074073" y="312491"/>
                  <a:pt x="957787" y="409059"/>
                </a:cubicBezTo>
                <a:cubicBezTo>
                  <a:pt x="780098" y="556613"/>
                  <a:pt x="466328" y="445270"/>
                  <a:pt x="466328" y="445270"/>
                </a:cubicBezTo>
                <a:cubicBezTo>
                  <a:pt x="466328" y="445270"/>
                  <a:pt x="719182" y="737973"/>
                  <a:pt x="584991" y="872165"/>
                </a:cubicBezTo>
                <a:cubicBezTo>
                  <a:pt x="450796" y="1006360"/>
                  <a:pt x="0" y="1025240"/>
                  <a:pt x="0" y="1025240"/>
                </a:cubicBezTo>
                <a:cubicBezTo>
                  <a:pt x="0" y="1025240"/>
                  <a:pt x="440441" y="1102147"/>
                  <a:pt x="519792" y="1312455"/>
                </a:cubicBezTo>
                <a:cubicBezTo>
                  <a:pt x="576308" y="1462244"/>
                  <a:pt x="278199" y="1801970"/>
                  <a:pt x="278199" y="1801970"/>
                </a:cubicBezTo>
                <a:cubicBezTo>
                  <a:pt x="278199" y="1801970"/>
                  <a:pt x="589258" y="1605932"/>
                  <a:pt x="731205" y="1641215"/>
                </a:cubicBezTo>
                <a:cubicBezTo>
                  <a:pt x="855802" y="1672187"/>
                  <a:pt x="917884" y="2122946"/>
                  <a:pt x="917884" y="2122946"/>
                </a:cubicBezTo>
                <a:cubicBezTo>
                  <a:pt x="917884" y="2122946"/>
                  <a:pt x="927920" y="1720215"/>
                  <a:pt x="1017189" y="1696209"/>
                </a:cubicBezTo>
                <a:cubicBezTo>
                  <a:pt x="1141657" y="1662735"/>
                  <a:pt x="1318050" y="1912565"/>
                  <a:pt x="1318050" y="1912565"/>
                </a:cubicBezTo>
                <a:cubicBezTo>
                  <a:pt x="1318050" y="1912565"/>
                  <a:pt x="1207981" y="1624667"/>
                  <a:pt x="1288260" y="1556646"/>
                </a:cubicBezTo>
                <a:cubicBezTo>
                  <a:pt x="1454528" y="1415767"/>
                  <a:pt x="1811330" y="1855568"/>
                  <a:pt x="1811330" y="1855568"/>
                </a:cubicBezTo>
                <a:cubicBezTo>
                  <a:pt x="1811330" y="1855568"/>
                  <a:pt x="1718579" y="1613469"/>
                  <a:pt x="1806246" y="1468081"/>
                </a:cubicBezTo>
                <a:cubicBezTo>
                  <a:pt x="1931413" y="1260497"/>
                  <a:pt x="2318868" y="1312414"/>
                  <a:pt x="2318868" y="1312414"/>
                </a:cubicBez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13" name="Google Shape;2413;p7"/>
          <p:cNvSpPr/>
          <p:nvPr/>
        </p:nvSpPr>
        <p:spPr>
          <a:xfrm>
            <a:off x="0" y="4133588"/>
            <a:ext cx="2578192" cy="2850472"/>
          </a:xfrm>
          <a:custGeom>
            <a:rect b="b" l="l" r="r" t="t"/>
            <a:pathLst>
              <a:path extrusionOk="0" h="1856985" w="1679604">
                <a:moveTo>
                  <a:pt x="902" y="1855836"/>
                </a:moveTo>
                <a:cubicBezTo>
                  <a:pt x="902" y="1855836"/>
                  <a:pt x="2290" y="1755892"/>
                  <a:pt x="45569" y="1698947"/>
                </a:cubicBezTo>
                <a:cubicBezTo>
                  <a:pt x="88851" y="1641998"/>
                  <a:pt x="251752" y="1464180"/>
                  <a:pt x="305398" y="1387804"/>
                </a:cubicBezTo>
                <a:cubicBezTo>
                  <a:pt x="359039" y="1311432"/>
                  <a:pt x="427133" y="1196526"/>
                  <a:pt x="449511" y="1155105"/>
                </a:cubicBezTo>
                <a:cubicBezTo>
                  <a:pt x="471889" y="1113689"/>
                  <a:pt x="528968" y="1041195"/>
                  <a:pt x="559086" y="929329"/>
                </a:cubicBezTo>
                <a:cubicBezTo>
                  <a:pt x="589208" y="817459"/>
                  <a:pt x="595365" y="651462"/>
                  <a:pt x="607024" y="582813"/>
                </a:cubicBezTo>
                <a:cubicBezTo>
                  <a:pt x="618682" y="514161"/>
                  <a:pt x="621905" y="402769"/>
                  <a:pt x="585087" y="299493"/>
                </a:cubicBezTo>
                <a:cubicBezTo>
                  <a:pt x="561195" y="232472"/>
                  <a:pt x="473363" y="93682"/>
                  <a:pt x="592382" y="11392"/>
                </a:cubicBezTo>
                <a:cubicBezTo>
                  <a:pt x="637575" y="-19852"/>
                  <a:pt x="768560" y="19375"/>
                  <a:pt x="860416" y="127018"/>
                </a:cubicBezTo>
                <a:cubicBezTo>
                  <a:pt x="952276" y="234662"/>
                  <a:pt x="959814" y="441963"/>
                  <a:pt x="959814" y="441963"/>
                </a:cubicBezTo>
                <a:cubicBezTo>
                  <a:pt x="959814" y="441963"/>
                  <a:pt x="1093617" y="392645"/>
                  <a:pt x="1187056" y="365894"/>
                </a:cubicBezTo>
                <a:cubicBezTo>
                  <a:pt x="1280495" y="339140"/>
                  <a:pt x="1463640" y="356256"/>
                  <a:pt x="1526208" y="460556"/>
                </a:cubicBezTo>
                <a:cubicBezTo>
                  <a:pt x="1554472" y="507672"/>
                  <a:pt x="1509760" y="626379"/>
                  <a:pt x="1509760" y="626379"/>
                </a:cubicBezTo>
                <a:cubicBezTo>
                  <a:pt x="1509760" y="626379"/>
                  <a:pt x="1607681" y="626335"/>
                  <a:pt x="1634730" y="701254"/>
                </a:cubicBezTo>
                <a:cubicBezTo>
                  <a:pt x="1652987" y="751823"/>
                  <a:pt x="1613988" y="852544"/>
                  <a:pt x="1613988" y="852544"/>
                </a:cubicBezTo>
                <a:cubicBezTo>
                  <a:pt x="1613988" y="852544"/>
                  <a:pt x="1675928" y="891273"/>
                  <a:pt x="1680247" y="972175"/>
                </a:cubicBezTo>
                <a:cubicBezTo>
                  <a:pt x="1684915" y="1059626"/>
                  <a:pt x="1624970" y="1101937"/>
                  <a:pt x="1624970" y="1101937"/>
                </a:cubicBezTo>
                <a:cubicBezTo>
                  <a:pt x="1624970" y="1101937"/>
                  <a:pt x="1710523" y="1188150"/>
                  <a:pt x="1647599" y="1277217"/>
                </a:cubicBezTo>
                <a:cubicBezTo>
                  <a:pt x="1584679" y="1366284"/>
                  <a:pt x="1404420" y="1434034"/>
                  <a:pt x="1373278" y="1458205"/>
                </a:cubicBezTo>
                <a:cubicBezTo>
                  <a:pt x="1325308" y="1495436"/>
                  <a:pt x="1255230" y="1546697"/>
                  <a:pt x="1173701" y="1589838"/>
                </a:cubicBezTo>
                <a:cubicBezTo>
                  <a:pt x="1092176" y="1632983"/>
                  <a:pt x="941164" y="1597189"/>
                  <a:pt x="915928" y="1639666"/>
                </a:cubicBezTo>
                <a:cubicBezTo>
                  <a:pt x="890692" y="1682139"/>
                  <a:pt x="868626" y="1857966"/>
                  <a:pt x="868626" y="1857966"/>
                </a:cubicBezTo>
                <a:lnTo>
                  <a:pt x="902" y="1855836"/>
                </a:lnTo>
                <a:close/>
              </a:path>
            </a:pathLst>
          </a:custGeom>
          <a:solidFill>
            <a:schemeClr val="lt1"/>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2414" name="Google Shape;2414;p7"/>
          <p:cNvPicPr preferRelativeResize="0"/>
          <p:nvPr/>
        </p:nvPicPr>
        <p:blipFill rotWithShape="1">
          <a:blip r:embed="rId2">
            <a:alphaModFix/>
          </a:blip>
          <a:srcRect b="30663" l="7816" r="34282" t="26861"/>
          <a:stretch/>
        </p:blipFill>
        <p:spPr>
          <a:xfrm>
            <a:off x="-60525" y="4072250"/>
            <a:ext cx="2696053" cy="2907365"/>
          </a:xfrm>
          <a:custGeom>
            <a:rect b="b" l="l" r="r" t="t"/>
            <a:pathLst>
              <a:path extrusionOk="0" h="4371978" w="2914652">
                <a:moveTo>
                  <a:pt x="139" y="-784"/>
                </a:moveTo>
                <a:lnTo>
                  <a:pt x="2914792" y="-784"/>
                </a:lnTo>
                <a:lnTo>
                  <a:pt x="2914792" y="4371195"/>
                </a:lnTo>
                <a:lnTo>
                  <a:pt x="139" y="4371195"/>
                </a:lnTo>
                <a:close/>
              </a:path>
            </a:pathLst>
          </a:custGeom>
          <a:noFill/>
          <a:ln>
            <a:noFill/>
          </a:ln>
        </p:spPr>
      </p:pic>
      <p:grpSp>
        <p:nvGrpSpPr>
          <p:cNvPr id="2415" name="Google Shape;2415;p7"/>
          <p:cNvGrpSpPr/>
          <p:nvPr/>
        </p:nvGrpSpPr>
        <p:grpSpPr>
          <a:xfrm rot="-5535993">
            <a:off x="5645410" y="-26282"/>
            <a:ext cx="861348" cy="1360355"/>
            <a:chOff x="9970621" y="4983191"/>
            <a:chExt cx="532266" cy="840625"/>
          </a:xfrm>
        </p:grpSpPr>
        <p:sp>
          <p:nvSpPr>
            <p:cNvPr id="2416" name="Google Shape;2416;p7"/>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17" name="Google Shape;2417;p7"/>
            <p:cNvGrpSpPr/>
            <p:nvPr/>
          </p:nvGrpSpPr>
          <p:grpSpPr>
            <a:xfrm>
              <a:off x="10276525" y="4983191"/>
              <a:ext cx="226362" cy="151566"/>
              <a:chOff x="10276522" y="4983192"/>
              <a:chExt cx="226362" cy="151566"/>
            </a:xfrm>
          </p:grpSpPr>
          <p:sp>
            <p:nvSpPr>
              <p:cNvPr id="2418" name="Google Shape;2418;p7"/>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19" name="Google Shape;2419;p7"/>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420" name="Google Shape;2420;p7"/>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1" name="Google Shape;2421;p7"/>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2" name="Google Shape;2422;p7"/>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3" name="Google Shape;2423;p7"/>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4" name="Google Shape;2424;p7"/>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5" name="Google Shape;2425;p7"/>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6" name="Google Shape;2426;p7"/>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7" name="Google Shape;2427;p7"/>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8" name="Google Shape;2428;p7"/>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9" name="Google Shape;2429;p7"/>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0" name="Google Shape;2430;p7"/>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1" name="Google Shape;2431;p7"/>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2" name="Google Shape;2432;p7"/>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3" name="Google Shape;2433;p7"/>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4" name="Google Shape;2434;p7"/>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5" name="Google Shape;2435;p7"/>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6" name="Google Shape;2436;p7"/>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7" name="Google Shape;2437;p7"/>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8" name="Google Shape;2438;p7"/>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439" name="Google Shape;2439;p7"/>
          <p:cNvSpPr txBox="1"/>
          <p:nvPr>
            <p:ph type="title"/>
          </p:nvPr>
        </p:nvSpPr>
        <p:spPr>
          <a:xfrm>
            <a:off x="2576852" y="1351650"/>
            <a:ext cx="7038300" cy="17535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000"/>
              <a:buNone/>
              <a:defRPr sz="9600"/>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p:txBody>
      </p:sp>
      <p:sp>
        <p:nvSpPr>
          <p:cNvPr id="2440" name="Google Shape;2440;p7"/>
          <p:cNvSpPr txBox="1"/>
          <p:nvPr>
            <p:ph idx="1" type="subTitle"/>
          </p:nvPr>
        </p:nvSpPr>
        <p:spPr>
          <a:xfrm>
            <a:off x="2576825" y="3105148"/>
            <a:ext cx="7038300" cy="530700"/>
          </a:xfrm>
          <a:prstGeom prst="rect">
            <a:avLst/>
          </a:prstGeom>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307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441" name="Google Shape;2441;p7"/>
          <p:cNvSpPr txBox="1"/>
          <p:nvPr>
            <p:ph idx="2" type="body"/>
          </p:nvPr>
        </p:nvSpPr>
        <p:spPr>
          <a:xfrm>
            <a:off x="2576863" y="3635852"/>
            <a:ext cx="7038300" cy="1297800"/>
          </a:xfrm>
          <a:prstGeom prst="rect">
            <a:avLst/>
          </a:prstGeom>
        </p:spPr>
        <p:txBody>
          <a:bodyPr anchorCtr="0" anchor="t" bIns="121900" lIns="121900" spcFirstLastPara="1" rIns="121900" wrap="square" tIns="121900">
            <a:normAutofit/>
          </a:bodyPr>
          <a:lstStyle>
            <a:lvl1pPr indent="-355600" lvl="0" marL="457200" rtl="0" algn="ctr">
              <a:lnSpc>
                <a:spcPct val="100000"/>
              </a:lnSpc>
              <a:spcBef>
                <a:spcPts val="0"/>
              </a:spcBef>
              <a:spcAft>
                <a:spcPts val="0"/>
              </a:spcAft>
              <a:buSzPts val="2000"/>
              <a:buChar char="●"/>
              <a:defRPr/>
            </a:lvl1pPr>
            <a:lvl2pPr indent="-355600" lvl="1" marL="914400" rtl="0" algn="ctr">
              <a:spcBef>
                <a:spcPts val="0"/>
              </a:spcBef>
              <a:spcAft>
                <a:spcPts val="0"/>
              </a:spcAft>
              <a:buSzPts val="2000"/>
              <a:buChar char="○"/>
              <a:defRPr/>
            </a:lvl2pPr>
            <a:lvl3pPr indent="-355600" lvl="2" marL="1371600" rtl="0" algn="ctr">
              <a:spcBef>
                <a:spcPts val="0"/>
              </a:spcBef>
              <a:spcAft>
                <a:spcPts val="0"/>
              </a:spcAft>
              <a:buSzPts val="2000"/>
              <a:buChar char="■"/>
              <a:defRPr/>
            </a:lvl3pPr>
            <a:lvl4pPr indent="-355600" lvl="3" marL="1828800" rtl="0" algn="ctr">
              <a:spcBef>
                <a:spcPts val="0"/>
              </a:spcBef>
              <a:spcAft>
                <a:spcPts val="0"/>
              </a:spcAft>
              <a:buSzPts val="2000"/>
              <a:buChar char="●"/>
              <a:defRPr/>
            </a:lvl4pPr>
            <a:lvl5pPr indent="-355600" lvl="4" marL="2286000" rtl="0" algn="ctr">
              <a:spcBef>
                <a:spcPts val="0"/>
              </a:spcBef>
              <a:spcAft>
                <a:spcPts val="0"/>
              </a:spcAft>
              <a:buSzPts val="2000"/>
              <a:buChar char="○"/>
              <a:defRPr/>
            </a:lvl5pPr>
            <a:lvl6pPr indent="-355600" lvl="5" marL="2743200" rtl="0" algn="ctr">
              <a:spcBef>
                <a:spcPts val="0"/>
              </a:spcBef>
              <a:spcAft>
                <a:spcPts val="0"/>
              </a:spcAft>
              <a:buSzPts val="2000"/>
              <a:buChar char="■"/>
              <a:defRPr/>
            </a:lvl6pPr>
            <a:lvl7pPr indent="-355600" lvl="6" marL="3200400" rtl="0" algn="ctr">
              <a:spcBef>
                <a:spcPts val="0"/>
              </a:spcBef>
              <a:spcAft>
                <a:spcPts val="0"/>
              </a:spcAft>
              <a:buSzPts val="2000"/>
              <a:buChar char="●"/>
              <a:defRPr/>
            </a:lvl7pPr>
            <a:lvl8pPr indent="-355600" lvl="7" marL="3657600" rtl="0" algn="ctr">
              <a:spcBef>
                <a:spcPts val="0"/>
              </a:spcBef>
              <a:spcAft>
                <a:spcPts val="0"/>
              </a:spcAft>
              <a:buSzPts val="2000"/>
              <a:buChar char="○"/>
              <a:defRPr/>
            </a:lvl8pPr>
            <a:lvl9pPr indent="-355600" lvl="8" marL="4114800" rtl="0" algn="ctr">
              <a:spcBef>
                <a:spcPts val="0"/>
              </a:spcBef>
              <a:spcAft>
                <a:spcPts val="0"/>
              </a:spcAft>
              <a:buSzPts val="20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oxes">
  <p:cSld name="CUSTOM_1">
    <p:spTree>
      <p:nvGrpSpPr>
        <p:cNvPr id="2442" name="Shape 2442"/>
        <p:cNvGrpSpPr/>
        <p:nvPr/>
      </p:nvGrpSpPr>
      <p:grpSpPr>
        <a:xfrm>
          <a:off x="0" y="0"/>
          <a:ext cx="0" cy="0"/>
          <a:chOff x="0" y="0"/>
          <a:chExt cx="0" cy="0"/>
        </a:xfrm>
      </p:grpSpPr>
      <p:grpSp>
        <p:nvGrpSpPr>
          <p:cNvPr id="2443" name="Google Shape;2443;p8"/>
          <p:cNvGrpSpPr/>
          <p:nvPr/>
        </p:nvGrpSpPr>
        <p:grpSpPr>
          <a:xfrm flipH="1" rot="10800000">
            <a:off x="-2" y="4259446"/>
            <a:ext cx="2675384" cy="2598553"/>
            <a:chOff x="1440485" y="2216846"/>
            <a:chExt cx="2675384" cy="2598553"/>
          </a:xfrm>
        </p:grpSpPr>
        <p:sp>
          <p:nvSpPr>
            <p:cNvPr id="2444" name="Google Shape;2444;p8"/>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5" name="Google Shape;2445;p8"/>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6" name="Google Shape;2446;p8"/>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7" name="Google Shape;2447;p8"/>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8" name="Google Shape;2448;p8"/>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9" name="Google Shape;2449;p8"/>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0" name="Google Shape;2450;p8"/>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1" name="Google Shape;2451;p8"/>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2" name="Google Shape;2452;p8"/>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3" name="Google Shape;2453;p8"/>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4" name="Google Shape;2454;p8"/>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5" name="Google Shape;2455;p8"/>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6" name="Google Shape;2456;p8"/>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7" name="Google Shape;2457;p8"/>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8" name="Google Shape;2458;p8"/>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9" name="Google Shape;2459;p8"/>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0" name="Google Shape;2460;p8"/>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1" name="Google Shape;2461;p8"/>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2" name="Google Shape;2462;p8"/>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3" name="Google Shape;2463;p8"/>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4" name="Google Shape;2464;p8"/>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5" name="Google Shape;2465;p8"/>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6" name="Google Shape;2466;p8"/>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7" name="Google Shape;2467;p8"/>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8" name="Google Shape;2468;p8"/>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9" name="Google Shape;2469;p8"/>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0" name="Google Shape;2470;p8"/>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1" name="Google Shape;2471;p8"/>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2" name="Google Shape;2472;p8"/>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3" name="Google Shape;2473;p8"/>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4" name="Google Shape;2474;p8"/>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5" name="Google Shape;2475;p8"/>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6" name="Google Shape;2476;p8"/>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7" name="Google Shape;2477;p8"/>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8" name="Google Shape;2478;p8"/>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9" name="Google Shape;2479;p8"/>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0" name="Google Shape;2480;p8"/>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1" name="Google Shape;2481;p8"/>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2" name="Google Shape;2482;p8"/>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3" name="Google Shape;2483;p8"/>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4" name="Google Shape;2484;p8"/>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5" name="Google Shape;2485;p8"/>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6" name="Google Shape;2486;p8"/>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7" name="Google Shape;2487;p8"/>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8" name="Google Shape;2488;p8"/>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9" name="Google Shape;2489;p8"/>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0" name="Google Shape;2490;p8"/>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1" name="Google Shape;2491;p8"/>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2" name="Google Shape;2492;p8"/>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3" name="Google Shape;2493;p8"/>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4" name="Google Shape;2494;p8"/>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5" name="Google Shape;2495;p8"/>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6" name="Google Shape;2496;p8"/>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7" name="Google Shape;2497;p8"/>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8" name="Google Shape;2498;p8"/>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9" name="Google Shape;2499;p8"/>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0" name="Google Shape;2500;p8"/>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1" name="Google Shape;2501;p8"/>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2" name="Google Shape;2502;p8"/>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3" name="Google Shape;2503;p8"/>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4" name="Google Shape;2504;p8"/>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5" name="Google Shape;2505;p8"/>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6" name="Google Shape;2506;p8"/>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7" name="Google Shape;2507;p8"/>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8" name="Google Shape;2508;p8"/>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9" name="Google Shape;2509;p8"/>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0" name="Google Shape;2510;p8"/>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1" name="Google Shape;2511;p8"/>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2" name="Google Shape;2512;p8"/>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3" name="Google Shape;2513;p8"/>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4" name="Google Shape;2514;p8"/>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5" name="Google Shape;2515;p8"/>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6" name="Google Shape;2516;p8"/>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7" name="Google Shape;2517;p8"/>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8" name="Google Shape;2518;p8"/>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9" name="Google Shape;2519;p8"/>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0" name="Google Shape;2520;p8"/>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1" name="Google Shape;2521;p8"/>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2" name="Google Shape;2522;p8"/>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3" name="Google Shape;2523;p8"/>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4" name="Google Shape;2524;p8"/>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5" name="Google Shape;2525;p8"/>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6" name="Google Shape;2526;p8"/>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7" name="Google Shape;2527;p8"/>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8" name="Google Shape;2528;p8"/>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9" name="Google Shape;2529;p8"/>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0" name="Google Shape;2530;p8"/>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1" name="Google Shape;2531;p8"/>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2" name="Google Shape;2532;p8"/>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3" name="Google Shape;2533;p8"/>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4" name="Google Shape;2534;p8"/>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5" name="Google Shape;2535;p8"/>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6" name="Google Shape;2536;p8"/>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7" name="Google Shape;2537;p8"/>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8" name="Google Shape;2538;p8"/>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9" name="Google Shape;2539;p8"/>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0" name="Google Shape;2540;p8"/>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1" name="Google Shape;2541;p8"/>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2" name="Google Shape;2542;p8"/>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3" name="Google Shape;2543;p8"/>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4" name="Google Shape;2544;p8"/>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5" name="Google Shape;2545;p8"/>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6" name="Google Shape;2546;p8"/>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7" name="Google Shape;2547;p8"/>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8" name="Google Shape;2548;p8"/>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9" name="Google Shape;2549;p8"/>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0" name="Google Shape;2550;p8"/>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1" name="Google Shape;2551;p8"/>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2" name="Google Shape;2552;p8"/>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3" name="Google Shape;2553;p8"/>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4" name="Google Shape;2554;p8"/>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5" name="Google Shape;2555;p8"/>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6" name="Google Shape;2556;p8"/>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7" name="Google Shape;2557;p8"/>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8" name="Google Shape;2558;p8"/>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9" name="Google Shape;2559;p8"/>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0" name="Google Shape;2560;p8"/>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1" name="Google Shape;2561;p8"/>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2" name="Google Shape;2562;p8"/>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3" name="Google Shape;2563;p8"/>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4" name="Google Shape;2564;p8"/>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5" name="Google Shape;2565;p8"/>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6" name="Google Shape;2566;p8"/>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7" name="Google Shape;2567;p8"/>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8" name="Google Shape;2568;p8"/>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9" name="Google Shape;2569;p8"/>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0" name="Google Shape;2570;p8"/>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1" name="Google Shape;2571;p8"/>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2" name="Google Shape;2572;p8"/>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3" name="Google Shape;2573;p8"/>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4" name="Google Shape;2574;p8"/>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5" name="Google Shape;2575;p8"/>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6" name="Google Shape;2576;p8"/>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7" name="Google Shape;2577;p8"/>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8" name="Google Shape;2578;p8"/>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9" name="Google Shape;2579;p8"/>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0" name="Google Shape;2580;p8"/>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1" name="Google Shape;2581;p8"/>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2" name="Google Shape;2582;p8"/>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3" name="Google Shape;2583;p8"/>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4" name="Google Shape;2584;p8"/>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5" name="Google Shape;2585;p8"/>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6" name="Google Shape;2586;p8"/>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7" name="Google Shape;2587;p8"/>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8" name="Google Shape;2588;p8"/>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9" name="Google Shape;2589;p8"/>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0" name="Google Shape;2590;p8"/>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1" name="Google Shape;2591;p8"/>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2" name="Google Shape;2592;p8"/>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3" name="Google Shape;2593;p8"/>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4" name="Google Shape;2594;p8"/>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5" name="Google Shape;2595;p8"/>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6" name="Google Shape;2596;p8"/>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7" name="Google Shape;2597;p8"/>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8" name="Google Shape;2598;p8"/>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9" name="Google Shape;2599;p8"/>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0" name="Google Shape;2600;p8"/>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1" name="Google Shape;2601;p8"/>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2" name="Google Shape;2602;p8"/>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3" name="Google Shape;2603;p8"/>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4" name="Google Shape;2604;p8"/>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5" name="Google Shape;2605;p8"/>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6" name="Google Shape;2606;p8"/>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7" name="Google Shape;2607;p8"/>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8" name="Google Shape;2608;p8"/>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9" name="Google Shape;2609;p8"/>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0" name="Google Shape;2610;p8"/>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1" name="Google Shape;2611;p8"/>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2" name="Google Shape;2612;p8"/>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3" name="Google Shape;2613;p8"/>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4" name="Google Shape;2614;p8"/>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5" name="Google Shape;2615;p8"/>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6" name="Google Shape;2616;p8"/>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7" name="Google Shape;2617;p8"/>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8" name="Google Shape;2618;p8"/>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9" name="Google Shape;2619;p8"/>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0" name="Google Shape;2620;p8"/>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1" name="Google Shape;2621;p8"/>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2" name="Google Shape;2622;p8"/>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3" name="Google Shape;2623;p8"/>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4" name="Google Shape;2624;p8"/>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5" name="Google Shape;2625;p8"/>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6" name="Google Shape;2626;p8"/>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7" name="Google Shape;2627;p8"/>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8" name="Google Shape;2628;p8"/>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9" name="Google Shape;2629;p8"/>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30" name="Google Shape;2630;p8"/>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31" name="Google Shape;2631;p8"/>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32" name="Google Shape;2632;p8"/>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33" name="Google Shape;2633;p8"/>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34" name="Google Shape;2634;p8"/>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35" name="Google Shape;2635;p8"/>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36" name="Google Shape;2636;p8"/>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37" name="Google Shape;2637;p8"/>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38" name="Google Shape;2638;p8"/>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39" name="Google Shape;2639;p8"/>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640" name="Google Shape;2640;p8"/>
          <p:cNvGrpSpPr/>
          <p:nvPr/>
        </p:nvGrpSpPr>
        <p:grpSpPr>
          <a:xfrm flipH="1" rot="10800000">
            <a:off x="9516623" y="-4"/>
            <a:ext cx="2675384" cy="2598553"/>
            <a:chOff x="1440485" y="2216846"/>
            <a:chExt cx="2675384" cy="2598553"/>
          </a:xfrm>
        </p:grpSpPr>
        <p:sp>
          <p:nvSpPr>
            <p:cNvPr id="2641" name="Google Shape;2641;p8"/>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2" name="Google Shape;2642;p8"/>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3" name="Google Shape;2643;p8"/>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4" name="Google Shape;2644;p8"/>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5" name="Google Shape;2645;p8"/>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6" name="Google Shape;2646;p8"/>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7" name="Google Shape;2647;p8"/>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8" name="Google Shape;2648;p8"/>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9" name="Google Shape;2649;p8"/>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0" name="Google Shape;2650;p8"/>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1" name="Google Shape;2651;p8"/>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2" name="Google Shape;2652;p8"/>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3" name="Google Shape;2653;p8"/>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4" name="Google Shape;2654;p8"/>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5" name="Google Shape;2655;p8"/>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6" name="Google Shape;2656;p8"/>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7" name="Google Shape;2657;p8"/>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8" name="Google Shape;2658;p8"/>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9" name="Google Shape;2659;p8"/>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0" name="Google Shape;2660;p8"/>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1" name="Google Shape;2661;p8"/>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2" name="Google Shape;2662;p8"/>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3" name="Google Shape;2663;p8"/>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4" name="Google Shape;2664;p8"/>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5" name="Google Shape;2665;p8"/>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6" name="Google Shape;2666;p8"/>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7" name="Google Shape;2667;p8"/>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8" name="Google Shape;2668;p8"/>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9" name="Google Shape;2669;p8"/>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0" name="Google Shape;2670;p8"/>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1" name="Google Shape;2671;p8"/>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2" name="Google Shape;2672;p8"/>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3" name="Google Shape;2673;p8"/>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4" name="Google Shape;2674;p8"/>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5" name="Google Shape;2675;p8"/>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6" name="Google Shape;2676;p8"/>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7" name="Google Shape;2677;p8"/>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8" name="Google Shape;2678;p8"/>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9" name="Google Shape;2679;p8"/>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0" name="Google Shape;2680;p8"/>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1" name="Google Shape;2681;p8"/>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2" name="Google Shape;2682;p8"/>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3" name="Google Shape;2683;p8"/>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4" name="Google Shape;2684;p8"/>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5" name="Google Shape;2685;p8"/>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6" name="Google Shape;2686;p8"/>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7" name="Google Shape;2687;p8"/>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8" name="Google Shape;2688;p8"/>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9" name="Google Shape;2689;p8"/>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0" name="Google Shape;2690;p8"/>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1" name="Google Shape;2691;p8"/>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2" name="Google Shape;2692;p8"/>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3" name="Google Shape;2693;p8"/>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4" name="Google Shape;2694;p8"/>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5" name="Google Shape;2695;p8"/>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6" name="Google Shape;2696;p8"/>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7" name="Google Shape;2697;p8"/>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8" name="Google Shape;2698;p8"/>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9" name="Google Shape;2699;p8"/>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0" name="Google Shape;2700;p8"/>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1" name="Google Shape;2701;p8"/>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2" name="Google Shape;2702;p8"/>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3" name="Google Shape;2703;p8"/>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4" name="Google Shape;2704;p8"/>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5" name="Google Shape;2705;p8"/>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6" name="Google Shape;2706;p8"/>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7" name="Google Shape;2707;p8"/>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8" name="Google Shape;2708;p8"/>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9" name="Google Shape;2709;p8"/>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0" name="Google Shape;2710;p8"/>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1" name="Google Shape;2711;p8"/>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2" name="Google Shape;2712;p8"/>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3" name="Google Shape;2713;p8"/>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4" name="Google Shape;2714;p8"/>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5" name="Google Shape;2715;p8"/>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6" name="Google Shape;2716;p8"/>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7" name="Google Shape;2717;p8"/>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8" name="Google Shape;2718;p8"/>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9" name="Google Shape;2719;p8"/>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0" name="Google Shape;2720;p8"/>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1" name="Google Shape;2721;p8"/>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2" name="Google Shape;2722;p8"/>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3" name="Google Shape;2723;p8"/>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4" name="Google Shape;2724;p8"/>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5" name="Google Shape;2725;p8"/>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6" name="Google Shape;2726;p8"/>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7" name="Google Shape;2727;p8"/>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8" name="Google Shape;2728;p8"/>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9" name="Google Shape;2729;p8"/>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0" name="Google Shape;2730;p8"/>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1" name="Google Shape;2731;p8"/>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2" name="Google Shape;2732;p8"/>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3" name="Google Shape;2733;p8"/>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4" name="Google Shape;2734;p8"/>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5" name="Google Shape;2735;p8"/>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6" name="Google Shape;2736;p8"/>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7" name="Google Shape;2737;p8"/>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8" name="Google Shape;2738;p8"/>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9" name="Google Shape;2739;p8"/>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40" name="Google Shape;2740;p8"/>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41" name="Google Shape;2741;p8"/>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42" name="Google Shape;2742;p8"/>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43" name="Google Shape;2743;p8"/>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44" name="Google Shape;2744;p8"/>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45" name="Google Shape;2745;p8"/>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46" name="Google Shape;2746;p8"/>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47" name="Google Shape;2747;p8"/>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48" name="Google Shape;2748;p8"/>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49" name="Google Shape;2749;p8"/>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50" name="Google Shape;2750;p8"/>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51" name="Google Shape;2751;p8"/>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52" name="Google Shape;2752;p8"/>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53" name="Google Shape;2753;p8"/>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54" name="Google Shape;2754;p8"/>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55" name="Google Shape;2755;p8"/>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56" name="Google Shape;2756;p8"/>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57" name="Google Shape;2757;p8"/>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58" name="Google Shape;2758;p8"/>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59" name="Google Shape;2759;p8"/>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0" name="Google Shape;2760;p8"/>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1" name="Google Shape;2761;p8"/>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2" name="Google Shape;2762;p8"/>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3" name="Google Shape;2763;p8"/>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4" name="Google Shape;2764;p8"/>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5" name="Google Shape;2765;p8"/>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6" name="Google Shape;2766;p8"/>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7" name="Google Shape;2767;p8"/>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8" name="Google Shape;2768;p8"/>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9" name="Google Shape;2769;p8"/>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70" name="Google Shape;2770;p8"/>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71" name="Google Shape;2771;p8"/>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72" name="Google Shape;2772;p8"/>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73" name="Google Shape;2773;p8"/>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74" name="Google Shape;2774;p8"/>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75" name="Google Shape;2775;p8"/>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76" name="Google Shape;2776;p8"/>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77" name="Google Shape;2777;p8"/>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78" name="Google Shape;2778;p8"/>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79" name="Google Shape;2779;p8"/>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0" name="Google Shape;2780;p8"/>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1" name="Google Shape;2781;p8"/>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2" name="Google Shape;2782;p8"/>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3" name="Google Shape;2783;p8"/>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4" name="Google Shape;2784;p8"/>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5" name="Google Shape;2785;p8"/>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6" name="Google Shape;2786;p8"/>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7" name="Google Shape;2787;p8"/>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8" name="Google Shape;2788;p8"/>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9" name="Google Shape;2789;p8"/>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0" name="Google Shape;2790;p8"/>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1" name="Google Shape;2791;p8"/>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2" name="Google Shape;2792;p8"/>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3" name="Google Shape;2793;p8"/>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4" name="Google Shape;2794;p8"/>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5" name="Google Shape;2795;p8"/>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6" name="Google Shape;2796;p8"/>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7" name="Google Shape;2797;p8"/>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8" name="Google Shape;2798;p8"/>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9" name="Google Shape;2799;p8"/>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0" name="Google Shape;2800;p8"/>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1" name="Google Shape;2801;p8"/>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2" name="Google Shape;2802;p8"/>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3" name="Google Shape;2803;p8"/>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4" name="Google Shape;2804;p8"/>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5" name="Google Shape;2805;p8"/>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6" name="Google Shape;2806;p8"/>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7" name="Google Shape;2807;p8"/>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8" name="Google Shape;2808;p8"/>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9" name="Google Shape;2809;p8"/>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0" name="Google Shape;2810;p8"/>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1" name="Google Shape;2811;p8"/>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2" name="Google Shape;2812;p8"/>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3" name="Google Shape;2813;p8"/>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4" name="Google Shape;2814;p8"/>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5" name="Google Shape;2815;p8"/>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6" name="Google Shape;2816;p8"/>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7" name="Google Shape;2817;p8"/>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8" name="Google Shape;2818;p8"/>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9" name="Google Shape;2819;p8"/>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0" name="Google Shape;2820;p8"/>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1" name="Google Shape;2821;p8"/>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2" name="Google Shape;2822;p8"/>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3" name="Google Shape;2823;p8"/>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4" name="Google Shape;2824;p8"/>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5" name="Google Shape;2825;p8"/>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6" name="Google Shape;2826;p8"/>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7" name="Google Shape;2827;p8"/>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8" name="Google Shape;2828;p8"/>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9" name="Google Shape;2829;p8"/>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0" name="Google Shape;2830;p8"/>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1" name="Google Shape;2831;p8"/>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2" name="Google Shape;2832;p8"/>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3" name="Google Shape;2833;p8"/>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4" name="Google Shape;2834;p8"/>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5" name="Google Shape;2835;p8"/>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6" name="Google Shape;2836;p8"/>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837" name="Google Shape;2837;p8"/>
          <p:cNvSpPr/>
          <p:nvPr/>
        </p:nvSpPr>
        <p:spPr>
          <a:xfrm rot="78167">
            <a:off x="2724037" y="275995"/>
            <a:ext cx="9315608" cy="6306424"/>
          </a:xfrm>
          <a:prstGeom prst="rect">
            <a:avLst/>
          </a:prstGeom>
          <a:solidFill>
            <a:schemeClr val="accent2"/>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838" name="Google Shape;2838;p8"/>
          <p:cNvSpPr/>
          <p:nvPr/>
        </p:nvSpPr>
        <p:spPr>
          <a:xfrm>
            <a:off x="3048000" y="462900"/>
            <a:ext cx="8763000" cy="59322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nvGrpSpPr>
          <p:cNvPr id="2839" name="Google Shape;2839;p8"/>
          <p:cNvGrpSpPr/>
          <p:nvPr/>
        </p:nvGrpSpPr>
        <p:grpSpPr>
          <a:xfrm flipH="1" rot="78185">
            <a:off x="2411084" y="449787"/>
            <a:ext cx="861323" cy="1360315"/>
            <a:chOff x="9970621" y="4983191"/>
            <a:chExt cx="532266" cy="840625"/>
          </a:xfrm>
        </p:grpSpPr>
        <p:sp>
          <p:nvSpPr>
            <p:cNvPr id="2840" name="Google Shape;2840;p8"/>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41" name="Google Shape;2841;p8"/>
            <p:cNvGrpSpPr/>
            <p:nvPr/>
          </p:nvGrpSpPr>
          <p:grpSpPr>
            <a:xfrm>
              <a:off x="10276525" y="4983191"/>
              <a:ext cx="226362" cy="151566"/>
              <a:chOff x="10276522" y="4983192"/>
              <a:chExt cx="226362" cy="151566"/>
            </a:xfrm>
          </p:grpSpPr>
          <p:sp>
            <p:nvSpPr>
              <p:cNvPr id="2842" name="Google Shape;2842;p8"/>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43" name="Google Shape;2843;p8"/>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844" name="Google Shape;2844;p8"/>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45" name="Google Shape;2845;p8"/>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46" name="Google Shape;2846;p8"/>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47" name="Google Shape;2847;p8"/>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48" name="Google Shape;2848;p8"/>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49" name="Google Shape;2849;p8"/>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0" name="Google Shape;2850;p8"/>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1" name="Google Shape;2851;p8"/>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2" name="Google Shape;2852;p8"/>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3" name="Google Shape;2853;p8"/>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4" name="Google Shape;2854;p8"/>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5" name="Google Shape;2855;p8"/>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6" name="Google Shape;2856;p8"/>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7" name="Google Shape;2857;p8"/>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8" name="Google Shape;2858;p8"/>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9" name="Google Shape;2859;p8"/>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60" name="Google Shape;2860;p8"/>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61" name="Google Shape;2861;p8"/>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62" name="Google Shape;2862;p8"/>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863" name="Google Shape;2863;p8"/>
          <p:cNvSpPr/>
          <p:nvPr/>
        </p:nvSpPr>
        <p:spPr>
          <a:xfrm>
            <a:off x="-485900" y="699599"/>
            <a:ext cx="2968150" cy="2717371"/>
          </a:xfrm>
          <a:custGeom>
            <a:rect b="b" l="l" r="r" t="t"/>
            <a:pathLst>
              <a:path extrusionOk="0" h="2122946" w="2318867">
                <a:moveTo>
                  <a:pt x="2318868" y="1312414"/>
                </a:moveTo>
                <a:cubicBezTo>
                  <a:pt x="2318868" y="1312414"/>
                  <a:pt x="2014384" y="1130884"/>
                  <a:pt x="2002782" y="1040016"/>
                </a:cubicBezTo>
                <a:cubicBezTo>
                  <a:pt x="1982505" y="881188"/>
                  <a:pt x="2315050" y="844229"/>
                  <a:pt x="2315050" y="844229"/>
                </a:cubicBezTo>
                <a:cubicBezTo>
                  <a:pt x="2315050" y="844229"/>
                  <a:pt x="1900097" y="876403"/>
                  <a:pt x="1843820" y="789061"/>
                </a:cubicBezTo>
                <a:cubicBezTo>
                  <a:pt x="1731679" y="615007"/>
                  <a:pt x="1962187" y="353179"/>
                  <a:pt x="1962187" y="353179"/>
                </a:cubicBezTo>
                <a:cubicBezTo>
                  <a:pt x="1962187" y="353179"/>
                  <a:pt x="1680624" y="620400"/>
                  <a:pt x="1570066" y="563612"/>
                </a:cubicBezTo>
                <a:cubicBezTo>
                  <a:pt x="1471850" y="513165"/>
                  <a:pt x="1497600" y="356956"/>
                  <a:pt x="1497600" y="356956"/>
                </a:cubicBezTo>
                <a:cubicBezTo>
                  <a:pt x="1497600" y="356956"/>
                  <a:pt x="1415541" y="545420"/>
                  <a:pt x="1313552" y="494426"/>
                </a:cubicBezTo>
                <a:cubicBezTo>
                  <a:pt x="1211568" y="443432"/>
                  <a:pt x="995718" y="0"/>
                  <a:pt x="995718" y="0"/>
                </a:cubicBezTo>
                <a:cubicBezTo>
                  <a:pt x="995718" y="0"/>
                  <a:pt x="1074073" y="312491"/>
                  <a:pt x="957787" y="409059"/>
                </a:cubicBezTo>
                <a:cubicBezTo>
                  <a:pt x="780098" y="556613"/>
                  <a:pt x="466328" y="445270"/>
                  <a:pt x="466328" y="445270"/>
                </a:cubicBezTo>
                <a:cubicBezTo>
                  <a:pt x="466328" y="445270"/>
                  <a:pt x="719182" y="737973"/>
                  <a:pt x="584991" y="872165"/>
                </a:cubicBezTo>
                <a:cubicBezTo>
                  <a:pt x="450796" y="1006360"/>
                  <a:pt x="0" y="1025240"/>
                  <a:pt x="0" y="1025240"/>
                </a:cubicBezTo>
                <a:cubicBezTo>
                  <a:pt x="0" y="1025240"/>
                  <a:pt x="440441" y="1102147"/>
                  <a:pt x="519792" y="1312455"/>
                </a:cubicBezTo>
                <a:cubicBezTo>
                  <a:pt x="576308" y="1462244"/>
                  <a:pt x="278199" y="1801970"/>
                  <a:pt x="278199" y="1801970"/>
                </a:cubicBezTo>
                <a:cubicBezTo>
                  <a:pt x="278199" y="1801970"/>
                  <a:pt x="589258" y="1605932"/>
                  <a:pt x="731205" y="1641215"/>
                </a:cubicBezTo>
                <a:cubicBezTo>
                  <a:pt x="855802" y="1672187"/>
                  <a:pt x="917884" y="2122946"/>
                  <a:pt x="917884" y="2122946"/>
                </a:cubicBezTo>
                <a:cubicBezTo>
                  <a:pt x="917884" y="2122946"/>
                  <a:pt x="927920" y="1720215"/>
                  <a:pt x="1017189" y="1696209"/>
                </a:cubicBezTo>
                <a:cubicBezTo>
                  <a:pt x="1141657" y="1662735"/>
                  <a:pt x="1318050" y="1912565"/>
                  <a:pt x="1318050" y="1912565"/>
                </a:cubicBezTo>
                <a:cubicBezTo>
                  <a:pt x="1318050" y="1912565"/>
                  <a:pt x="1207981" y="1624667"/>
                  <a:pt x="1288260" y="1556646"/>
                </a:cubicBezTo>
                <a:cubicBezTo>
                  <a:pt x="1454528" y="1415767"/>
                  <a:pt x="1811330" y="1855568"/>
                  <a:pt x="1811330" y="1855568"/>
                </a:cubicBezTo>
                <a:cubicBezTo>
                  <a:pt x="1811330" y="1855568"/>
                  <a:pt x="1718579" y="1613469"/>
                  <a:pt x="1806246" y="1468081"/>
                </a:cubicBezTo>
                <a:cubicBezTo>
                  <a:pt x="1931413" y="1260497"/>
                  <a:pt x="2318868" y="1312414"/>
                  <a:pt x="2318868" y="1312414"/>
                </a:cubicBezTo>
                <a:close/>
              </a:path>
            </a:pathLst>
          </a:custGeom>
          <a:solidFill>
            <a:schemeClr val="accent1"/>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64" name="Google Shape;2864;p8"/>
          <p:cNvGrpSpPr/>
          <p:nvPr/>
        </p:nvGrpSpPr>
        <p:grpSpPr>
          <a:xfrm flipH="1" rot="-846902">
            <a:off x="520443" y="1668408"/>
            <a:ext cx="1252159" cy="1975932"/>
            <a:chOff x="2953150" y="1639060"/>
            <a:chExt cx="887426" cy="1400376"/>
          </a:xfrm>
        </p:grpSpPr>
        <p:sp>
          <p:nvSpPr>
            <p:cNvPr id="2865" name="Google Shape;2865;p8"/>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66" name="Google Shape;2866;p8"/>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67" name="Google Shape;2867;p8"/>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68" name="Google Shape;2868;p8"/>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69" name="Google Shape;2869;p8"/>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107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0" name="Google Shape;2870;p8"/>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1" name="Google Shape;2871;p8"/>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2" name="Google Shape;2872;p8"/>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73" name="Google Shape;2873;p8"/>
            <p:cNvGrpSpPr/>
            <p:nvPr/>
          </p:nvGrpSpPr>
          <p:grpSpPr>
            <a:xfrm>
              <a:off x="3237582" y="1997211"/>
              <a:ext cx="309217" cy="664158"/>
              <a:chOff x="3237582" y="1997211"/>
              <a:chExt cx="309217" cy="664158"/>
            </a:xfrm>
          </p:grpSpPr>
          <p:sp>
            <p:nvSpPr>
              <p:cNvPr id="2874" name="Google Shape;2874;p8"/>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5" name="Google Shape;2875;p8"/>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6" name="Google Shape;2876;p8"/>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7" name="Google Shape;2877;p8"/>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878" name="Google Shape;2878;p8"/>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79" name="Google Shape;2879;p8"/>
            <p:cNvGrpSpPr/>
            <p:nvPr/>
          </p:nvGrpSpPr>
          <p:grpSpPr>
            <a:xfrm>
              <a:off x="3035610" y="1766743"/>
              <a:ext cx="206238" cy="627872"/>
              <a:chOff x="3035610" y="1766743"/>
              <a:chExt cx="206238" cy="627872"/>
            </a:xfrm>
          </p:grpSpPr>
          <p:sp>
            <p:nvSpPr>
              <p:cNvPr id="2880" name="Google Shape;2880;p8"/>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1" name="Google Shape;2881;p8"/>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2" name="Google Shape;2882;p8"/>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883" name="Google Shape;2883;p8"/>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4" name="Google Shape;2884;p8"/>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85" name="Google Shape;2885;p8"/>
            <p:cNvGrpSpPr/>
            <p:nvPr/>
          </p:nvGrpSpPr>
          <p:grpSpPr>
            <a:xfrm>
              <a:off x="3230264" y="2655338"/>
              <a:ext cx="77149" cy="261865"/>
              <a:chOff x="3230264" y="2655338"/>
              <a:chExt cx="77149" cy="261865"/>
            </a:xfrm>
          </p:grpSpPr>
          <p:sp>
            <p:nvSpPr>
              <p:cNvPr id="2886" name="Google Shape;2886;p8"/>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7" name="Google Shape;2887;p8"/>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8" name="Google Shape;2888;p8"/>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9" name="Google Shape;2889;p8"/>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90" name="Google Shape;2890;p8"/>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91" name="Google Shape;2891;p8"/>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892" name="Google Shape;2892;p8"/>
          <p:cNvSpPr txBox="1"/>
          <p:nvPr>
            <p:ph type="title"/>
          </p:nvPr>
        </p:nvSpPr>
        <p:spPr>
          <a:xfrm>
            <a:off x="3238500" y="651900"/>
            <a:ext cx="8415900" cy="956100"/>
          </a:xfrm>
          <a:prstGeom prst="rect">
            <a:avLst/>
          </a:prstGeom>
        </p:spPr>
        <p:txBody>
          <a:bodyPr anchorCtr="0" anchor="ctr" bIns="121900" lIns="121900" spcFirstLastPara="1" rIns="121900" wrap="square" tIns="121900">
            <a:normAutofit/>
          </a:bodyPr>
          <a:lstStyle>
            <a:lvl1pPr lvl="0" rtl="0" algn="ctr">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p:txBody>
      </p:sp>
      <p:sp>
        <p:nvSpPr>
          <p:cNvPr id="2893" name="Google Shape;2893;p8"/>
          <p:cNvSpPr txBox="1"/>
          <p:nvPr>
            <p:ph idx="1" type="subTitle"/>
          </p:nvPr>
        </p:nvSpPr>
        <p:spPr>
          <a:xfrm>
            <a:off x="3238684" y="1874900"/>
            <a:ext cx="4057200" cy="717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200">
                <a:highlight>
                  <a:schemeClr val="accent3"/>
                </a:highlight>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894" name="Google Shape;2894;p8"/>
          <p:cNvSpPr txBox="1"/>
          <p:nvPr>
            <p:ph idx="2" type="body"/>
          </p:nvPr>
        </p:nvSpPr>
        <p:spPr>
          <a:xfrm>
            <a:off x="3238721" y="2591755"/>
            <a:ext cx="40572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2895" name="Google Shape;2895;p8"/>
          <p:cNvSpPr txBox="1"/>
          <p:nvPr>
            <p:ph idx="3" type="subTitle"/>
          </p:nvPr>
        </p:nvSpPr>
        <p:spPr>
          <a:xfrm>
            <a:off x="7597196" y="1874900"/>
            <a:ext cx="4057200" cy="717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200">
                <a:highlight>
                  <a:schemeClr val="accent3"/>
                </a:highlight>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896" name="Google Shape;2896;p8"/>
          <p:cNvSpPr txBox="1"/>
          <p:nvPr>
            <p:ph idx="4" type="body"/>
          </p:nvPr>
        </p:nvSpPr>
        <p:spPr>
          <a:xfrm>
            <a:off x="7597240" y="2591755"/>
            <a:ext cx="40572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2897" name="Google Shape;2897;p8"/>
          <p:cNvSpPr txBox="1"/>
          <p:nvPr>
            <p:ph idx="5" type="subTitle"/>
          </p:nvPr>
        </p:nvSpPr>
        <p:spPr>
          <a:xfrm>
            <a:off x="3238600" y="4340045"/>
            <a:ext cx="4057200" cy="717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200">
                <a:highlight>
                  <a:schemeClr val="accent3"/>
                </a:highlight>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898" name="Google Shape;2898;p8"/>
          <p:cNvSpPr txBox="1"/>
          <p:nvPr>
            <p:ph idx="6" type="body"/>
          </p:nvPr>
        </p:nvSpPr>
        <p:spPr>
          <a:xfrm>
            <a:off x="3238651" y="5056901"/>
            <a:ext cx="40572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2899" name="Google Shape;2899;p8"/>
          <p:cNvSpPr txBox="1"/>
          <p:nvPr>
            <p:ph idx="7" type="body"/>
          </p:nvPr>
        </p:nvSpPr>
        <p:spPr>
          <a:xfrm>
            <a:off x="7597170" y="5056901"/>
            <a:ext cx="40572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2900" name="Google Shape;2900;p8"/>
          <p:cNvSpPr txBox="1"/>
          <p:nvPr>
            <p:ph idx="8" type="subTitle"/>
          </p:nvPr>
        </p:nvSpPr>
        <p:spPr>
          <a:xfrm>
            <a:off x="7597127" y="4340045"/>
            <a:ext cx="4057200" cy="717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200">
                <a:highlight>
                  <a:schemeClr val="accent3"/>
                </a:highlight>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01" name="Shape 2901"/>
        <p:cNvGrpSpPr/>
        <p:nvPr/>
      </p:nvGrpSpPr>
      <p:grpSpPr>
        <a:xfrm>
          <a:off x="0" y="0"/>
          <a:ext cx="0" cy="0"/>
          <a:chOff x="0" y="0"/>
          <a:chExt cx="0" cy="0"/>
        </a:xfrm>
      </p:grpSpPr>
      <p:grpSp>
        <p:nvGrpSpPr>
          <p:cNvPr id="2902" name="Google Shape;2902;p9"/>
          <p:cNvGrpSpPr/>
          <p:nvPr/>
        </p:nvGrpSpPr>
        <p:grpSpPr>
          <a:xfrm>
            <a:off x="9516623" y="-4"/>
            <a:ext cx="2675384" cy="2598553"/>
            <a:chOff x="1440485" y="2216846"/>
            <a:chExt cx="2675384" cy="2598553"/>
          </a:xfrm>
        </p:grpSpPr>
        <p:sp>
          <p:nvSpPr>
            <p:cNvPr id="2903" name="Google Shape;2903;p9"/>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04" name="Google Shape;2904;p9"/>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05" name="Google Shape;2905;p9"/>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06" name="Google Shape;2906;p9"/>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07" name="Google Shape;2907;p9"/>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08" name="Google Shape;2908;p9"/>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09" name="Google Shape;2909;p9"/>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10" name="Google Shape;2910;p9"/>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11" name="Google Shape;2911;p9"/>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12" name="Google Shape;2912;p9"/>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13" name="Google Shape;2913;p9"/>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14" name="Google Shape;2914;p9"/>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15" name="Google Shape;2915;p9"/>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16" name="Google Shape;2916;p9"/>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17" name="Google Shape;2917;p9"/>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18" name="Google Shape;2918;p9"/>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19" name="Google Shape;2919;p9"/>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20" name="Google Shape;2920;p9"/>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21" name="Google Shape;2921;p9"/>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22" name="Google Shape;2922;p9"/>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23" name="Google Shape;2923;p9"/>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24" name="Google Shape;2924;p9"/>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25" name="Google Shape;2925;p9"/>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26" name="Google Shape;2926;p9"/>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27" name="Google Shape;2927;p9"/>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28" name="Google Shape;2928;p9"/>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29" name="Google Shape;2929;p9"/>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0" name="Google Shape;2930;p9"/>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1" name="Google Shape;2931;p9"/>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2" name="Google Shape;2932;p9"/>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3" name="Google Shape;2933;p9"/>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4" name="Google Shape;2934;p9"/>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5" name="Google Shape;2935;p9"/>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6" name="Google Shape;2936;p9"/>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7" name="Google Shape;2937;p9"/>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8" name="Google Shape;2938;p9"/>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9" name="Google Shape;2939;p9"/>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40" name="Google Shape;2940;p9"/>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41" name="Google Shape;2941;p9"/>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42" name="Google Shape;2942;p9"/>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43" name="Google Shape;2943;p9"/>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44" name="Google Shape;2944;p9"/>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45" name="Google Shape;2945;p9"/>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46" name="Google Shape;2946;p9"/>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47" name="Google Shape;2947;p9"/>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48" name="Google Shape;2948;p9"/>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49" name="Google Shape;2949;p9"/>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50" name="Google Shape;2950;p9"/>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51" name="Google Shape;2951;p9"/>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52" name="Google Shape;2952;p9"/>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53" name="Google Shape;2953;p9"/>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54" name="Google Shape;2954;p9"/>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55" name="Google Shape;2955;p9"/>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56" name="Google Shape;2956;p9"/>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57" name="Google Shape;2957;p9"/>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58" name="Google Shape;2958;p9"/>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59" name="Google Shape;2959;p9"/>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60" name="Google Shape;2960;p9"/>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61" name="Google Shape;2961;p9"/>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62" name="Google Shape;2962;p9"/>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63" name="Google Shape;2963;p9"/>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64" name="Google Shape;2964;p9"/>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65" name="Google Shape;2965;p9"/>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66" name="Google Shape;2966;p9"/>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67" name="Google Shape;2967;p9"/>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68" name="Google Shape;2968;p9"/>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69" name="Google Shape;2969;p9"/>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70" name="Google Shape;2970;p9"/>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71" name="Google Shape;2971;p9"/>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72" name="Google Shape;2972;p9"/>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73" name="Google Shape;2973;p9"/>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74" name="Google Shape;2974;p9"/>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75" name="Google Shape;2975;p9"/>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76" name="Google Shape;2976;p9"/>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77" name="Google Shape;2977;p9"/>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78" name="Google Shape;2978;p9"/>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79" name="Google Shape;2979;p9"/>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80" name="Google Shape;2980;p9"/>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81" name="Google Shape;2981;p9"/>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82" name="Google Shape;2982;p9"/>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83" name="Google Shape;2983;p9"/>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84" name="Google Shape;2984;p9"/>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85" name="Google Shape;2985;p9"/>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86" name="Google Shape;2986;p9"/>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87" name="Google Shape;2987;p9"/>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88" name="Google Shape;2988;p9"/>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89" name="Google Shape;2989;p9"/>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90" name="Google Shape;2990;p9"/>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91" name="Google Shape;2991;p9"/>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92" name="Google Shape;2992;p9"/>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93" name="Google Shape;2993;p9"/>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94" name="Google Shape;2994;p9"/>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95" name="Google Shape;2995;p9"/>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96" name="Google Shape;2996;p9"/>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97" name="Google Shape;2997;p9"/>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98" name="Google Shape;2998;p9"/>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99" name="Google Shape;2999;p9"/>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00" name="Google Shape;3000;p9"/>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01" name="Google Shape;3001;p9"/>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02" name="Google Shape;3002;p9"/>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03" name="Google Shape;3003;p9"/>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04" name="Google Shape;3004;p9"/>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05" name="Google Shape;3005;p9"/>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06" name="Google Shape;3006;p9"/>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07" name="Google Shape;3007;p9"/>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08" name="Google Shape;3008;p9"/>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09" name="Google Shape;3009;p9"/>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0" name="Google Shape;3010;p9"/>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1" name="Google Shape;3011;p9"/>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2" name="Google Shape;3012;p9"/>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3" name="Google Shape;3013;p9"/>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4" name="Google Shape;3014;p9"/>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5" name="Google Shape;3015;p9"/>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6" name="Google Shape;3016;p9"/>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7" name="Google Shape;3017;p9"/>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8" name="Google Shape;3018;p9"/>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9" name="Google Shape;3019;p9"/>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0" name="Google Shape;3020;p9"/>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1" name="Google Shape;3021;p9"/>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2" name="Google Shape;3022;p9"/>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3" name="Google Shape;3023;p9"/>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4" name="Google Shape;3024;p9"/>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5" name="Google Shape;3025;p9"/>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6" name="Google Shape;3026;p9"/>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7" name="Google Shape;3027;p9"/>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8" name="Google Shape;3028;p9"/>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9" name="Google Shape;3029;p9"/>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0" name="Google Shape;3030;p9"/>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1" name="Google Shape;3031;p9"/>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2" name="Google Shape;3032;p9"/>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3" name="Google Shape;3033;p9"/>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4" name="Google Shape;3034;p9"/>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5" name="Google Shape;3035;p9"/>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6" name="Google Shape;3036;p9"/>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7" name="Google Shape;3037;p9"/>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8" name="Google Shape;3038;p9"/>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9" name="Google Shape;3039;p9"/>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0" name="Google Shape;3040;p9"/>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1" name="Google Shape;3041;p9"/>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2" name="Google Shape;3042;p9"/>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3" name="Google Shape;3043;p9"/>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4" name="Google Shape;3044;p9"/>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5" name="Google Shape;3045;p9"/>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6" name="Google Shape;3046;p9"/>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7" name="Google Shape;3047;p9"/>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8" name="Google Shape;3048;p9"/>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9" name="Google Shape;3049;p9"/>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0" name="Google Shape;3050;p9"/>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1" name="Google Shape;3051;p9"/>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2" name="Google Shape;3052;p9"/>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3" name="Google Shape;3053;p9"/>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4" name="Google Shape;3054;p9"/>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5" name="Google Shape;3055;p9"/>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6" name="Google Shape;3056;p9"/>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7" name="Google Shape;3057;p9"/>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8" name="Google Shape;3058;p9"/>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9" name="Google Shape;3059;p9"/>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0" name="Google Shape;3060;p9"/>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1" name="Google Shape;3061;p9"/>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2" name="Google Shape;3062;p9"/>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3" name="Google Shape;3063;p9"/>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4" name="Google Shape;3064;p9"/>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5" name="Google Shape;3065;p9"/>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6" name="Google Shape;3066;p9"/>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7" name="Google Shape;3067;p9"/>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8" name="Google Shape;3068;p9"/>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9" name="Google Shape;3069;p9"/>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0" name="Google Shape;3070;p9"/>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1" name="Google Shape;3071;p9"/>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2" name="Google Shape;3072;p9"/>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3" name="Google Shape;3073;p9"/>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4" name="Google Shape;3074;p9"/>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5" name="Google Shape;3075;p9"/>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6" name="Google Shape;3076;p9"/>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7" name="Google Shape;3077;p9"/>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8" name="Google Shape;3078;p9"/>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9" name="Google Shape;3079;p9"/>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0" name="Google Shape;3080;p9"/>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1" name="Google Shape;3081;p9"/>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2" name="Google Shape;3082;p9"/>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3" name="Google Shape;3083;p9"/>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4" name="Google Shape;3084;p9"/>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5" name="Google Shape;3085;p9"/>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6" name="Google Shape;3086;p9"/>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7" name="Google Shape;3087;p9"/>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8" name="Google Shape;3088;p9"/>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9" name="Google Shape;3089;p9"/>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0" name="Google Shape;3090;p9"/>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1" name="Google Shape;3091;p9"/>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2" name="Google Shape;3092;p9"/>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3" name="Google Shape;3093;p9"/>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4" name="Google Shape;3094;p9"/>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5" name="Google Shape;3095;p9"/>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6" name="Google Shape;3096;p9"/>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7" name="Google Shape;3097;p9"/>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8" name="Google Shape;3098;p9"/>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099" name="Google Shape;3099;p9"/>
          <p:cNvSpPr/>
          <p:nvPr/>
        </p:nvSpPr>
        <p:spPr>
          <a:xfrm rot="-163778">
            <a:off x="1289492" y="754011"/>
            <a:ext cx="9613007" cy="5349966"/>
          </a:xfrm>
          <a:prstGeom prst="rect">
            <a:avLst/>
          </a:prstGeom>
          <a:solidFill>
            <a:schemeClr val="accent2"/>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100" name="Google Shape;3100;p9"/>
          <p:cNvSpPr/>
          <p:nvPr/>
        </p:nvSpPr>
        <p:spPr>
          <a:xfrm>
            <a:off x="1514850" y="879450"/>
            <a:ext cx="9162300" cy="50991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101" name="Google Shape;3101;p9"/>
          <p:cNvSpPr/>
          <p:nvPr/>
        </p:nvSpPr>
        <p:spPr>
          <a:xfrm>
            <a:off x="-316225" y="4422605"/>
            <a:ext cx="2400027" cy="2197249"/>
          </a:xfrm>
          <a:custGeom>
            <a:rect b="b" l="l" r="r" t="t"/>
            <a:pathLst>
              <a:path extrusionOk="0" h="2122946" w="2318867">
                <a:moveTo>
                  <a:pt x="2318868" y="1312414"/>
                </a:moveTo>
                <a:cubicBezTo>
                  <a:pt x="2318868" y="1312414"/>
                  <a:pt x="2014384" y="1130884"/>
                  <a:pt x="2002782" y="1040016"/>
                </a:cubicBezTo>
                <a:cubicBezTo>
                  <a:pt x="1982505" y="881188"/>
                  <a:pt x="2315050" y="844229"/>
                  <a:pt x="2315050" y="844229"/>
                </a:cubicBezTo>
                <a:cubicBezTo>
                  <a:pt x="2315050" y="844229"/>
                  <a:pt x="1900097" y="876403"/>
                  <a:pt x="1843820" y="789061"/>
                </a:cubicBezTo>
                <a:cubicBezTo>
                  <a:pt x="1731679" y="615007"/>
                  <a:pt x="1962187" y="353179"/>
                  <a:pt x="1962187" y="353179"/>
                </a:cubicBezTo>
                <a:cubicBezTo>
                  <a:pt x="1962187" y="353179"/>
                  <a:pt x="1680624" y="620400"/>
                  <a:pt x="1570066" y="563612"/>
                </a:cubicBezTo>
                <a:cubicBezTo>
                  <a:pt x="1471850" y="513165"/>
                  <a:pt x="1497600" y="356956"/>
                  <a:pt x="1497600" y="356956"/>
                </a:cubicBezTo>
                <a:cubicBezTo>
                  <a:pt x="1497600" y="356956"/>
                  <a:pt x="1415541" y="545420"/>
                  <a:pt x="1313552" y="494426"/>
                </a:cubicBezTo>
                <a:cubicBezTo>
                  <a:pt x="1211568" y="443432"/>
                  <a:pt x="995718" y="0"/>
                  <a:pt x="995718" y="0"/>
                </a:cubicBezTo>
                <a:cubicBezTo>
                  <a:pt x="995718" y="0"/>
                  <a:pt x="1074073" y="312491"/>
                  <a:pt x="957787" y="409059"/>
                </a:cubicBezTo>
                <a:cubicBezTo>
                  <a:pt x="780098" y="556613"/>
                  <a:pt x="466328" y="445270"/>
                  <a:pt x="466328" y="445270"/>
                </a:cubicBezTo>
                <a:cubicBezTo>
                  <a:pt x="466328" y="445270"/>
                  <a:pt x="719182" y="737973"/>
                  <a:pt x="584991" y="872165"/>
                </a:cubicBezTo>
                <a:cubicBezTo>
                  <a:pt x="450796" y="1006360"/>
                  <a:pt x="0" y="1025240"/>
                  <a:pt x="0" y="1025240"/>
                </a:cubicBezTo>
                <a:cubicBezTo>
                  <a:pt x="0" y="1025240"/>
                  <a:pt x="440441" y="1102147"/>
                  <a:pt x="519792" y="1312455"/>
                </a:cubicBezTo>
                <a:cubicBezTo>
                  <a:pt x="576308" y="1462244"/>
                  <a:pt x="278199" y="1801970"/>
                  <a:pt x="278199" y="1801970"/>
                </a:cubicBezTo>
                <a:cubicBezTo>
                  <a:pt x="278199" y="1801970"/>
                  <a:pt x="589258" y="1605932"/>
                  <a:pt x="731205" y="1641215"/>
                </a:cubicBezTo>
                <a:cubicBezTo>
                  <a:pt x="855802" y="1672187"/>
                  <a:pt x="917884" y="2122946"/>
                  <a:pt x="917884" y="2122946"/>
                </a:cubicBezTo>
                <a:cubicBezTo>
                  <a:pt x="917884" y="2122946"/>
                  <a:pt x="927920" y="1720215"/>
                  <a:pt x="1017189" y="1696209"/>
                </a:cubicBezTo>
                <a:cubicBezTo>
                  <a:pt x="1141657" y="1662735"/>
                  <a:pt x="1318050" y="1912565"/>
                  <a:pt x="1318050" y="1912565"/>
                </a:cubicBezTo>
                <a:cubicBezTo>
                  <a:pt x="1318050" y="1912565"/>
                  <a:pt x="1207981" y="1624667"/>
                  <a:pt x="1288260" y="1556646"/>
                </a:cubicBezTo>
                <a:cubicBezTo>
                  <a:pt x="1454528" y="1415767"/>
                  <a:pt x="1811330" y="1855568"/>
                  <a:pt x="1811330" y="1855568"/>
                </a:cubicBezTo>
                <a:cubicBezTo>
                  <a:pt x="1811330" y="1855568"/>
                  <a:pt x="1718579" y="1613469"/>
                  <a:pt x="1806246" y="1468081"/>
                </a:cubicBezTo>
                <a:cubicBezTo>
                  <a:pt x="1931413" y="1260497"/>
                  <a:pt x="2318868" y="1312414"/>
                  <a:pt x="2318868" y="1312414"/>
                </a:cubicBez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2" name="Google Shape;3102;p9"/>
          <p:cNvSpPr/>
          <p:nvPr/>
        </p:nvSpPr>
        <p:spPr>
          <a:xfrm>
            <a:off x="-46867" y="4930210"/>
            <a:ext cx="1738390" cy="1921979"/>
          </a:xfrm>
          <a:custGeom>
            <a:rect b="b" l="l" r="r" t="t"/>
            <a:pathLst>
              <a:path extrusionOk="0" h="1856985" w="1679604">
                <a:moveTo>
                  <a:pt x="902" y="1855836"/>
                </a:moveTo>
                <a:cubicBezTo>
                  <a:pt x="902" y="1855836"/>
                  <a:pt x="2290" y="1755892"/>
                  <a:pt x="45569" y="1698947"/>
                </a:cubicBezTo>
                <a:cubicBezTo>
                  <a:pt x="88851" y="1641998"/>
                  <a:pt x="251752" y="1464180"/>
                  <a:pt x="305398" y="1387804"/>
                </a:cubicBezTo>
                <a:cubicBezTo>
                  <a:pt x="359039" y="1311432"/>
                  <a:pt x="427133" y="1196526"/>
                  <a:pt x="449511" y="1155105"/>
                </a:cubicBezTo>
                <a:cubicBezTo>
                  <a:pt x="471889" y="1113689"/>
                  <a:pt x="528968" y="1041195"/>
                  <a:pt x="559086" y="929329"/>
                </a:cubicBezTo>
                <a:cubicBezTo>
                  <a:pt x="589208" y="817459"/>
                  <a:pt x="595365" y="651462"/>
                  <a:pt x="607024" y="582813"/>
                </a:cubicBezTo>
                <a:cubicBezTo>
                  <a:pt x="618682" y="514161"/>
                  <a:pt x="621905" y="402769"/>
                  <a:pt x="585087" y="299493"/>
                </a:cubicBezTo>
                <a:cubicBezTo>
                  <a:pt x="561195" y="232472"/>
                  <a:pt x="473363" y="93682"/>
                  <a:pt x="592382" y="11392"/>
                </a:cubicBezTo>
                <a:cubicBezTo>
                  <a:pt x="637575" y="-19852"/>
                  <a:pt x="768560" y="19375"/>
                  <a:pt x="860416" y="127018"/>
                </a:cubicBezTo>
                <a:cubicBezTo>
                  <a:pt x="952276" y="234662"/>
                  <a:pt x="959814" y="441963"/>
                  <a:pt x="959814" y="441963"/>
                </a:cubicBezTo>
                <a:cubicBezTo>
                  <a:pt x="959814" y="441963"/>
                  <a:pt x="1093617" y="392645"/>
                  <a:pt x="1187056" y="365894"/>
                </a:cubicBezTo>
                <a:cubicBezTo>
                  <a:pt x="1280495" y="339140"/>
                  <a:pt x="1463640" y="356256"/>
                  <a:pt x="1526208" y="460556"/>
                </a:cubicBezTo>
                <a:cubicBezTo>
                  <a:pt x="1554472" y="507672"/>
                  <a:pt x="1509760" y="626379"/>
                  <a:pt x="1509760" y="626379"/>
                </a:cubicBezTo>
                <a:cubicBezTo>
                  <a:pt x="1509760" y="626379"/>
                  <a:pt x="1607681" y="626335"/>
                  <a:pt x="1634730" y="701254"/>
                </a:cubicBezTo>
                <a:cubicBezTo>
                  <a:pt x="1652987" y="751823"/>
                  <a:pt x="1613988" y="852544"/>
                  <a:pt x="1613988" y="852544"/>
                </a:cubicBezTo>
                <a:cubicBezTo>
                  <a:pt x="1613988" y="852544"/>
                  <a:pt x="1675928" y="891273"/>
                  <a:pt x="1680247" y="972175"/>
                </a:cubicBezTo>
                <a:cubicBezTo>
                  <a:pt x="1684915" y="1059626"/>
                  <a:pt x="1624970" y="1101937"/>
                  <a:pt x="1624970" y="1101937"/>
                </a:cubicBezTo>
                <a:cubicBezTo>
                  <a:pt x="1624970" y="1101937"/>
                  <a:pt x="1710523" y="1188150"/>
                  <a:pt x="1647599" y="1277217"/>
                </a:cubicBezTo>
                <a:cubicBezTo>
                  <a:pt x="1584679" y="1366284"/>
                  <a:pt x="1404420" y="1434034"/>
                  <a:pt x="1373278" y="1458205"/>
                </a:cubicBezTo>
                <a:cubicBezTo>
                  <a:pt x="1325308" y="1495436"/>
                  <a:pt x="1255230" y="1546697"/>
                  <a:pt x="1173701" y="1589838"/>
                </a:cubicBezTo>
                <a:cubicBezTo>
                  <a:pt x="1092176" y="1632983"/>
                  <a:pt x="941164" y="1597189"/>
                  <a:pt x="915928" y="1639666"/>
                </a:cubicBezTo>
                <a:cubicBezTo>
                  <a:pt x="890692" y="1682139"/>
                  <a:pt x="868626" y="1857966"/>
                  <a:pt x="868626" y="1857966"/>
                </a:cubicBezTo>
                <a:lnTo>
                  <a:pt x="902" y="1855836"/>
                </a:lnTo>
                <a:close/>
              </a:path>
            </a:pathLst>
          </a:custGeom>
          <a:solidFill>
            <a:schemeClr val="lt1"/>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3103" name="Google Shape;3103;p9"/>
          <p:cNvPicPr preferRelativeResize="0"/>
          <p:nvPr/>
        </p:nvPicPr>
        <p:blipFill rotWithShape="1">
          <a:blip r:embed="rId2">
            <a:alphaModFix/>
          </a:blip>
          <a:srcRect b="30663" l="7816" r="34282" t="26861"/>
          <a:stretch/>
        </p:blipFill>
        <p:spPr>
          <a:xfrm>
            <a:off x="-55101" y="4927219"/>
            <a:ext cx="1748791" cy="1934600"/>
          </a:xfrm>
          <a:custGeom>
            <a:rect b="b" l="l" r="r" t="t"/>
            <a:pathLst>
              <a:path extrusionOk="0" h="4371978" w="2914652">
                <a:moveTo>
                  <a:pt x="139" y="-784"/>
                </a:moveTo>
                <a:lnTo>
                  <a:pt x="2914792" y="-784"/>
                </a:lnTo>
                <a:lnTo>
                  <a:pt x="2914792" y="4371195"/>
                </a:lnTo>
                <a:lnTo>
                  <a:pt x="139" y="4371195"/>
                </a:lnTo>
                <a:close/>
              </a:path>
            </a:pathLst>
          </a:custGeom>
          <a:noFill/>
          <a:ln>
            <a:noFill/>
          </a:ln>
        </p:spPr>
      </p:pic>
      <p:sp>
        <p:nvSpPr>
          <p:cNvPr id="3104" name="Google Shape;3104;p9"/>
          <p:cNvSpPr/>
          <p:nvPr/>
        </p:nvSpPr>
        <p:spPr>
          <a:xfrm flipH="1">
            <a:off x="10149965" y="5401771"/>
            <a:ext cx="1749058" cy="1280320"/>
          </a:xfrm>
          <a:custGeom>
            <a:rect b="b" l="l" r="r" t="t"/>
            <a:pathLst>
              <a:path extrusionOk="0" h="286105" w="390851">
                <a:moveTo>
                  <a:pt x="172" y="177420"/>
                </a:moveTo>
                <a:lnTo>
                  <a:pt x="248314" y="36631"/>
                </a:lnTo>
                <a:lnTo>
                  <a:pt x="227240" y="849"/>
                </a:lnTo>
                <a:lnTo>
                  <a:pt x="391023" y="28299"/>
                </a:lnTo>
                <a:lnTo>
                  <a:pt x="330236" y="181003"/>
                </a:lnTo>
                <a:lnTo>
                  <a:pt x="309307" y="145290"/>
                </a:lnTo>
                <a:lnTo>
                  <a:pt x="63902" y="286955"/>
                </a:lnTo>
                <a:lnTo>
                  <a:pt x="172" y="177420"/>
                </a:lnTo>
                <a:close/>
              </a:path>
            </a:pathLst>
          </a:custGeom>
          <a:solidFill>
            <a:schemeClr val="accent1"/>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105" name="Google Shape;3105;p9"/>
          <p:cNvGrpSpPr/>
          <p:nvPr/>
        </p:nvGrpSpPr>
        <p:grpSpPr>
          <a:xfrm rot="-5535993">
            <a:off x="5788435" y="143993"/>
            <a:ext cx="861348" cy="1360355"/>
            <a:chOff x="9970621" y="4983191"/>
            <a:chExt cx="532266" cy="840625"/>
          </a:xfrm>
        </p:grpSpPr>
        <p:sp>
          <p:nvSpPr>
            <p:cNvPr id="3106" name="Google Shape;3106;p9"/>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107" name="Google Shape;3107;p9"/>
            <p:cNvGrpSpPr/>
            <p:nvPr/>
          </p:nvGrpSpPr>
          <p:grpSpPr>
            <a:xfrm>
              <a:off x="10276525" y="4983191"/>
              <a:ext cx="226362" cy="151566"/>
              <a:chOff x="10276522" y="4983192"/>
              <a:chExt cx="226362" cy="151566"/>
            </a:xfrm>
          </p:grpSpPr>
          <p:sp>
            <p:nvSpPr>
              <p:cNvPr id="3108" name="Google Shape;3108;p9"/>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9" name="Google Shape;3109;p9"/>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110" name="Google Shape;3110;p9"/>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1" name="Google Shape;3111;p9"/>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2" name="Google Shape;3112;p9"/>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3" name="Google Shape;3113;p9"/>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4" name="Google Shape;3114;p9"/>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5" name="Google Shape;3115;p9"/>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6" name="Google Shape;3116;p9"/>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7" name="Google Shape;3117;p9"/>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8" name="Google Shape;3118;p9"/>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9" name="Google Shape;3119;p9"/>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0" name="Google Shape;3120;p9"/>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1" name="Google Shape;3121;p9"/>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2" name="Google Shape;3122;p9"/>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3" name="Google Shape;3123;p9"/>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4" name="Google Shape;3124;p9"/>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5" name="Google Shape;3125;p9"/>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6" name="Google Shape;3126;p9"/>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7" name="Google Shape;3127;p9"/>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8" name="Google Shape;3128;p9"/>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129" name="Google Shape;3129;p9"/>
          <p:cNvSpPr txBox="1"/>
          <p:nvPr>
            <p:ph type="title"/>
          </p:nvPr>
        </p:nvSpPr>
        <p:spPr>
          <a:xfrm>
            <a:off x="2085060" y="1256250"/>
            <a:ext cx="8122800" cy="717600"/>
          </a:xfrm>
          <a:prstGeom prst="rect">
            <a:avLst/>
          </a:prstGeom>
        </p:spPr>
        <p:txBody>
          <a:bodyPr anchorCtr="0" anchor="t" bIns="121900" lIns="121900" spcFirstLastPara="1" rIns="121900" wrap="square" tIns="121900">
            <a:normAutofit/>
          </a:bodyPr>
          <a:lstStyle>
            <a:lvl1pPr lvl="0" algn="ctr">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3130" name="Google Shape;3130;p9"/>
          <p:cNvSpPr txBox="1"/>
          <p:nvPr>
            <p:ph idx="1" type="body"/>
          </p:nvPr>
        </p:nvSpPr>
        <p:spPr>
          <a:xfrm>
            <a:off x="2085050" y="2139159"/>
            <a:ext cx="3813300" cy="36150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49250" lvl="1" marL="914400">
              <a:spcBef>
                <a:spcPts val="0"/>
              </a:spcBef>
              <a:spcAft>
                <a:spcPts val="0"/>
              </a:spcAft>
              <a:buSzPts val="1900"/>
              <a:buChar char="○"/>
              <a:defRPr sz="1900"/>
            </a:lvl2pPr>
            <a:lvl3pPr indent="-349250" lvl="2" marL="1371600">
              <a:spcBef>
                <a:spcPts val="0"/>
              </a:spcBef>
              <a:spcAft>
                <a:spcPts val="0"/>
              </a:spcAft>
              <a:buSzPts val="1900"/>
              <a:buChar char="■"/>
              <a:defRPr sz="1900"/>
            </a:lvl3pPr>
            <a:lvl4pPr indent="-349250" lvl="3" marL="1828800">
              <a:spcBef>
                <a:spcPts val="0"/>
              </a:spcBef>
              <a:spcAft>
                <a:spcPts val="0"/>
              </a:spcAft>
              <a:buSzPts val="1900"/>
              <a:buChar char="●"/>
              <a:defRPr sz="1900"/>
            </a:lvl4pPr>
            <a:lvl5pPr indent="-349250" lvl="4" marL="2286000">
              <a:spcBef>
                <a:spcPts val="0"/>
              </a:spcBef>
              <a:spcAft>
                <a:spcPts val="0"/>
              </a:spcAft>
              <a:buSzPts val="1900"/>
              <a:buChar char="○"/>
              <a:defRPr sz="1900"/>
            </a:lvl5pPr>
            <a:lvl6pPr indent="-349250" lvl="5" marL="2743200">
              <a:spcBef>
                <a:spcPts val="0"/>
              </a:spcBef>
              <a:spcAft>
                <a:spcPts val="0"/>
              </a:spcAft>
              <a:buSzPts val="1900"/>
              <a:buChar char="■"/>
              <a:defRPr sz="1900"/>
            </a:lvl6pPr>
            <a:lvl7pPr indent="-349250" lvl="6" marL="3200400">
              <a:spcBef>
                <a:spcPts val="0"/>
              </a:spcBef>
              <a:spcAft>
                <a:spcPts val="0"/>
              </a:spcAft>
              <a:buSzPts val="1900"/>
              <a:buChar char="●"/>
              <a:defRPr sz="1900"/>
            </a:lvl7pPr>
            <a:lvl8pPr indent="-349250" lvl="7" marL="3657600">
              <a:spcBef>
                <a:spcPts val="0"/>
              </a:spcBef>
              <a:spcAft>
                <a:spcPts val="0"/>
              </a:spcAft>
              <a:buSzPts val="1900"/>
              <a:buChar char="○"/>
              <a:defRPr sz="1900"/>
            </a:lvl8pPr>
            <a:lvl9pPr indent="-349250" lvl="8" marL="4114800">
              <a:spcBef>
                <a:spcPts val="0"/>
              </a:spcBef>
              <a:spcAft>
                <a:spcPts val="0"/>
              </a:spcAft>
              <a:buSzPts val="1900"/>
              <a:buChar char="■"/>
              <a:defRPr sz="1900"/>
            </a:lvl9pPr>
          </a:lstStyle>
          <a:p/>
        </p:txBody>
      </p:sp>
      <p:sp>
        <p:nvSpPr>
          <p:cNvPr id="3131" name="Google Shape;3131;p9"/>
          <p:cNvSpPr txBox="1"/>
          <p:nvPr>
            <p:ph idx="2" type="body"/>
          </p:nvPr>
        </p:nvSpPr>
        <p:spPr>
          <a:xfrm>
            <a:off x="6394704" y="2139159"/>
            <a:ext cx="3813300" cy="36150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49250" lvl="1" marL="914400">
              <a:spcBef>
                <a:spcPts val="0"/>
              </a:spcBef>
              <a:spcAft>
                <a:spcPts val="0"/>
              </a:spcAft>
              <a:buSzPts val="1900"/>
              <a:buChar char="○"/>
              <a:defRPr sz="1900"/>
            </a:lvl2pPr>
            <a:lvl3pPr indent="-349250" lvl="2" marL="1371600">
              <a:spcBef>
                <a:spcPts val="0"/>
              </a:spcBef>
              <a:spcAft>
                <a:spcPts val="0"/>
              </a:spcAft>
              <a:buSzPts val="1900"/>
              <a:buChar char="■"/>
              <a:defRPr sz="1900"/>
            </a:lvl3pPr>
            <a:lvl4pPr indent="-349250" lvl="3" marL="1828800">
              <a:spcBef>
                <a:spcPts val="0"/>
              </a:spcBef>
              <a:spcAft>
                <a:spcPts val="0"/>
              </a:spcAft>
              <a:buSzPts val="1900"/>
              <a:buChar char="●"/>
              <a:defRPr sz="1900"/>
            </a:lvl4pPr>
            <a:lvl5pPr indent="-349250" lvl="4" marL="2286000">
              <a:spcBef>
                <a:spcPts val="0"/>
              </a:spcBef>
              <a:spcAft>
                <a:spcPts val="0"/>
              </a:spcAft>
              <a:buSzPts val="1900"/>
              <a:buChar char="○"/>
              <a:defRPr sz="1900"/>
            </a:lvl5pPr>
            <a:lvl6pPr indent="-349250" lvl="5" marL="2743200">
              <a:spcBef>
                <a:spcPts val="0"/>
              </a:spcBef>
              <a:spcAft>
                <a:spcPts val="0"/>
              </a:spcAft>
              <a:buSzPts val="1900"/>
              <a:buChar char="■"/>
              <a:defRPr sz="1900"/>
            </a:lvl6pPr>
            <a:lvl7pPr indent="-349250" lvl="6" marL="3200400">
              <a:spcBef>
                <a:spcPts val="0"/>
              </a:spcBef>
              <a:spcAft>
                <a:spcPts val="0"/>
              </a:spcAft>
              <a:buSzPts val="1900"/>
              <a:buChar char="●"/>
              <a:defRPr sz="1900"/>
            </a:lvl7pPr>
            <a:lvl8pPr indent="-349250" lvl="7" marL="3657600">
              <a:spcBef>
                <a:spcPts val="0"/>
              </a:spcBef>
              <a:spcAft>
                <a:spcPts val="0"/>
              </a:spcAft>
              <a:buSzPts val="1900"/>
              <a:buChar char="○"/>
              <a:defRPr sz="1900"/>
            </a:lvl8pPr>
            <a:lvl9pPr indent="-349250" lvl="8" marL="4114800">
              <a:spcBef>
                <a:spcPts val="0"/>
              </a:spcBef>
              <a:spcAft>
                <a:spcPts val="0"/>
              </a:spcAft>
              <a:buSzPts val="1900"/>
              <a:buChar char="■"/>
              <a:defRPr sz="1900"/>
            </a:lvl9pPr>
          </a:lstStyle>
          <a:p/>
        </p:txBody>
      </p:sp>
      <p:sp>
        <p:nvSpPr>
          <p:cNvPr id="3132" name="Google Shape;3132;p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_AND_TWO_COLUMNS_1">
    <p:spTree>
      <p:nvGrpSpPr>
        <p:cNvPr id="3133" name="Shape 3133"/>
        <p:cNvGrpSpPr/>
        <p:nvPr/>
      </p:nvGrpSpPr>
      <p:grpSpPr>
        <a:xfrm>
          <a:off x="0" y="0"/>
          <a:ext cx="0" cy="0"/>
          <a:chOff x="0" y="0"/>
          <a:chExt cx="0" cy="0"/>
        </a:xfrm>
      </p:grpSpPr>
      <p:grpSp>
        <p:nvGrpSpPr>
          <p:cNvPr id="3134" name="Google Shape;3134;p10"/>
          <p:cNvGrpSpPr/>
          <p:nvPr/>
        </p:nvGrpSpPr>
        <p:grpSpPr>
          <a:xfrm>
            <a:off x="-2" y="-4"/>
            <a:ext cx="2675384" cy="2598553"/>
            <a:chOff x="1440485" y="2216846"/>
            <a:chExt cx="2675384" cy="2598553"/>
          </a:xfrm>
        </p:grpSpPr>
        <p:sp>
          <p:nvSpPr>
            <p:cNvPr id="3135" name="Google Shape;3135;p10"/>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6" name="Google Shape;3136;p10"/>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7" name="Google Shape;3137;p10"/>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8" name="Google Shape;3138;p10"/>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9" name="Google Shape;3139;p10"/>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0" name="Google Shape;3140;p10"/>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1" name="Google Shape;3141;p10"/>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2" name="Google Shape;3142;p10"/>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3" name="Google Shape;3143;p10"/>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4" name="Google Shape;3144;p10"/>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5" name="Google Shape;3145;p10"/>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6" name="Google Shape;3146;p10"/>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7" name="Google Shape;3147;p10"/>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8" name="Google Shape;3148;p10"/>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9" name="Google Shape;3149;p10"/>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0" name="Google Shape;3150;p10"/>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1" name="Google Shape;3151;p10"/>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2" name="Google Shape;3152;p10"/>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3" name="Google Shape;3153;p10"/>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4" name="Google Shape;3154;p10"/>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5" name="Google Shape;3155;p10"/>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6" name="Google Shape;3156;p10"/>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7" name="Google Shape;3157;p10"/>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8" name="Google Shape;3158;p10"/>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9" name="Google Shape;3159;p10"/>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0" name="Google Shape;3160;p10"/>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1" name="Google Shape;3161;p10"/>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2" name="Google Shape;3162;p10"/>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3" name="Google Shape;3163;p10"/>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4" name="Google Shape;3164;p10"/>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5" name="Google Shape;3165;p10"/>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6" name="Google Shape;3166;p10"/>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7" name="Google Shape;3167;p10"/>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8" name="Google Shape;3168;p10"/>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9" name="Google Shape;3169;p10"/>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0" name="Google Shape;3170;p10"/>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1" name="Google Shape;3171;p10"/>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2" name="Google Shape;3172;p10"/>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3" name="Google Shape;3173;p10"/>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4" name="Google Shape;3174;p10"/>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5" name="Google Shape;3175;p10"/>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6" name="Google Shape;3176;p10"/>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7" name="Google Shape;3177;p10"/>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8" name="Google Shape;3178;p10"/>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9" name="Google Shape;3179;p10"/>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0" name="Google Shape;3180;p10"/>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1" name="Google Shape;3181;p10"/>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2" name="Google Shape;3182;p10"/>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3" name="Google Shape;3183;p10"/>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4" name="Google Shape;3184;p10"/>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5" name="Google Shape;3185;p10"/>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6" name="Google Shape;3186;p10"/>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7" name="Google Shape;3187;p10"/>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8" name="Google Shape;3188;p10"/>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9" name="Google Shape;3189;p10"/>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0" name="Google Shape;3190;p10"/>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1" name="Google Shape;3191;p10"/>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2" name="Google Shape;3192;p10"/>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3" name="Google Shape;3193;p10"/>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4" name="Google Shape;3194;p10"/>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5" name="Google Shape;3195;p10"/>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6" name="Google Shape;3196;p10"/>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7" name="Google Shape;3197;p10"/>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8" name="Google Shape;3198;p10"/>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9" name="Google Shape;3199;p10"/>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0" name="Google Shape;3200;p10"/>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1" name="Google Shape;3201;p10"/>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2" name="Google Shape;3202;p10"/>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3" name="Google Shape;3203;p10"/>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4" name="Google Shape;3204;p10"/>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5" name="Google Shape;3205;p10"/>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6" name="Google Shape;3206;p10"/>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7" name="Google Shape;3207;p10"/>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8" name="Google Shape;3208;p10"/>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9" name="Google Shape;3209;p10"/>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0" name="Google Shape;3210;p10"/>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1" name="Google Shape;3211;p10"/>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2" name="Google Shape;3212;p10"/>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3" name="Google Shape;3213;p10"/>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4" name="Google Shape;3214;p10"/>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5" name="Google Shape;3215;p10"/>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6" name="Google Shape;3216;p10"/>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7" name="Google Shape;3217;p10"/>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8" name="Google Shape;3218;p10"/>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9" name="Google Shape;3219;p10"/>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0" name="Google Shape;3220;p10"/>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1" name="Google Shape;3221;p10"/>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2" name="Google Shape;3222;p10"/>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3" name="Google Shape;3223;p10"/>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4" name="Google Shape;3224;p10"/>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5" name="Google Shape;3225;p10"/>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6" name="Google Shape;3226;p10"/>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7" name="Google Shape;3227;p10"/>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8" name="Google Shape;3228;p10"/>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9" name="Google Shape;3229;p10"/>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0" name="Google Shape;3230;p10"/>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1" name="Google Shape;3231;p10"/>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2" name="Google Shape;3232;p10"/>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3" name="Google Shape;3233;p10"/>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4" name="Google Shape;3234;p10"/>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5" name="Google Shape;3235;p10"/>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6" name="Google Shape;3236;p10"/>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7" name="Google Shape;3237;p10"/>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8" name="Google Shape;3238;p10"/>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9" name="Google Shape;3239;p10"/>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0" name="Google Shape;3240;p10"/>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1" name="Google Shape;3241;p10"/>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2" name="Google Shape;3242;p10"/>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3" name="Google Shape;3243;p10"/>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4" name="Google Shape;3244;p10"/>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5" name="Google Shape;3245;p10"/>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6" name="Google Shape;3246;p10"/>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7" name="Google Shape;3247;p10"/>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8" name="Google Shape;3248;p10"/>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9" name="Google Shape;3249;p10"/>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0" name="Google Shape;3250;p10"/>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1" name="Google Shape;3251;p10"/>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2" name="Google Shape;3252;p10"/>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3" name="Google Shape;3253;p10"/>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4" name="Google Shape;3254;p10"/>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5" name="Google Shape;3255;p10"/>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6" name="Google Shape;3256;p10"/>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7" name="Google Shape;3257;p10"/>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8" name="Google Shape;3258;p10"/>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9" name="Google Shape;3259;p10"/>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0" name="Google Shape;3260;p10"/>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1" name="Google Shape;3261;p10"/>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2" name="Google Shape;3262;p10"/>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3" name="Google Shape;3263;p10"/>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4" name="Google Shape;3264;p10"/>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5" name="Google Shape;3265;p10"/>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6" name="Google Shape;3266;p10"/>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7" name="Google Shape;3267;p10"/>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8" name="Google Shape;3268;p10"/>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9" name="Google Shape;3269;p10"/>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0" name="Google Shape;3270;p10"/>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1" name="Google Shape;3271;p10"/>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2" name="Google Shape;3272;p10"/>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3" name="Google Shape;3273;p10"/>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4" name="Google Shape;3274;p10"/>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5" name="Google Shape;3275;p10"/>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6" name="Google Shape;3276;p10"/>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7" name="Google Shape;3277;p10"/>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8" name="Google Shape;3278;p10"/>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9" name="Google Shape;3279;p10"/>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0" name="Google Shape;3280;p10"/>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1" name="Google Shape;3281;p10"/>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2" name="Google Shape;3282;p10"/>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3" name="Google Shape;3283;p10"/>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4" name="Google Shape;3284;p10"/>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5" name="Google Shape;3285;p10"/>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6" name="Google Shape;3286;p10"/>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7" name="Google Shape;3287;p10"/>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8" name="Google Shape;3288;p10"/>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9" name="Google Shape;3289;p10"/>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0" name="Google Shape;3290;p10"/>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1" name="Google Shape;3291;p10"/>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2" name="Google Shape;3292;p10"/>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3" name="Google Shape;3293;p10"/>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4" name="Google Shape;3294;p10"/>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5" name="Google Shape;3295;p10"/>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6" name="Google Shape;3296;p10"/>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7" name="Google Shape;3297;p10"/>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8" name="Google Shape;3298;p10"/>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9" name="Google Shape;3299;p10"/>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0" name="Google Shape;3300;p10"/>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1" name="Google Shape;3301;p10"/>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2" name="Google Shape;3302;p10"/>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3" name="Google Shape;3303;p10"/>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4" name="Google Shape;3304;p10"/>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5" name="Google Shape;3305;p10"/>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6" name="Google Shape;3306;p10"/>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7" name="Google Shape;3307;p10"/>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8" name="Google Shape;3308;p10"/>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9" name="Google Shape;3309;p10"/>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0" name="Google Shape;3310;p10"/>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1" name="Google Shape;3311;p10"/>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2" name="Google Shape;3312;p10"/>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3" name="Google Shape;3313;p10"/>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4" name="Google Shape;3314;p10"/>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5" name="Google Shape;3315;p10"/>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6" name="Google Shape;3316;p10"/>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7" name="Google Shape;3317;p10"/>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8" name="Google Shape;3318;p10"/>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9" name="Google Shape;3319;p10"/>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0" name="Google Shape;3320;p10"/>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1" name="Google Shape;3321;p10"/>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2" name="Google Shape;3322;p10"/>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3" name="Google Shape;3323;p10"/>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4" name="Google Shape;3324;p10"/>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5" name="Google Shape;3325;p10"/>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6" name="Google Shape;3326;p10"/>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7" name="Google Shape;3327;p10"/>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8" name="Google Shape;3328;p10"/>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9" name="Google Shape;3329;p10"/>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0" name="Google Shape;3330;p10"/>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31" name="Google Shape;3331;p10"/>
          <p:cNvGrpSpPr/>
          <p:nvPr/>
        </p:nvGrpSpPr>
        <p:grpSpPr>
          <a:xfrm>
            <a:off x="9516623" y="4254046"/>
            <a:ext cx="2675384" cy="2598553"/>
            <a:chOff x="1440485" y="2216846"/>
            <a:chExt cx="2675384" cy="2598553"/>
          </a:xfrm>
        </p:grpSpPr>
        <p:sp>
          <p:nvSpPr>
            <p:cNvPr id="3332" name="Google Shape;3332;p10"/>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3" name="Google Shape;3333;p10"/>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4" name="Google Shape;3334;p10"/>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5" name="Google Shape;3335;p10"/>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6" name="Google Shape;3336;p10"/>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7" name="Google Shape;3337;p10"/>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8" name="Google Shape;3338;p10"/>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9" name="Google Shape;3339;p10"/>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0" name="Google Shape;3340;p10"/>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1" name="Google Shape;3341;p10"/>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2" name="Google Shape;3342;p10"/>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3" name="Google Shape;3343;p10"/>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4" name="Google Shape;3344;p10"/>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5" name="Google Shape;3345;p10"/>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6" name="Google Shape;3346;p10"/>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7" name="Google Shape;3347;p10"/>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8" name="Google Shape;3348;p10"/>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9" name="Google Shape;3349;p10"/>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0" name="Google Shape;3350;p10"/>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1" name="Google Shape;3351;p10"/>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2" name="Google Shape;3352;p10"/>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3" name="Google Shape;3353;p10"/>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4" name="Google Shape;3354;p10"/>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5" name="Google Shape;3355;p10"/>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6" name="Google Shape;3356;p10"/>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7" name="Google Shape;3357;p10"/>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8" name="Google Shape;3358;p10"/>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9" name="Google Shape;3359;p10"/>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0" name="Google Shape;3360;p10"/>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1" name="Google Shape;3361;p10"/>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2" name="Google Shape;3362;p10"/>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3" name="Google Shape;3363;p10"/>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4" name="Google Shape;3364;p10"/>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5" name="Google Shape;3365;p10"/>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6" name="Google Shape;3366;p10"/>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7" name="Google Shape;3367;p10"/>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8" name="Google Shape;3368;p10"/>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9" name="Google Shape;3369;p10"/>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0" name="Google Shape;3370;p10"/>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1" name="Google Shape;3371;p10"/>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2" name="Google Shape;3372;p10"/>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3" name="Google Shape;3373;p10"/>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4" name="Google Shape;3374;p10"/>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5" name="Google Shape;3375;p10"/>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6" name="Google Shape;3376;p10"/>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7" name="Google Shape;3377;p10"/>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8" name="Google Shape;3378;p10"/>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9" name="Google Shape;3379;p10"/>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0" name="Google Shape;3380;p10"/>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1" name="Google Shape;3381;p10"/>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2" name="Google Shape;3382;p10"/>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3" name="Google Shape;3383;p10"/>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4" name="Google Shape;3384;p10"/>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5" name="Google Shape;3385;p10"/>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6" name="Google Shape;3386;p10"/>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7" name="Google Shape;3387;p10"/>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8" name="Google Shape;3388;p10"/>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9" name="Google Shape;3389;p10"/>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0" name="Google Shape;3390;p10"/>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1" name="Google Shape;3391;p10"/>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2" name="Google Shape;3392;p10"/>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3" name="Google Shape;3393;p10"/>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4" name="Google Shape;3394;p10"/>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5" name="Google Shape;3395;p10"/>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6" name="Google Shape;3396;p10"/>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7" name="Google Shape;3397;p10"/>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8" name="Google Shape;3398;p10"/>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9" name="Google Shape;3399;p10"/>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0" name="Google Shape;3400;p10"/>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1" name="Google Shape;3401;p10"/>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2" name="Google Shape;3402;p10"/>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3" name="Google Shape;3403;p10"/>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4" name="Google Shape;3404;p10"/>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5" name="Google Shape;3405;p10"/>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6" name="Google Shape;3406;p10"/>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7" name="Google Shape;3407;p10"/>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8" name="Google Shape;3408;p10"/>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9" name="Google Shape;3409;p10"/>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0" name="Google Shape;3410;p10"/>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1" name="Google Shape;3411;p10"/>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2" name="Google Shape;3412;p10"/>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3" name="Google Shape;3413;p10"/>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4" name="Google Shape;3414;p10"/>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5" name="Google Shape;3415;p10"/>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6" name="Google Shape;3416;p10"/>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7" name="Google Shape;3417;p10"/>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8" name="Google Shape;3418;p10"/>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9" name="Google Shape;3419;p10"/>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0" name="Google Shape;3420;p10"/>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1" name="Google Shape;3421;p10"/>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2" name="Google Shape;3422;p10"/>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3" name="Google Shape;3423;p10"/>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4" name="Google Shape;3424;p10"/>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5" name="Google Shape;3425;p10"/>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6" name="Google Shape;3426;p10"/>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7" name="Google Shape;3427;p10"/>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8" name="Google Shape;3428;p10"/>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9" name="Google Shape;3429;p10"/>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0" name="Google Shape;3430;p10"/>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1" name="Google Shape;3431;p10"/>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2" name="Google Shape;3432;p10"/>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3" name="Google Shape;3433;p10"/>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4" name="Google Shape;3434;p10"/>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5" name="Google Shape;3435;p10"/>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6" name="Google Shape;3436;p10"/>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7" name="Google Shape;3437;p10"/>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8" name="Google Shape;3438;p10"/>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9" name="Google Shape;3439;p10"/>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40" name="Google Shape;3440;p10"/>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41" name="Google Shape;3441;p10"/>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42" name="Google Shape;3442;p10"/>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43" name="Google Shape;3443;p10"/>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44" name="Google Shape;3444;p10"/>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45" name="Google Shape;3445;p10"/>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46" name="Google Shape;3446;p10"/>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47" name="Google Shape;3447;p10"/>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48" name="Google Shape;3448;p10"/>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49" name="Google Shape;3449;p10"/>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0" name="Google Shape;3450;p10"/>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1" name="Google Shape;3451;p10"/>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2" name="Google Shape;3452;p10"/>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3" name="Google Shape;3453;p10"/>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4" name="Google Shape;3454;p10"/>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5" name="Google Shape;3455;p10"/>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6" name="Google Shape;3456;p10"/>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7" name="Google Shape;3457;p10"/>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8" name="Google Shape;3458;p10"/>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9" name="Google Shape;3459;p10"/>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0" name="Google Shape;3460;p10"/>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1" name="Google Shape;3461;p10"/>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2" name="Google Shape;3462;p10"/>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3" name="Google Shape;3463;p10"/>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4" name="Google Shape;3464;p10"/>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5" name="Google Shape;3465;p10"/>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6" name="Google Shape;3466;p10"/>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7" name="Google Shape;3467;p10"/>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8" name="Google Shape;3468;p10"/>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9" name="Google Shape;3469;p10"/>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0" name="Google Shape;3470;p10"/>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1" name="Google Shape;3471;p10"/>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2" name="Google Shape;3472;p10"/>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3" name="Google Shape;3473;p10"/>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4" name="Google Shape;3474;p10"/>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5" name="Google Shape;3475;p10"/>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6" name="Google Shape;3476;p10"/>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7" name="Google Shape;3477;p10"/>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8" name="Google Shape;3478;p10"/>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9" name="Google Shape;3479;p10"/>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0" name="Google Shape;3480;p10"/>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1" name="Google Shape;3481;p10"/>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2" name="Google Shape;3482;p10"/>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3" name="Google Shape;3483;p10"/>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4" name="Google Shape;3484;p10"/>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5" name="Google Shape;3485;p10"/>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6" name="Google Shape;3486;p10"/>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7" name="Google Shape;3487;p10"/>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8" name="Google Shape;3488;p10"/>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9" name="Google Shape;3489;p10"/>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0" name="Google Shape;3490;p10"/>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1" name="Google Shape;3491;p10"/>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2" name="Google Shape;3492;p10"/>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3" name="Google Shape;3493;p10"/>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4" name="Google Shape;3494;p10"/>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5" name="Google Shape;3495;p10"/>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6" name="Google Shape;3496;p10"/>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7" name="Google Shape;3497;p10"/>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8" name="Google Shape;3498;p10"/>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9" name="Google Shape;3499;p10"/>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0" name="Google Shape;3500;p10"/>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1" name="Google Shape;3501;p10"/>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2" name="Google Shape;3502;p10"/>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3" name="Google Shape;3503;p10"/>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4" name="Google Shape;3504;p10"/>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5" name="Google Shape;3505;p10"/>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6" name="Google Shape;3506;p10"/>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7" name="Google Shape;3507;p10"/>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8" name="Google Shape;3508;p10"/>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9" name="Google Shape;3509;p10"/>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0" name="Google Shape;3510;p10"/>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1" name="Google Shape;3511;p10"/>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2" name="Google Shape;3512;p10"/>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3" name="Google Shape;3513;p10"/>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4" name="Google Shape;3514;p10"/>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5" name="Google Shape;3515;p10"/>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6" name="Google Shape;3516;p10"/>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7" name="Google Shape;3517;p10"/>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8" name="Google Shape;3518;p10"/>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9" name="Google Shape;3519;p10"/>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0" name="Google Shape;3520;p10"/>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1" name="Google Shape;3521;p10"/>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2" name="Google Shape;3522;p10"/>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3" name="Google Shape;3523;p10"/>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4" name="Google Shape;3524;p10"/>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5" name="Google Shape;3525;p10"/>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6" name="Google Shape;3526;p10"/>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7" name="Google Shape;3527;p10"/>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528" name="Google Shape;3528;p10"/>
          <p:cNvSpPr/>
          <p:nvPr/>
        </p:nvSpPr>
        <p:spPr>
          <a:xfrm rot="-163725">
            <a:off x="563277" y="343757"/>
            <a:ext cx="11065447" cy="6170508"/>
          </a:xfrm>
          <a:prstGeom prst="rect">
            <a:avLst/>
          </a:prstGeom>
          <a:solidFill>
            <a:schemeClr val="accent2"/>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529" name="Google Shape;3529;p10"/>
          <p:cNvSpPr/>
          <p:nvPr/>
        </p:nvSpPr>
        <p:spPr>
          <a:xfrm>
            <a:off x="4354800" y="1916538"/>
            <a:ext cx="3482400" cy="44238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0" name="Google Shape;3530;p10"/>
          <p:cNvSpPr/>
          <p:nvPr/>
        </p:nvSpPr>
        <p:spPr>
          <a:xfrm>
            <a:off x="7942650" y="1916538"/>
            <a:ext cx="3482400" cy="44238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1" name="Google Shape;3531;p10"/>
          <p:cNvSpPr/>
          <p:nvPr/>
        </p:nvSpPr>
        <p:spPr>
          <a:xfrm>
            <a:off x="766950" y="1916538"/>
            <a:ext cx="3482400" cy="44238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2" name="Google Shape;3532;p10"/>
          <p:cNvSpPr/>
          <p:nvPr/>
        </p:nvSpPr>
        <p:spPr>
          <a:xfrm>
            <a:off x="766950" y="517663"/>
            <a:ext cx="10658100" cy="11547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xygen"/>
              <a:ea typeface="Oxygen"/>
              <a:cs typeface="Oxygen"/>
              <a:sym typeface="Oxygen"/>
            </a:endParaRPr>
          </a:p>
        </p:txBody>
      </p:sp>
      <p:grpSp>
        <p:nvGrpSpPr>
          <p:cNvPr id="3533" name="Google Shape;3533;p10"/>
          <p:cNvGrpSpPr/>
          <p:nvPr/>
        </p:nvGrpSpPr>
        <p:grpSpPr>
          <a:xfrm>
            <a:off x="11064240" y="539293"/>
            <a:ext cx="607262" cy="959069"/>
            <a:chOff x="9970621" y="4983191"/>
            <a:chExt cx="532266" cy="840625"/>
          </a:xfrm>
        </p:grpSpPr>
        <p:sp>
          <p:nvSpPr>
            <p:cNvPr id="3534" name="Google Shape;3534;p10"/>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535" name="Google Shape;3535;p10"/>
            <p:cNvGrpSpPr/>
            <p:nvPr/>
          </p:nvGrpSpPr>
          <p:grpSpPr>
            <a:xfrm>
              <a:off x="10276525" y="4983191"/>
              <a:ext cx="226362" cy="151566"/>
              <a:chOff x="10276522" y="4983192"/>
              <a:chExt cx="226362" cy="151566"/>
            </a:xfrm>
          </p:grpSpPr>
          <p:sp>
            <p:nvSpPr>
              <p:cNvPr id="3536" name="Google Shape;3536;p10"/>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37" name="Google Shape;3537;p10"/>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538" name="Google Shape;3538;p10"/>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39" name="Google Shape;3539;p10"/>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40" name="Google Shape;3540;p10"/>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41" name="Google Shape;3541;p10"/>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42" name="Google Shape;3542;p10"/>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43" name="Google Shape;3543;p10"/>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44" name="Google Shape;3544;p10"/>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45" name="Google Shape;3545;p10"/>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46" name="Google Shape;3546;p10"/>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47" name="Google Shape;3547;p10"/>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48" name="Google Shape;3548;p10"/>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49" name="Google Shape;3549;p10"/>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50" name="Google Shape;3550;p10"/>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51" name="Google Shape;3551;p10"/>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52" name="Google Shape;3552;p10"/>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53" name="Google Shape;3553;p10"/>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54" name="Google Shape;3554;p10"/>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55" name="Google Shape;3555;p10"/>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56" name="Google Shape;3556;p10"/>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557" name="Google Shape;3557;p10"/>
          <p:cNvGrpSpPr/>
          <p:nvPr/>
        </p:nvGrpSpPr>
        <p:grpSpPr>
          <a:xfrm flipH="1">
            <a:off x="518113" y="691693"/>
            <a:ext cx="607262" cy="959069"/>
            <a:chOff x="9970621" y="4983191"/>
            <a:chExt cx="532266" cy="840625"/>
          </a:xfrm>
        </p:grpSpPr>
        <p:sp>
          <p:nvSpPr>
            <p:cNvPr id="3558" name="Google Shape;3558;p10"/>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559" name="Google Shape;3559;p10"/>
            <p:cNvGrpSpPr/>
            <p:nvPr/>
          </p:nvGrpSpPr>
          <p:grpSpPr>
            <a:xfrm>
              <a:off x="10276525" y="4983191"/>
              <a:ext cx="226362" cy="151566"/>
              <a:chOff x="10276522" y="4983192"/>
              <a:chExt cx="226362" cy="151566"/>
            </a:xfrm>
          </p:grpSpPr>
          <p:sp>
            <p:nvSpPr>
              <p:cNvPr id="3560" name="Google Shape;3560;p10"/>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1" name="Google Shape;3561;p10"/>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562" name="Google Shape;3562;p10"/>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3" name="Google Shape;3563;p10"/>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4" name="Google Shape;3564;p10"/>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5" name="Google Shape;3565;p10"/>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6" name="Google Shape;3566;p10"/>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7" name="Google Shape;3567;p10"/>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8" name="Google Shape;3568;p10"/>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9" name="Google Shape;3569;p10"/>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0" name="Google Shape;3570;p10"/>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1" name="Google Shape;3571;p10"/>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2" name="Google Shape;3572;p10"/>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3" name="Google Shape;3573;p10"/>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4" name="Google Shape;3574;p10"/>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5" name="Google Shape;3575;p10"/>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6" name="Google Shape;3576;p10"/>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7" name="Google Shape;3577;p10"/>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8" name="Google Shape;3578;p10"/>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9" name="Google Shape;3579;p10"/>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0" name="Google Shape;3580;p10"/>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581" name="Google Shape;3581;p10"/>
          <p:cNvSpPr txBox="1"/>
          <p:nvPr>
            <p:ph type="title"/>
          </p:nvPr>
        </p:nvSpPr>
        <p:spPr>
          <a:xfrm>
            <a:off x="924900" y="633475"/>
            <a:ext cx="10342200" cy="7635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p:txBody>
      </p:sp>
      <p:sp>
        <p:nvSpPr>
          <p:cNvPr id="3582" name="Google Shape;3582;p10"/>
          <p:cNvSpPr txBox="1"/>
          <p:nvPr>
            <p:ph idx="1" type="body"/>
          </p:nvPr>
        </p:nvSpPr>
        <p:spPr>
          <a:xfrm>
            <a:off x="934500" y="3451362"/>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3583" name="Google Shape;3583;p1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584" name="Google Shape;3584;p10"/>
          <p:cNvSpPr txBox="1"/>
          <p:nvPr>
            <p:ph idx="2" type="subTitle"/>
          </p:nvPr>
        </p:nvSpPr>
        <p:spPr>
          <a:xfrm>
            <a:off x="934500" y="1924277"/>
            <a:ext cx="3147300" cy="15270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585" name="Google Shape;3585;p10"/>
          <p:cNvSpPr txBox="1"/>
          <p:nvPr>
            <p:ph idx="3" type="body"/>
          </p:nvPr>
        </p:nvSpPr>
        <p:spPr>
          <a:xfrm>
            <a:off x="4522350" y="3451375"/>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3586" name="Google Shape;3586;p10"/>
          <p:cNvSpPr txBox="1"/>
          <p:nvPr>
            <p:ph idx="4" type="subTitle"/>
          </p:nvPr>
        </p:nvSpPr>
        <p:spPr>
          <a:xfrm>
            <a:off x="4522350" y="1924289"/>
            <a:ext cx="3147300" cy="15270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587" name="Google Shape;3587;p10"/>
          <p:cNvSpPr txBox="1"/>
          <p:nvPr>
            <p:ph idx="5" type="body"/>
          </p:nvPr>
        </p:nvSpPr>
        <p:spPr>
          <a:xfrm>
            <a:off x="8110200" y="3451362"/>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3588" name="Google Shape;3588;p10"/>
          <p:cNvSpPr txBox="1"/>
          <p:nvPr>
            <p:ph idx="6" type="subTitle"/>
          </p:nvPr>
        </p:nvSpPr>
        <p:spPr>
          <a:xfrm>
            <a:off x="8110200" y="1924277"/>
            <a:ext cx="3147300" cy="15270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589" name="Google Shape;3589;p10"/>
          <p:cNvSpPr/>
          <p:nvPr>
            <p:ph idx="7" type="pic"/>
          </p:nvPr>
        </p:nvSpPr>
        <p:spPr>
          <a:xfrm>
            <a:off x="938250" y="2081550"/>
            <a:ext cx="3147300" cy="2820300"/>
          </a:xfrm>
          <a:prstGeom prst="rect">
            <a:avLst/>
          </a:prstGeom>
          <a:noFill/>
          <a:ln cap="flat" cmpd="sng" w="28575">
            <a:solidFill>
              <a:schemeClr val="accent5"/>
            </a:solidFill>
            <a:prstDash val="solid"/>
            <a:round/>
            <a:headEnd len="sm" w="sm" type="none"/>
            <a:tailEnd len="sm" w="sm" type="none"/>
          </a:ln>
        </p:spPr>
      </p:sp>
      <p:sp>
        <p:nvSpPr>
          <p:cNvPr id="3590" name="Google Shape;3590;p10"/>
          <p:cNvSpPr/>
          <p:nvPr>
            <p:ph idx="8" type="pic"/>
          </p:nvPr>
        </p:nvSpPr>
        <p:spPr>
          <a:xfrm>
            <a:off x="4522350" y="2081550"/>
            <a:ext cx="3147300" cy="2820300"/>
          </a:xfrm>
          <a:prstGeom prst="rect">
            <a:avLst/>
          </a:prstGeom>
          <a:noFill/>
          <a:ln cap="flat" cmpd="sng" w="28575">
            <a:solidFill>
              <a:schemeClr val="accent5"/>
            </a:solidFill>
            <a:prstDash val="solid"/>
            <a:round/>
            <a:headEnd len="sm" w="sm" type="none"/>
            <a:tailEnd len="sm" w="sm" type="none"/>
          </a:ln>
        </p:spPr>
      </p:sp>
      <p:sp>
        <p:nvSpPr>
          <p:cNvPr id="3591" name="Google Shape;3591;p10"/>
          <p:cNvSpPr/>
          <p:nvPr>
            <p:ph idx="9" type="pic"/>
          </p:nvPr>
        </p:nvSpPr>
        <p:spPr>
          <a:xfrm>
            <a:off x="8106450" y="2081550"/>
            <a:ext cx="3147300" cy="2820300"/>
          </a:xfrm>
          <a:prstGeom prst="rect">
            <a:avLst/>
          </a:prstGeom>
          <a:noFill/>
          <a:ln cap="flat" cmpd="sng" w="28575">
            <a:solidFill>
              <a:schemeClr val="accent5"/>
            </a:solidFill>
            <a:prstDash val="solid"/>
            <a:round/>
            <a:headEnd len="sm" w="sm" type="none"/>
            <a:tailEnd len="sm" w="sm" type="none"/>
          </a:ln>
        </p:spPr>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4"/>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dk1"/>
              </a:buClr>
              <a:buSzPts val="4000"/>
              <a:buFont typeface="Anton"/>
              <a:buNone/>
              <a:defRPr sz="4000">
                <a:solidFill>
                  <a:schemeClr val="dk1"/>
                </a:solidFill>
                <a:latin typeface="Anton"/>
                <a:ea typeface="Anton"/>
                <a:cs typeface="Anton"/>
                <a:sym typeface="Anton"/>
              </a:defRPr>
            </a:lvl1pPr>
            <a:lvl2pPr lvl="1">
              <a:spcBef>
                <a:spcPts val="0"/>
              </a:spcBef>
              <a:spcAft>
                <a:spcPts val="0"/>
              </a:spcAft>
              <a:buClr>
                <a:schemeClr val="dk1"/>
              </a:buClr>
              <a:buSzPts val="4000"/>
              <a:buFont typeface="Anton"/>
              <a:buNone/>
              <a:defRPr sz="4000">
                <a:solidFill>
                  <a:schemeClr val="dk1"/>
                </a:solidFill>
                <a:latin typeface="Anton"/>
                <a:ea typeface="Anton"/>
                <a:cs typeface="Anton"/>
                <a:sym typeface="Anton"/>
              </a:defRPr>
            </a:lvl2pPr>
            <a:lvl3pPr lvl="2">
              <a:spcBef>
                <a:spcPts val="0"/>
              </a:spcBef>
              <a:spcAft>
                <a:spcPts val="0"/>
              </a:spcAft>
              <a:buClr>
                <a:schemeClr val="dk1"/>
              </a:buClr>
              <a:buSzPts val="4000"/>
              <a:buFont typeface="Anton"/>
              <a:buNone/>
              <a:defRPr sz="4000">
                <a:solidFill>
                  <a:schemeClr val="dk1"/>
                </a:solidFill>
                <a:latin typeface="Anton"/>
                <a:ea typeface="Anton"/>
                <a:cs typeface="Anton"/>
                <a:sym typeface="Anton"/>
              </a:defRPr>
            </a:lvl3pPr>
            <a:lvl4pPr lvl="3">
              <a:spcBef>
                <a:spcPts val="0"/>
              </a:spcBef>
              <a:spcAft>
                <a:spcPts val="0"/>
              </a:spcAft>
              <a:buClr>
                <a:schemeClr val="dk1"/>
              </a:buClr>
              <a:buSzPts val="4000"/>
              <a:buFont typeface="Anton"/>
              <a:buNone/>
              <a:defRPr sz="4000">
                <a:solidFill>
                  <a:schemeClr val="dk1"/>
                </a:solidFill>
                <a:latin typeface="Anton"/>
                <a:ea typeface="Anton"/>
                <a:cs typeface="Anton"/>
                <a:sym typeface="Anton"/>
              </a:defRPr>
            </a:lvl4pPr>
            <a:lvl5pPr lvl="4">
              <a:spcBef>
                <a:spcPts val="0"/>
              </a:spcBef>
              <a:spcAft>
                <a:spcPts val="0"/>
              </a:spcAft>
              <a:buClr>
                <a:schemeClr val="dk1"/>
              </a:buClr>
              <a:buSzPts val="4000"/>
              <a:buFont typeface="Anton"/>
              <a:buNone/>
              <a:defRPr sz="4000">
                <a:solidFill>
                  <a:schemeClr val="dk1"/>
                </a:solidFill>
                <a:latin typeface="Anton"/>
                <a:ea typeface="Anton"/>
                <a:cs typeface="Anton"/>
                <a:sym typeface="Anton"/>
              </a:defRPr>
            </a:lvl5pPr>
            <a:lvl6pPr lvl="5">
              <a:spcBef>
                <a:spcPts val="0"/>
              </a:spcBef>
              <a:spcAft>
                <a:spcPts val="0"/>
              </a:spcAft>
              <a:buClr>
                <a:schemeClr val="dk1"/>
              </a:buClr>
              <a:buSzPts val="4000"/>
              <a:buFont typeface="Anton"/>
              <a:buNone/>
              <a:defRPr sz="4000">
                <a:solidFill>
                  <a:schemeClr val="dk1"/>
                </a:solidFill>
                <a:latin typeface="Anton"/>
                <a:ea typeface="Anton"/>
                <a:cs typeface="Anton"/>
                <a:sym typeface="Anton"/>
              </a:defRPr>
            </a:lvl6pPr>
            <a:lvl7pPr lvl="6">
              <a:spcBef>
                <a:spcPts val="0"/>
              </a:spcBef>
              <a:spcAft>
                <a:spcPts val="0"/>
              </a:spcAft>
              <a:buClr>
                <a:schemeClr val="dk1"/>
              </a:buClr>
              <a:buSzPts val="4000"/>
              <a:buFont typeface="Anton"/>
              <a:buNone/>
              <a:defRPr sz="4000">
                <a:solidFill>
                  <a:schemeClr val="dk1"/>
                </a:solidFill>
                <a:latin typeface="Anton"/>
                <a:ea typeface="Anton"/>
                <a:cs typeface="Anton"/>
                <a:sym typeface="Anton"/>
              </a:defRPr>
            </a:lvl7pPr>
            <a:lvl8pPr lvl="7">
              <a:spcBef>
                <a:spcPts val="0"/>
              </a:spcBef>
              <a:spcAft>
                <a:spcPts val="0"/>
              </a:spcAft>
              <a:buClr>
                <a:schemeClr val="dk1"/>
              </a:buClr>
              <a:buSzPts val="4000"/>
              <a:buFont typeface="Anton"/>
              <a:buNone/>
              <a:defRPr sz="4000">
                <a:solidFill>
                  <a:schemeClr val="dk1"/>
                </a:solidFill>
                <a:latin typeface="Anton"/>
                <a:ea typeface="Anton"/>
                <a:cs typeface="Anton"/>
                <a:sym typeface="Anton"/>
              </a:defRPr>
            </a:lvl8pPr>
            <a:lvl9pPr lvl="8">
              <a:spcBef>
                <a:spcPts val="0"/>
              </a:spcBef>
              <a:spcAft>
                <a:spcPts val="0"/>
              </a:spcAft>
              <a:buClr>
                <a:schemeClr val="dk1"/>
              </a:buClr>
              <a:buSzPts val="4000"/>
              <a:buFont typeface="Anton"/>
              <a:buNone/>
              <a:defRPr sz="4000">
                <a:solidFill>
                  <a:schemeClr val="dk1"/>
                </a:solidFill>
                <a:latin typeface="Anton"/>
                <a:ea typeface="Anton"/>
                <a:cs typeface="Anton"/>
                <a:sym typeface="Anton"/>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55600" lvl="0" marL="457200">
              <a:lnSpc>
                <a:spcPct val="115000"/>
              </a:lnSpc>
              <a:spcBef>
                <a:spcPts val="0"/>
              </a:spcBef>
              <a:spcAft>
                <a:spcPts val="0"/>
              </a:spcAft>
              <a:buClr>
                <a:schemeClr val="dk2"/>
              </a:buClr>
              <a:buSzPts val="2000"/>
              <a:buFont typeface="Oxygen"/>
              <a:buChar char="●"/>
              <a:defRPr sz="2000">
                <a:solidFill>
                  <a:schemeClr val="dk2"/>
                </a:solidFill>
                <a:latin typeface="Oxygen"/>
                <a:ea typeface="Oxygen"/>
                <a:cs typeface="Oxygen"/>
                <a:sym typeface="Oxygen"/>
              </a:defRPr>
            </a:lvl1pPr>
            <a:lvl2pPr indent="-355600" lvl="1" marL="914400">
              <a:lnSpc>
                <a:spcPct val="115000"/>
              </a:lnSpc>
              <a:spcBef>
                <a:spcPts val="0"/>
              </a:spcBef>
              <a:spcAft>
                <a:spcPts val="0"/>
              </a:spcAft>
              <a:buClr>
                <a:schemeClr val="dk2"/>
              </a:buClr>
              <a:buSzPts val="2000"/>
              <a:buFont typeface="Oxygen"/>
              <a:buChar char="○"/>
              <a:defRPr sz="2000">
                <a:solidFill>
                  <a:schemeClr val="dk2"/>
                </a:solidFill>
                <a:latin typeface="Oxygen"/>
                <a:ea typeface="Oxygen"/>
                <a:cs typeface="Oxygen"/>
                <a:sym typeface="Oxygen"/>
              </a:defRPr>
            </a:lvl2pPr>
            <a:lvl3pPr indent="-355600" lvl="2" marL="1371600">
              <a:lnSpc>
                <a:spcPct val="115000"/>
              </a:lnSpc>
              <a:spcBef>
                <a:spcPts val="0"/>
              </a:spcBef>
              <a:spcAft>
                <a:spcPts val="0"/>
              </a:spcAft>
              <a:buClr>
                <a:schemeClr val="dk2"/>
              </a:buClr>
              <a:buSzPts val="2000"/>
              <a:buFont typeface="Oxygen"/>
              <a:buChar char="■"/>
              <a:defRPr sz="2000">
                <a:solidFill>
                  <a:schemeClr val="dk2"/>
                </a:solidFill>
                <a:latin typeface="Oxygen"/>
                <a:ea typeface="Oxygen"/>
                <a:cs typeface="Oxygen"/>
                <a:sym typeface="Oxygen"/>
              </a:defRPr>
            </a:lvl3pPr>
            <a:lvl4pPr indent="-355600" lvl="3" marL="1828800">
              <a:lnSpc>
                <a:spcPct val="115000"/>
              </a:lnSpc>
              <a:spcBef>
                <a:spcPts val="0"/>
              </a:spcBef>
              <a:spcAft>
                <a:spcPts val="0"/>
              </a:spcAft>
              <a:buClr>
                <a:schemeClr val="dk2"/>
              </a:buClr>
              <a:buSzPts val="2000"/>
              <a:buFont typeface="Oxygen"/>
              <a:buChar char="●"/>
              <a:defRPr sz="2000">
                <a:solidFill>
                  <a:schemeClr val="dk2"/>
                </a:solidFill>
                <a:latin typeface="Oxygen"/>
                <a:ea typeface="Oxygen"/>
                <a:cs typeface="Oxygen"/>
                <a:sym typeface="Oxygen"/>
              </a:defRPr>
            </a:lvl4pPr>
            <a:lvl5pPr indent="-355600" lvl="4" marL="2286000">
              <a:lnSpc>
                <a:spcPct val="115000"/>
              </a:lnSpc>
              <a:spcBef>
                <a:spcPts val="0"/>
              </a:spcBef>
              <a:spcAft>
                <a:spcPts val="0"/>
              </a:spcAft>
              <a:buClr>
                <a:schemeClr val="dk2"/>
              </a:buClr>
              <a:buSzPts val="2000"/>
              <a:buFont typeface="Oxygen"/>
              <a:buChar char="○"/>
              <a:defRPr sz="2000">
                <a:solidFill>
                  <a:schemeClr val="dk2"/>
                </a:solidFill>
                <a:latin typeface="Oxygen"/>
                <a:ea typeface="Oxygen"/>
                <a:cs typeface="Oxygen"/>
                <a:sym typeface="Oxygen"/>
              </a:defRPr>
            </a:lvl5pPr>
            <a:lvl6pPr indent="-355600" lvl="5" marL="2743200">
              <a:lnSpc>
                <a:spcPct val="115000"/>
              </a:lnSpc>
              <a:spcBef>
                <a:spcPts val="0"/>
              </a:spcBef>
              <a:spcAft>
                <a:spcPts val="0"/>
              </a:spcAft>
              <a:buClr>
                <a:schemeClr val="dk2"/>
              </a:buClr>
              <a:buSzPts val="2000"/>
              <a:buFont typeface="Oxygen"/>
              <a:buChar char="■"/>
              <a:defRPr sz="2000">
                <a:solidFill>
                  <a:schemeClr val="dk2"/>
                </a:solidFill>
                <a:latin typeface="Oxygen"/>
                <a:ea typeface="Oxygen"/>
                <a:cs typeface="Oxygen"/>
                <a:sym typeface="Oxygen"/>
              </a:defRPr>
            </a:lvl6pPr>
            <a:lvl7pPr indent="-355600" lvl="6" marL="3200400">
              <a:lnSpc>
                <a:spcPct val="115000"/>
              </a:lnSpc>
              <a:spcBef>
                <a:spcPts val="0"/>
              </a:spcBef>
              <a:spcAft>
                <a:spcPts val="0"/>
              </a:spcAft>
              <a:buClr>
                <a:schemeClr val="dk2"/>
              </a:buClr>
              <a:buSzPts val="2000"/>
              <a:buFont typeface="Oxygen"/>
              <a:buChar char="●"/>
              <a:defRPr sz="2000">
                <a:solidFill>
                  <a:schemeClr val="dk2"/>
                </a:solidFill>
                <a:latin typeface="Oxygen"/>
                <a:ea typeface="Oxygen"/>
                <a:cs typeface="Oxygen"/>
                <a:sym typeface="Oxygen"/>
              </a:defRPr>
            </a:lvl7pPr>
            <a:lvl8pPr indent="-355600" lvl="7" marL="3657600">
              <a:lnSpc>
                <a:spcPct val="115000"/>
              </a:lnSpc>
              <a:spcBef>
                <a:spcPts val="0"/>
              </a:spcBef>
              <a:spcAft>
                <a:spcPts val="0"/>
              </a:spcAft>
              <a:buClr>
                <a:schemeClr val="dk2"/>
              </a:buClr>
              <a:buSzPts val="2000"/>
              <a:buFont typeface="Oxygen"/>
              <a:buChar char="○"/>
              <a:defRPr sz="2000">
                <a:solidFill>
                  <a:schemeClr val="dk2"/>
                </a:solidFill>
                <a:latin typeface="Oxygen"/>
                <a:ea typeface="Oxygen"/>
                <a:cs typeface="Oxygen"/>
                <a:sym typeface="Oxygen"/>
              </a:defRPr>
            </a:lvl8pPr>
            <a:lvl9pPr indent="-355600" lvl="8" marL="4114800">
              <a:lnSpc>
                <a:spcPct val="115000"/>
              </a:lnSpc>
              <a:spcBef>
                <a:spcPts val="0"/>
              </a:spcBef>
              <a:spcAft>
                <a:spcPts val="0"/>
              </a:spcAft>
              <a:buClr>
                <a:schemeClr val="dk2"/>
              </a:buClr>
              <a:buSzPts val="2000"/>
              <a:buFont typeface="Oxygen"/>
              <a:buChar char="■"/>
              <a:defRPr sz="2000">
                <a:solidFill>
                  <a:schemeClr val="dk2"/>
                </a:solidFill>
                <a:latin typeface="Oxygen"/>
                <a:ea typeface="Oxygen"/>
                <a:cs typeface="Oxygen"/>
                <a:sym typeface="Oxygen"/>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2" name="Shape 7182"/>
        <p:cNvGrpSpPr/>
        <p:nvPr/>
      </p:nvGrpSpPr>
      <p:grpSpPr>
        <a:xfrm>
          <a:off x="0" y="0"/>
          <a:ext cx="0" cy="0"/>
          <a:chOff x="0" y="0"/>
          <a:chExt cx="0" cy="0"/>
        </a:xfrm>
      </p:grpSpPr>
      <p:sp>
        <p:nvSpPr>
          <p:cNvPr id="7183" name="Google Shape;7183;p22"/>
          <p:cNvSpPr txBox="1"/>
          <p:nvPr>
            <p:ph type="ctrTitle"/>
          </p:nvPr>
        </p:nvSpPr>
        <p:spPr>
          <a:xfrm>
            <a:off x="2306258" y="1688775"/>
            <a:ext cx="7579500" cy="2736900"/>
          </a:xfrm>
          <a:prstGeom prst="rect">
            <a:avLst/>
          </a:prstGeom>
        </p:spPr>
        <p:txBody>
          <a:bodyPr anchorCtr="0" anchor="b" bIns="121900" lIns="121900" spcFirstLastPara="1" rIns="121900" wrap="square" tIns="121900">
            <a:normAutofit/>
          </a:bodyPr>
          <a:lstStyle/>
          <a:p>
            <a:pPr indent="0" lvl="0" marL="0" rtl="0" algn="ctr">
              <a:spcBef>
                <a:spcPts val="0"/>
              </a:spcBef>
              <a:spcAft>
                <a:spcPts val="0"/>
              </a:spcAft>
              <a:buNone/>
            </a:pPr>
            <a:r>
              <a:rPr lang="en"/>
              <a:t>Your presentation title goes here.</a:t>
            </a:r>
            <a:endParaRPr/>
          </a:p>
        </p:txBody>
      </p:sp>
      <p:sp>
        <p:nvSpPr>
          <p:cNvPr id="7184" name="Google Shape;7184;p22"/>
          <p:cNvSpPr txBox="1"/>
          <p:nvPr>
            <p:ph idx="1" type="subTitle"/>
          </p:nvPr>
        </p:nvSpPr>
        <p:spPr>
          <a:xfrm>
            <a:off x="2306250" y="4474825"/>
            <a:ext cx="7579500" cy="6513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And here goes your subtitle.</a:t>
            </a:r>
            <a:endParaRPr/>
          </a:p>
        </p:txBody>
      </p:sp>
      <p:sp>
        <p:nvSpPr>
          <p:cNvPr id="7185" name="Google Shape;7185;p22"/>
          <p:cNvSpPr/>
          <p:nvPr/>
        </p:nvSpPr>
        <p:spPr>
          <a:xfrm>
            <a:off x="11201175" y="740970"/>
            <a:ext cx="591849" cy="602950"/>
          </a:xfrm>
          <a:prstGeom prst="rect">
            <a:avLst/>
          </a:prstGeom>
        </p:spPr>
        <p:txBody>
          <a:bodyPr>
            <a:prstTxWarp prst="textPlain"/>
          </a:bodyPr>
          <a:lstStyle/>
          <a:p>
            <a:pPr lvl="0" algn="ctr"/>
            <a:r>
              <a:rPr b="0" i="0">
                <a:ln>
                  <a:noFill/>
                </a:ln>
                <a:solidFill>
                  <a:schemeClr val="accent5"/>
                </a:solidFill>
                <a:latin typeface="Anton"/>
              </a:rPr>
              <a:t>Hi!</a:t>
            </a:r>
          </a:p>
        </p:txBody>
      </p:sp>
      <p:sp>
        <p:nvSpPr>
          <p:cNvPr id="7186" name="Google Shape;7186;p22"/>
          <p:cNvSpPr/>
          <p:nvPr/>
        </p:nvSpPr>
        <p:spPr>
          <a:xfrm>
            <a:off x="10375250" y="5715748"/>
            <a:ext cx="914789" cy="390756"/>
          </a:xfrm>
          <a:prstGeom prst="rect">
            <a:avLst/>
          </a:prstGeom>
        </p:spPr>
        <p:txBody>
          <a:bodyPr>
            <a:prstTxWarp prst="textPlain"/>
          </a:bodyPr>
          <a:lstStyle/>
          <a:p>
            <a:pPr lvl="0" algn="ctr"/>
            <a:r>
              <a:rPr b="0" i="0">
                <a:ln>
                  <a:noFill/>
                </a:ln>
                <a:solidFill>
                  <a:schemeClr val="accent5"/>
                </a:solidFill>
                <a:latin typeface="Anton"/>
              </a:rPr>
              <a:t>¡hola!</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7351" name="Shape 7351"/>
        <p:cNvGrpSpPr/>
        <p:nvPr/>
      </p:nvGrpSpPr>
      <p:grpSpPr>
        <a:xfrm>
          <a:off x="0" y="0"/>
          <a:ext cx="0" cy="0"/>
          <a:chOff x="0" y="0"/>
          <a:chExt cx="0" cy="0"/>
        </a:xfrm>
      </p:grpSpPr>
      <p:pic>
        <p:nvPicPr>
          <p:cNvPr id="7352" name="Google Shape;7352;p31"/>
          <p:cNvPicPr preferRelativeResize="0"/>
          <p:nvPr/>
        </p:nvPicPr>
        <p:blipFill rotWithShape="1">
          <a:blip r:embed="rId3">
            <a:alphaModFix/>
          </a:blip>
          <a:srcRect b="5096" l="0" r="0" t="0"/>
          <a:stretch/>
        </p:blipFill>
        <p:spPr>
          <a:xfrm flipH="1">
            <a:off x="6615276" y="1002287"/>
            <a:ext cx="3891624" cy="4853426"/>
          </a:xfrm>
          <a:prstGeom prst="rect">
            <a:avLst/>
          </a:prstGeom>
          <a:noFill/>
          <a:ln cap="flat" cmpd="sng" w="28575">
            <a:solidFill>
              <a:schemeClr val="accent5"/>
            </a:solidFill>
            <a:prstDash val="solid"/>
            <a:round/>
            <a:headEnd len="sm" w="sm" type="none"/>
            <a:tailEnd len="sm" w="sm" type="none"/>
          </a:ln>
        </p:spPr>
      </p:pic>
      <p:sp>
        <p:nvSpPr>
          <p:cNvPr id="7353" name="Google Shape;7353;p31"/>
          <p:cNvSpPr txBox="1"/>
          <p:nvPr>
            <p:ph type="title"/>
          </p:nvPr>
        </p:nvSpPr>
        <p:spPr>
          <a:xfrm>
            <a:off x="1654250" y="1093500"/>
            <a:ext cx="4680600" cy="2073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Cats </a:t>
            </a:r>
            <a:r>
              <a:rPr lang="en">
                <a:highlight>
                  <a:schemeClr val="accent3"/>
                </a:highlight>
              </a:rPr>
              <a:t>love</a:t>
            </a:r>
            <a:r>
              <a:rPr lang="en"/>
              <a:t> to sleep.</a:t>
            </a:r>
            <a:endParaRPr/>
          </a:p>
        </p:txBody>
      </p:sp>
      <p:sp>
        <p:nvSpPr>
          <p:cNvPr id="7354" name="Google Shape;7354;p31"/>
          <p:cNvSpPr txBox="1"/>
          <p:nvPr>
            <p:ph idx="1" type="body"/>
          </p:nvPr>
        </p:nvSpPr>
        <p:spPr>
          <a:xfrm>
            <a:off x="1654250" y="3167400"/>
            <a:ext cx="4680600" cy="25890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Clr>
                <a:srgbClr val="000000"/>
              </a:buClr>
              <a:buSzPts val="1900"/>
              <a:buFont typeface="Arial"/>
              <a:buNone/>
            </a:pPr>
            <a:r>
              <a:rPr lang="en"/>
              <a:t>A fifteen-year-old cat has probably spent ten years of its life sleeping.</a:t>
            </a:r>
            <a:endParaRPr/>
          </a:p>
          <a:p>
            <a:pPr indent="0" lvl="0" marL="0" rtl="0" algn="l">
              <a:spcBef>
                <a:spcPts val="0"/>
              </a:spcBef>
              <a:spcAft>
                <a:spcPts val="0"/>
              </a:spcAft>
              <a:buClr>
                <a:srgbClr val="000000"/>
              </a:buClr>
              <a:buSzPts val="1900"/>
              <a:buFont typeface="Arial"/>
              <a:buNone/>
            </a:pPr>
            <a:r>
              <a:t/>
            </a:r>
            <a:endParaRPr/>
          </a:p>
          <a:p>
            <a:pPr indent="0" lvl="0" marL="0" rtl="0" algn="l">
              <a:spcBef>
                <a:spcPts val="0"/>
              </a:spcBef>
              <a:spcAft>
                <a:spcPts val="0"/>
              </a:spcAft>
              <a:buClr>
                <a:srgbClr val="000000"/>
              </a:buClr>
              <a:buSzPts val="1900"/>
              <a:buFont typeface="Arial"/>
              <a:buNone/>
            </a:pPr>
            <a:r>
              <a:rPr lang="en"/>
              <a:t>Also, cats use their whiskers as feelers to determine if a space is too small to squeeze through.</a:t>
            </a:r>
            <a:endParaRPr/>
          </a:p>
        </p:txBody>
      </p:sp>
      <p:sp>
        <p:nvSpPr>
          <p:cNvPr id="7355" name="Google Shape;7355;p31"/>
          <p:cNvSpPr/>
          <p:nvPr/>
        </p:nvSpPr>
        <p:spPr>
          <a:xfrm>
            <a:off x="10080063" y="152499"/>
            <a:ext cx="1783224" cy="1795856"/>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1"/>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56" name="Google Shape;7356;p31"/>
          <p:cNvSpPr/>
          <p:nvPr/>
        </p:nvSpPr>
        <p:spPr>
          <a:xfrm>
            <a:off x="10429509" y="744355"/>
            <a:ext cx="1205274" cy="612150"/>
          </a:xfrm>
          <a:prstGeom prst="rect">
            <a:avLst/>
          </a:prstGeom>
        </p:spPr>
        <p:txBody>
          <a:bodyPr>
            <a:prstTxWarp prst="textPlain"/>
          </a:bodyPr>
          <a:lstStyle/>
          <a:p>
            <a:pPr lvl="0" algn="ctr"/>
            <a:r>
              <a:rPr b="0" i="0">
                <a:ln>
                  <a:noFill/>
                </a:ln>
                <a:solidFill>
                  <a:schemeClr val="accent5"/>
                </a:solidFill>
                <a:latin typeface="Anton"/>
              </a:rPr>
              <a:t>cats</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0" name="Shape 7360"/>
        <p:cNvGrpSpPr/>
        <p:nvPr/>
      </p:nvGrpSpPr>
      <p:grpSpPr>
        <a:xfrm>
          <a:off x="0" y="0"/>
          <a:ext cx="0" cy="0"/>
          <a:chOff x="0" y="0"/>
          <a:chExt cx="0" cy="0"/>
        </a:xfrm>
      </p:grpSpPr>
      <p:sp>
        <p:nvSpPr>
          <p:cNvPr id="7361" name="Google Shape;7361;p32"/>
          <p:cNvSpPr txBox="1"/>
          <p:nvPr>
            <p:ph type="title"/>
          </p:nvPr>
        </p:nvSpPr>
        <p:spPr>
          <a:xfrm>
            <a:off x="3238500" y="651900"/>
            <a:ext cx="8415900" cy="956100"/>
          </a:xfrm>
          <a:prstGeom prst="rect">
            <a:avLst/>
          </a:prstGeom>
        </p:spPr>
        <p:txBody>
          <a:bodyPr anchorCtr="0" anchor="ctr" bIns="121900" lIns="121900" spcFirstLastPara="1" rIns="121900" wrap="square" tIns="121900">
            <a:normAutofit/>
          </a:bodyPr>
          <a:lstStyle/>
          <a:p>
            <a:pPr indent="0" lvl="0" marL="0" rtl="0" algn="ctr">
              <a:spcBef>
                <a:spcPts val="0"/>
              </a:spcBef>
              <a:spcAft>
                <a:spcPts val="0"/>
              </a:spcAft>
              <a:buNone/>
            </a:pPr>
            <a:r>
              <a:rPr lang="en"/>
              <a:t>Add your title here.</a:t>
            </a:r>
            <a:endParaRPr/>
          </a:p>
        </p:txBody>
      </p:sp>
      <p:sp>
        <p:nvSpPr>
          <p:cNvPr id="7362" name="Google Shape;7362;p32"/>
          <p:cNvSpPr txBox="1"/>
          <p:nvPr>
            <p:ph idx="1" type="subTitle"/>
          </p:nvPr>
        </p:nvSpPr>
        <p:spPr>
          <a:xfrm>
            <a:off x="3238684" y="1874900"/>
            <a:ext cx="4057200" cy="7170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One</a:t>
            </a:r>
            <a:endParaRPr/>
          </a:p>
        </p:txBody>
      </p:sp>
      <p:sp>
        <p:nvSpPr>
          <p:cNvPr id="7363" name="Google Shape;7363;p32"/>
          <p:cNvSpPr txBox="1"/>
          <p:nvPr>
            <p:ph idx="2" type="body"/>
          </p:nvPr>
        </p:nvSpPr>
        <p:spPr>
          <a:xfrm>
            <a:off x="3238721" y="2591755"/>
            <a:ext cx="40572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Lorem ipsum dolor sit amet, consectetuer adipiscing elit.</a:t>
            </a:r>
            <a:endParaRPr/>
          </a:p>
        </p:txBody>
      </p:sp>
      <p:sp>
        <p:nvSpPr>
          <p:cNvPr id="7364" name="Google Shape;7364;p32"/>
          <p:cNvSpPr txBox="1"/>
          <p:nvPr>
            <p:ph idx="3" type="subTitle"/>
          </p:nvPr>
        </p:nvSpPr>
        <p:spPr>
          <a:xfrm>
            <a:off x="7597196" y="1874900"/>
            <a:ext cx="4057200" cy="7170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Two</a:t>
            </a:r>
            <a:endParaRPr/>
          </a:p>
        </p:txBody>
      </p:sp>
      <p:sp>
        <p:nvSpPr>
          <p:cNvPr id="7365" name="Google Shape;7365;p32"/>
          <p:cNvSpPr txBox="1"/>
          <p:nvPr>
            <p:ph idx="4" type="body"/>
          </p:nvPr>
        </p:nvSpPr>
        <p:spPr>
          <a:xfrm>
            <a:off x="7597240" y="2591755"/>
            <a:ext cx="40572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Lorem ipsum dolor sit amet, consectetuer adipiscing elit.</a:t>
            </a:r>
            <a:endParaRPr/>
          </a:p>
        </p:txBody>
      </p:sp>
      <p:sp>
        <p:nvSpPr>
          <p:cNvPr id="7366" name="Google Shape;7366;p32"/>
          <p:cNvSpPr txBox="1"/>
          <p:nvPr>
            <p:ph idx="5" type="subTitle"/>
          </p:nvPr>
        </p:nvSpPr>
        <p:spPr>
          <a:xfrm>
            <a:off x="3238600" y="4340045"/>
            <a:ext cx="4057200" cy="717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Something Three</a:t>
            </a:r>
            <a:endParaRPr/>
          </a:p>
        </p:txBody>
      </p:sp>
      <p:sp>
        <p:nvSpPr>
          <p:cNvPr id="7367" name="Google Shape;7367;p32"/>
          <p:cNvSpPr txBox="1"/>
          <p:nvPr>
            <p:ph idx="6" type="body"/>
          </p:nvPr>
        </p:nvSpPr>
        <p:spPr>
          <a:xfrm>
            <a:off x="3238651" y="5056901"/>
            <a:ext cx="40572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Lorem ipsum dolor sit amet, consectetuer adipiscing elit.</a:t>
            </a:r>
            <a:endParaRPr/>
          </a:p>
        </p:txBody>
      </p:sp>
      <p:sp>
        <p:nvSpPr>
          <p:cNvPr id="7368" name="Google Shape;7368;p32"/>
          <p:cNvSpPr txBox="1"/>
          <p:nvPr>
            <p:ph idx="7" type="body"/>
          </p:nvPr>
        </p:nvSpPr>
        <p:spPr>
          <a:xfrm>
            <a:off x="7597170" y="5056901"/>
            <a:ext cx="40572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Lorem ipsum dolor sit amet, consectetuer adipiscing elit.</a:t>
            </a:r>
            <a:endParaRPr/>
          </a:p>
        </p:txBody>
      </p:sp>
      <p:sp>
        <p:nvSpPr>
          <p:cNvPr id="7369" name="Google Shape;7369;p32"/>
          <p:cNvSpPr txBox="1"/>
          <p:nvPr>
            <p:ph idx="8" type="subTitle"/>
          </p:nvPr>
        </p:nvSpPr>
        <p:spPr>
          <a:xfrm>
            <a:off x="7597127" y="4340045"/>
            <a:ext cx="4057200" cy="7170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Four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73" name="Shape 7373"/>
        <p:cNvGrpSpPr/>
        <p:nvPr/>
      </p:nvGrpSpPr>
      <p:grpSpPr>
        <a:xfrm>
          <a:off x="0" y="0"/>
          <a:ext cx="0" cy="0"/>
          <a:chOff x="0" y="0"/>
          <a:chExt cx="0" cy="0"/>
        </a:xfrm>
      </p:grpSpPr>
      <p:sp>
        <p:nvSpPr>
          <p:cNvPr id="7374" name="Google Shape;7374;p33"/>
          <p:cNvSpPr/>
          <p:nvPr/>
        </p:nvSpPr>
        <p:spPr>
          <a:xfrm rot="3871">
            <a:off x="3198715" y="1324342"/>
            <a:ext cx="5147888" cy="4208740"/>
          </a:xfrm>
          <a:custGeom>
            <a:rect b="b" l="l" r="r" t="t"/>
            <a:pathLst>
              <a:path extrusionOk="0" h="2122946" w="2318867">
                <a:moveTo>
                  <a:pt x="2318868" y="1312414"/>
                </a:moveTo>
                <a:cubicBezTo>
                  <a:pt x="2318868" y="1312414"/>
                  <a:pt x="2014384" y="1130884"/>
                  <a:pt x="2002782" y="1040016"/>
                </a:cubicBezTo>
                <a:cubicBezTo>
                  <a:pt x="1982505" y="881188"/>
                  <a:pt x="2315050" y="844229"/>
                  <a:pt x="2315050" y="844229"/>
                </a:cubicBezTo>
                <a:cubicBezTo>
                  <a:pt x="2315050" y="844229"/>
                  <a:pt x="1900097" y="876403"/>
                  <a:pt x="1843820" y="789061"/>
                </a:cubicBezTo>
                <a:cubicBezTo>
                  <a:pt x="1731679" y="615007"/>
                  <a:pt x="1962187" y="353179"/>
                  <a:pt x="1962187" y="353179"/>
                </a:cubicBezTo>
                <a:cubicBezTo>
                  <a:pt x="1962187" y="353179"/>
                  <a:pt x="1680624" y="620400"/>
                  <a:pt x="1570066" y="563612"/>
                </a:cubicBezTo>
                <a:cubicBezTo>
                  <a:pt x="1471850" y="513165"/>
                  <a:pt x="1497600" y="356956"/>
                  <a:pt x="1497600" y="356956"/>
                </a:cubicBezTo>
                <a:cubicBezTo>
                  <a:pt x="1497600" y="356956"/>
                  <a:pt x="1415541" y="545420"/>
                  <a:pt x="1313552" y="494426"/>
                </a:cubicBezTo>
                <a:cubicBezTo>
                  <a:pt x="1211568" y="443432"/>
                  <a:pt x="995718" y="0"/>
                  <a:pt x="995718" y="0"/>
                </a:cubicBezTo>
                <a:cubicBezTo>
                  <a:pt x="995718" y="0"/>
                  <a:pt x="1074073" y="312491"/>
                  <a:pt x="957787" y="409059"/>
                </a:cubicBezTo>
                <a:cubicBezTo>
                  <a:pt x="780098" y="556613"/>
                  <a:pt x="466328" y="445270"/>
                  <a:pt x="466328" y="445270"/>
                </a:cubicBezTo>
                <a:cubicBezTo>
                  <a:pt x="466328" y="445270"/>
                  <a:pt x="719182" y="737973"/>
                  <a:pt x="584991" y="872165"/>
                </a:cubicBezTo>
                <a:cubicBezTo>
                  <a:pt x="450796" y="1006360"/>
                  <a:pt x="0" y="1025240"/>
                  <a:pt x="0" y="1025240"/>
                </a:cubicBezTo>
                <a:cubicBezTo>
                  <a:pt x="0" y="1025240"/>
                  <a:pt x="440441" y="1102147"/>
                  <a:pt x="519792" y="1312455"/>
                </a:cubicBezTo>
                <a:cubicBezTo>
                  <a:pt x="576308" y="1462244"/>
                  <a:pt x="278199" y="1801970"/>
                  <a:pt x="278199" y="1801970"/>
                </a:cubicBezTo>
                <a:cubicBezTo>
                  <a:pt x="278199" y="1801970"/>
                  <a:pt x="589258" y="1605932"/>
                  <a:pt x="731205" y="1641215"/>
                </a:cubicBezTo>
                <a:cubicBezTo>
                  <a:pt x="855802" y="1672187"/>
                  <a:pt x="917884" y="2122946"/>
                  <a:pt x="917884" y="2122946"/>
                </a:cubicBezTo>
                <a:cubicBezTo>
                  <a:pt x="917884" y="2122946"/>
                  <a:pt x="927920" y="1720215"/>
                  <a:pt x="1017189" y="1696209"/>
                </a:cubicBezTo>
                <a:cubicBezTo>
                  <a:pt x="1141657" y="1662735"/>
                  <a:pt x="1318050" y="1912565"/>
                  <a:pt x="1318050" y="1912565"/>
                </a:cubicBezTo>
                <a:cubicBezTo>
                  <a:pt x="1318050" y="1912565"/>
                  <a:pt x="1207981" y="1624667"/>
                  <a:pt x="1288260" y="1556646"/>
                </a:cubicBezTo>
                <a:cubicBezTo>
                  <a:pt x="1454528" y="1415767"/>
                  <a:pt x="1811330" y="1855568"/>
                  <a:pt x="1811330" y="1855568"/>
                </a:cubicBezTo>
                <a:cubicBezTo>
                  <a:pt x="1811330" y="1855568"/>
                  <a:pt x="1718579" y="1613469"/>
                  <a:pt x="1806246" y="1468081"/>
                </a:cubicBezTo>
                <a:cubicBezTo>
                  <a:pt x="1931413" y="1260497"/>
                  <a:pt x="2318868" y="1312414"/>
                  <a:pt x="2318868" y="1312414"/>
                </a:cubicBez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75" name="Google Shape;7375;p33"/>
          <p:cNvSpPr txBox="1"/>
          <p:nvPr>
            <p:ph type="title"/>
          </p:nvPr>
        </p:nvSpPr>
        <p:spPr>
          <a:xfrm>
            <a:off x="1298850" y="2011350"/>
            <a:ext cx="9594300" cy="2750100"/>
          </a:xfrm>
          <a:prstGeom prst="rect">
            <a:avLst/>
          </a:prstGeom>
        </p:spPr>
        <p:txBody>
          <a:bodyPr anchorCtr="0" anchor="b" bIns="121900" lIns="121900" spcFirstLastPara="1" rIns="121900" wrap="square" tIns="121900">
            <a:normAutofit/>
          </a:bodyPr>
          <a:lstStyle/>
          <a:p>
            <a:pPr indent="0" lvl="0" marL="0" rtl="0" algn="ctr">
              <a:spcBef>
                <a:spcPts val="0"/>
              </a:spcBef>
              <a:spcAft>
                <a:spcPts val="0"/>
              </a:spcAft>
              <a:buNone/>
            </a:pPr>
            <a:r>
              <a:rPr lang="en"/>
              <a:t>2,543,456</a:t>
            </a:r>
            <a:endParaRPr/>
          </a:p>
        </p:txBody>
      </p:sp>
      <p:sp>
        <p:nvSpPr>
          <p:cNvPr id="7376" name="Google Shape;7376;p33"/>
          <p:cNvSpPr/>
          <p:nvPr/>
        </p:nvSpPr>
        <p:spPr>
          <a:xfrm>
            <a:off x="-316225" y="4422605"/>
            <a:ext cx="2400027" cy="2197249"/>
          </a:xfrm>
          <a:custGeom>
            <a:rect b="b" l="l" r="r" t="t"/>
            <a:pathLst>
              <a:path extrusionOk="0" h="2122946" w="2318867">
                <a:moveTo>
                  <a:pt x="2318868" y="1312414"/>
                </a:moveTo>
                <a:cubicBezTo>
                  <a:pt x="2318868" y="1312414"/>
                  <a:pt x="2014384" y="1130884"/>
                  <a:pt x="2002782" y="1040016"/>
                </a:cubicBezTo>
                <a:cubicBezTo>
                  <a:pt x="1982505" y="881188"/>
                  <a:pt x="2315050" y="844229"/>
                  <a:pt x="2315050" y="844229"/>
                </a:cubicBezTo>
                <a:cubicBezTo>
                  <a:pt x="2315050" y="844229"/>
                  <a:pt x="1900097" y="876403"/>
                  <a:pt x="1843820" y="789061"/>
                </a:cubicBezTo>
                <a:cubicBezTo>
                  <a:pt x="1731679" y="615007"/>
                  <a:pt x="1962187" y="353179"/>
                  <a:pt x="1962187" y="353179"/>
                </a:cubicBezTo>
                <a:cubicBezTo>
                  <a:pt x="1962187" y="353179"/>
                  <a:pt x="1680624" y="620400"/>
                  <a:pt x="1570066" y="563612"/>
                </a:cubicBezTo>
                <a:cubicBezTo>
                  <a:pt x="1471850" y="513165"/>
                  <a:pt x="1497600" y="356956"/>
                  <a:pt x="1497600" y="356956"/>
                </a:cubicBezTo>
                <a:cubicBezTo>
                  <a:pt x="1497600" y="356956"/>
                  <a:pt x="1415541" y="545420"/>
                  <a:pt x="1313552" y="494426"/>
                </a:cubicBezTo>
                <a:cubicBezTo>
                  <a:pt x="1211568" y="443432"/>
                  <a:pt x="995718" y="0"/>
                  <a:pt x="995718" y="0"/>
                </a:cubicBezTo>
                <a:cubicBezTo>
                  <a:pt x="995718" y="0"/>
                  <a:pt x="1074073" y="312491"/>
                  <a:pt x="957787" y="409059"/>
                </a:cubicBezTo>
                <a:cubicBezTo>
                  <a:pt x="780098" y="556613"/>
                  <a:pt x="466328" y="445270"/>
                  <a:pt x="466328" y="445270"/>
                </a:cubicBezTo>
                <a:cubicBezTo>
                  <a:pt x="466328" y="445270"/>
                  <a:pt x="719182" y="737973"/>
                  <a:pt x="584991" y="872165"/>
                </a:cubicBezTo>
                <a:cubicBezTo>
                  <a:pt x="450796" y="1006360"/>
                  <a:pt x="0" y="1025240"/>
                  <a:pt x="0" y="1025240"/>
                </a:cubicBezTo>
                <a:cubicBezTo>
                  <a:pt x="0" y="1025240"/>
                  <a:pt x="440441" y="1102147"/>
                  <a:pt x="519792" y="1312455"/>
                </a:cubicBezTo>
                <a:cubicBezTo>
                  <a:pt x="576308" y="1462244"/>
                  <a:pt x="278199" y="1801970"/>
                  <a:pt x="278199" y="1801970"/>
                </a:cubicBezTo>
                <a:cubicBezTo>
                  <a:pt x="278199" y="1801970"/>
                  <a:pt x="589258" y="1605932"/>
                  <a:pt x="731205" y="1641215"/>
                </a:cubicBezTo>
                <a:cubicBezTo>
                  <a:pt x="855802" y="1672187"/>
                  <a:pt x="917884" y="2122946"/>
                  <a:pt x="917884" y="2122946"/>
                </a:cubicBezTo>
                <a:cubicBezTo>
                  <a:pt x="917884" y="2122946"/>
                  <a:pt x="927920" y="1720215"/>
                  <a:pt x="1017189" y="1696209"/>
                </a:cubicBezTo>
                <a:cubicBezTo>
                  <a:pt x="1141657" y="1662735"/>
                  <a:pt x="1318050" y="1912565"/>
                  <a:pt x="1318050" y="1912565"/>
                </a:cubicBezTo>
                <a:cubicBezTo>
                  <a:pt x="1318050" y="1912565"/>
                  <a:pt x="1207981" y="1624667"/>
                  <a:pt x="1288260" y="1556646"/>
                </a:cubicBezTo>
                <a:cubicBezTo>
                  <a:pt x="1454528" y="1415767"/>
                  <a:pt x="1811330" y="1855568"/>
                  <a:pt x="1811330" y="1855568"/>
                </a:cubicBezTo>
                <a:cubicBezTo>
                  <a:pt x="1811330" y="1855568"/>
                  <a:pt x="1718579" y="1613469"/>
                  <a:pt x="1806246" y="1468081"/>
                </a:cubicBezTo>
                <a:cubicBezTo>
                  <a:pt x="1931413" y="1260497"/>
                  <a:pt x="2318868" y="1312414"/>
                  <a:pt x="2318868" y="1312414"/>
                </a:cubicBez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77" name="Google Shape;7377;p33"/>
          <p:cNvSpPr/>
          <p:nvPr/>
        </p:nvSpPr>
        <p:spPr>
          <a:xfrm>
            <a:off x="-46867" y="4930210"/>
            <a:ext cx="1738390" cy="1921979"/>
          </a:xfrm>
          <a:custGeom>
            <a:rect b="b" l="l" r="r" t="t"/>
            <a:pathLst>
              <a:path extrusionOk="0" h="1856985" w="1679604">
                <a:moveTo>
                  <a:pt x="902" y="1855836"/>
                </a:moveTo>
                <a:cubicBezTo>
                  <a:pt x="902" y="1855836"/>
                  <a:pt x="2290" y="1755892"/>
                  <a:pt x="45569" y="1698947"/>
                </a:cubicBezTo>
                <a:cubicBezTo>
                  <a:pt x="88851" y="1641998"/>
                  <a:pt x="251752" y="1464180"/>
                  <a:pt x="305398" y="1387804"/>
                </a:cubicBezTo>
                <a:cubicBezTo>
                  <a:pt x="359039" y="1311432"/>
                  <a:pt x="427133" y="1196526"/>
                  <a:pt x="449511" y="1155105"/>
                </a:cubicBezTo>
                <a:cubicBezTo>
                  <a:pt x="471889" y="1113689"/>
                  <a:pt x="528968" y="1041195"/>
                  <a:pt x="559086" y="929329"/>
                </a:cubicBezTo>
                <a:cubicBezTo>
                  <a:pt x="589208" y="817459"/>
                  <a:pt x="595365" y="651462"/>
                  <a:pt x="607024" y="582813"/>
                </a:cubicBezTo>
                <a:cubicBezTo>
                  <a:pt x="618682" y="514161"/>
                  <a:pt x="621905" y="402769"/>
                  <a:pt x="585087" y="299493"/>
                </a:cubicBezTo>
                <a:cubicBezTo>
                  <a:pt x="561195" y="232472"/>
                  <a:pt x="473363" y="93682"/>
                  <a:pt x="592382" y="11392"/>
                </a:cubicBezTo>
                <a:cubicBezTo>
                  <a:pt x="637575" y="-19852"/>
                  <a:pt x="768560" y="19375"/>
                  <a:pt x="860416" y="127018"/>
                </a:cubicBezTo>
                <a:cubicBezTo>
                  <a:pt x="952276" y="234662"/>
                  <a:pt x="959814" y="441963"/>
                  <a:pt x="959814" y="441963"/>
                </a:cubicBezTo>
                <a:cubicBezTo>
                  <a:pt x="959814" y="441963"/>
                  <a:pt x="1093617" y="392645"/>
                  <a:pt x="1187056" y="365894"/>
                </a:cubicBezTo>
                <a:cubicBezTo>
                  <a:pt x="1280495" y="339140"/>
                  <a:pt x="1463640" y="356256"/>
                  <a:pt x="1526208" y="460556"/>
                </a:cubicBezTo>
                <a:cubicBezTo>
                  <a:pt x="1554472" y="507672"/>
                  <a:pt x="1509760" y="626379"/>
                  <a:pt x="1509760" y="626379"/>
                </a:cubicBezTo>
                <a:cubicBezTo>
                  <a:pt x="1509760" y="626379"/>
                  <a:pt x="1607681" y="626335"/>
                  <a:pt x="1634730" y="701254"/>
                </a:cubicBezTo>
                <a:cubicBezTo>
                  <a:pt x="1652987" y="751823"/>
                  <a:pt x="1613988" y="852544"/>
                  <a:pt x="1613988" y="852544"/>
                </a:cubicBezTo>
                <a:cubicBezTo>
                  <a:pt x="1613988" y="852544"/>
                  <a:pt x="1675928" y="891273"/>
                  <a:pt x="1680247" y="972175"/>
                </a:cubicBezTo>
                <a:cubicBezTo>
                  <a:pt x="1684915" y="1059626"/>
                  <a:pt x="1624970" y="1101937"/>
                  <a:pt x="1624970" y="1101937"/>
                </a:cubicBezTo>
                <a:cubicBezTo>
                  <a:pt x="1624970" y="1101937"/>
                  <a:pt x="1710523" y="1188150"/>
                  <a:pt x="1647599" y="1277217"/>
                </a:cubicBezTo>
                <a:cubicBezTo>
                  <a:pt x="1584679" y="1366284"/>
                  <a:pt x="1404420" y="1434034"/>
                  <a:pt x="1373278" y="1458205"/>
                </a:cubicBezTo>
                <a:cubicBezTo>
                  <a:pt x="1325308" y="1495436"/>
                  <a:pt x="1255230" y="1546697"/>
                  <a:pt x="1173701" y="1589838"/>
                </a:cubicBezTo>
                <a:cubicBezTo>
                  <a:pt x="1092176" y="1632983"/>
                  <a:pt x="941164" y="1597189"/>
                  <a:pt x="915928" y="1639666"/>
                </a:cubicBezTo>
                <a:cubicBezTo>
                  <a:pt x="890692" y="1682139"/>
                  <a:pt x="868626" y="1857966"/>
                  <a:pt x="868626" y="1857966"/>
                </a:cubicBezTo>
                <a:lnTo>
                  <a:pt x="902" y="1855836"/>
                </a:lnTo>
                <a:close/>
              </a:path>
            </a:pathLst>
          </a:custGeom>
          <a:solidFill>
            <a:schemeClr val="lt1"/>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7378" name="Google Shape;7378;p33"/>
          <p:cNvPicPr preferRelativeResize="0"/>
          <p:nvPr/>
        </p:nvPicPr>
        <p:blipFill rotWithShape="1">
          <a:blip r:embed="rId3">
            <a:alphaModFix/>
          </a:blip>
          <a:srcRect b="30663" l="7816" r="34282" t="26861"/>
          <a:stretch/>
        </p:blipFill>
        <p:spPr>
          <a:xfrm>
            <a:off x="-55101" y="4927219"/>
            <a:ext cx="1748791" cy="1934600"/>
          </a:xfrm>
          <a:custGeom>
            <a:rect b="b" l="l" r="r" t="t"/>
            <a:pathLst>
              <a:path extrusionOk="0" h="4371978" w="2914652">
                <a:moveTo>
                  <a:pt x="139" y="-784"/>
                </a:moveTo>
                <a:lnTo>
                  <a:pt x="2914792" y="-784"/>
                </a:lnTo>
                <a:lnTo>
                  <a:pt x="2914792" y="4371195"/>
                </a:lnTo>
                <a:lnTo>
                  <a:pt x="139" y="4371195"/>
                </a:lnTo>
                <a:close/>
              </a:path>
            </a:pathLst>
          </a:custGeom>
          <a:noFill/>
          <a:ln>
            <a:noFill/>
          </a:ln>
        </p:spPr>
      </p:pic>
      <p:sp>
        <p:nvSpPr>
          <p:cNvPr id="7379" name="Google Shape;7379;p33"/>
          <p:cNvSpPr/>
          <p:nvPr/>
        </p:nvSpPr>
        <p:spPr>
          <a:xfrm>
            <a:off x="10114647" y="592575"/>
            <a:ext cx="1408786" cy="1418765"/>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1"/>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80" name="Google Shape;7380;p33"/>
          <p:cNvSpPr/>
          <p:nvPr/>
        </p:nvSpPr>
        <p:spPr>
          <a:xfrm>
            <a:off x="10567798" y="918699"/>
            <a:ext cx="502475" cy="766534"/>
          </a:xfrm>
          <a:prstGeom prst="rect">
            <a:avLst/>
          </a:prstGeom>
        </p:spPr>
        <p:txBody>
          <a:bodyPr>
            <a:prstTxWarp prst="textPlain"/>
          </a:bodyPr>
          <a:lstStyle/>
          <a:p>
            <a:pPr lvl="0" algn="ctr"/>
            <a:r>
              <a:rPr b="0" i="0">
                <a:ln>
                  <a:noFill/>
                </a:ln>
                <a:solidFill>
                  <a:schemeClr val="accent5"/>
                </a:solidFill>
                <a:latin typeface="Anton"/>
              </a:rPr>
              <a:t>#</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4" name="Shape 7384"/>
        <p:cNvGrpSpPr/>
        <p:nvPr/>
      </p:nvGrpSpPr>
      <p:grpSpPr>
        <a:xfrm>
          <a:off x="0" y="0"/>
          <a:ext cx="0" cy="0"/>
          <a:chOff x="0" y="0"/>
          <a:chExt cx="0" cy="0"/>
        </a:xfrm>
      </p:grpSpPr>
      <p:sp>
        <p:nvSpPr>
          <p:cNvPr id="7385" name="Google Shape;7385;p34"/>
          <p:cNvSpPr txBox="1"/>
          <p:nvPr>
            <p:ph type="title"/>
          </p:nvPr>
        </p:nvSpPr>
        <p:spPr>
          <a:xfrm>
            <a:off x="1980150" y="1139025"/>
            <a:ext cx="8231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990"/>
              <a:buNone/>
            </a:pPr>
            <a:r>
              <a:rPr lang="en"/>
              <a:t>Chart title.</a:t>
            </a:r>
            <a:endParaRPr/>
          </a:p>
        </p:txBody>
      </p:sp>
      <p:grpSp>
        <p:nvGrpSpPr>
          <p:cNvPr id="7386" name="Google Shape;7386;p34"/>
          <p:cNvGrpSpPr/>
          <p:nvPr/>
        </p:nvGrpSpPr>
        <p:grpSpPr>
          <a:xfrm>
            <a:off x="2599398" y="2308930"/>
            <a:ext cx="7536413" cy="2548525"/>
            <a:chOff x="2667200" y="2716275"/>
            <a:chExt cx="7036800" cy="2379575"/>
          </a:xfrm>
        </p:grpSpPr>
        <p:cxnSp>
          <p:nvCxnSpPr>
            <p:cNvPr id="7387" name="Google Shape;7387;p34"/>
            <p:cNvCxnSpPr/>
            <p:nvPr/>
          </p:nvCxnSpPr>
          <p:spPr>
            <a:xfrm>
              <a:off x="2667200" y="509585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7388" name="Google Shape;7388;p34"/>
            <p:cNvCxnSpPr/>
            <p:nvPr/>
          </p:nvCxnSpPr>
          <p:spPr>
            <a:xfrm>
              <a:off x="2667200" y="4619935"/>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7389" name="Google Shape;7389;p34"/>
            <p:cNvCxnSpPr/>
            <p:nvPr/>
          </p:nvCxnSpPr>
          <p:spPr>
            <a:xfrm>
              <a:off x="2667200" y="414402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7390" name="Google Shape;7390;p34"/>
            <p:cNvCxnSpPr/>
            <p:nvPr/>
          </p:nvCxnSpPr>
          <p:spPr>
            <a:xfrm>
              <a:off x="2667200" y="3668105"/>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7391" name="Google Shape;7391;p34"/>
            <p:cNvCxnSpPr/>
            <p:nvPr/>
          </p:nvCxnSpPr>
          <p:spPr>
            <a:xfrm>
              <a:off x="2667200" y="319219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7392" name="Google Shape;7392;p34"/>
            <p:cNvCxnSpPr/>
            <p:nvPr/>
          </p:nvCxnSpPr>
          <p:spPr>
            <a:xfrm>
              <a:off x="2667200" y="2716275"/>
              <a:ext cx="7036800" cy="0"/>
            </a:xfrm>
            <a:prstGeom prst="straightConnector1">
              <a:avLst/>
            </a:prstGeom>
            <a:noFill/>
            <a:ln cap="flat" cmpd="sng" w="9525">
              <a:solidFill>
                <a:schemeClr val="dk2"/>
              </a:solidFill>
              <a:prstDash val="solid"/>
              <a:round/>
              <a:headEnd len="med" w="med" type="none"/>
              <a:tailEnd len="med" w="med" type="none"/>
            </a:ln>
          </p:spPr>
        </p:cxnSp>
      </p:grpSp>
      <p:sp>
        <p:nvSpPr>
          <p:cNvPr id="7393" name="Google Shape;7393;p34"/>
          <p:cNvSpPr/>
          <p:nvPr/>
        </p:nvSpPr>
        <p:spPr>
          <a:xfrm flipH="1" rot="10800000">
            <a:off x="6132424" y="2552327"/>
            <a:ext cx="506100" cy="2300100"/>
          </a:xfrm>
          <a:prstGeom prst="roundRect">
            <a:avLst>
              <a:gd fmla="val 0" name="adj"/>
            </a:avLst>
          </a:prstGeom>
          <a:solidFill>
            <a:schemeClr val="accent3"/>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4" name="Google Shape;7394;p34"/>
          <p:cNvSpPr/>
          <p:nvPr/>
        </p:nvSpPr>
        <p:spPr>
          <a:xfrm flipH="1" rot="10800000">
            <a:off x="7594716" y="2313513"/>
            <a:ext cx="506100" cy="2538900"/>
          </a:xfrm>
          <a:prstGeom prst="roundRect">
            <a:avLst>
              <a:gd fmla="val 0" name="adj"/>
            </a:avLst>
          </a:prstGeom>
          <a:solidFill>
            <a:schemeClr val="accent4"/>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5" name="Google Shape;7395;p34"/>
          <p:cNvSpPr/>
          <p:nvPr/>
        </p:nvSpPr>
        <p:spPr>
          <a:xfrm flipH="1" rot="10800000">
            <a:off x="3207840" y="2595525"/>
            <a:ext cx="506100" cy="2256900"/>
          </a:xfrm>
          <a:prstGeom prst="roundRect">
            <a:avLst>
              <a:gd fmla="val 0" name="adj"/>
            </a:avLst>
          </a:prstGeom>
          <a:solidFill>
            <a:schemeClr val="accen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6" name="Google Shape;7396;p34"/>
          <p:cNvSpPr/>
          <p:nvPr/>
        </p:nvSpPr>
        <p:spPr>
          <a:xfrm flipH="1" rot="10800000">
            <a:off x="4670132" y="2960913"/>
            <a:ext cx="506100" cy="1891500"/>
          </a:xfrm>
          <a:prstGeom prst="roundRect">
            <a:avLst>
              <a:gd fmla="val 183" name="adj"/>
            </a:avLst>
          </a:prstGeom>
          <a:solidFill>
            <a:schemeClr val="accent2"/>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7" name="Google Shape;7397;p34"/>
          <p:cNvSpPr txBox="1"/>
          <p:nvPr/>
        </p:nvSpPr>
        <p:spPr>
          <a:xfrm>
            <a:off x="1980200" y="4745905"/>
            <a:ext cx="552000" cy="2538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1200">
                <a:solidFill>
                  <a:schemeClr val="dk1"/>
                </a:solidFill>
                <a:latin typeface="Anton"/>
                <a:ea typeface="Anton"/>
                <a:cs typeface="Anton"/>
                <a:sym typeface="Anton"/>
              </a:rPr>
              <a:t>0 %</a:t>
            </a:r>
            <a:endParaRPr sz="1200">
              <a:solidFill>
                <a:schemeClr val="dk1"/>
              </a:solidFill>
              <a:latin typeface="Anton"/>
              <a:ea typeface="Anton"/>
              <a:cs typeface="Anton"/>
              <a:sym typeface="Anton"/>
            </a:endParaRPr>
          </a:p>
        </p:txBody>
      </p:sp>
      <p:sp>
        <p:nvSpPr>
          <p:cNvPr id="7398" name="Google Shape;7398;p34"/>
          <p:cNvSpPr txBox="1"/>
          <p:nvPr/>
        </p:nvSpPr>
        <p:spPr>
          <a:xfrm>
            <a:off x="1980200" y="3224061"/>
            <a:ext cx="552000" cy="2538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1200">
                <a:solidFill>
                  <a:schemeClr val="dk1"/>
                </a:solidFill>
                <a:latin typeface="Anton"/>
                <a:ea typeface="Anton"/>
                <a:cs typeface="Anton"/>
                <a:sym typeface="Anton"/>
              </a:rPr>
              <a:t>60 %</a:t>
            </a:r>
            <a:endParaRPr sz="1200">
              <a:solidFill>
                <a:schemeClr val="dk1"/>
              </a:solidFill>
              <a:latin typeface="Anton"/>
              <a:ea typeface="Anton"/>
              <a:cs typeface="Anton"/>
              <a:sym typeface="Anton"/>
            </a:endParaRPr>
          </a:p>
        </p:txBody>
      </p:sp>
      <p:sp>
        <p:nvSpPr>
          <p:cNvPr id="7399" name="Google Shape;7399;p34"/>
          <p:cNvSpPr txBox="1"/>
          <p:nvPr/>
        </p:nvSpPr>
        <p:spPr>
          <a:xfrm>
            <a:off x="1980200" y="3731342"/>
            <a:ext cx="552000" cy="2538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1200">
                <a:solidFill>
                  <a:schemeClr val="dk1"/>
                </a:solidFill>
                <a:latin typeface="Anton"/>
                <a:ea typeface="Anton"/>
                <a:cs typeface="Anton"/>
                <a:sym typeface="Anton"/>
              </a:rPr>
              <a:t>40 %</a:t>
            </a:r>
            <a:endParaRPr sz="1200">
              <a:solidFill>
                <a:schemeClr val="dk1"/>
              </a:solidFill>
              <a:latin typeface="Anton"/>
              <a:ea typeface="Anton"/>
              <a:cs typeface="Anton"/>
              <a:sym typeface="Anton"/>
            </a:endParaRPr>
          </a:p>
        </p:txBody>
      </p:sp>
      <p:sp>
        <p:nvSpPr>
          <p:cNvPr id="7400" name="Google Shape;7400;p34"/>
          <p:cNvSpPr txBox="1"/>
          <p:nvPr/>
        </p:nvSpPr>
        <p:spPr>
          <a:xfrm>
            <a:off x="1980200" y="4238623"/>
            <a:ext cx="552000" cy="2538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1200">
                <a:solidFill>
                  <a:schemeClr val="dk1"/>
                </a:solidFill>
                <a:latin typeface="Anton"/>
                <a:ea typeface="Anton"/>
                <a:cs typeface="Anton"/>
                <a:sym typeface="Anton"/>
              </a:rPr>
              <a:t>20 %</a:t>
            </a:r>
            <a:endParaRPr sz="1200">
              <a:solidFill>
                <a:schemeClr val="dk1"/>
              </a:solidFill>
              <a:latin typeface="Anton"/>
              <a:ea typeface="Anton"/>
              <a:cs typeface="Anton"/>
              <a:sym typeface="Anton"/>
            </a:endParaRPr>
          </a:p>
        </p:txBody>
      </p:sp>
      <p:sp>
        <p:nvSpPr>
          <p:cNvPr id="7401" name="Google Shape;7401;p34"/>
          <p:cNvSpPr txBox="1"/>
          <p:nvPr/>
        </p:nvSpPr>
        <p:spPr>
          <a:xfrm>
            <a:off x="1980200" y="2716781"/>
            <a:ext cx="552000" cy="2538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1200">
                <a:solidFill>
                  <a:schemeClr val="dk1"/>
                </a:solidFill>
                <a:latin typeface="Anton"/>
                <a:ea typeface="Anton"/>
                <a:cs typeface="Anton"/>
                <a:sym typeface="Anton"/>
              </a:rPr>
              <a:t>80 %</a:t>
            </a:r>
            <a:endParaRPr sz="1200">
              <a:solidFill>
                <a:schemeClr val="dk1"/>
              </a:solidFill>
              <a:latin typeface="Anton"/>
              <a:ea typeface="Anton"/>
              <a:cs typeface="Anton"/>
              <a:sym typeface="Anton"/>
            </a:endParaRPr>
          </a:p>
        </p:txBody>
      </p:sp>
      <p:sp>
        <p:nvSpPr>
          <p:cNvPr id="7402" name="Google Shape;7402;p34"/>
          <p:cNvSpPr/>
          <p:nvPr/>
        </p:nvSpPr>
        <p:spPr>
          <a:xfrm flipH="1" rot="10800000">
            <a:off x="9057008" y="3569020"/>
            <a:ext cx="506100" cy="1283400"/>
          </a:xfrm>
          <a:prstGeom prst="roundRect">
            <a:avLst>
              <a:gd fmla="val 0" name="adj"/>
            </a:avLst>
          </a:prstGeom>
          <a:solidFill>
            <a:schemeClr val="accen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3" name="Google Shape;7403;p34"/>
          <p:cNvSpPr txBox="1"/>
          <p:nvPr>
            <p:ph idx="4294967295" type="title"/>
          </p:nvPr>
        </p:nvSpPr>
        <p:spPr>
          <a:xfrm>
            <a:off x="2523431" y="4953800"/>
            <a:ext cx="1529400" cy="3240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400">
                <a:latin typeface="Oxygen"/>
                <a:ea typeface="Oxygen"/>
                <a:cs typeface="Oxygen"/>
                <a:sym typeface="Oxygen"/>
              </a:rPr>
              <a:t>Title One</a:t>
            </a:r>
            <a:endParaRPr sz="1400">
              <a:latin typeface="Oxygen"/>
              <a:ea typeface="Oxygen"/>
              <a:cs typeface="Oxygen"/>
              <a:sym typeface="Oxygen"/>
            </a:endParaRPr>
          </a:p>
        </p:txBody>
      </p:sp>
      <p:sp>
        <p:nvSpPr>
          <p:cNvPr id="7404" name="Google Shape;7404;p34"/>
          <p:cNvSpPr txBox="1"/>
          <p:nvPr>
            <p:ph idx="4294967295" type="title"/>
          </p:nvPr>
        </p:nvSpPr>
        <p:spPr>
          <a:xfrm>
            <a:off x="4052717" y="4953800"/>
            <a:ext cx="1529400" cy="3240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400">
                <a:latin typeface="Oxygen"/>
                <a:ea typeface="Oxygen"/>
                <a:cs typeface="Oxygen"/>
                <a:sym typeface="Oxygen"/>
              </a:rPr>
              <a:t>Title Two</a:t>
            </a:r>
            <a:endParaRPr sz="1400">
              <a:latin typeface="Oxygen"/>
              <a:ea typeface="Oxygen"/>
              <a:cs typeface="Oxygen"/>
              <a:sym typeface="Oxygen"/>
            </a:endParaRPr>
          </a:p>
        </p:txBody>
      </p:sp>
      <p:sp>
        <p:nvSpPr>
          <p:cNvPr id="7405" name="Google Shape;7405;p34"/>
          <p:cNvSpPr txBox="1"/>
          <p:nvPr>
            <p:ph idx="4294967295" type="title"/>
          </p:nvPr>
        </p:nvSpPr>
        <p:spPr>
          <a:xfrm>
            <a:off x="5602903" y="4953800"/>
            <a:ext cx="1529400" cy="3240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400">
                <a:latin typeface="Oxygen"/>
                <a:ea typeface="Oxygen"/>
                <a:cs typeface="Oxygen"/>
                <a:sym typeface="Oxygen"/>
              </a:rPr>
              <a:t>Title Three</a:t>
            </a:r>
            <a:endParaRPr sz="1400">
              <a:latin typeface="Oxygen"/>
              <a:ea typeface="Oxygen"/>
              <a:cs typeface="Oxygen"/>
              <a:sym typeface="Oxygen"/>
            </a:endParaRPr>
          </a:p>
        </p:txBody>
      </p:sp>
      <p:sp>
        <p:nvSpPr>
          <p:cNvPr id="7406" name="Google Shape;7406;p34"/>
          <p:cNvSpPr txBox="1"/>
          <p:nvPr>
            <p:ph idx="4294967295" type="title"/>
          </p:nvPr>
        </p:nvSpPr>
        <p:spPr>
          <a:xfrm>
            <a:off x="7132189" y="4953800"/>
            <a:ext cx="1529400" cy="3240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400">
                <a:latin typeface="Oxygen"/>
                <a:ea typeface="Oxygen"/>
                <a:cs typeface="Oxygen"/>
                <a:sym typeface="Oxygen"/>
              </a:rPr>
              <a:t>Title Four</a:t>
            </a:r>
            <a:endParaRPr sz="1400">
              <a:latin typeface="Oxygen"/>
              <a:ea typeface="Oxygen"/>
              <a:cs typeface="Oxygen"/>
              <a:sym typeface="Oxygen"/>
            </a:endParaRPr>
          </a:p>
        </p:txBody>
      </p:sp>
      <p:sp>
        <p:nvSpPr>
          <p:cNvPr id="7407" name="Google Shape;7407;p34"/>
          <p:cNvSpPr txBox="1"/>
          <p:nvPr>
            <p:ph idx="4294967295" type="title"/>
          </p:nvPr>
        </p:nvSpPr>
        <p:spPr>
          <a:xfrm>
            <a:off x="8682375" y="4953800"/>
            <a:ext cx="1529400" cy="3240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400">
                <a:latin typeface="Oxygen"/>
                <a:ea typeface="Oxygen"/>
                <a:cs typeface="Oxygen"/>
                <a:sym typeface="Oxygen"/>
              </a:rPr>
              <a:t>Title Five</a:t>
            </a:r>
            <a:endParaRPr sz="1400">
              <a:latin typeface="Oxygen"/>
              <a:ea typeface="Oxygen"/>
              <a:cs typeface="Oxygen"/>
              <a:sym typeface="Oxygen"/>
            </a:endParaRPr>
          </a:p>
        </p:txBody>
      </p:sp>
      <p:sp>
        <p:nvSpPr>
          <p:cNvPr id="7408" name="Google Shape;7408;p34"/>
          <p:cNvSpPr txBox="1"/>
          <p:nvPr/>
        </p:nvSpPr>
        <p:spPr>
          <a:xfrm>
            <a:off x="1980200" y="2209500"/>
            <a:ext cx="552000" cy="2538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1200">
                <a:solidFill>
                  <a:schemeClr val="dk1"/>
                </a:solidFill>
                <a:latin typeface="Anton"/>
                <a:ea typeface="Anton"/>
                <a:cs typeface="Anton"/>
                <a:sym typeface="Anton"/>
              </a:rPr>
              <a:t>100 %</a:t>
            </a:r>
            <a:endParaRPr sz="1200">
              <a:solidFill>
                <a:schemeClr val="dk1"/>
              </a:solidFill>
              <a:latin typeface="Anton"/>
              <a:ea typeface="Anton"/>
              <a:cs typeface="Anton"/>
              <a:sym typeface="Anton"/>
            </a:endParaRPr>
          </a:p>
        </p:txBody>
      </p:sp>
      <p:grpSp>
        <p:nvGrpSpPr>
          <p:cNvPr id="7409" name="Google Shape;7409;p34"/>
          <p:cNvGrpSpPr/>
          <p:nvPr/>
        </p:nvGrpSpPr>
        <p:grpSpPr>
          <a:xfrm>
            <a:off x="-152399" y="101205"/>
            <a:ext cx="2187100" cy="3111751"/>
            <a:chOff x="-2408" y="3049806"/>
            <a:chExt cx="2677644" cy="3809686"/>
          </a:xfrm>
        </p:grpSpPr>
        <p:pic>
          <p:nvPicPr>
            <p:cNvPr id="7410" name="Google Shape;7410;p34"/>
            <p:cNvPicPr preferRelativeResize="0"/>
            <p:nvPr/>
          </p:nvPicPr>
          <p:blipFill rotWithShape="1">
            <a:blip r:embed="rId3">
              <a:alphaModFix/>
            </a:blip>
            <a:srcRect b="6" l="40486" r="17" t="32201"/>
            <a:stretch/>
          </p:blipFill>
          <p:spPr>
            <a:xfrm flipH="1">
              <a:off x="-2408" y="3049806"/>
              <a:ext cx="2677644" cy="3809686"/>
            </a:xfrm>
            <a:custGeom>
              <a:rect b="b" l="l" r="r" t="t"/>
              <a:pathLst>
                <a:path extrusionOk="0" h="5602479" w="4481413">
                  <a:moveTo>
                    <a:pt x="2035" y="670"/>
                  </a:moveTo>
                  <a:lnTo>
                    <a:pt x="4483449" y="670"/>
                  </a:lnTo>
                  <a:lnTo>
                    <a:pt x="4483449" y="5603150"/>
                  </a:lnTo>
                  <a:lnTo>
                    <a:pt x="2035" y="5603150"/>
                  </a:lnTo>
                  <a:close/>
                </a:path>
              </a:pathLst>
            </a:custGeom>
            <a:noFill/>
            <a:ln>
              <a:noFill/>
            </a:ln>
          </p:spPr>
        </p:pic>
        <p:grpSp>
          <p:nvGrpSpPr>
            <p:cNvPr id="7411" name="Google Shape;7411;p34"/>
            <p:cNvGrpSpPr/>
            <p:nvPr/>
          </p:nvGrpSpPr>
          <p:grpSpPr>
            <a:xfrm flipH="1">
              <a:off x="1696170" y="3127260"/>
              <a:ext cx="890355" cy="1404997"/>
              <a:chOff x="2953150" y="1639060"/>
              <a:chExt cx="887426" cy="1400376"/>
            </a:xfrm>
          </p:grpSpPr>
          <p:sp>
            <p:nvSpPr>
              <p:cNvPr id="7412" name="Google Shape;7412;p34"/>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13" name="Google Shape;7413;p34"/>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14" name="Google Shape;7414;p34"/>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15" name="Google Shape;7415;p34"/>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16" name="Google Shape;7416;p34"/>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107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17" name="Google Shape;7417;p34"/>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18" name="Google Shape;7418;p34"/>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19" name="Google Shape;7419;p34"/>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420" name="Google Shape;7420;p34"/>
              <p:cNvGrpSpPr/>
              <p:nvPr/>
            </p:nvGrpSpPr>
            <p:grpSpPr>
              <a:xfrm>
                <a:off x="3237582" y="1997211"/>
                <a:ext cx="309217" cy="664158"/>
                <a:chOff x="3237582" y="1997211"/>
                <a:chExt cx="309217" cy="664158"/>
              </a:xfrm>
            </p:grpSpPr>
            <p:sp>
              <p:nvSpPr>
                <p:cNvPr id="7421" name="Google Shape;7421;p34"/>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22" name="Google Shape;7422;p34"/>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23" name="Google Shape;7423;p34"/>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24" name="Google Shape;7424;p34"/>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425" name="Google Shape;7425;p34"/>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426" name="Google Shape;7426;p34"/>
              <p:cNvGrpSpPr/>
              <p:nvPr/>
            </p:nvGrpSpPr>
            <p:grpSpPr>
              <a:xfrm>
                <a:off x="3035610" y="1766743"/>
                <a:ext cx="206238" cy="627872"/>
                <a:chOff x="3035610" y="1766743"/>
                <a:chExt cx="206238" cy="627872"/>
              </a:xfrm>
            </p:grpSpPr>
            <p:sp>
              <p:nvSpPr>
                <p:cNvPr id="7427" name="Google Shape;7427;p34"/>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28" name="Google Shape;7428;p34"/>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29" name="Google Shape;7429;p34"/>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430" name="Google Shape;7430;p34"/>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31" name="Google Shape;7431;p34"/>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432" name="Google Shape;7432;p34"/>
              <p:cNvGrpSpPr/>
              <p:nvPr/>
            </p:nvGrpSpPr>
            <p:grpSpPr>
              <a:xfrm>
                <a:off x="3230264" y="2655338"/>
                <a:ext cx="77149" cy="261865"/>
                <a:chOff x="3230264" y="2655338"/>
                <a:chExt cx="77149" cy="261865"/>
              </a:xfrm>
            </p:grpSpPr>
            <p:sp>
              <p:nvSpPr>
                <p:cNvPr id="7433" name="Google Shape;7433;p34"/>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34" name="Google Shape;7434;p34"/>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35" name="Google Shape;7435;p34"/>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36" name="Google Shape;7436;p34"/>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37" name="Google Shape;7437;p34"/>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38" name="Google Shape;7438;p34"/>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7439" name="Google Shape;7439;p34"/>
            <p:cNvPicPr preferRelativeResize="0"/>
            <p:nvPr/>
          </p:nvPicPr>
          <p:blipFill rotWithShape="1">
            <a:blip r:embed="rId4">
              <a:alphaModFix/>
            </a:blip>
            <a:srcRect b="36500" l="47294" r="35417" t="49209"/>
            <a:stretch/>
          </p:blipFill>
          <p:spPr>
            <a:xfrm flipH="1">
              <a:off x="1593501" y="4005617"/>
              <a:ext cx="776698" cy="802623"/>
            </a:xfrm>
            <a:custGeom>
              <a:rect b="b" l="l" r="r" t="t"/>
              <a:pathLst>
                <a:path extrusionOk="0" h="800621" w="774761">
                  <a:moveTo>
                    <a:pt x="403616" y="634"/>
                  </a:moveTo>
                  <a:cubicBezTo>
                    <a:pt x="394521" y="-550"/>
                    <a:pt x="384413" y="-118"/>
                    <a:pt x="373113" y="2291"/>
                  </a:cubicBezTo>
                  <a:cubicBezTo>
                    <a:pt x="316399" y="14387"/>
                    <a:pt x="296239" y="97284"/>
                    <a:pt x="312432" y="190808"/>
                  </a:cubicBezTo>
                  <a:cubicBezTo>
                    <a:pt x="328624" y="284328"/>
                    <a:pt x="407886" y="362477"/>
                    <a:pt x="490549" y="436809"/>
                  </a:cubicBezTo>
                  <a:cubicBezTo>
                    <a:pt x="573171" y="511137"/>
                    <a:pt x="494921" y="540785"/>
                    <a:pt x="458488" y="595779"/>
                  </a:cubicBezTo>
                  <a:cubicBezTo>
                    <a:pt x="422055" y="650777"/>
                    <a:pt x="232805" y="631184"/>
                    <a:pt x="203739" y="565932"/>
                  </a:cubicBezTo>
                  <a:cubicBezTo>
                    <a:pt x="174633" y="500681"/>
                    <a:pt x="162408" y="378346"/>
                    <a:pt x="132330" y="358628"/>
                  </a:cubicBezTo>
                  <a:cubicBezTo>
                    <a:pt x="102252" y="338913"/>
                    <a:pt x="88772" y="310374"/>
                    <a:pt x="34608" y="348196"/>
                  </a:cubicBezTo>
                  <a:cubicBezTo>
                    <a:pt x="-19556" y="386017"/>
                    <a:pt x="-3606" y="593516"/>
                    <a:pt x="37685" y="671580"/>
                  </a:cubicBezTo>
                  <a:cubicBezTo>
                    <a:pt x="78976" y="749645"/>
                    <a:pt x="199934" y="803517"/>
                    <a:pt x="282394" y="800501"/>
                  </a:cubicBezTo>
                  <a:cubicBezTo>
                    <a:pt x="364814" y="797485"/>
                    <a:pt x="622559" y="690724"/>
                    <a:pt x="723803" y="599451"/>
                  </a:cubicBezTo>
                  <a:cubicBezTo>
                    <a:pt x="825046" y="508178"/>
                    <a:pt x="751208" y="340953"/>
                    <a:pt x="709269" y="309787"/>
                  </a:cubicBezTo>
                  <a:cubicBezTo>
                    <a:pt x="667371" y="278624"/>
                    <a:pt x="535321" y="185963"/>
                    <a:pt x="506499" y="138158"/>
                  </a:cubicBezTo>
                  <a:cubicBezTo>
                    <a:pt x="481279" y="96333"/>
                    <a:pt x="467279" y="8920"/>
                    <a:pt x="403616" y="634"/>
                  </a:cubicBezTo>
                  <a:close/>
                </a:path>
              </a:pathLst>
            </a:cu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3" name="Shape 7443"/>
        <p:cNvGrpSpPr/>
        <p:nvPr/>
      </p:nvGrpSpPr>
      <p:grpSpPr>
        <a:xfrm>
          <a:off x="0" y="0"/>
          <a:ext cx="0" cy="0"/>
          <a:chOff x="0" y="0"/>
          <a:chExt cx="0" cy="0"/>
        </a:xfrm>
      </p:grpSpPr>
      <p:sp>
        <p:nvSpPr>
          <p:cNvPr id="7444" name="Google Shape;7444;p35"/>
          <p:cNvSpPr txBox="1"/>
          <p:nvPr>
            <p:ph type="title"/>
          </p:nvPr>
        </p:nvSpPr>
        <p:spPr>
          <a:xfrm>
            <a:off x="1996125" y="1187150"/>
            <a:ext cx="7954800" cy="4694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SzPts val="990"/>
              <a:buNone/>
            </a:pPr>
            <a:r>
              <a:rPr lang="en"/>
              <a:t>Very interesting facts!</a:t>
            </a:r>
            <a:endParaRPr/>
          </a:p>
        </p:txBody>
      </p:sp>
      <p:sp>
        <p:nvSpPr>
          <p:cNvPr id="7445" name="Google Shape;7445;p35"/>
          <p:cNvSpPr txBox="1"/>
          <p:nvPr>
            <p:ph idx="4294967295" type="subTitle"/>
          </p:nvPr>
        </p:nvSpPr>
        <p:spPr>
          <a:xfrm>
            <a:off x="202350" y="6408400"/>
            <a:ext cx="11787300" cy="381300"/>
          </a:xfrm>
          <a:prstGeom prst="rect">
            <a:avLst/>
          </a:prstGeom>
        </p:spPr>
        <p:txBody>
          <a:bodyPr anchorCtr="0" anchor="ctr" bIns="121900" lIns="121900" spcFirstLastPara="1" rIns="121900" wrap="square" tIns="121900">
            <a:normAutofit fontScale="77500" lnSpcReduction="20000"/>
          </a:bodyPr>
          <a:lstStyle/>
          <a:p>
            <a:pPr indent="0" lvl="0" marL="0" rtl="0" algn="ctr">
              <a:spcBef>
                <a:spcPts val="0"/>
              </a:spcBef>
              <a:spcAft>
                <a:spcPts val="1600"/>
              </a:spcAft>
              <a:buNone/>
            </a:pPr>
            <a:r>
              <a:rPr lang="en" sz="1200"/>
              <a:t>This is where you section ends. Duplicate this set of slides as many times you need to go over all your sections.</a:t>
            </a:r>
            <a:endParaRPr sz="1200"/>
          </a:p>
        </p:txBody>
      </p:sp>
      <p:sp>
        <p:nvSpPr>
          <p:cNvPr id="7446" name="Google Shape;7446;p35"/>
          <p:cNvSpPr/>
          <p:nvPr/>
        </p:nvSpPr>
        <p:spPr>
          <a:xfrm>
            <a:off x="9664774" y="5114701"/>
            <a:ext cx="1257251" cy="1266157"/>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47" name="Google Shape;7447;p35"/>
          <p:cNvSpPr/>
          <p:nvPr/>
        </p:nvSpPr>
        <p:spPr>
          <a:xfrm>
            <a:off x="10060525" y="5446295"/>
            <a:ext cx="591849" cy="602950"/>
          </a:xfrm>
          <a:prstGeom prst="rect">
            <a:avLst/>
          </a:prstGeom>
        </p:spPr>
        <p:txBody>
          <a:bodyPr>
            <a:prstTxWarp prst="textPlain"/>
          </a:bodyPr>
          <a:lstStyle/>
          <a:p>
            <a:pPr lvl="0" algn="ctr"/>
            <a:r>
              <a:rPr b="0" i="0">
                <a:ln>
                  <a:noFill/>
                </a:ln>
                <a:solidFill>
                  <a:schemeClr val="accent5"/>
                </a:solidFill>
                <a:latin typeface="Anton"/>
              </a:rPr>
              <a:t>Hi!</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1" name="Shape 7451"/>
        <p:cNvGrpSpPr/>
        <p:nvPr/>
      </p:nvGrpSpPr>
      <p:grpSpPr>
        <a:xfrm>
          <a:off x="0" y="0"/>
          <a:ext cx="0" cy="0"/>
          <a:chOff x="0" y="0"/>
          <a:chExt cx="0" cy="0"/>
        </a:xfrm>
      </p:grpSpPr>
      <p:pic>
        <p:nvPicPr>
          <p:cNvPr id="7452" name="Google Shape;7452;p36"/>
          <p:cNvPicPr preferRelativeResize="0"/>
          <p:nvPr/>
        </p:nvPicPr>
        <p:blipFill rotWithShape="1">
          <a:blip r:embed="rId3">
            <a:alphaModFix/>
          </a:blip>
          <a:srcRect b="2185" l="0" r="0" t="13418"/>
          <a:stretch/>
        </p:blipFill>
        <p:spPr>
          <a:xfrm>
            <a:off x="0" y="0"/>
            <a:ext cx="12192000" cy="6857999"/>
          </a:xfrm>
          <a:prstGeom prst="rect">
            <a:avLst/>
          </a:prstGeom>
          <a:noFill/>
          <a:ln>
            <a:noFill/>
          </a:ln>
        </p:spPr>
      </p:pic>
      <p:grpSp>
        <p:nvGrpSpPr>
          <p:cNvPr id="7453" name="Google Shape;7453;p36"/>
          <p:cNvGrpSpPr/>
          <p:nvPr/>
        </p:nvGrpSpPr>
        <p:grpSpPr>
          <a:xfrm rot="10800000">
            <a:off x="666741" y="2476496"/>
            <a:ext cx="2675384" cy="2598553"/>
            <a:chOff x="1440485" y="2216846"/>
            <a:chExt cx="2675384" cy="2598553"/>
          </a:xfrm>
        </p:grpSpPr>
        <p:sp>
          <p:nvSpPr>
            <p:cNvPr id="7454" name="Google Shape;7454;p36"/>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55" name="Google Shape;7455;p36"/>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56" name="Google Shape;7456;p36"/>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57" name="Google Shape;7457;p36"/>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58" name="Google Shape;7458;p36"/>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59" name="Google Shape;7459;p36"/>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60" name="Google Shape;7460;p36"/>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61" name="Google Shape;7461;p36"/>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62" name="Google Shape;7462;p36"/>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63" name="Google Shape;7463;p36"/>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64" name="Google Shape;7464;p36"/>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65" name="Google Shape;7465;p36"/>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66" name="Google Shape;7466;p36"/>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67" name="Google Shape;7467;p36"/>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68" name="Google Shape;7468;p36"/>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69" name="Google Shape;7469;p36"/>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70" name="Google Shape;7470;p36"/>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71" name="Google Shape;7471;p36"/>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72" name="Google Shape;7472;p36"/>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73" name="Google Shape;7473;p36"/>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74" name="Google Shape;7474;p36"/>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75" name="Google Shape;7475;p36"/>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76" name="Google Shape;7476;p36"/>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77" name="Google Shape;7477;p36"/>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78" name="Google Shape;7478;p36"/>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79" name="Google Shape;7479;p36"/>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80" name="Google Shape;7480;p36"/>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81" name="Google Shape;7481;p36"/>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82" name="Google Shape;7482;p36"/>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83" name="Google Shape;7483;p36"/>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84" name="Google Shape;7484;p36"/>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85" name="Google Shape;7485;p36"/>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86" name="Google Shape;7486;p36"/>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87" name="Google Shape;7487;p36"/>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88" name="Google Shape;7488;p36"/>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89" name="Google Shape;7489;p36"/>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90" name="Google Shape;7490;p36"/>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91" name="Google Shape;7491;p36"/>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92" name="Google Shape;7492;p36"/>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93" name="Google Shape;7493;p36"/>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94" name="Google Shape;7494;p36"/>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95" name="Google Shape;7495;p36"/>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96" name="Google Shape;7496;p36"/>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97" name="Google Shape;7497;p36"/>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98" name="Google Shape;7498;p36"/>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99" name="Google Shape;7499;p36"/>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00" name="Google Shape;7500;p36"/>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01" name="Google Shape;7501;p36"/>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02" name="Google Shape;7502;p36"/>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03" name="Google Shape;7503;p36"/>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04" name="Google Shape;7504;p36"/>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05" name="Google Shape;7505;p36"/>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06" name="Google Shape;7506;p36"/>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07" name="Google Shape;7507;p36"/>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08" name="Google Shape;7508;p36"/>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09" name="Google Shape;7509;p36"/>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10" name="Google Shape;7510;p36"/>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11" name="Google Shape;7511;p36"/>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12" name="Google Shape;7512;p36"/>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13" name="Google Shape;7513;p36"/>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14" name="Google Shape;7514;p36"/>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15" name="Google Shape;7515;p36"/>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16" name="Google Shape;7516;p36"/>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17" name="Google Shape;7517;p36"/>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18" name="Google Shape;7518;p36"/>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19" name="Google Shape;7519;p36"/>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20" name="Google Shape;7520;p36"/>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21" name="Google Shape;7521;p36"/>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22" name="Google Shape;7522;p36"/>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23" name="Google Shape;7523;p36"/>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24" name="Google Shape;7524;p36"/>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25" name="Google Shape;7525;p36"/>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26" name="Google Shape;7526;p36"/>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27" name="Google Shape;7527;p36"/>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28" name="Google Shape;7528;p36"/>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29" name="Google Shape;7529;p36"/>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30" name="Google Shape;7530;p36"/>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31" name="Google Shape;7531;p36"/>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32" name="Google Shape;7532;p36"/>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33" name="Google Shape;7533;p36"/>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34" name="Google Shape;7534;p36"/>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35" name="Google Shape;7535;p36"/>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36" name="Google Shape;7536;p36"/>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37" name="Google Shape;7537;p36"/>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38" name="Google Shape;7538;p36"/>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39" name="Google Shape;7539;p36"/>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40" name="Google Shape;7540;p36"/>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41" name="Google Shape;7541;p36"/>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42" name="Google Shape;7542;p36"/>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43" name="Google Shape;7543;p36"/>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44" name="Google Shape;7544;p36"/>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45" name="Google Shape;7545;p36"/>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46" name="Google Shape;7546;p36"/>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47" name="Google Shape;7547;p36"/>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48" name="Google Shape;7548;p36"/>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49" name="Google Shape;7549;p36"/>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50" name="Google Shape;7550;p36"/>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51" name="Google Shape;7551;p36"/>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52" name="Google Shape;7552;p36"/>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53" name="Google Shape;7553;p36"/>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54" name="Google Shape;7554;p36"/>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55" name="Google Shape;7555;p36"/>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56" name="Google Shape;7556;p36"/>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57" name="Google Shape;7557;p36"/>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58" name="Google Shape;7558;p36"/>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59" name="Google Shape;7559;p36"/>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60" name="Google Shape;7560;p36"/>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61" name="Google Shape;7561;p36"/>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62" name="Google Shape;7562;p36"/>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63" name="Google Shape;7563;p36"/>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64" name="Google Shape;7564;p36"/>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65" name="Google Shape;7565;p36"/>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66" name="Google Shape;7566;p36"/>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67" name="Google Shape;7567;p36"/>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68" name="Google Shape;7568;p36"/>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69" name="Google Shape;7569;p36"/>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70" name="Google Shape;7570;p36"/>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71" name="Google Shape;7571;p36"/>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72" name="Google Shape;7572;p36"/>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73" name="Google Shape;7573;p36"/>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74" name="Google Shape;7574;p36"/>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75" name="Google Shape;7575;p36"/>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76" name="Google Shape;7576;p36"/>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77" name="Google Shape;7577;p36"/>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78" name="Google Shape;7578;p36"/>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79" name="Google Shape;7579;p36"/>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0" name="Google Shape;7580;p36"/>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1" name="Google Shape;7581;p36"/>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2" name="Google Shape;7582;p36"/>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3" name="Google Shape;7583;p36"/>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4" name="Google Shape;7584;p36"/>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5" name="Google Shape;7585;p36"/>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6" name="Google Shape;7586;p36"/>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7" name="Google Shape;7587;p36"/>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8" name="Google Shape;7588;p36"/>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9" name="Google Shape;7589;p36"/>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90" name="Google Shape;7590;p36"/>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91" name="Google Shape;7591;p36"/>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92" name="Google Shape;7592;p36"/>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93" name="Google Shape;7593;p36"/>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94" name="Google Shape;7594;p36"/>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95" name="Google Shape;7595;p36"/>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96" name="Google Shape;7596;p36"/>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97" name="Google Shape;7597;p36"/>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98" name="Google Shape;7598;p36"/>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99" name="Google Shape;7599;p36"/>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00" name="Google Shape;7600;p36"/>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01" name="Google Shape;7601;p36"/>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02" name="Google Shape;7602;p36"/>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03" name="Google Shape;7603;p36"/>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04" name="Google Shape;7604;p36"/>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05" name="Google Shape;7605;p36"/>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06" name="Google Shape;7606;p36"/>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07" name="Google Shape;7607;p36"/>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08" name="Google Shape;7608;p36"/>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09" name="Google Shape;7609;p36"/>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10" name="Google Shape;7610;p36"/>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11" name="Google Shape;7611;p36"/>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12" name="Google Shape;7612;p36"/>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13" name="Google Shape;7613;p36"/>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14" name="Google Shape;7614;p36"/>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15" name="Google Shape;7615;p36"/>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16" name="Google Shape;7616;p36"/>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17" name="Google Shape;7617;p36"/>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18" name="Google Shape;7618;p36"/>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19" name="Google Shape;7619;p36"/>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20" name="Google Shape;7620;p36"/>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21" name="Google Shape;7621;p36"/>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22" name="Google Shape;7622;p36"/>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23" name="Google Shape;7623;p36"/>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24" name="Google Shape;7624;p36"/>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25" name="Google Shape;7625;p36"/>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26" name="Google Shape;7626;p36"/>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27" name="Google Shape;7627;p36"/>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28" name="Google Shape;7628;p36"/>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29" name="Google Shape;7629;p36"/>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30" name="Google Shape;7630;p36"/>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31" name="Google Shape;7631;p36"/>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32" name="Google Shape;7632;p36"/>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33" name="Google Shape;7633;p36"/>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34" name="Google Shape;7634;p36"/>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35" name="Google Shape;7635;p36"/>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36" name="Google Shape;7636;p36"/>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37" name="Google Shape;7637;p36"/>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38" name="Google Shape;7638;p36"/>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39" name="Google Shape;7639;p36"/>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40" name="Google Shape;7640;p36"/>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41" name="Google Shape;7641;p36"/>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42" name="Google Shape;7642;p36"/>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43" name="Google Shape;7643;p36"/>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44" name="Google Shape;7644;p36"/>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45" name="Google Shape;7645;p36"/>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46" name="Google Shape;7646;p36"/>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47" name="Google Shape;7647;p36"/>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48" name="Google Shape;7648;p36"/>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49" name="Google Shape;7649;p36"/>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650" name="Google Shape;7650;p36"/>
          <p:cNvGrpSpPr/>
          <p:nvPr/>
        </p:nvGrpSpPr>
        <p:grpSpPr>
          <a:xfrm flipH="1">
            <a:off x="-1244184" y="1948339"/>
            <a:ext cx="5407883" cy="5311823"/>
            <a:chOff x="6810063" y="1400839"/>
            <a:chExt cx="5299249" cy="5205118"/>
          </a:xfrm>
        </p:grpSpPr>
        <p:grpSp>
          <p:nvGrpSpPr>
            <p:cNvPr id="7651" name="Google Shape;7651;p36"/>
            <p:cNvGrpSpPr/>
            <p:nvPr/>
          </p:nvGrpSpPr>
          <p:grpSpPr>
            <a:xfrm>
              <a:off x="8063555" y="2025179"/>
              <a:ext cx="3100600" cy="2738430"/>
              <a:chOff x="5599794" y="1919818"/>
              <a:chExt cx="1993186" cy="1760369"/>
            </a:xfrm>
          </p:grpSpPr>
          <p:sp>
            <p:nvSpPr>
              <p:cNvPr id="7652" name="Google Shape;7652;p36"/>
              <p:cNvSpPr/>
              <p:nvPr/>
            </p:nvSpPr>
            <p:spPr>
              <a:xfrm>
                <a:off x="5614184" y="1928519"/>
                <a:ext cx="1960449" cy="1239420"/>
              </a:xfrm>
              <a:custGeom>
                <a:rect b="b" l="l" r="r" t="t"/>
                <a:pathLst>
                  <a:path extrusionOk="0" h="1239420" w="1960449">
                    <a:moveTo>
                      <a:pt x="224264" y="1000335"/>
                    </a:moveTo>
                    <a:cubicBezTo>
                      <a:pt x="224264" y="1000335"/>
                      <a:pt x="138565" y="1127868"/>
                      <a:pt x="54000" y="1052953"/>
                    </a:cubicBezTo>
                    <a:cubicBezTo>
                      <a:pt x="-30606" y="978038"/>
                      <a:pt x="2467" y="630272"/>
                      <a:pt x="31088" y="493879"/>
                    </a:cubicBezTo>
                    <a:cubicBezTo>
                      <a:pt x="59667" y="357481"/>
                      <a:pt x="159090" y="-11137"/>
                      <a:pt x="351902" y="258"/>
                    </a:cubicBezTo>
                    <a:cubicBezTo>
                      <a:pt x="421287" y="4355"/>
                      <a:pt x="427602" y="86739"/>
                      <a:pt x="448126" y="139469"/>
                    </a:cubicBezTo>
                    <a:cubicBezTo>
                      <a:pt x="485449" y="235511"/>
                      <a:pt x="627903" y="392850"/>
                      <a:pt x="1150880" y="539732"/>
                    </a:cubicBezTo>
                    <a:cubicBezTo>
                      <a:pt x="1241356" y="565146"/>
                      <a:pt x="1583382" y="678412"/>
                      <a:pt x="1626980" y="677866"/>
                    </a:cubicBezTo>
                    <a:cubicBezTo>
                      <a:pt x="1670579" y="677320"/>
                      <a:pt x="1759758" y="645218"/>
                      <a:pt x="1778461" y="677991"/>
                    </a:cubicBezTo>
                    <a:cubicBezTo>
                      <a:pt x="1797163" y="710769"/>
                      <a:pt x="1789674" y="760342"/>
                      <a:pt x="1789674" y="760342"/>
                    </a:cubicBezTo>
                    <a:cubicBezTo>
                      <a:pt x="1789674" y="760342"/>
                      <a:pt x="1844729" y="791525"/>
                      <a:pt x="1936054" y="824396"/>
                    </a:cubicBezTo>
                    <a:cubicBezTo>
                      <a:pt x="2016976" y="853526"/>
                      <a:pt x="1876345" y="1227350"/>
                      <a:pt x="1808134" y="1207426"/>
                    </a:cubicBezTo>
                    <a:cubicBezTo>
                      <a:pt x="1681387" y="1170417"/>
                      <a:pt x="1654588" y="1160504"/>
                      <a:pt x="1654588" y="1160504"/>
                    </a:cubicBezTo>
                    <a:cubicBezTo>
                      <a:pt x="1654588" y="1160504"/>
                      <a:pt x="1618803" y="1255189"/>
                      <a:pt x="1565448" y="1237131"/>
                    </a:cubicBezTo>
                    <a:cubicBezTo>
                      <a:pt x="1537840" y="1227784"/>
                      <a:pt x="1483150" y="1173777"/>
                      <a:pt x="1483150" y="1173777"/>
                    </a:cubicBezTo>
                    <a:cubicBezTo>
                      <a:pt x="1483150" y="1173777"/>
                      <a:pt x="933050" y="1033024"/>
                      <a:pt x="816910" y="995769"/>
                    </a:cubicBezTo>
                    <a:cubicBezTo>
                      <a:pt x="517632" y="899796"/>
                      <a:pt x="224264" y="1000335"/>
                      <a:pt x="224264" y="100033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53" name="Google Shape;7653;p36"/>
              <p:cNvSpPr/>
              <p:nvPr/>
            </p:nvSpPr>
            <p:spPr>
              <a:xfrm>
                <a:off x="5603420" y="1919818"/>
                <a:ext cx="1989560" cy="1267593"/>
              </a:xfrm>
              <a:custGeom>
                <a:rect b="b" l="l" r="r" t="t"/>
                <a:pathLst>
                  <a:path extrusionOk="0" h="1267593" w="1989560">
                    <a:moveTo>
                      <a:pt x="333195" y="1960"/>
                    </a:moveTo>
                    <a:cubicBezTo>
                      <a:pt x="254580" y="14194"/>
                      <a:pt x="187786" y="84947"/>
                      <a:pt x="132044" y="199391"/>
                    </a:cubicBezTo>
                    <a:cubicBezTo>
                      <a:pt x="87676" y="290393"/>
                      <a:pt x="54037" y="401802"/>
                      <a:pt x="32338" y="505272"/>
                    </a:cubicBezTo>
                    <a:cubicBezTo>
                      <a:pt x="-12879" y="720741"/>
                      <a:pt x="-16522" y="1010389"/>
                      <a:pt x="59258" y="1077498"/>
                    </a:cubicBezTo>
                    <a:cubicBezTo>
                      <a:pt x="75694" y="1092051"/>
                      <a:pt x="93303" y="1100560"/>
                      <a:pt x="111560" y="1103435"/>
                    </a:cubicBezTo>
                    <a:cubicBezTo>
                      <a:pt x="148762" y="1109292"/>
                      <a:pt x="184831" y="1091800"/>
                      <a:pt x="217945" y="1060177"/>
                    </a:cubicBezTo>
                    <a:cubicBezTo>
                      <a:pt x="226770" y="1051748"/>
                      <a:pt x="234664" y="1042810"/>
                      <a:pt x="241708" y="1034046"/>
                    </a:cubicBezTo>
                    <a:cubicBezTo>
                      <a:pt x="244420" y="1030621"/>
                      <a:pt x="245837" y="1028755"/>
                      <a:pt x="247537" y="1026423"/>
                    </a:cubicBezTo>
                    <a:cubicBezTo>
                      <a:pt x="250209" y="1025557"/>
                      <a:pt x="252637" y="1024699"/>
                      <a:pt x="257738" y="1023197"/>
                    </a:cubicBezTo>
                    <a:cubicBezTo>
                      <a:pt x="269518" y="1019719"/>
                      <a:pt x="282998" y="1016198"/>
                      <a:pt x="298422" y="1012502"/>
                    </a:cubicBezTo>
                    <a:cubicBezTo>
                      <a:pt x="450833" y="975951"/>
                      <a:pt x="622596" y="967596"/>
                      <a:pt x="788892" y="1011830"/>
                    </a:cubicBezTo>
                    <a:cubicBezTo>
                      <a:pt x="801928" y="1015287"/>
                      <a:pt x="814679" y="1019234"/>
                      <a:pt x="827431" y="1023326"/>
                    </a:cubicBezTo>
                    <a:cubicBezTo>
                      <a:pt x="872244" y="1037693"/>
                      <a:pt x="982596" y="1067856"/>
                      <a:pt x="1139379" y="1109227"/>
                    </a:cubicBezTo>
                    <a:cubicBezTo>
                      <a:pt x="1145168" y="1110758"/>
                      <a:pt x="1481567" y="1198076"/>
                      <a:pt x="1490554" y="1200408"/>
                    </a:cubicBezTo>
                    <a:cubicBezTo>
                      <a:pt x="1493024" y="1202772"/>
                      <a:pt x="1496950" y="1206160"/>
                      <a:pt x="1499258" y="1208322"/>
                    </a:cubicBezTo>
                    <a:cubicBezTo>
                      <a:pt x="1507840" y="1216288"/>
                      <a:pt x="1516908" y="1224198"/>
                      <a:pt x="1525773" y="1231582"/>
                    </a:cubicBezTo>
                    <a:cubicBezTo>
                      <a:pt x="1530792" y="1235736"/>
                      <a:pt x="1535488" y="1239784"/>
                      <a:pt x="1540144" y="1243318"/>
                    </a:cubicBezTo>
                    <a:cubicBezTo>
                      <a:pt x="1554110" y="1253859"/>
                      <a:pt x="1565890" y="1261036"/>
                      <a:pt x="1575686" y="1264352"/>
                    </a:cubicBezTo>
                    <a:cubicBezTo>
                      <a:pt x="1609164" y="1275687"/>
                      <a:pt x="1638068" y="1256434"/>
                      <a:pt x="1661790" y="1220065"/>
                    </a:cubicBezTo>
                    <a:cubicBezTo>
                      <a:pt x="1667619" y="1211111"/>
                      <a:pt x="1672598" y="1201496"/>
                      <a:pt x="1676970" y="1192157"/>
                    </a:cubicBezTo>
                    <a:cubicBezTo>
                      <a:pt x="1677051" y="1192000"/>
                      <a:pt x="1676849" y="1191878"/>
                      <a:pt x="1676930" y="1191720"/>
                    </a:cubicBezTo>
                    <a:cubicBezTo>
                      <a:pt x="1683528" y="1193902"/>
                      <a:pt x="1688386" y="1195619"/>
                      <a:pt x="1694215" y="1197452"/>
                    </a:cubicBezTo>
                    <a:cubicBezTo>
                      <a:pt x="1722512" y="1206366"/>
                      <a:pt x="1763358" y="1218774"/>
                      <a:pt x="1818898" y="1234991"/>
                    </a:cubicBezTo>
                    <a:cubicBezTo>
                      <a:pt x="1862131" y="1247621"/>
                      <a:pt x="1916093" y="1166104"/>
                      <a:pt x="1956170" y="1053234"/>
                    </a:cubicBezTo>
                    <a:cubicBezTo>
                      <a:pt x="1997339" y="937154"/>
                      <a:pt x="2004140" y="842642"/>
                      <a:pt x="1955562" y="825162"/>
                    </a:cubicBezTo>
                    <a:cubicBezTo>
                      <a:pt x="1916053" y="810937"/>
                      <a:pt x="1880267" y="796081"/>
                      <a:pt x="1849178" y="781386"/>
                    </a:cubicBezTo>
                    <a:cubicBezTo>
                      <a:pt x="1838328" y="776257"/>
                      <a:pt x="1829059" y="771739"/>
                      <a:pt x="1820962" y="767525"/>
                    </a:cubicBezTo>
                    <a:cubicBezTo>
                      <a:pt x="1820112" y="767088"/>
                      <a:pt x="1819869" y="767226"/>
                      <a:pt x="1819140" y="766833"/>
                    </a:cubicBezTo>
                    <a:cubicBezTo>
                      <a:pt x="1819262" y="765303"/>
                      <a:pt x="1819505" y="764611"/>
                      <a:pt x="1819626" y="762830"/>
                    </a:cubicBezTo>
                    <a:cubicBezTo>
                      <a:pt x="1820598" y="746006"/>
                      <a:pt x="1819626" y="728781"/>
                      <a:pt x="1815862" y="712657"/>
                    </a:cubicBezTo>
                    <a:cubicBezTo>
                      <a:pt x="1813513" y="702500"/>
                      <a:pt x="1809870" y="693376"/>
                      <a:pt x="1805174" y="685162"/>
                    </a:cubicBezTo>
                    <a:cubicBezTo>
                      <a:pt x="1790925" y="660165"/>
                      <a:pt x="1761981" y="659060"/>
                      <a:pt x="1703769" y="669014"/>
                    </a:cubicBezTo>
                    <a:cubicBezTo>
                      <a:pt x="1700085" y="669650"/>
                      <a:pt x="1696482" y="670188"/>
                      <a:pt x="1690815" y="671200"/>
                    </a:cubicBezTo>
                    <a:cubicBezTo>
                      <a:pt x="1662033" y="676341"/>
                      <a:pt x="1651791" y="677815"/>
                      <a:pt x="1641387" y="677944"/>
                    </a:cubicBezTo>
                    <a:cubicBezTo>
                      <a:pt x="1623333" y="678171"/>
                      <a:pt x="1540103" y="654846"/>
                      <a:pt x="1399512" y="611349"/>
                    </a:cubicBezTo>
                    <a:cubicBezTo>
                      <a:pt x="1394007" y="609644"/>
                      <a:pt x="1268555" y="570426"/>
                      <a:pt x="1260175" y="567819"/>
                    </a:cubicBezTo>
                    <a:cubicBezTo>
                      <a:pt x="1215201" y="553825"/>
                      <a:pt x="1187592" y="545563"/>
                      <a:pt x="1169497" y="540478"/>
                    </a:cubicBezTo>
                    <a:cubicBezTo>
                      <a:pt x="733960" y="418148"/>
                      <a:pt x="527829" y="282054"/>
                      <a:pt x="475892" y="148450"/>
                    </a:cubicBezTo>
                    <a:cubicBezTo>
                      <a:pt x="472693" y="140175"/>
                      <a:pt x="469860" y="131836"/>
                      <a:pt x="465164" y="116125"/>
                    </a:cubicBezTo>
                    <a:cubicBezTo>
                      <a:pt x="463990" y="112195"/>
                      <a:pt x="461237" y="102779"/>
                      <a:pt x="460509" y="100329"/>
                    </a:cubicBezTo>
                    <a:cubicBezTo>
                      <a:pt x="440349" y="34576"/>
                      <a:pt x="417396" y="3235"/>
                      <a:pt x="367321" y="276"/>
                    </a:cubicBezTo>
                    <a:cubicBezTo>
                      <a:pt x="355581" y="-416"/>
                      <a:pt x="344449" y="211"/>
                      <a:pt x="333195" y="1960"/>
                    </a:cubicBezTo>
                    <a:close/>
                    <a:moveTo>
                      <a:pt x="365742" y="28127"/>
                    </a:moveTo>
                    <a:cubicBezTo>
                      <a:pt x="400151" y="30163"/>
                      <a:pt x="416587" y="52752"/>
                      <a:pt x="433629" y="108317"/>
                    </a:cubicBezTo>
                    <a:cubicBezTo>
                      <a:pt x="434358" y="110693"/>
                      <a:pt x="437556" y="120121"/>
                      <a:pt x="438730" y="124068"/>
                    </a:cubicBezTo>
                    <a:cubicBezTo>
                      <a:pt x="443588" y="140483"/>
                      <a:pt x="446098" y="149369"/>
                      <a:pt x="449660" y="158566"/>
                    </a:cubicBezTo>
                    <a:cubicBezTo>
                      <a:pt x="505524" y="302230"/>
                      <a:pt x="718496" y="442736"/>
                      <a:pt x="1161644" y="567204"/>
                    </a:cubicBezTo>
                    <a:cubicBezTo>
                      <a:pt x="1179415" y="572191"/>
                      <a:pt x="1207186" y="580676"/>
                      <a:pt x="1251877" y="594590"/>
                    </a:cubicBezTo>
                    <a:cubicBezTo>
                      <a:pt x="1260216" y="597184"/>
                      <a:pt x="1385708" y="636415"/>
                      <a:pt x="1391213" y="638119"/>
                    </a:cubicBezTo>
                    <a:cubicBezTo>
                      <a:pt x="1539132" y="683883"/>
                      <a:pt x="1619244" y="706293"/>
                      <a:pt x="1642035" y="706014"/>
                    </a:cubicBezTo>
                    <a:cubicBezTo>
                      <a:pt x="1654624" y="705856"/>
                      <a:pt x="1665150" y="704302"/>
                      <a:pt x="1695794" y="698833"/>
                    </a:cubicBezTo>
                    <a:cubicBezTo>
                      <a:pt x="1701421" y="697829"/>
                      <a:pt x="1705145" y="697262"/>
                      <a:pt x="1708748" y="696643"/>
                    </a:cubicBezTo>
                    <a:cubicBezTo>
                      <a:pt x="1753237" y="689036"/>
                      <a:pt x="1775866" y="689826"/>
                      <a:pt x="1781088" y="699019"/>
                    </a:cubicBezTo>
                    <a:cubicBezTo>
                      <a:pt x="1784327" y="704710"/>
                      <a:pt x="1787079" y="711665"/>
                      <a:pt x="1788860" y="719336"/>
                    </a:cubicBezTo>
                    <a:cubicBezTo>
                      <a:pt x="1791937" y="732477"/>
                      <a:pt x="1792585" y="746880"/>
                      <a:pt x="1791775" y="761243"/>
                    </a:cubicBezTo>
                    <a:cubicBezTo>
                      <a:pt x="1791451" y="766428"/>
                      <a:pt x="1790966" y="770367"/>
                      <a:pt x="1790682" y="772339"/>
                    </a:cubicBezTo>
                    <a:cubicBezTo>
                      <a:pt x="1789832" y="778075"/>
                      <a:pt x="1792342" y="783746"/>
                      <a:pt x="1797402" y="786608"/>
                    </a:cubicBezTo>
                    <a:cubicBezTo>
                      <a:pt x="1799264" y="787661"/>
                      <a:pt x="1802988" y="789470"/>
                      <a:pt x="1808048" y="792126"/>
                    </a:cubicBezTo>
                    <a:cubicBezTo>
                      <a:pt x="1816469" y="796506"/>
                      <a:pt x="1826063" y="801477"/>
                      <a:pt x="1837236" y="806764"/>
                    </a:cubicBezTo>
                    <a:cubicBezTo>
                      <a:pt x="1869095" y="821831"/>
                      <a:pt x="1905528" y="837088"/>
                      <a:pt x="1945928" y="851629"/>
                    </a:cubicBezTo>
                    <a:cubicBezTo>
                      <a:pt x="1970986" y="860652"/>
                      <a:pt x="1965075" y="943833"/>
                      <a:pt x="1929695" y="1043595"/>
                    </a:cubicBezTo>
                    <a:cubicBezTo>
                      <a:pt x="1895569" y="1139722"/>
                      <a:pt x="1846668" y="1214090"/>
                      <a:pt x="1826751" y="1208265"/>
                    </a:cubicBezTo>
                    <a:cubicBezTo>
                      <a:pt x="1771373" y="1192101"/>
                      <a:pt x="1731013" y="1179487"/>
                      <a:pt x="1702959" y="1170638"/>
                    </a:cubicBezTo>
                    <a:cubicBezTo>
                      <a:pt x="1693163" y="1167553"/>
                      <a:pt x="1675027" y="1161910"/>
                      <a:pt x="1674339" y="1161655"/>
                    </a:cubicBezTo>
                    <a:cubicBezTo>
                      <a:pt x="1667134" y="1158983"/>
                      <a:pt x="1658956" y="1162436"/>
                      <a:pt x="1656244" y="1169634"/>
                    </a:cubicBezTo>
                    <a:cubicBezTo>
                      <a:pt x="1655475" y="1171629"/>
                      <a:pt x="1653896" y="1175285"/>
                      <a:pt x="1651588" y="1180211"/>
                    </a:cubicBezTo>
                    <a:cubicBezTo>
                      <a:pt x="1647702" y="1188466"/>
                      <a:pt x="1643331" y="1197064"/>
                      <a:pt x="1638270" y="1204852"/>
                    </a:cubicBezTo>
                    <a:cubicBezTo>
                      <a:pt x="1620782" y="1231712"/>
                      <a:pt x="1602566" y="1243909"/>
                      <a:pt x="1584875" y="1237930"/>
                    </a:cubicBezTo>
                    <a:cubicBezTo>
                      <a:pt x="1578682" y="1235825"/>
                      <a:pt x="1568966" y="1229793"/>
                      <a:pt x="1557227" y="1220936"/>
                    </a:cubicBezTo>
                    <a:cubicBezTo>
                      <a:pt x="1552936" y="1217673"/>
                      <a:pt x="1548119" y="1214357"/>
                      <a:pt x="1543423" y="1210459"/>
                    </a:cubicBezTo>
                    <a:cubicBezTo>
                      <a:pt x="1535003" y="1203444"/>
                      <a:pt x="1526542" y="1195578"/>
                      <a:pt x="1518324" y="1187939"/>
                    </a:cubicBezTo>
                    <a:cubicBezTo>
                      <a:pt x="1515450" y="1185263"/>
                      <a:pt x="1508123" y="1178507"/>
                      <a:pt x="1507637" y="1178026"/>
                    </a:cubicBezTo>
                    <a:cubicBezTo>
                      <a:pt x="1505896" y="1176285"/>
                      <a:pt x="1503953" y="1174860"/>
                      <a:pt x="1501565" y="1174245"/>
                    </a:cubicBezTo>
                    <a:cubicBezTo>
                      <a:pt x="1500189" y="1173905"/>
                      <a:pt x="1152171" y="1083700"/>
                      <a:pt x="1146342" y="1082158"/>
                    </a:cubicBezTo>
                    <a:cubicBezTo>
                      <a:pt x="990125" y="1040940"/>
                      <a:pt x="879854" y="1010712"/>
                      <a:pt x="835730" y="996556"/>
                    </a:cubicBezTo>
                    <a:cubicBezTo>
                      <a:pt x="822492" y="992318"/>
                      <a:pt x="809295" y="988334"/>
                      <a:pt x="795856" y="984756"/>
                    </a:cubicBezTo>
                    <a:cubicBezTo>
                      <a:pt x="624377" y="939154"/>
                      <a:pt x="448688" y="947460"/>
                      <a:pt x="292147" y="985003"/>
                    </a:cubicBezTo>
                    <a:cubicBezTo>
                      <a:pt x="276238" y="988812"/>
                      <a:pt x="261989" y="992702"/>
                      <a:pt x="249763" y="996309"/>
                    </a:cubicBezTo>
                    <a:cubicBezTo>
                      <a:pt x="245432" y="997580"/>
                      <a:pt x="235190" y="1001118"/>
                      <a:pt x="234461" y="1001369"/>
                    </a:cubicBezTo>
                    <a:cubicBezTo>
                      <a:pt x="231547" y="1002361"/>
                      <a:pt x="229199" y="1003932"/>
                      <a:pt x="227499" y="1006466"/>
                    </a:cubicBezTo>
                    <a:cubicBezTo>
                      <a:pt x="226244" y="1008344"/>
                      <a:pt x="223451" y="1011826"/>
                      <a:pt x="219686" y="1016485"/>
                    </a:cubicBezTo>
                    <a:cubicBezTo>
                      <a:pt x="213411" y="1024326"/>
                      <a:pt x="206206" y="1032669"/>
                      <a:pt x="198352" y="1040175"/>
                    </a:cubicBezTo>
                    <a:cubicBezTo>
                      <a:pt x="170906" y="1066382"/>
                      <a:pt x="142448" y="1079951"/>
                      <a:pt x="115771" y="1075754"/>
                    </a:cubicBezTo>
                    <a:cubicBezTo>
                      <a:pt x="102978" y="1073738"/>
                      <a:pt x="90348" y="1067832"/>
                      <a:pt x="77840" y="1056723"/>
                    </a:cubicBezTo>
                    <a:cubicBezTo>
                      <a:pt x="13312" y="999588"/>
                      <a:pt x="16875" y="715082"/>
                      <a:pt x="59704" y="510862"/>
                    </a:cubicBezTo>
                    <a:cubicBezTo>
                      <a:pt x="80956" y="409453"/>
                      <a:pt x="114273" y="300356"/>
                      <a:pt x="157466" y="211770"/>
                    </a:cubicBezTo>
                    <a:cubicBezTo>
                      <a:pt x="216771" y="90080"/>
                      <a:pt x="286399" y="23444"/>
                      <a:pt x="365742" y="2812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54" name="Google Shape;7654;p36"/>
              <p:cNvSpPr/>
              <p:nvPr/>
            </p:nvSpPr>
            <p:spPr>
              <a:xfrm>
                <a:off x="6497026" y="2908222"/>
                <a:ext cx="628883" cy="752365"/>
              </a:xfrm>
              <a:custGeom>
                <a:rect b="b" l="l" r="r" t="t"/>
                <a:pathLst>
                  <a:path extrusionOk="0" h="752365" w="628883">
                    <a:moveTo>
                      <a:pt x="628362" y="124568"/>
                    </a:moveTo>
                    <a:cubicBezTo>
                      <a:pt x="645404" y="59490"/>
                      <a:pt x="239620" y="-43600"/>
                      <a:pt x="218530" y="19899"/>
                    </a:cubicBezTo>
                    <a:cubicBezTo>
                      <a:pt x="203795" y="64145"/>
                      <a:pt x="199908" y="84532"/>
                      <a:pt x="218975" y="131243"/>
                    </a:cubicBezTo>
                    <a:cubicBezTo>
                      <a:pt x="238042" y="177950"/>
                      <a:pt x="294837" y="206745"/>
                      <a:pt x="294837" y="206745"/>
                    </a:cubicBezTo>
                    <a:cubicBezTo>
                      <a:pt x="294837" y="206745"/>
                      <a:pt x="121213" y="464586"/>
                      <a:pt x="30899" y="577763"/>
                    </a:cubicBezTo>
                    <a:cubicBezTo>
                      <a:pt x="-1769" y="618710"/>
                      <a:pt x="-31442" y="706963"/>
                      <a:pt x="69154" y="751408"/>
                    </a:cubicBezTo>
                    <a:cubicBezTo>
                      <a:pt x="104737" y="767143"/>
                      <a:pt x="216465" y="585455"/>
                      <a:pt x="349487" y="465869"/>
                    </a:cubicBezTo>
                    <a:cubicBezTo>
                      <a:pt x="644352" y="200749"/>
                      <a:pt x="619132" y="159645"/>
                      <a:pt x="628362" y="12456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55" name="Google Shape;7655;p36"/>
              <p:cNvSpPr/>
              <p:nvPr/>
            </p:nvSpPr>
            <p:spPr>
              <a:xfrm>
                <a:off x="6486111" y="2899290"/>
                <a:ext cx="657657" cy="780897"/>
              </a:xfrm>
              <a:custGeom>
                <a:rect b="b" l="l" r="r" t="t"/>
                <a:pathLst>
                  <a:path extrusionOk="0" h="780897" w="657657">
                    <a:moveTo>
                      <a:pt x="296805" y="1"/>
                    </a:moveTo>
                    <a:cubicBezTo>
                      <a:pt x="255028" y="98"/>
                      <a:pt x="227015" y="9263"/>
                      <a:pt x="220215" y="29698"/>
                    </a:cubicBezTo>
                    <a:cubicBezTo>
                      <a:pt x="202727" y="82380"/>
                      <a:pt x="202160" y="104697"/>
                      <a:pt x="221024" y="150935"/>
                    </a:cubicBezTo>
                    <a:cubicBezTo>
                      <a:pt x="229201" y="170905"/>
                      <a:pt x="243491" y="188680"/>
                      <a:pt x="262072" y="204820"/>
                    </a:cubicBezTo>
                    <a:cubicBezTo>
                      <a:pt x="270938" y="212515"/>
                      <a:pt x="280410" y="219458"/>
                      <a:pt x="289640" y="225336"/>
                    </a:cubicBezTo>
                    <a:cubicBezTo>
                      <a:pt x="280977" y="238059"/>
                      <a:pt x="263287" y="264643"/>
                      <a:pt x="253693" y="278633"/>
                    </a:cubicBezTo>
                    <a:cubicBezTo>
                      <a:pt x="219972" y="327863"/>
                      <a:pt x="185725" y="377230"/>
                      <a:pt x="153096" y="423281"/>
                    </a:cubicBezTo>
                    <a:cubicBezTo>
                      <a:pt x="149251" y="428754"/>
                      <a:pt x="145324" y="434065"/>
                      <a:pt x="141559" y="439392"/>
                    </a:cubicBezTo>
                    <a:cubicBezTo>
                      <a:pt x="98366" y="500078"/>
                      <a:pt x="61812" y="549416"/>
                      <a:pt x="34729" y="583348"/>
                    </a:cubicBezTo>
                    <a:cubicBezTo>
                      <a:pt x="-18584" y="650195"/>
                      <a:pt x="-15386" y="736946"/>
                      <a:pt x="78611" y="778488"/>
                    </a:cubicBezTo>
                    <a:cubicBezTo>
                      <a:pt x="99783" y="787847"/>
                      <a:pt x="122129" y="770039"/>
                      <a:pt x="163581" y="723324"/>
                    </a:cubicBezTo>
                    <a:cubicBezTo>
                      <a:pt x="177305" y="707852"/>
                      <a:pt x="254219" y="615470"/>
                      <a:pt x="278710" y="587756"/>
                    </a:cubicBezTo>
                    <a:cubicBezTo>
                      <a:pt x="312633" y="549356"/>
                      <a:pt x="343804" y="517801"/>
                      <a:pt x="373962" y="490678"/>
                    </a:cubicBezTo>
                    <a:cubicBezTo>
                      <a:pt x="591509" y="295105"/>
                      <a:pt x="644256" y="221802"/>
                      <a:pt x="655267" y="150660"/>
                    </a:cubicBezTo>
                    <a:cubicBezTo>
                      <a:pt x="655874" y="146863"/>
                      <a:pt x="656076" y="144802"/>
                      <a:pt x="656683" y="142608"/>
                    </a:cubicBezTo>
                    <a:cubicBezTo>
                      <a:pt x="667897" y="99856"/>
                      <a:pt x="581146" y="56626"/>
                      <a:pt x="456220" y="24800"/>
                    </a:cubicBezTo>
                    <a:cubicBezTo>
                      <a:pt x="394163" y="8992"/>
                      <a:pt x="338582" y="-100"/>
                      <a:pt x="296805" y="1"/>
                    </a:cubicBezTo>
                    <a:close/>
                    <a:moveTo>
                      <a:pt x="264258" y="30532"/>
                    </a:moveTo>
                    <a:cubicBezTo>
                      <a:pt x="274702" y="28617"/>
                      <a:pt x="289438" y="27953"/>
                      <a:pt x="308059" y="28755"/>
                    </a:cubicBezTo>
                    <a:cubicBezTo>
                      <a:pt x="346638" y="30414"/>
                      <a:pt x="397603" y="38713"/>
                      <a:pt x="449298" y="51874"/>
                    </a:cubicBezTo>
                    <a:cubicBezTo>
                      <a:pt x="500952" y="65042"/>
                      <a:pt x="549246" y="81745"/>
                      <a:pt x="583210" y="98585"/>
                    </a:cubicBezTo>
                    <a:cubicBezTo>
                      <a:pt x="615676" y="114676"/>
                      <a:pt x="631099" y="129335"/>
                      <a:pt x="629561" y="135233"/>
                    </a:cubicBezTo>
                    <a:cubicBezTo>
                      <a:pt x="628671" y="138560"/>
                      <a:pt x="628346" y="141750"/>
                      <a:pt x="627618" y="146418"/>
                    </a:cubicBezTo>
                    <a:cubicBezTo>
                      <a:pt x="617821" y="209564"/>
                      <a:pt x="568313" y="278091"/>
                      <a:pt x="355139" y="469717"/>
                    </a:cubicBezTo>
                    <a:cubicBezTo>
                      <a:pt x="324090" y="497653"/>
                      <a:pt x="292514" y="530050"/>
                      <a:pt x="257943" y="569192"/>
                    </a:cubicBezTo>
                    <a:cubicBezTo>
                      <a:pt x="233087" y="597298"/>
                      <a:pt x="155768" y="689737"/>
                      <a:pt x="142369" y="704804"/>
                    </a:cubicBezTo>
                    <a:cubicBezTo>
                      <a:pt x="125651" y="723652"/>
                      <a:pt x="112899" y="736480"/>
                      <a:pt x="102860" y="744394"/>
                    </a:cubicBezTo>
                    <a:cubicBezTo>
                      <a:pt x="97921" y="748269"/>
                      <a:pt x="93872" y="751045"/>
                      <a:pt x="90877" y="752191"/>
                    </a:cubicBezTo>
                    <a:cubicBezTo>
                      <a:pt x="89379" y="752770"/>
                      <a:pt x="89136" y="752535"/>
                      <a:pt x="89622" y="752758"/>
                    </a:cubicBezTo>
                    <a:cubicBezTo>
                      <a:pt x="15541" y="720012"/>
                      <a:pt x="13436" y="655170"/>
                      <a:pt x="56751" y="600913"/>
                    </a:cubicBezTo>
                    <a:cubicBezTo>
                      <a:pt x="84198" y="566492"/>
                      <a:pt x="120833" y="517064"/>
                      <a:pt x="164310" y="455998"/>
                    </a:cubicBezTo>
                    <a:cubicBezTo>
                      <a:pt x="168115" y="450650"/>
                      <a:pt x="242641" y="344140"/>
                      <a:pt x="276403" y="294802"/>
                    </a:cubicBezTo>
                    <a:cubicBezTo>
                      <a:pt x="288223" y="277532"/>
                      <a:pt x="320608" y="229578"/>
                      <a:pt x="321175" y="228748"/>
                    </a:cubicBezTo>
                    <a:cubicBezTo>
                      <a:pt x="325871" y="221773"/>
                      <a:pt x="323563" y="212410"/>
                      <a:pt x="316074" y="208605"/>
                    </a:cubicBezTo>
                    <a:cubicBezTo>
                      <a:pt x="314090" y="207593"/>
                      <a:pt x="310326" y="205366"/>
                      <a:pt x="305306" y="202217"/>
                    </a:cubicBezTo>
                    <a:cubicBezTo>
                      <a:pt x="296926" y="196910"/>
                      <a:pt x="288182" y="190627"/>
                      <a:pt x="280167" y="183656"/>
                    </a:cubicBezTo>
                    <a:cubicBezTo>
                      <a:pt x="264623" y="170156"/>
                      <a:pt x="253045" y="155801"/>
                      <a:pt x="246770" y="140426"/>
                    </a:cubicBezTo>
                    <a:cubicBezTo>
                      <a:pt x="230659" y="100993"/>
                      <a:pt x="231063" y="85259"/>
                      <a:pt x="246609" y="38466"/>
                    </a:cubicBezTo>
                    <a:cubicBezTo>
                      <a:pt x="247661" y="35309"/>
                      <a:pt x="253814" y="32447"/>
                      <a:pt x="264258" y="3053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56" name="Google Shape;7656;p36"/>
              <p:cNvSpPr/>
              <p:nvPr/>
            </p:nvSpPr>
            <p:spPr>
              <a:xfrm>
                <a:off x="5599794" y="1923710"/>
                <a:ext cx="448387" cy="1081154"/>
              </a:xfrm>
              <a:custGeom>
                <a:rect b="b" l="l" r="r" t="t"/>
                <a:pathLst>
                  <a:path extrusionOk="0" h="1081154" w="448387">
                    <a:moveTo>
                      <a:pt x="229262" y="1004651"/>
                    </a:moveTo>
                    <a:cubicBezTo>
                      <a:pt x="229262" y="1004651"/>
                      <a:pt x="155749" y="1111019"/>
                      <a:pt x="87781" y="1072910"/>
                    </a:cubicBezTo>
                    <a:cubicBezTo>
                      <a:pt x="53817" y="1053852"/>
                      <a:pt x="-58559" y="925615"/>
                      <a:pt x="38839" y="490543"/>
                    </a:cubicBezTo>
                    <a:cubicBezTo>
                      <a:pt x="123040" y="114367"/>
                      <a:pt x="257721" y="24551"/>
                      <a:pt x="315569" y="5630"/>
                    </a:cubicBezTo>
                    <a:cubicBezTo>
                      <a:pt x="421103" y="-28888"/>
                      <a:pt x="448387" y="106602"/>
                      <a:pt x="448387" y="106602"/>
                    </a:cubicBezTo>
                    <a:cubicBezTo>
                      <a:pt x="448387" y="106602"/>
                      <a:pt x="326701" y="54195"/>
                      <a:pt x="259785" y="179388"/>
                    </a:cubicBezTo>
                    <a:cubicBezTo>
                      <a:pt x="178499" y="331399"/>
                      <a:pt x="168338" y="355319"/>
                      <a:pt x="132836" y="491737"/>
                    </a:cubicBezTo>
                    <a:cubicBezTo>
                      <a:pt x="94379" y="639348"/>
                      <a:pt x="80454" y="817052"/>
                      <a:pt x="90412" y="919867"/>
                    </a:cubicBezTo>
                    <a:cubicBezTo>
                      <a:pt x="103892" y="1059082"/>
                      <a:pt x="229262" y="1004651"/>
                      <a:pt x="229262" y="100465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57" name="Google Shape;7657;p36"/>
              <p:cNvSpPr/>
              <p:nvPr/>
            </p:nvSpPr>
            <p:spPr>
              <a:xfrm>
                <a:off x="7106402" y="2586160"/>
                <a:ext cx="300694" cy="578914"/>
              </a:xfrm>
              <a:custGeom>
                <a:rect b="b" l="l" r="r" t="t"/>
                <a:pathLst>
                  <a:path extrusionOk="0" h="578914" w="300694">
                    <a:moveTo>
                      <a:pt x="155934" y="24252"/>
                    </a:moveTo>
                    <a:cubicBezTo>
                      <a:pt x="155934" y="24252"/>
                      <a:pt x="264302" y="-35024"/>
                      <a:pt x="289684" y="31766"/>
                    </a:cubicBezTo>
                    <a:cubicBezTo>
                      <a:pt x="315066" y="98560"/>
                      <a:pt x="293853" y="215259"/>
                      <a:pt x="253737" y="316572"/>
                    </a:cubicBezTo>
                    <a:cubicBezTo>
                      <a:pt x="208681" y="430360"/>
                      <a:pt x="176741" y="503559"/>
                      <a:pt x="114400" y="563613"/>
                    </a:cubicBezTo>
                    <a:cubicBezTo>
                      <a:pt x="60641" y="615425"/>
                      <a:pt x="0" y="519043"/>
                      <a:pt x="0" y="519043"/>
                    </a:cubicBezTo>
                    <a:cubicBezTo>
                      <a:pt x="0" y="519043"/>
                      <a:pt x="67644" y="524900"/>
                      <a:pt x="165852" y="306168"/>
                    </a:cubicBezTo>
                    <a:cubicBezTo>
                      <a:pt x="271427" y="71073"/>
                      <a:pt x="155934" y="24252"/>
                      <a:pt x="155934" y="2425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658" name="Google Shape;7658;p36"/>
              <p:cNvGrpSpPr/>
              <p:nvPr/>
            </p:nvGrpSpPr>
            <p:grpSpPr>
              <a:xfrm>
                <a:off x="5907463" y="2638782"/>
                <a:ext cx="1619898" cy="457016"/>
                <a:chOff x="5907463" y="2638782"/>
                <a:chExt cx="1619898" cy="457016"/>
              </a:xfrm>
            </p:grpSpPr>
            <p:sp>
              <p:nvSpPr>
                <p:cNvPr id="7659" name="Google Shape;7659;p36"/>
                <p:cNvSpPr/>
                <p:nvPr/>
              </p:nvSpPr>
              <p:spPr>
                <a:xfrm>
                  <a:off x="5907463" y="2813884"/>
                  <a:ext cx="684625" cy="96059"/>
                </a:xfrm>
                <a:custGeom>
                  <a:rect b="b" l="l" r="r" t="t"/>
                  <a:pathLst>
                    <a:path extrusionOk="0" h="96059" w="684625">
                      <a:moveTo>
                        <a:pt x="24861" y="13993"/>
                      </a:moveTo>
                      <a:cubicBezTo>
                        <a:pt x="19923" y="14605"/>
                        <a:pt x="7900" y="16111"/>
                        <a:pt x="7050" y="16228"/>
                      </a:cubicBezTo>
                      <a:cubicBezTo>
                        <a:pt x="2476" y="16876"/>
                        <a:pt x="-561" y="21130"/>
                        <a:pt x="87" y="25721"/>
                      </a:cubicBezTo>
                      <a:cubicBezTo>
                        <a:pt x="735" y="30312"/>
                        <a:pt x="4985" y="33323"/>
                        <a:pt x="9600" y="32676"/>
                      </a:cubicBezTo>
                      <a:cubicBezTo>
                        <a:pt x="10369" y="32562"/>
                        <a:pt x="22068" y="31089"/>
                        <a:pt x="26966" y="30485"/>
                      </a:cubicBezTo>
                      <a:cubicBezTo>
                        <a:pt x="78094" y="24130"/>
                        <a:pt x="134768" y="18936"/>
                        <a:pt x="188689" y="17248"/>
                      </a:cubicBezTo>
                      <a:cubicBezTo>
                        <a:pt x="227025" y="16050"/>
                        <a:pt x="260948" y="16981"/>
                        <a:pt x="288759" y="19908"/>
                      </a:cubicBezTo>
                      <a:cubicBezTo>
                        <a:pt x="324342" y="23656"/>
                        <a:pt x="366118" y="30101"/>
                        <a:pt x="412834" y="38602"/>
                      </a:cubicBezTo>
                      <a:cubicBezTo>
                        <a:pt x="435018" y="42646"/>
                        <a:pt x="458051" y="46978"/>
                        <a:pt x="481854" y="51860"/>
                      </a:cubicBezTo>
                      <a:cubicBezTo>
                        <a:pt x="527234" y="61170"/>
                        <a:pt x="572897" y="71323"/>
                        <a:pt x="616738" y="81775"/>
                      </a:cubicBezTo>
                      <a:cubicBezTo>
                        <a:pt x="632080" y="85435"/>
                        <a:pt x="673290" y="95608"/>
                        <a:pt x="673979" y="95782"/>
                      </a:cubicBezTo>
                      <a:cubicBezTo>
                        <a:pt x="678472" y="96940"/>
                        <a:pt x="683208" y="94389"/>
                        <a:pt x="684382" y="89900"/>
                      </a:cubicBezTo>
                      <a:cubicBezTo>
                        <a:pt x="685516" y="85410"/>
                        <a:pt x="682561" y="80703"/>
                        <a:pt x="678067" y="79549"/>
                      </a:cubicBezTo>
                      <a:cubicBezTo>
                        <a:pt x="677338" y="79367"/>
                        <a:pt x="636209" y="69214"/>
                        <a:pt x="620827" y="65538"/>
                      </a:cubicBezTo>
                      <a:cubicBezTo>
                        <a:pt x="576824" y="55045"/>
                        <a:pt x="530999" y="44581"/>
                        <a:pt x="485457" y="35234"/>
                      </a:cubicBezTo>
                      <a:cubicBezTo>
                        <a:pt x="461533" y="30328"/>
                        <a:pt x="438337" y="26085"/>
                        <a:pt x="415991" y="22021"/>
                      </a:cubicBezTo>
                      <a:cubicBezTo>
                        <a:pt x="368911" y="13447"/>
                        <a:pt x="326649" y="6820"/>
                        <a:pt x="290540" y="3023"/>
                      </a:cubicBezTo>
                      <a:cubicBezTo>
                        <a:pt x="261920" y="3"/>
                        <a:pt x="227349" y="-636"/>
                        <a:pt x="188325" y="582"/>
                      </a:cubicBezTo>
                      <a:cubicBezTo>
                        <a:pt x="133797" y="2290"/>
                        <a:pt x="76434" y="7581"/>
                        <a:pt x="24861" y="1399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60" name="Google Shape;7660;p36"/>
                <p:cNvSpPr/>
                <p:nvPr/>
              </p:nvSpPr>
              <p:spPr>
                <a:xfrm>
                  <a:off x="7159192" y="2638782"/>
                  <a:ext cx="124324" cy="374231"/>
                </a:xfrm>
                <a:custGeom>
                  <a:rect b="b" l="l" r="r" t="t"/>
                  <a:pathLst>
                    <a:path extrusionOk="0" h="374231" w="124324">
                      <a:moveTo>
                        <a:pt x="97031" y="1076"/>
                      </a:moveTo>
                      <a:cubicBezTo>
                        <a:pt x="92983" y="3351"/>
                        <a:pt x="91486" y="8355"/>
                        <a:pt x="93753" y="12395"/>
                      </a:cubicBezTo>
                      <a:cubicBezTo>
                        <a:pt x="94765" y="14152"/>
                        <a:pt x="96869" y="17828"/>
                        <a:pt x="98853" y="23750"/>
                      </a:cubicBezTo>
                      <a:cubicBezTo>
                        <a:pt x="110512" y="58187"/>
                        <a:pt x="111686" y="104862"/>
                        <a:pt x="94441" y="163095"/>
                      </a:cubicBezTo>
                      <a:cubicBezTo>
                        <a:pt x="88895" y="181849"/>
                        <a:pt x="80191" y="204976"/>
                        <a:pt x="68371" y="231220"/>
                      </a:cubicBezTo>
                      <a:cubicBezTo>
                        <a:pt x="63756" y="241434"/>
                        <a:pt x="58453" y="252161"/>
                        <a:pt x="53109" y="263087"/>
                      </a:cubicBezTo>
                      <a:cubicBezTo>
                        <a:pt x="41855" y="286194"/>
                        <a:pt x="29711" y="309604"/>
                        <a:pt x="17445" y="332181"/>
                      </a:cubicBezTo>
                      <a:cubicBezTo>
                        <a:pt x="13154" y="340082"/>
                        <a:pt x="1860" y="360113"/>
                        <a:pt x="1051" y="361525"/>
                      </a:cubicBezTo>
                      <a:cubicBezTo>
                        <a:pt x="-1257" y="365541"/>
                        <a:pt x="403" y="370735"/>
                        <a:pt x="4410" y="373054"/>
                      </a:cubicBezTo>
                      <a:cubicBezTo>
                        <a:pt x="8418" y="375374"/>
                        <a:pt x="13235" y="374188"/>
                        <a:pt x="15543" y="370172"/>
                      </a:cubicBezTo>
                      <a:cubicBezTo>
                        <a:pt x="16393" y="368707"/>
                        <a:pt x="28011" y="348324"/>
                        <a:pt x="32343" y="340350"/>
                      </a:cubicBezTo>
                      <a:cubicBezTo>
                        <a:pt x="44730" y="317563"/>
                        <a:pt x="56995" y="293699"/>
                        <a:pt x="68330" y="270341"/>
                      </a:cubicBezTo>
                      <a:cubicBezTo>
                        <a:pt x="73755" y="259270"/>
                        <a:pt x="78896" y="248413"/>
                        <a:pt x="83551" y="238041"/>
                      </a:cubicBezTo>
                      <a:cubicBezTo>
                        <a:pt x="95655" y="211158"/>
                        <a:pt x="104966" y="187642"/>
                        <a:pt x="110795" y="168041"/>
                      </a:cubicBezTo>
                      <a:cubicBezTo>
                        <a:pt x="129012" y="106417"/>
                        <a:pt x="127352" y="56293"/>
                        <a:pt x="114600" y="18645"/>
                      </a:cubicBezTo>
                      <a:cubicBezTo>
                        <a:pt x="112252" y="11703"/>
                        <a:pt x="110269" y="6934"/>
                        <a:pt x="108771" y="4286"/>
                      </a:cubicBezTo>
                      <a:cubicBezTo>
                        <a:pt x="106504" y="246"/>
                        <a:pt x="101039" y="-1195"/>
                        <a:pt x="97031" y="107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61" name="Google Shape;7661;p36"/>
                <p:cNvSpPr/>
                <p:nvPr/>
              </p:nvSpPr>
              <p:spPr>
                <a:xfrm>
                  <a:off x="6743303" y="2856789"/>
                  <a:ext cx="404903" cy="117178"/>
                </a:xfrm>
                <a:custGeom>
                  <a:rect b="b" l="l" r="r" t="t"/>
                  <a:pathLst>
                    <a:path extrusionOk="0" h="117178" w="404903">
                      <a:moveTo>
                        <a:pt x="7471" y="1514"/>
                      </a:moveTo>
                      <a:cubicBezTo>
                        <a:pt x="2856" y="1862"/>
                        <a:pt x="-301" y="5995"/>
                        <a:pt x="23" y="10619"/>
                      </a:cubicBezTo>
                      <a:cubicBezTo>
                        <a:pt x="387" y="15241"/>
                        <a:pt x="4071" y="18444"/>
                        <a:pt x="8686" y="18095"/>
                      </a:cubicBezTo>
                      <a:cubicBezTo>
                        <a:pt x="10831" y="17934"/>
                        <a:pt x="15163" y="17986"/>
                        <a:pt x="20951" y="17735"/>
                      </a:cubicBezTo>
                      <a:cubicBezTo>
                        <a:pt x="30667" y="17322"/>
                        <a:pt x="41273" y="17152"/>
                        <a:pt x="53013" y="17144"/>
                      </a:cubicBezTo>
                      <a:cubicBezTo>
                        <a:pt x="86410" y="17128"/>
                        <a:pt x="120090" y="18881"/>
                        <a:pt x="151665" y="23459"/>
                      </a:cubicBezTo>
                      <a:cubicBezTo>
                        <a:pt x="172594" y="26499"/>
                        <a:pt x="191864" y="30843"/>
                        <a:pt x="209189" y="36118"/>
                      </a:cubicBezTo>
                      <a:cubicBezTo>
                        <a:pt x="232831" y="43311"/>
                        <a:pt x="257848" y="51986"/>
                        <a:pt x="283067" y="62516"/>
                      </a:cubicBezTo>
                      <a:cubicBezTo>
                        <a:pt x="310231" y="73850"/>
                        <a:pt x="336503" y="86436"/>
                        <a:pt x="361034" y="99046"/>
                      </a:cubicBezTo>
                      <a:cubicBezTo>
                        <a:pt x="369616" y="103458"/>
                        <a:pt x="377470" y="107502"/>
                        <a:pt x="384230" y="111210"/>
                      </a:cubicBezTo>
                      <a:cubicBezTo>
                        <a:pt x="388278" y="113429"/>
                        <a:pt x="390748" y="115291"/>
                        <a:pt x="392205" y="116121"/>
                      </a:cubicBezTo>
                      <a:cubicBezTo>
                        <a:pt x="396213" y="118440"/>
                        <a:pt x="401435" y="116777"/>
                        <a:pt x="403742" y="112761"/>
                      </a:cubicBezTo>
                      <a:cubicBezTo>
                        <a:pt x="406050" y="108745"/>
                        <a:pt x="404835" y="103507"/>
                        <a:pt x="400828" y="101187"/>
                      </a:cubicBezTo>
                      <a:cubicBezTo>
                        <a:pt x="399249" y="100296"/>
                        <a:pt x="396132" y="98641"/>
                        <a:pt x="391962" y="96366"/>
                      </a:cubicBezTo>
                      <a:cubicBezTo>
                        <a:pt x="385080" y="92585"/>
                        <a:pt x="377511" y="88683"/>
                        <a:pt x="368766" y="84201"/>
                      </a:cubicBezTo>
                      <a:cubicBezTo>
                        <a:pt x="343870" y="71397"/>
                        <a:pt x="317031" y="58884"/>
                        <a:pt x="289464" y="47363"/>
                      </a:cubicBezTo>
                      <a:cubicBezTo>
                        <a:pt x="263758" y="36632"/>
                        <a:pt x="238376" y="27163"/>
                        <a:pt x="214128" y="19796"/>
                      </a:cubicBezTo>
                      <a:cubicBezTo>
                        <a:pt x="195912" y="14254"/>
                        <a:pt x="175671" y="10116"/>
                        <a:pt x="153933" y="6963"/>
                      </a:cubicBezTo>
                      <a:cubicBezTo>
                        <a:pt x="121507" y="2255"/>
                        <a:pt x="87179" y="-20"/>
                        <a:pt x="53013" y="0"/>
                      </a:cubicBezTo>
                      <a:cubicBezTo>
                        <a:pt x="41071" y="4"/>
                        <a:pt x="30060" y="251"/>
                        <a:pt x="20142" y="680"/>
                      </a:cubicBezTo>
                      <a:cubicBezTo>
                        <a:pt x="14151" y="935"/>
                        <a:pt x="9778" y="1344"/>
                        <a:pt x="7471" y="15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62" name="Google Shape;7662;p36"/>
                <p:cNvSpPr/>
                <p:nvPr/>
              </p:nvSpPr>
              <p:spPr>
                <a:xfrm>
                  <a:off x="6740358" y="2939379"/>
                  <a:ext cx="74467" cy="150490"/>
                </a:xfrm>
                <a:custGeom>
                  <a:rect b="b" l="l" r="r" t="t"/>
                  <a:pathLst>
                    <a:path extrusionOk="0" h="150490" w="74467">
                      <a:moveTo>
                        <a:pt x="8473" y="1"/>
                      </a:moveTo>
                      <a:cubicBezTo>
                        <a:pt x="3817" y="-68"/>
                        <a:pt x="133" y="3681"/>
                        <a:pt x="93" y="8320"/>
                      </a:cubicBezTo>
                      <a:cubicBezTo>
                        <a:pt x="52" y="10903"/>
                        <a:pt x="-69" y="15445"/>
                        <a:pt x="52" y="21071"/>
                      </a:cubicBezTo>
                      <a:cubicBezTo>
                        <a:pt x="255" y="29815"/>
                        <a:pt x="1024" y="38705"/>
                        <a:pt x="1753" y="46830"/>
                      </a:cubicBezTo>
                      <a:cubicBezTo>
                        <a:pt x="2927" y="59035"/>
                        <a:pt x="4708" y="68576"/>
                        <a:pt x="7339" y="75721"/>
                      </a:cubicBezTo>
                      <a:cubicBezTo>
                        <a:pt x="13007" y="91148"/>
                        <a:pt x="21670" y="106135"/>
                        <a:pt x="32883" y="120173"/>
                      </a:cubicBezTo>
                      <a:cubicBezTo>
                        <a:pt x="39036" y="127841"/>
                        <a:pt x="45796" y="134965"/>
                        <a:pt x="52152" y="141090"/>
                      </a:cubicBezTo>
                      <a:cubicBezTo>
                        <a:pt x="55998" y="144794"/>
                        <a:pt x="58589" y="147166"/>
                        <a:pt x="60370" y="148612"/>
                      </a:cubicBezTo>
                      <a:cubicBezTo>
                        <a:pt x="63972" y="151539"/>
                        <a:pt x="69640" y="150984"/>
                        <a:pt x="72554" y="147385"/>
                      </a:cubicBezTo>
                      <a:cubicBezTo>
                        <a:pt x="75510" y="143782"/>
                        <a:pt x="74983" y="138556"/>
                        <a:pt x="71380" y="135633"/>
                      </a:cubicBezTo>
                      <a:cubicBezTo>
                        <a:pt x="69964" y="134476"/>
                        <a:pt x="67171" y="132298"/>
                        <a:pt x="63689" y="128938"/>
                      </a:cubicBezTo>
                      <a:cubicBezTo>
                        <a:pt x="57819" y="123295"/>
                        <a:pt x="51990" y="116652"/>
                        <a:pt x="46323" y="109588"/>
                      </a:cubicBezTo>
                      <a:cubicBezTo>
                        <a:pt x="36162" y="96860"/>
                        <a:pt x="28025" y="83732"/>
                        <a:pt x="23005" y="70183"/>
                      </a:cubicBezTo>
                      <a:cubicBezTo>
                        <a:pt x="21022" y="64714"/>
                        <a:pt x="19322" y="56039"/>
                        <a:pt x="18310" y="45162"/>
                      </a:cubicBezTo>
                      <a:cubicBezTo>
                        <a:pt x="17581" y="37482"/>
                        <a:pt x="17338" y="29038"/>
                        <a:pt x="17136" y="20663"/>
                      </a:cubicBezTo>
                      <a:cubicBezTo>
                        <a:pt x="17014" y="15262"/>
                        <a:pt x="16812" y="11214"/>
                        <a:pt x="16852" y="8830"/>
                      </a:cubicBezTo>
                      <a:cubicBezTo>
                        <a:pt x="16893" y="4191"/>
                        <a:pt x="13128" y="70"/>
                        <a:pt x="84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63" name="Google Shape;7663;p36"/>
                <p:cNvSpPr/>
                <p:nvPr/>
              </p:nvSpPr>
              <p:spPr>
                <a:xfrm>
                  <a:off x="7382120" y="2748746"/>
                  <a:ext cx="145241" cy="58229"/>
                </a:xfrm>
                <a:custGeom>
                  <a:rect b="b" l="l" r="r" t="t"/>
                  <a:pathLst>
                    <a:path extrusionOk="0" h="58229" w="145241">
                      <a:moveTo>
                        <a:pt x="10808" y="400"/>
                      </a:moveTo>
                      <a:cubicBezTo>
                        <a:pt x="6396" y="-1012"/>
                        <a:pt x="1821" y="1433"/>
                        <a:pt x="404" y="5849"/>
                      </a:cubicBezTo>
                      <a:cubicBezTo>
                        <a:pt x="-1013" y="10266"/>
                        <a:pt x="1416" y="14877"/>
                        <a:pt x="5829" y="16289"/>
                      </a:cubicBezTo>
                      <a:lnTo>
                        <a:pt x="134438" y="57827"/>
                      </a:lnTo>
                      <a:cubicBezTo>
                        <a:pt x="138850" y="59244"/>
                        <a:pt x="143425" y="56795"/>
                        <a:pt x="144841" y="52378"/>
                      </a:cubicBezTo>
                      <a:cubicBezTo>
                        <a:pt x="146258" y="47962"/>
                        <a:pt x="143789" y="42922"/>
                        <a:pt x="139376" y="41505"/>
                      </a:cubicBezTo>
                      <a:lnTo>
                        <a:pt x="10808" y="40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64" name="Google Shape;7664;p36"/>
                <p:cNvSpPr/>
                <p:nvPr/>
              </p:nvSpPr>
              <p:spPr>
                <a:xfrm>
                  <a:off x="7371478" y="2795971"/>
                  <a:ext cx="145281" cy="58229"/>
                </a:xfrm>
                <a:custGeom>
                  <a:rect b="b" l="l" r="r" t="t"/>
                  <a:pathLst>
                    <a:path extrusionOk="0" h="58229" w="145281">
                      <a:moveTo>
                        <a:pt x="10844" y="400"/>
                      </a:moveTo>
                      <a:cubicBezTo>
                        <a:pt x="6432" y="-1012"/>
                        <a:pt x="1817" y="1433"/>
                        <a:pt x="400" y="5849"/>
                      </a:cubicBezTo>
                      <a:cubicBezTo>
                        <a:pt x="-1017" y="10266"/>
                        <a:pt x="1452" y="14873"/>
                        <a:pt x="5865" y="16289"/>
                      </a:cubicBezTo>
                      <a:lnTo>
                        <a:pt x="134434" y="57827"/>
                      </a:lnTo>
                      <a:cubicBezTo>
                        <a:pt x="138846" y="59244"/>
                        <a:pt x="143461" y="56795"/>
                        <a:pt x="144878" y="52379"/>
                      </a:cubicBezTo>
                      <a:cubicBezTo>
                        <a:pt x="146294" y="47962"/>
                        <a:pt x="143866" y="43355"/>
                        <a:pt x="139413" y="41938"/>
                      </a:cubicBezTo>
                      <a:lnTo>
                        <a:pt x="10844" y="40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65" name="Google Shape;7665;p36"/>
                <p:cNvSpPr/>
                <p:nvPr/>
              </p:nvSpPr>
              <p:spPr>
                <a:xfrm>
                  <a:off x="7356412" y="2847595"/>
                  <a:ext cx="145324" cy="58229"/>
                </a:xfrm>
                <a:custGeom>
                  <a:rect b="b" l="l" r="r" t="t"/>
                  <a:pathLst>
                    <a:path extrusionOk="0" h="58229" w="145324">
                      <a:moveTo>
                        <a:pt x="10892" y="402"/>
                      </a:moveTo>
                      <a:cubicBezTo>
                        <a:pt x="6479" y="-1015"/>
                        <a:pt x="1864" y="1434"/>
                        <a:pt x="447" y="5851"/>
                      </a:cubicBezTo>
                      <a:cubicBezTo>
                        <a:pt x="-970" y="10267"/>
                        <a:pt x="1054" y="14919"/>
                        <a:pt x="5467" y="16336"/>
                      </a:cubicBezTo>
                      <a:lnTo>
                        <a:pt x="134481" y="57829"/>
                      </a:lnTo>
                      <a:cubicBezTo>
                        <a:pt x="138893" y="59242"/>
                        <a:pt x="143508" y="56797"/>
                        <a:pt x="144925" y="52380"/>
                      </a:cubicBezTo>
                      <a:cubicBezTo>
                        <a:pt x="146342" y="47963"/>
                        <a:pt x="143872" y="42920"/>
                        <a:pt x="139420" y="41503"/>
                      </a:cubicBezTo>
                      <a:lnTo>
                        <a:pt x="10892" y="40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66" name="Google Shape;7666;p36"/>
                <p:cNvSpPr/>
                <p:nvPr/>
              </p:nvSpPr>
              <p:spPr>
                <a:xfrm>
                  <a:off x="7339660" y="2898921"/>
                  <a:ext cx="145723" cy="58223"/>
                </a:xfrm>
                <a:custGeom>
                  <a:rect b="b" l="l" r="r" t="t"/>
                  <a:pathLst>
                    <a:path extrusionOk="0" h="58223" w="145723">
                      <a:moveTo>
                        <a:pt x="11290" y="398"/>
                      </a:moveTo>
                      <a:cubicBezTo>
                        <a:pt x="6877" y="-1019"/>
                        <a:pt x="1817" y="1471"/>
                        <a:pt x="400" y="5887"/>
                      </a:cubicBezTo>
                      <a:cubicBezTo>
                        <a:pt x="-1017" y="10304"/>
                        <a:pt x="1453" y="14915"/>
                        <a:pt x="5865" y="16328"/>
                      </a:cubicBezTo>
                      <a:lnTo>
                        <a:pt x="134879" y="57821"/>
                      </a:lnTo>
                      <a:cubicBezTo>
                        <a:pt x="139291" y="59238"/>
                        <a:pt x="143906" y="56792"/>
                        <a:pt x="145323" y="52372"/>
                      </a:cubicBezTo>
                      <a:cubicBezTo>
                        <a:pt x="146740" y="47955"/>
                        <a:pt x="144271" y="43349"/>
                        <a:pt x="139858" y="41936"/>
                      </a:cubicBezTo>
                      <a:lnTo>
                        <a:pt x="11290" y="39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67" name="Google Shape;7667;p36"/>
                <p:cNvSpPr/>
                <p:nvPr/>
              </p:nvSpPr>
              <p:spPr>
                <a:xfrm>
                  <a:off x="7325815" y="2949146"/>
                  <a:ext cx="145722" cy="58184"/>
                </a:xfrm>
                <a:custGeom>
                  <a:rect b="b" l="l" r="r" t="t"/>
                  <a:pathLst>
                    <a:path extrusionOk="0" h="58184" w="145722">
                      <a:moveTo>
                        <a:pt x="10844" y="402"/>
                      </a:moveTo>
                      <a:cubicBezTo>
                        <a:pt x="6432" y="-1015"/>
                        <a:pt x="1817" y="1434"/>
                        <a:pt x="400" y="5851"/>
                      </a:cubicBezTo>
                      <a:cubicBezTo>
                        <a:pt x="-1017" y="10267"/>
                        <a:pt x="1453" y="14874"/>
                        <a:pt x="5865" y="16291"/>
                      </a:cubicBezTo>
                      <a:lnTo>
                        <a:pt x="134879" y="57784"/>
                      </a:lnTo>
                      <a:cubicBezTo>
                        <a:pt x="139291" y="59197"/>
                        <a:pt x="143906" y="56752"/>
                        <a:pt x="145323" y="52336"/>
                      </a:cubicBezTo>
                      <a:cubicBezTo>
                        <a:pt x="146740" y="47919"/>
                        <a:pt x="144270" y="42875"/>
                        <a:pt x="139817" y="41462"/>
                      </a:cubicBezTo>
                      <a:lnTo>
                        <a:pt x="10844" y="40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68" name="Google Shape;7668;p36"/>
                <p:cNvSpPr/>
                <p:nvPr/>
              </p:nvSpPr>
              <p:spPr>
                <a:xfrm>
                  <a:off x="7305372" y="2999122"/>
                  <a:ext cx="145719" cy="58223"/>
                </a:xfrm>
                <a:custGeom>
                  <a:rect b="b" l="l" r="r" t="t"/>
                  <a:pathLst>
                    <a:path extrusionOk="0" h="58223" w="145719">
                      <a:moveTo>
                        <a:pt x="10845" y="400"/>
                      </a:moveTo>
                      <a:cubicBezTo>
                        <a:pt x="6432" y="-1012"/>
                        <a:pt x="1817" y="1433"/>
                        <a:pt x="400" y="5849"/>
                      </a:cubicBezTo>
                      <a:cubicBezTo>
                        <a:pt x="-1017" y="10266"/>
                        <a:pt x="1453" y="14873"/>
                        <a:pt x="5865" y="16289"/>
                      </a:cubicBezTo>
                      <a:lnTo>
                        <a:pt x="134433" y="57827"/>
                      </a:lnTo>
                      <a:cubicBezTo>
                        <a:pt x="138846" y="59240"/>
                        <a:pt x="143906" y="56755"/>
                        <a:pt x="145323" y="52334"/>
                      </a:cubicBezTo>
                      <a:cubicBezTo>
                        <a:pt x="146740" y="47917"/>
                        <a:pt x="144230" y="42873"/>
                        <a:pt x="139818" y="41461"/>
                      </a:cubicBezTo>
                      <a:lnTo>
                        <a:pt x="10845" y="40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69" name="Google Shape;7669;p36"/>
                <p:cNvSpPr/>
                <p:nvPr/>
              </p:nvSpPr>
              <p:spPr>
                <a:xfrm>
                  <a:off x="7277114" y="3037960"/>
                  <a:ext cx="145323" cy="57838"/>
                </a:xfrm>
                <a:custGeom>
                  <a:rect b="b" l="l" r="r" t="t"/>
                  <a:pathLst>
                    <a:path extrusionOk="0" h="57838" w="145323">
                      <a:moveTo>
                        <a:pt x="10927" y="449"/>
                      </a:moveTo>
                      <a:cubicBezTo>
                        <a:pt x="6515" y="-968"/>
                        <a:pt x="1859" y="1044"/>
                        <a:pt x="442" y="5460"/>
                      </a:cubicBezTo>
                      <a:cubicBezTo>
                        <a:pt x="-974" y="9877"/>
                        <a:pt x="1090" y="14961"/>
                        <a:pt x="5503" y="16378"/>
                      </a:cubicBezTo>
                      <a:lnTo>
                        <a:pt x="134476" y="57438"/>
                      </a:lnTo>
                      <a:cubicBezTo>
                        <a:pt x="138888" y="58851"/>
                        <a:pt x="143503" y="56406"/>
                        <a:pt x="144920" y="51989"/>
                      </a:cubicBezTo>
                      <a:cubicBezTo>
                        <a:pt x="146337" y="47573"/>
                        <a:pt x="143908" y="42966"/>
                        <a:pt x="139495" y="41549"/>
                      </a:cubicBezTo>
                      <a:lnTo>
                        <a:pt x="10927" y="4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7670" name="Google Shape;7670;p36"/>
            <p:cNvPicPr preferRelativeResize="0"/>
            <p:nvPr/>
          </p:nvPicPr>
          <p:blipFill rotWithShape="1">
            <a:blip r:embed="rId4">
              <a:alphaModFix/>
            </a:blip>
            <a:srcRect b="21784" l="19245" r="44448" t="44087"/>
            <a:stretch/>
          </p:blipFill>
          <p:spPr>
            <a:xfrm flipH="1" rot="2203059">
              <a:off x="8953675" y="4103251"/>
              <a:ext cx="2899723" cy="1816498"/>
            </a:xfrm>
            <a:custGeom>
              <a:rect b="b" l="l" r="r" t="t"/>
              <a:pathLst>
                <a:path extrusionOk="0" h="3424119" w="5136781">
                  <a:moveTo>
                    <a:pt x="-452" y="-646"/>
                  </a:moveTo>
                  <a:lnTo>
                    <a:pt x="5136329" y="-646"/>
                  </a:lnTo>
                  <a:lnTo>
                    <a:pt x="5136329" y="3423474"/>
                  </a:lnTo>
                  <a:lnTo>
                    <a:pt x="-452" y="3423474"/>
                  </a:lnTo>
                  <a:close/>
                </a:path>
              </a:pathLst>
            </a:custGeom>
            <a:noFill/>
            <a:ln>
              <a:noFill/>
            </a:ln>
          </p:spPr>
        </p:pic>
        <p:grpSp>
          <p:nvGrpSpPr>
            <p:cNvPr id="7671" name="Google Shape;7671;p36"/>
            <p:cNvGrpSpPr/>
            <p:nvPr/>
          </p:nvGrpSpPr>
          <p:grpSpPr>
            <a:xfrm>
              <a:off x="6810063" y="1400839"/>
              <a:ext cx="1275863" cy="1841862"/>
              <a:chOff x="4794002" y="1518468"/>
              <a:chExt cx="820174" cy="1184021"/>
            </a:xfrm>
          </p:grpSpPr>
          <p:sp>
            <p:nvSpPr>
              <p:cNvPr id="7672" name="Google Shape;7672;p36"/>
              <p:cNvSpPr/>
              <p:nvPr/>
            </p:nvSpPr>
            <p:spPr>
              <a:xfrm>
                <a:off x="5015135" y="1518468"/>
                <a:ext cx="599041" cy="775260"/>
              </a:xfrm>
              <a:custGeom>
                <a:rect b="b" l="l" r="r" t="t"/>
                <a:pathLst>
                  <a:path extrusionOk="0" h="775260" w="599041">
                    <a:moveTo>
                      <a:pt x="33397" y="53290"/>
                    </a:moveTo>
                    <a:lnTo>
                      <a:pt x="297699" y="0"/>
                    </a:lnTo>
                    <a:lnTo>
                      <a:pt x="545687" y="348260"/>
                    </a:lnTo>
                    <a:lnTo>
                      <a:pt x="347369" y="403987"/>
                    </a:lnTo>
                    <a:lnTo>
                      <a:pt x="599041" y="775261"/>
                    </a:lnTo>
                    <a:lnTo>
                      <a:pt x="0" y="365748"/>
                    </a:lnTo>
                    <a:lnTo>
                      <a:pt x="250619" y="325174"/>
                    </a:lnTo>
                    <a:lnTo>
                      <a:pt x="33397" y="53290"/>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73" name="Google Shape;7673;p36"/>
              <p:cNvSpPr/>
              <p:nvPr/>
            </p:nvSpPr>
            <p:spPr>
              <a:xfrm rot="-858832">
                <a:off x="4827222" y="2275577"/>
                <a:ext cx="656664" cy="351188"/>
              </a:xfrm>
              <a:custGeom>
                <a:rect b="b" l="l" r="r" t="t"/>
                <a:pathLst>
                  <a:path extrusionOk="0" h="350810" w="655957">
                    <a:moveTo>
                      <a:pt x="0" y="146882"/>
                    </a:moveTo>
                    <a:lnTo>
                      <a:pt x="137191" y="0"/>
                    </a:lnTo>
                    <a:lnTo>
                      <a:pt x="438493" y="103672"/>
                    </a:lnTo>
                    <a:lnTo>
                      <a:pt x="342390" y="223424"/>
                    </a:lnTo>
                    <a:lnTo>
                      <a:pt x="655958" y="339439"/>
                    </a:lnTo>
                    <a:lnTo>
                      <a:pt x="115209" y="350810"/>
                    </a:lnTo>
                    <a:lnTo>
                      <a:pt x="249567" y="217570"/>
                    </a:lnTo>
                    <a:lnTo>
                      <a:pt x="0" y="146882"/>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7674" name="Google Shape;7674;p36"/>
          <p:cNvGrpSpPr/>
          <p:nvPr/>
        </p:nvGrpSpPr>
        <p:grpSpPr>
          <a:xfrm>
            <a:off x="11447047" y="1874243"/>
            <a:ext cx="1296440" cy="2047510"/>
            <a:chOff x="9970621" y="4983191"/>
            <a:chExt cx="532266" cy="840625"/>
          </a:xfrm>
        </p:grpSpPr>
        <p:sp>
          <p:nvSpPr>
            <p:cNvPr id="7675" name="Google Shape;7675;p36"/>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676" name="Google Shape;7676;p36"/>
            <p:cNvGrpSpPr/>
            <p:nvPr/>
          </p:nvGrpSpPr>
          <p:grpSpPr>
            <a:xfrm>
              <a:off x="10276525" y="4983191"/>
              <a:ext cx="226362" cy="151566"/>
              <a:chOff x="10276522" y="4983192"/>
              <a:chExt cx="226362" cy="151566"/>
            </a:xfrm>
          </p:grpSpPr>
          <p:sp>
            <p:nvSpPr>
              <p:cNvPr id="7677" name="Google Shape;7677;p36"/>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78" name="Google Shape;7678;p36"/>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679" name="Google Shape;7679;p36"/>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80" name="Google Shape;7680;p36"/>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81" name="Google Shape;7681;p36"/>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82" name="Google Shape;7682;p36"/>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83" name="Google Shape;7683;p36"/>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84" name="Google Shape;7684;p36"/>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85" name="Google Shape;7685;p36"/>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86" name="Google Shape;7686;p36"/>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87" name="Google Shape;7687;p36"/>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88" name="Google Shape;7688;p36"/>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89" name="Google Shape;7689;p36"/>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90" name="Google Shape;7690;p36"/>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91" name="Google Shape;7691;p36"/>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92" name="Google Shape;7692;p36"/>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93" name="Google Shape;7693;p36"/>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94" name="Google Shape;7694;p36"/>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95" name="Google Shape;7695;p36"/>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96" name="Google Shape;7696;p36"/>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97" name="Google Shape;7697;p36"/>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698" name="Google Shape;7698;p36"/>
          <p:cNvSpPr/>
          <p:nvPr/>
        </p:nvSpPr>
        <p:spPr>
          <a:xfrm>
            <a:off x="10080063" y="152499"/>
            <a:ext cx="1783224" cy="1795856"/>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2"/>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99" name="Google Shape;7699;p36"/>
          <p:cNvSpPr/>
          <p:nvPr/>
        </p:nvSpPr>
        <p:spPr>
          <a:xfrm>
            <a:off x="10340584" y="702342"/>
            <a:ext cx="1358493" cy="696170"/>
          </a:xfrm>
          <a:prstGeom prst="rect">
            <a:avLst/>
          </a:prstGeom>
        </p:spPr>
        <p:txBody>
          <a:bodyPr>
            <a:prstTxWarp prst="textPlain"/>
          </a:bodyPr>
          <a:lstStyle/>
          <a:p>
            <a:pPr lvl="0" algn="ctr"/>
            <a:r>
              <a:rPr b="0" i="0">
                <a:ln>
                  <a:noFill/>
                </a:ln>
                <a:solidFill>
                  <a:schemeClr val="accent5"/>
                </a:solidFill>
                <a:latin typeface="Anton"/>
              </a:rPr>
              <a:t>dogs</a:t>
            </a:r>
          </a:p>
        </p:txBody>
      </p:sp>
      <p:sp>
        <p:nvSpPr>
          <p:cNvPr id="7700" name="Google Shape;7700;p36"/>
          <p:cNvSpPr/>
          <p:nvPr/>
        </p:nvSpPr>
        <p:spPr>
          <a:xfrm>
            <a:off x="4087500" y="5334675"/>
            <a:ext cx="7604100" cy="1313100"/>
          </a:xfrm>
          <a:prstGeom prst="rect">
            <a:avLst/>
          </a:prstGeom>
          <a:solidFill>
            <a:schemeClr val="accent2"/>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701" name="Google Shape;7701;p36"/>
          <p:cNvSpPr/>
          <p:nvPr/>
        </p:nvSpPr>
        <p:spPr>
          <a:xfrm>
            <a:off x="4259075" y="5514075"/>
            <a:ext cx="7604100" cy="1259100"/>
          </a:xfrm>
          <a:prstGeom prst="rect">
            <a:avLst/>
          </a:prstGeom>
          <a:solidFill>
            <a:schemeClr val="lt1"/>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702" name="Google Shape;7702;p36"/>
          <p:cNvSpPr txBox="1"/>
          <p:nvPr>
            <p:ph idx="1" type="body"/>
          </p:nvPr>
        </p:nvSpPr>
        <p:spPr>
          <a:xfrm>
            <a:off x="4876625" y="5740275"/>
            <a:ext cx="6369000" cy="806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Dogs can smell feelings.</a:t>
            </a:r>
            <a:endParaRPr/>
          </a:p>
        </p:txBody>
      </p:sp>
      <p:grpSp>
        <p:nvGrpSpPr>
          <p:cNvPr id="7703" name="Google Shape;7703;p36"/>
          <p:cNvGrpSpPr/>
          <p:nvPr/>
        </p:nvGrpSpPr>
        <p:grpSpPr>
          <a:xfrm flipH="1">
            <a:off x="-553478" y="428993"/>
            <a:ext cx="1296440" cy="2047510"/>
            <a:chOff x="9970621" y="4983191"/>
            <a:chExt cx="532266" cy="840625"/>
          </a:xfrm>
        </p:grpSpPr>
        <p:sp>
          <p:nvSpPr>
            <p:cNvPr id="7704" name="Google Shape;7704;p36"/>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705" name="Google Shape;7705;p36"/>
            <p:cNvGrpSpPr/>
            <p:nvPr/>
          </p:nvGrpSpPr>
          <p:grpSpPr>
            <a:xfrm>
              <a:off x="10276525" y="4983191"/>
              <a:ext cx="226362" cy="151566"/>
              <a:chOff x="10276522" y="4983192"/>
              <a:chExt cx="226362" cy="151566"/>
            </a:xfrm>
          </p:grpSpPr>
          <p:sp>
            <p:nvSpPr>
              <p:cNvPr id="7706" name="Google Shape;7706;p36"/>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07" name="Google Shape;7707;p36"/>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708" name="Google Shape;7708;p36"/>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09" name="Google Shape;7709;p36"/>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10" name="Google Shape;7710;p36"/>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11" name="Google Shape;7711;p36"/>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12" name="Google Shape;7712;p36"/>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13" name="Google Shape;7713;p36"/>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14" name="Google Shape;7714;p36"/>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15" name="Google Shape;7715;p36"/>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16" name="Google Shape;7716;p36"/>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17" name="Google Shape;7717;p36"/>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18" name="Google Shape;7718;p36"/>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19" name="Google Shape;7719;p36"/>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20" name="Google Shape;7720;p36"/>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21" name="Google Shape;7721;p36"/>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22" name="Google Shape;7722;p36"/>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23" name="Google Shape;7723;p36"/>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24" name="Google Shape;7724;p36"/>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25" name="Google Shape;7725;p36"/>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26" name="Google Shape;7726;p36"/>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0" name="Shape 7730"/>
        <p:cNvGrpSpPr/>
        <p:nvPr/>
      </p:nvGrpSpPr>
      <p:grpSpPr>
        <a:xfrm>
          <a:off x="0" y="0"/>
          <a:ext cx="0" cy="0"/>
          <a:chOff x="0" y="0"/>
          <a:chExt cx="0" cy="0"/>
        </a:xfrm>
      </p:grpSpPr>
      <p:sp>
        <p:nvSpPr>
          <p:cNvPr id="7731" name="Google Shape;7731;p37"/>
          <p:cNvSpPr txBox="1"/>
          <p:nvPr>
            <p:ph type="title"/>
          </p:nvPr>
        </p:nvSpPr>
        <p:spPr>
          <a:xfrm>
            <a:off x="766950" y="713263"/>
            <a:ext cx="106581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your title here.</a:t>
            </a:r>
            <a:endParaRPr/>
          </a:p>
        </p:txBody>
      </p:sp>
      <p:sp>
        <p:nvSpPr>
          <p:cNvPr id="7732" name="Google Shape;7732;p37"/>
          <p:cNvSpPr txBox="1"/>
          <p:nvPr>
            <p:ph idx="1" type="body"/>
          </p:nvPr>
        </p:nvSpPr>
        <p:spPr>
          <a:xfrm>
            <a:off x="934500" y="3280524"/>
            <a:ext cx="3147300" cy="28230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7733" name="Google Shape;7733;p37"/>
          <p:cNvSpPr txBox="1"/>
          <p:nvPr>
            <p:ph idx="2" type="subTitle"/>
          </p:nvPr>
        </p:nvSpPr>
        <p:spPr>
          <a:xfrm>
            <a:off x="934500" y="2153351"/>
            <a:ext cx="3147300" cy="12756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sz="2500">
                <a:highlight>
                  <a:schemeClr val="accent3"/>
                </a:highlight>
              </a:rPr>
              <a:t>Something about this.</a:t>
            </a:r>
            <a:endParaRPr sz="2500">
              <a:highlight>
                <a:schemeClr val="accent3"/>
              </a:highlight>
            </a:endParaRPr>
          </a:p>
        </p:txBody>
      </p:sp>
      <p:sp>
        <p:nvSpPr>
          <p:cNvPr id="7734" name="Google Shape;7734;p37"/>
          <p:cNvSpPr txBox="1"/>
          <p:nvPr>
            <p:ph idx="3" type="body"/>
          </p:nvPr>
        </p:nvSpPr>
        <p:spPr>
          <a:xfrm>
            <a:off x="4522350" y="3280539"/>
            <a:ext cx="3147300" cy="28230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7735" name="Google Shape;7735;p37"/>
          <p:cNvSpPr txBox="1"/>
          <p:nvPr>
            <p:ph idx="4" type="subTitle"/>
          </p:nvPr>
        </p:nvSpPr>
        <p:spPr>
          <a:xfrm>
            <a:off x="4522350" y="2153362"/>
            <a:ext cx="3147300" cy="12756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sz="2500">
                <a:highlight>
                  <a:schemeClr val="accent3"/>
                </a:highlight>
              </a:rPr>
              <a:t>Something about that.</a:t>
            </a:r>
            <a:endParaRPr sz="2500">
              <a:highlight>
                <a:schemeClr val="accent3"/>
              </a:highlight>
            </a:endParaRPr>
          </a:p>
        </p:txBody>
      </p:sp>
      <p:sp>
        <p:nvSpPr>
          <p:cNvPr id="7736" name="Google Shape;7736;p37"/>
          <p:cNvSpPr txBox="1"/>
          <p:nvPr>
            <p:ph idx="5" type="body"/>
          </p:nvPr>
        </p:nvSpPr>
        <p:spPr>
          <a:xfrm>
            <a:off x="8110200" y="3280524"/>
            <a:ext cx="3147300" cy="28230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7737" name="Google Shape;7737;p37"/>
          <p:cNvSpPr txBox="1"/>
          <p:nvPr>
            <p:ph idx="6" type="subTitle"/>
          </p:nvPr>
        </p:nvSpPr>
        <p:spPr>
          <a:xfrm>
            <a:off x="8110200" y="2153351"/>
            <a:ext cx="3147300" cy="12756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sz="2500">
                <a:highlight>
                  <a:schemeClr val="accent3"/>
                </a:highlight>
              </a:rPr>
              <a:t>Something about this.</a:t>
            </a:r>
            <a:endParaRPr sz="2500">
              <a:highlight>
                <a:schemeClr val="accent3"/>
              </a:highlight>
            </a:endParaRPr>
          </a:p>
        </p:txBody>
      </p:sp>
      <p:grpSp>
        <p:nvGrpSpPr>
          <p:cNvPr id="7738" name="Google Shape;7738;p37"/>
          <p:cNvGrpSpPr/>
          <p:nvPr/>
        </p:nvGrpSpPr>
        <p:grpSpPr>
          <a:xfrm>
            <a:off x="-3" y="5189369"/>
            <a:ext cx="1614352" cy="2296860"/>
            <a:chOff x="-2408" y="3049806"/>
            <a:chExt cx="2677644" cy="3809686"/>
          </a:xfrm>
        </p:grpSpPr>
        <p:pic>
          <p:nvPicPr>
            <p:cNvPr id="7739" name="Google Shape;7739;p37"/>
            <p:cNvPicPr preferRelativeResize="0"/>
            <p:nvPr/>
          </p:nvPicPr>
          <p:blipFill rotWithShape="1">
            <a:blip r:embed="rId3">
              <a:alphaModFix/>
            </a:blip>
            <a:srcRect b="6" l="40486" r="17" t="32201"/>
            <a:stretch/>
          </p:blipFill>
          <p:spPr>
            <a:xfrm flipH="1">
              <a:off x="-2408" y="3049806"/>
              <a:ext cx="2677644" cy="3809686"/>
            </a:xfrm>
            <a:custGeom>
              <a:rect b="b" l="l" r="r" t="t"/>
              <a:pathLst>
                <a:path extrusionOk="0" h="5602479" w="4481413">
                  <a:moveTo>
                    <a:pt x="2035" y="670"/>
                  </a:moveTo>
                  <a:lnTo>
                    <a:pt x="4483449" y="670"/>
                  </a:lnTo>
                  <a:lnTo>
                    <a:pt x="4483449" y="5603150"/>
                  </a:lnTo>
                  <a:lnTo>
                    <a:pt x="2035" y="5603150"/>
                  </a:lnTo>
                  <a:close/>
                </a:path>
              </a:pathLst>
            </a:custGeom>
            <a:noFill/>
            <a:ln>
              <a:noFill/>
            </a:ln>
          </p:spPr>
        </p:pic>
        <p:grpSp>
          <p:nvGrpSpPr>
            <p:cNvPr id="7740" name="Google Shape;7740;p37"/>
            <p:cNvGrpSpPr/>
            <p:nvPr/>
          </p:nvGrpSpPr>
          <p:grpSpPr>
            <a:xfrm flipH="1">
              <a:off x="1696170" y="3127260"/>
              <a:ext cx="890355" cy="1404997"/>
              <a:chOff x="2953150" y="1639060"/>
              <a:chExt cx="887426" cy="1400376"/>
            </a:xfrm>
          </p:grpSpPr>
          <p:sp>
            <p:nvSpPr>
              <p:cNvPr id="7741" name="Google Shape;7741;p37"/>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42" name="Google Shape;7742;p37"/>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43" name="Google Shape;7743;p37"/>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44" name="Google Shape;7744;p37"/>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45" name="Google Shape;7745;p37"/>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107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46" name="Google Shape;7746;p37"/>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47" name="Google Shape;7747;p37"/>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48" name="Google Shape;7748;p37"/>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749" name="Google Shape;7749;p37"/>
              <p:cNvGrpSpPr/>
              <p:nvPr/>
            </p:nvGrpSpPr>
            <p:grpSpPr>
              <a:xfrm>
                <a:off x="3237582" y="1997211"/>
                <a:ext cx="309217" cy="664158"/>
                <a:chOff x="3237582" y="1997211"/>
                <a:chExt cx="309217" cy="664158"/>
              </a:xfrm>
            </p:grpSpPr>
            <p:sp>
              <p:nvSpPr>
                <p:cNvPr id="7750" name="Google Shape;7750;p37"/>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51" name="Google Shape;7751;p37"/>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52" name="Google Shape;7752;p37"/>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53" name="Google Shape;7753;p37"/>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754" name="Google Shape;7754;p37"/>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755" name="Google Shape;7755;p37"/>
              <p:cNvGrpSpPr/>
              <p:nvPr/>
            </p:nvGrpSpPr>
            <p:grpSpPr>
              <a:xfrm>
                <a:off x="3035610" y="1766743"/>
                <a:ext cx="206238" cy="627872"/>
                <a:chOff x="3035610" y="1766743"/>
                <a:chExt cx="206238" cy="627872"/>
              </a:xfrm>
            </p:grpSpPr>
            <p:sp>
              <p:nvSpPr>
                <p:cNvPr id="7756" name="Google Shape;7756;p37"/>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57" name="Google Shape;7757;p37"/>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58" name="Google Shape;7758;p37"/>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759" name="Google Shape;7759;p37"/>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60" name="Google Shape;7760;p37"/>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761" name="Google Shape;7761;p37"/>
              <p:cNvGrpSpPr/>
              <p:nvPr/>
            </p:nvGrpSpPr>
            <p:grpSpPr>
              <a:xfrm>
                <a:off x="3230264" y="2655338"/>
                <a:ext cx="77149" cy="261865"/>
                <a:chOff x="3230264" y="2655338"/>
                <a:chExt cx="77149" cy="261865"/>
              </a:xfrm>
            </p:grpSpPr>
            <p:sp>
              <p:nvSpPr>
                <p:cNvPr id="7762" name="Google Shape;7762;p37"/>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63" name="Google Shape;7763;p37"/>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64" name="Google Shape;7764;p37"/>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65" name="Google Shape;7765;p37"/>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66" name="Google Shape;7766;p37"/>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67" name="Google Shape;7767;p37"/>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id="7768" name="Google Shape;7768;p37"/>
            <p:cNvPicPr preferRelativeResize="0"/>
            <p:nvPr/>
          </p:nvPicPr>
          <p:blipFill rotWithShape="1">
            <a:blip r:embed="rId4">
              <a:alphaModFix/>
            </a:blip>
            <a:srcRect b="36500" l="47294" r="35417" t="49209"/>
            <a:stretch/>
          </p:blipFill>
          <p:spPr>
            <a:xfrm flipH="1">
              <a:off x="1593501" y="4005617"/>
              <a:ext cx="776698" cy="802623"/>
            </a:xfrm>
            <a:custGeom>
              <a:rect b="b" l="l" r="r" t="t"/>
              <a:pathLst>
                <a:path extrusionOk="0" h="800621" w="774761">
                  <a:moveTo>
                    <a:pt x="403616" y="634"/>
                  </a:moveTo>
                  <a:cubicBezTo>
                    <a:pt x="394521" y="-550"/>
                    <a:pt x="384413" y="-118"/>
                    <a:pt x="373113" y="2291"/>
                  </a:cubicBezTo>
                  <a:cubicBezTo>
                    <a:pt x="316399" y="14387"/>
                    <a:pt x="296239" y="97284"/>
                    <a:pt x="312432" y="190808"/>
                  </a:cubicBezTo>
                  <a:cubicBezTo>
                    <a:pt x="328624" y="284328"/>
                    <a:pt x="407886" y="362477"/>
                    <a:pt x="490549" y="436809"/>
                  </a:cubicBezTo>
                  <a:cubicBezTo>
                    <a:pt x="573171" y="511137"/>
                    <a:pt x="494921" y="540785"/>
                    <a:pt x="458488" y="595779"/>
                  </a:cubicBezTo>
                  <a:cubicBezTo>
                    <a:pt x="422055" y="650777"/>
                    <a:pt x="232805" y="631184"/>
                    <a:pt x="203739" y="565932"/>
                  </a:cubicBezTo>
                  <a:cubicBezTo>
                    <a:pt x="174633" y="500681"/>
                    <a:pt x="162408" y="378346"/>
                    <a:pt x="132330" y="358628"/>
                  </a:cubicBezTo>
                  <a:cubicBezTo>
                    <a:pt x="102252" y="338913"/>
                    <a:pt x="88772" y="310374"/>
                    <a:pt x="34608" y="348196"/>
                  </a:cubicBezTo>
                  <a:cubicBezTo>
                    <a:pt x="-19556" y="386017"/>
                    <a:pt x="-3606" y="593516"/>
                    <a:pt x="37685" y="671580"/>
                  </a:cubicBezTo>
                  <a:cubicBezTo>
                    <a:pt x="78976" y="749645"/>
                    <a:pt x="199934" y="803517"/>
                    <a:pt x="282394" y="800501"/>
                  </a:cubicBezTo>
                  <a:cubicBezTo>
                    <a:pt x="364814" y="797485"/>
                    <a:pt x="622559" y="690724"/>
                    <a:pt x="723803" y="599451"/>
                  </a:cubicBezTo>
                  <a:cubicBezTo>
                    <a:pt x="825046" y="508178"/>
                    <a:pt x="751208" y="340953"/>
                    <a:pt x="709269" y="309787"/>
                  </a:cubicBezTo>
                  <a:cubicBezTo>
                    <a:pt x="667371" y="278624"/>
                    <a:pt x="535321" y="185963"/>
                    <a:pt x="506499" y="138158"/>
                  </a:cubicBezTo>
                  <a:cubicBezTo>
                    <a:pt x="481279" y="96333"/>
                    <a:pt x="467279" y="8920"/>
                    <a:pt x="403616" y="634"/>
                  </a:cubicBezTo>
                  <a:close/>
                </a:path>
              </a:pathLst>
            </a:custGeom>
            <a:noFill/>
            <a:ln>
              <a:noFill/>
            </a:ln>
          </p:spPr>
        </p:pic>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2" name="Shape 7772"/>
        <p:cNvGrpSpPr/>
        <p:nvPr/>
      </p:nvGrpSpPr>
      <p:grpSpPr>
        <a:xfrm>
          <a:off x="0" y="0"/>
          <a:ext cx="0" cy="0"/>
          <a:chOff x="0" y="0"/>
          <a:chExt cx="0" cy="0"/>
        </a:xfrm>
      </p:grpSpPr>
      <p:pic>
        <p:nvPicPr>
          <p:cNvPr id="7773" name="Google Shape;7773;p38"/>
          <p:cNvPicPr preferRelativeResize="0"/>
          <p:nvPr/>
        </p:nvPicPr>
        <p:blipFill rotWithShape="1">
          <a:blip r:embed="rId3">
            <a:alphaModFix/>
          </a:blip>
          <a:srcRect b="61743" l="33004" r="25212" t="8689"/>
          <a:stretch/>
        </p:blipFill>
        <p:spPr>
          <a:xfrm>
            <a:off x="1050150" y="2002490"/>
            <a:ext cx="2923500" cy="2923500"/>
          </a:xfrm>
          <a:prstGeom prst="rect">
            <a:avLst/>
          </a:prstGeom>
          <a:noFill/>
          <a:ln>
            <a:noFill/>
          </a:ln>
        </p:spPr>
      </p:pic>
      <p:pic>
        <p:nvPicPr>
          <p:cNvPr id="7774" name="Google Shape;7774;p38"/>
          <p:cNvPicPr preferRelativeResize="0"/>
          <p:nvPr/>
        </p:nvPicPr>
        <p:blipFill rotWithShape="1">
          <a:blip r:embed="rId4">
            <a:alphaModFix/>
          </a:blip>
          <a:srcRect b="14540" l="32897" r="25727" t="19488"/>
          <a:stretch/>
        </p:blipFill>
        <p:spPr>
          <a:xfrm>
            <a:off x="4638009" y="1967250"/>
            <a:ext cx="2923500" cy="2923500"/>
          </a:xfrm>
          <a:prstGeom prst="rect">
            <a:avLst/>
          </a:prstGeom>
          <a:noFill/>
          <a:ln>
            <a:noFill/>
          </a:ln>
        </p:spPr>
      </p:pic>
      <p:pic>
        <p:nvPicPr>
          <p:cNvPr id="7775" name="Google Shape;7775;p38"/>
          <p:cNvPicPr preferRelativeResize="0"/>
          <p:nvPr/>
        </p:nvPicPr>
        <p:blipFill rotWithShape="1">
          <a:blip r:embed="rId5">
            <a:alphaModFix/>
          </a:blip>
          <a:srcRect b="50920" l="24173" r="0" t="0"/>
          <a:stretch/>
        </p:blipFill>
        <p:spPr>
          <a:xfrm>
            <a:off x="8225842" y="1967251"/>
            <a:ext cx="2923500" cy="2923500"/>
          </a:xfrm>
          <a:prstGeom prst="rect">
            <a:avLst/>
          </a:prstGeom>
          <a:noFill/>
          <a:ln>
            <a:noFill/>
          </a:ln>
        </p:spPr>
      </p:pic>
      <p:sp>
        <p:nvSpPr>
          <p:cNvPr id="7776" name="Google Shape;7776;p38"/>
          <p:cNvSpPr txBox="1"/>
          <p:nvPr>
            <p:ph type="title"/>
          </p:nvPr>
        </p:nvSpPr>
        <p:spPr>
          <a:xfrm>
            <a:off x="924900" y="633475"/>
            <a:ext cx="103422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7777" name="Google Shape;7777;p38"/>
          <p:cNvSpPr txBox="1"/>
          <p:nvPr>
            <p:ph idx="1" type="body"/>
          </p:nvPr>
        </p:nvSpPr>
        <p:spPr>
          <a:xfrm>
            <a:off x="938250" y="5531525"/>
            <a:ext cx="3147300" cy="6711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7778" name="Google Shape;7778;p38"/>
          <p:cNvSpPr txBox="1"/>
          <p:nvPr>
            <p:ph idx="2" type="subTitle"/>
          </p:nvPr>
        </p:nvSpPr>
        <p:spPr>
          <a:xfrm>
            <a:off x="938250" y="5018924"/>
            <a:ext cx="3147300" cy="588900"/>
          </a:xfrm>
          <a:prstGeom prst="rect">
            <a:avLst/>
          </a:prstGeom>
        </p:spPr>
        <p:txBody>
          <a:bodyPr anchorCtr="0" anchor="t" bIns="121900" lIns="121900" spcFirstLastPara="1" rIns="121900" wrap="square" tIns="121900">
            <a:normAutofit fontScale="85000" lnSpcReduction="20000"/>
          </a:bodyPr>
          <a:lstStyle/>
          <a:p>
            <a:pPr indent="0" lvl="0" marL="0" rtl="0" algn="ctr">
              <a:spcBef>
                <a:spcPts val="0"/>
              </a:spcBef>
              <a:spcAft>
                <a:spcPts val="0"/>
              </a:spcAft>
              <a:buNone/>
            </a:pPr>
            <a:r>
              <a:rPr lang="en">
                <a:highlight>
                  <a:schemeClr val="accent3"/>
                </a:highlight>
              </a:rPr>
              <a:t>Erika V.</a:t>
            </a:r>
            <a:endParaRPr>
              <a:highlight>
                <a:schemeClr val="accent3"/>
              </a:highlight>
            </a:endParaRPr>
          </a:p>
        </p:txBody>
      </p:sp>
      <p:sp>
        <p:nvSpPr>
          <p:cNvPr id="7779" name="Google Shape;7779;p38"/>
          <p:cNvSpPr txBox="1"/>
          <p:nvPr>
            <p:ph idx="3" type="body"/>
          </p:nvPr>
        </p:nvSpPr>
        <p:spPr>
          <a:xfrm>
            <a:off x="4526100" y="5531529"/>
            <a:ext cx="3147300" cy="6711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 </a:t>
            </a:r>
            <a:endParaRPr/>
          </a:p>
        </p:txBody>
      </p:sp>
      <p:sp>
        <p:nvSpPr>
          <p:cNvPr id="7780" name="Google Shape;7780;p38"/>
          <p:cNvSpPr txBox="1"/>
          <p:nvPr>
            <p:ph idx="4" type="subTitle"/>
          </p:nvPr>
        </p:nvSpPr>
        <p:spPr>
          <a:xfrm>
            <a:off x="4526100" y="5018929"/>
            <a:ext cx="3147300" cy="588900"/>
          </a:xfrm>
          <a:prstGeom prst="rect">
            <a:avLst/>
          </a:prstGeom>
        </p:spPr>
        <p:txBody>
          <a:bodyPr anchorCtr="0" anchor="t" bIns="121900" lIns="121900" spcFirstLastPara="1" rIns="121900" wrap="square" tIns="121900">
            <a:normAutofit fontScale="85000" lnSpcReduction="20000"/>
          </a:bodyPr>
          <a:lstStyle/>
          <a:p>
            <a:pPr indent="0" lvl="0" marL="0" rtl="0" algn="ctr">
              <a:spcBef>
                <a:spcPts val="0"/>
              </a:spcBef>
              <a:spcAft>
                <a:spcPts val="0"/>
              </a:spcAft>
              <a:buNone/>
            </a:pPr>
            <a:r>
              <a:rPr lang="en">
                <a:highlight>
                  <a:schemeClr val="accent3"/>
                </a:highlight>
              </a:rPr>
              <a:t>John S.</a:t>
            </a:r>
            <a:endParaRPr>
              <a:highlight>
                <a:schemeClr val="accent3"/>
              </a:highlight>
            </a:endParaRPr>
          </a:p>
        </p:txBody>
      </p:sp>
      <p:sp>
        <p:nvSpPr>
          <p:cNvPr id="7781" name="Google Shape;7781;p38"/>
          <p:cNvSpPr txBox="1"/>
          <p:nvPr>
            <p:ph idx="5" type="body"/>
          </p:nvPr>
        </p:nvSpPr>
        <p:spPr>
          <a:xfrm>
            <a:off x="8113950" y="5531525"/>
            <a:ext cx="3147300" cy="6711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 </a:t>
            </a:r>
            <a:endParaRPr/>
          </a:p>
        </p:txBody>
      </p:sp>
      <p:sp>
        <p:nvSpPr>
          <p:cNvPr id="7782" name="Google Shape;7782;p38"/>
          <p:cNvSpPr txBox="1"/>
          <p:nvPr>
            <p:ph idx="6" type="subTitle"/>
          </p:nvPr>
        </p:nvSpPr>
        <p:spPr>
          <a:xfrm>
            <a:off x="8113950" y="5018924"/>
            <a:ext cx="3147300" cy="588900"/>
          </a:xfrm>
          <a:prstGeom prst="rect">
            <a:avLst/>
          </a:prstGeom>
        </p:spPr>
        <p:txBody>
          <a:bodyPr anchorCtr="0" anchor="t" bIns="121900" lIns="121900" spcFirstLastPara="1" rIns="121900" wrap="square" tIns="121900">
            <a:normAutofit fontScale="85000" lnSpcReduction="20000"/>
          </a:bodyPr>
          <a:lstStyle/>
          <a:p>
            <a:pPr indent="0" lvl="0" marL="0" rtl="0" algn="ctr">
              <a:spcBef>
                <a:spcPts val="0"/>
              </a:spcBef>
              <a:spcAft>
                <a:spcPts val="0"/>
              </a:spcAft>
              <a:buNone/>
            </a:pPr>
            <a:r>
              <a:rPr lang="en">
                <a:highlight>
                  <a:schemeClr val="accent3"/>
                </a:highlight>
              </a:rPr>
              <a:t>Marie M.</a:t>
            </a:r>
            <a:endParaRPr>
              <a:highlight>
                <a:schemeClr val="accent3"/>
              </a:highlight>
            </a:endParaRPr>
          </a:p>
        </p:txBody>
      </p:sp>
      <p:sp>
        <p:nvSpPr>
          <p:cNvPr id="7783" name="Google Shape;7783;p38"/>
          <p:cNvSpPr/>
          <p:nvPr/>
        </p:nvSpPr>
        <p:spPr>
          <a:xfrm>
            <a:off x="9200247" y="202775"/>
            <a:ext cx="1408786" cy="1418765"/>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1"/>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84" name="Google Shape;7784;p38"/>
          <p:cNvSpPr/>
          <p:nvPr/>
        </p:nvSpPr>
        <p:spPr>
          <a:xfrm>
            <a:off x="9476277" y="670301"/>
            <a:ext cx="930923" cy="406400"/>
          </a:xfrm>
          <a:prstGeom prst="rect">
            <a:avLst/>
          </a:prstGeom>
        </p:spPr>
        <p:txBody>
          <a:bodyPr>
            <a:prstTxWarp prst="textPlain"/>
          </a:bodyPr>
          <a:lstStyle/>
          <a:p>
            <a:pPr lvl="0" algn="ctr"/>
            <a:r>
              <a:rPr b="0" i="0">
                <a:ln>
                  <a:noFill/>
                </a:ln>
                <a:solidFill>
                  <a:schemeClr val="accent5"/>
                </a:solidFill>
                <a:latin typeface="Anton"/>
              </a:rPr>
              <a:t>team</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88" name="Shape 7788"/>
        <p:cNvGrpSpPr/>
        <p:nvPr/>
      </p:nvGrpSpPr>
      <p:grpSpPr>
        <a:xfrm>
          <a:off x="0" y="0"/>
          <a:ext cx="0" cy="0"/>
          <a:chOff x="0" y="0"/>
          <a:chExt cx="0" cy="0"/>
        </a:xfrm>
      </p:grpSpPr>
      <p:cxnSp>
        <p:nvCxnSpPr>
          <p:cNvPr id="7789" name="Google Shape;7789;p39"/>
          <p:cNvCxnSpPr/>
          <p:nvPr/>
        </p:nvCxnSpPr>
        <p:spPr>
          <a:xfrm rot="10800000">
            <a:off x="2398766" y="3514465"/>
            <a:ext cx="0" cy="549600"/>
          </a:xfrm>
          <a:prstGeom prst="straightConnector1">
            <a:avLst/>
          </a:prstGeom>
          <a:noFill/>
          <a:ln cap="rnd" cmpd="sng" w="28575">
            <a:solidFill>
              <a:schemeClr val="dk1"/>
            </a:solidFill>
            <a:prstDash val="solid"/>
            <a:round/>
            <a:headEnd len="med" w="med" type="none"/>
            <a:tailEnd len="med" w="med" type="none"/>
          </a:ln>
        </p:spPr>
      </p:cxnSp>
      <p:cxnSp>
        <p:nvCxnSpPr>
          <p:cNvPr id="7790" name="Google Shape;7790;p39"/>
          <p:cNvCxnSpPr/>
          <p:nvPr/>
        </p:nvCxnSpPr>
        <p:spPr>
          <a:xfrm rot="10800000">
            <a:off x="4260858" y="3514465"/>
            <a:ext cx="0" cy="549600"/>
          </a:xfrm>
          <a:prstGeom prst="straightConnector1">
            <a:avLst/>
          </a:prstGeom>
          <a:noFill/>
          <a:ln cap="rnd" cmpd="sng" w="28575">
            <a:solidFill>
              <a:schemeClr val="dk1"/>
            </a:solidFill>
            <a:prstDash val="solid"/>
            <a:round/>
            <a:headEnd len="med" w="med" type="none"/>
            <a:tailEnd len="med" w="med" type="none"/>
          </a:ln>
        </p:spPr>
      </p:cxnSp>
      <p:cxnSp>
        <p:nvCxnSpPr>
          <p:cNvPr id="7791" name="Google Shape;7791;p39"/>
          <p:cNvCxnSpPr/>
          <p:nvPr/>
        </p:nvCxnSpPr>
        <p:spPr>
          <a:xfrm rot="10800000">
            <a:off x="6122950" y="3514465"/>
            <a:ext cx="0" cy="549600"/>
          </a:xfrm>
          <a:prstGeom prst="straightConnector1">
            <a:avLst/>
          </a:prstGeom>
          <a:noFill/>
          <a:ln cap="rnd" cmpd="sng" w="28575">
            <a:solidFill>
              <a:schemeClr val="dk1"/>
            </a:solidFill>
            <a:prstDash val="solid"/>
            <a:round/>
            <a:headEnd len="med" w="med" type="none"/>
            <a:tailEnd len="med" w="med" type="none"/>
          </a:ln>
        </p:spPr>
      </p:cxnSp>
      <p:cxnSp>
        <p:nvCxnSpPr>
          <p:cNvPr id="7792" name="Google Shape;7792;p39"/>
          <p:cNvCxnSpPr/>
          <p:nvPr/>
        </p:nvCxnSpPr>
        <p:spPr>
          <a:xfrm rot="10800000">
            <a:off x="7985042" y="3514465"/>
            <a:ext cx="0" cy="549600"/>
          </a:xfrm>
          <a:prstGeom prst="straightConnector1">
            <a:avLst/>
          </a:prstGeom>
          <a:noFill/>
          <a:ln cap="rnd" cmpd="sng" w="28575">
            <a:solidFill>
              <a:schemeClr val="dk1"/>
            </a:solidFill>
            <a:prstDash val="solid"/>
            <a:round/>
            <a:headEnd len="med" w="med" type="none"/>
            <a:tailEnd len="med" w="med" type="none"/>
          </a:ln>
        </p:spPr>
      </p:cxnSp>
      <p:cxnSp>
        <p:nvCxnSpPr>
          <p:cNvPr id="7793" name="Google Shape;7793;p39"/>
          <p:cNvCxnSpPr/>
          <p:nvPr/>
        </p:nvCxnSpPr>
        <p:spPr>
          <a:xfrm rot="10800000">
            <a:off x="9847133" y="3514465"/>
            <a:ext cx="0" cy="549600"/>
          </a:xfrm>
          <a:prstGeom prst="straightConnector1">
            <a:avLst/>
          </a:prstGeom>
          <a:noFill/>
          <a:ln cap="rnd" cmpd="sng" w="28575">
            <a:solidFill>
              <a:schemeClr val="dk1"/>
            </a:solidFill>
            <a:prstDash val="solid"/>
            <a:round/>
            <a:headEnd len="med" w="med" type="none"/>
            <a:tailEnd len="med" w="med" type="none"/>
          </a:ln>
        </p:spPr>
      </p:cxnSp>
      <p:sp>
        <p:nvSpPr>
          <p:cNvPr id="7794" name="Google Shape;7794;p39"/>
          <p:cNvSpPr/>
          <p:nvPr/>
        </p:nvSpPr>
        <p:spPr>
          <a:xfrm>
            <a:off x="1878405" y="2575467"/>
            <a:ext cx="1040703" cy="1048075"/>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95" name="Google Shape;7795;p39"/>
          <p:cNvSpPr/>
          <p:nvPr/>
        </p:nvSpPr>
        <p:spPr>
          <a:xfrm>
            <a:off x="3733759" y="2575467"/>
            <a:ext cx="1040703" cy="1048075"/>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2"/>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96" name="Google Shape;7796;p39"/>
          <p:cNvSpPr/>
          <p:nvPr/>
        </p:nvSpPr>
        <p:spPr>
          <a:xfrm>
            <a:off x="5589112" y="2575467"/>
            <a:ext cx="1040703" cy="1048075"/>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1"/>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97" name="Google Shape;7797;p39"/>
          <p:cNvSpPr/>
          <p:nvPr/>
        </p:nvSpPr>
        <p:spPr>
          <a:xfrm>
            <a:off x="7444465" y="2575467"/>
            <a:ext cx="1040703" cy="1048075"/>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98" name="Google Shape;7798;p39"/>
          <p:cNvSpPr/>
          <p:nvPr/>
        </p:nvSpPr>
        <p:spPr>
          <a:xfrm>
            <a:off x="9299818" y="2575467"/>
            <a:ext cx="1040703" cy="1048075"/>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2"/>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99" name="Google Shape;7799;p39"/>
          <p:cNvSpPr txBox="1"/>
          <p:nvPr>
            <p:ph type="title"/>
          </p:nvPr>
        </p:nvSpPr>
        <p:spPr>
          <a:xfrm>
            <a:off x="1470126" y="1146500"/>
            <a:ext cx="9251700" cy="631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a timeline.</a:t>
            </a:r>
            <a:endParaRPr/>
          </a:p>
        </p:txBody>
      </p:sp>
      <p:sp>
        <p:nvSpPr>
          <p:cNvPr id="7800" name="Google Shape;7800;p39"/>
          <p:cNvSpPr txBox="1"/>
          <p:nvPr>
            <p:ph idx="1" type="body"/>
          </p:nvPr>
        </p:nvSpPr>
        <p:spPr>
          <a:xfrm>
            <a:off x="1470126" y="4533934"/>
            <a:ext cx="1857300" cy="732600"/>
          </a:xfrm>
          <a:prstGeom prst="rect">
            <a:avLst/>
          </a:prstGeom>
        </p:spPr>
        <p:txBody>
          <a:bodyPr anchorCtr="0" anchor="t" bIns="121900" lIns="121900" spcFirstLastPara="1" rIns="121900" wrap="square" tIns="121900">
            <a:normAutofit fontScale="550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7801" name="Google Shape;7801;p39"/>
          <p:cNvSpPr txBox="1"/>
          <p:nvPr>
            <p:ph idx="3" type="body"/>
          </p:nvPr>
        </p:nvSpPr>
        <p:spPr>
          <a:xfrm>
            <a:off x="3332217" y="4533933"/>
            <a:ext cx="1857300" cy="732600"/>
          </a:xfrm>
          <a:prstGeom prst="rect">
            <a:avLst/>
          </a:prstGeom>
        </p:spPr>
        <p:txBody>
          <a:bodyPr anchorCtr="0" anchor="t" bIns="121900" lIns="121900" spcFirstLastPara="1" rIns="121900" wrap="square" tIns="121900">
            <a:normAutofit fontScale="550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7802" name="Google Shape;7802;p39"/>
          <p:cNvSpPr txBox="1"/>
          <p:nvPr>
            <p:ph idx="5" type="body"/>
          </p:nvPr>
        </p:nvSpPr>
        <p:spPr>
          <a:xfrm>
            <a:off x="5194307" y="4533946"/>
            <a:ext cx="1857300" cy="732600"/>
          </a:xfrm>
          <a:prstGeom prst="rect">
            <a:avLst/>
          </a:prstGeom>
        </p:spPr>
        <p:txBody>
          <a:bodyPr anchorCtr="0" anchor="t" bIns="121900" lIns="121900" spcFirstLastPara="1" rIns="121900" wrap="square" tIns="121900">
            <a:normAutofit fontScale="550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7803" name="Google Shape;7803;p39"/>
          <p:cNvSpPr txBox="1"/>
          <p:nvPr>
            <p:ph idx="7" type="body"/>
          </p:nvPr>
        </p:nvSpPr>
        <p:spPr>
          <a:xfrm>
            <a:off x="7056398" y="4533953"/>
            <a:ext cx="1857300" cy="732600"/>
          </a:xfrm>
          <a:prstGeom prst="rect">
            <a:avLst/>
          </a:prstGeom>
        </p:spPr>
        <p:txBody>
          <a:bodyPr anchorCtr="0" anchor="t" bIns="121900" lIns="121900" spcFirstLastPara="1" rIns="121900" wrap="square" tIns="121900">
            <a:normAutofit fontScale="550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7804" name="Google Shape;7804;p39"/>
          <p:cNvSpPr txBox="1"/>
          <p:nvPr>
            <p:ph idx="9" type="body"/>
          </p:nvPr>
        </p:nvSpPr>
        <p:spPr>
          <a:xfrm>
            <a:off x="8918489" y="4533924"/>
            <a:ext cx="1857300" cy="732600"/>
          </a:xfrm>
          <a:prstGeom prst="rect">
            <a:avLst/>
          </a:prstGeom>
        </p:spPr>
        <p:txBody>
          <a:bodyPr anchorCtr="0" anchor="t" bIns="121900" lIns="121900" spcFirstLastPara="1" rIns="121900" wrap="square" tIns="121900">
            <a:normAutofit fontScale="55000" lnSpcReduction="20000"/>
          </a:bodyPr>
          <a:lstStyle/>
          <a:p>
            <a:pPr indent="0" lvl="0" marL="0" rtl="0" algn="ctr">
              <a:spcBef>
                <a:spcPts val="0"/>
              </a:spcBef>
              <a:spcAft>
                <a:spcPts val="1600"/>
              </a:spcAft>
              <a:buNone/>
            </a:pPr>
            <a:r>
              <a:rPr lang="en"/>
              <a:t>Lorem ipsum dolor sit amet, consectetuer adipiscing elit.</a:t>
            </a:r>
            <a:endParaRPr/>
          </a:p>
        </p:txBody>
      </p:sp>
      <p:cxnSp>
        <p:nvCxnSpPr>
          <p:cNvPr id="7805" name="Google Shape;7805;p39"/>
          <p:cNvCxnSpPr/>
          <p:nvPr/>
        </p:nvCxnSpPr>
        <p:spPr>
          <a:xfrm>
            <a:off x="1280400" y="3776484"/>
            <a:ext cx="9631200" cy="0"/>
          </a:xfrm>
          <a:prstGeom prst="straightConnector1">
            <a:avLst/>
          </a:prstGeom>
          <a:noFill/>
          <a:ln cap="rnd" cmpd="sng" w="28575">
            <a:solidFill>
              <a:schemeClr val="dk1"/>
            </a:solidFill>
            <a:prstDash val="solid"/>
            <a:round/>
            <a:headEnd len="med" w="med" type="none"/>
            <a:tailEnd len="med" w="med" type="none"/>
          </a:ln>
        </p:spPr>
      </p:cxnSp>
      <p:sp>
        <p:nvSpPr>
          <p:cNvPr id="7806" name="Google Shape;7806;p39"/>
          <p:cNvSpPr txBox="1"/>
          <p:nvPr>
            <p:ph idx="2" type="subTitle"/>
          </p:nvPr>
        </p:nvSpPr>
        <p:spPr>
          <a:xfrm>
            <a:off x="1524014" y="2911508"/>
            <a:ext cx="1749600" cy="509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2000</a:t>
            </a:r>
            <a:endParaRPr/>
          </a:p>
        </p:txBody>
      </p:sp>
      <p:sp>
        <p:nvSpPr>
          <p:cNvPr id="7807" name="Google Shape;7807;p39"/>
          <p:cNvSpPr txBox="1"/>
          <p:nvPr>
            <p:ph idx="4" type="subTitle"/>
          </p:nvPr>
        </p:nvSpPr>
        <p:spPr>
          <a:xfrm>
            <a:off x="3372624" y="2911528"/>
            <a:ext cx="1749600" cy="509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2005</a:t>
            </a:r>
            <a:endParaRPr/>
          </a:p>
        </p:txBody>
      </p:sp>
      <p:sp>
        <p:nvSpPr>
          <p:cNvPr id="7808" name="Google Shape;7808;p39"/>
          <p:cNvSpPr txBox="1"/>
          <p:nvPr>
            <p:ph idx="6" type="subTitle"/>
          </p:nvPr>
        </p:nvSpPr>
        <p:spPr>
          <a:xfrm>
            <a:off x="5221254" y="2911528"/>
            <a:ext cx="1749600" cy="509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2015</a:t>
            </a:r>
            <a:endParaRPr/>
          </a:p>
        </p:txBody>
      </p:sp>
      <p:sp>
        <p:nvSpPr>
          <p:cNvPr id="7809" name="Google Shape;7809;p39"/>
          <p:cNvSpPr txBox="1"/>
          <p:nvPr>
            <p:ph idx="8" type="subTitle"/>
          </p:nvPr>
        </p:nvSpPr>
        <p:spPr>
          <a:xfrm>
            <a:off x="7096818" y="2911549"/>
            <a:ext cx="1749600" cy="509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2019</a:t>
            </a:r>
            <a:endParaRPr/>
          </a:p>
        </p:txBody>
      </p:sp>
      <p:sp>
        <p:nvSpPr>
          <p:cNvPr id="7810" name="Google Shape;7810;p39"/>
          <p:cNvSpPr txBox="1"/>
          <p:nvPr>
            <p:ph idx="13" type="subTitle"/>
          </p:nvPr>
        </p:nvSpPr>
        <p:spPr>
          <a:xfrm>
            <a:off x="8972382" y="2911528"/>
            <a:ext cx="1749600" cy="509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2024</a:t>
            </a:r>
            <a:endParaRPr/>
          </a:p>
        </p:txBody>
      </p:sp>
      <p:sp>
        <p:nvSpPr>
          <p:cNvPr id="7811" name="Google Shape;7811;p39"/>
          <p:cNvSpPr txBox="1"/>
          <p:nvPr>
            <p:ph idx="14" type="subTitle"/>
          </p:nvPr>
        </p:nvSpPr>
        <p:spPr>
          <a:xfrm>
            <a:off x="1470126" y="4157717"/>
            <a:ext cx="1857300" cy="4392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Subtitle One</a:t>
            </a:r>
            <a:endParaRPr/>
          </a:p>
        </p:txBody>
      </p:sp>
      <p:sp>
        <p:nvSpPr>
          <p:cNvPr id="7812" name="Google Shape;7812;p39"/>
          <p:cNvSpPr txBox="1"/>
          <p:nvPr>
            <p:ph idx="15" type="subTitle"/>
          </p:nvPr>
        </p:nvSpPr>
        <p:spPr>
          <a:xfrm>
            <a:off x="3332216" y="4157707"/>
            <a:ext cx="1857300" cy="4392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Two</a:t>
            </a:r>
            <a:endParaRPr/>
          </a:p>
        </p:txBody>
      </p:sp>
      <p:sp>
        <p:nvSpPr>
          <p:cNvPr id="7813" name="Google Shape;7813;p39"/>
          <p:cNvSpPr txBox="1"/>
          <p:nvPr>
            <p:ph idx="16" type="subTitle"/>
          </p:nvPr>
        </p:nvSpPr>
        <p:spPr>
          <a:xfrm>
            <a:off x="5194307" y="4157717"/>
            <a:ext cx="1857300" cy="4392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05"/>
              <a:buNone/>
            </a:pPr>
            <a:r>
              <a:rPr lang="en"/>
              <a:t>Subtitle Three</a:t>
            </a:r>
            <a:endParaRPr/>
          </a:p>
        </p:txBody>
      </p:sp>
      <p:sp>
        <p:nvSpPr>
          <p:cNvPr id="7814" name="Google Shape;7814;p39"/>
          <p:cNvSpPr txBox="1"/>
          <p:nvPr>
            <p:ph idx="17" type="subTitle"/>
          </p:nvPr>
        </p:nvSpPr>
        <p:spPr>
          <a:xfrm>
            <a:off x="7056397" y="4157707"/>
            <a:ext cx="1857300" cy="4392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Four</a:t>
            </a:r>
            <a:endParaRPr/>
          </a:p>
        </p:txBody>
      </p:sp>
      <p:sp>
        <p:nvSpPr>
          <p:cNvPr id="7815" name="Google Shape;7815;p39"/>
          <p:cNvSpPr txBox="1"/>
          <p:nvPr>
            <p:ph idx="18" type="subTitle"/>
          </p:nvPr>
        </p:nvSpPr>
        <p:spPr>
          <a:xfrm>
            <a:off x="8918487" y="4157697"/>
            <a:ext cx="1857300" cy="4392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Five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9" name="Shape 7819"/>
        <p:cNvGrpSpPr/>
        <p:nvPr/>
      </p:nvGrpSpPr>
      <p:grpSpPr>
        <a:xfrm>
          <a:off x="0" y="0"/>
          <a:ext cx="0" cy="0"/>
          <a:chOff x="0" y="0"/>
          <a:chExt cx="0" cy="0"/>
        </a:xfrm>
      </p:grpSpPr>
      <p:sp>
        <p:nvSpPr>
          <p:cNvPr id="7820" name="Google Shape;7820;p40"/>
          <p:cNvSpPr txBox="1"/>
          <p:nvPr>
            <p:ph type="title"/>
          </p:nvPr>
        </p:nvSpPr>
        <p:spPr>
          <a:xfrm>
            <a:off x="1891100" y="1231775"/>
            <a:ext cx="5162400" cy="2815500"/>
          </a:xfrm>
          <a:prstGeom prst="rect">
            <a:avLst/>
          </a:prstGeom>
        </p:spPr>
        <p:txBody>
          <a:bodyPr anchorCtr="0" anchor="ctr" bIns="121900" lIns="121900" spcFirstLastPara="1" rIns="121900" wrap="square" tIns="121900">
            <a:normAutofit fontScale="90000"/>
          </a:bodyPr>
          <a:lstStyle/>
          <a:p>
            <a:pPr indent="0" lvl="0" marL="0" rtl="0" algn="l">
              <a:lnSpc>
                <a:spcPct val="100000"/>
              </a:lnSpc>
              <a:spcBef>
                <a:spcPts val="0"/>
              </a:spcBef>
              <a:spcAft>
                <a:spcPts val="0"/>
              </a:spcAft>
              <a:buNone/>
            </a:pPr>
            <a:r>
              <a:rPr lang="en"/>
              <a:t>Presenting a website or an app?</a:t>
            </a:r>
            <a:endParaRPr/>
          </a:p>
        </p:txBody>
      </p:sp>
      <p:sp>
        <p:nvSpPr>
          <p:cNvPr id="7821" name="Google Shape;7821;p40"/>
          <p:cNvSpPr txBox="1"/>
          <p:nvPr>
            <p:ph idx="1" type="body"/>
          </p:nvPr>
        </p:nvSpPr>
        <p:spPr>
          <a:xfrm>
            <a:off x="1891100" y="4187850"/>
            <a:ext cx="5162400" cy="16797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grpSp>
        <p:nvGrpSpPr>
          <p:cNvPr id="7822" name="Google Shape;7822;p40"/>
          <p:cNvGrpSpPr/>
          <p:nvPr/>
        </p:nvGrpSpPr>
        <p:grpSpPr>
          <a:xfrm>
            <a:off x="7579315" y="656999"/>
            <a:ext cx="2721600" cy="5544000"/>
            <a:chOff x="1020040" y="533174"/>
            <a:chExt cx="2721600" cy="5544000"/>
          </a:xfrm>
        </p:grpSpPr>
        <p:sp>
          <p:nvSpPr>
            <p:cNvPr id="7823" name="Google Shape;7823;p40"/>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824" name="Google Shape;7824;p40"/>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825" name="Google Shape;7825;p40"/>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826" name="Google Shape;7826;p40"/>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7" name="Google Shape;7827;p40"/>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8" name="Google Shape;7828;p40"/>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0" name="Shape 7190"/>
        <p:cNvGrpSpPr/>
        <p:nvPr/>
      </p:nvGrpSpPr>
      <p:grpSpPr>
        <a:xfrm>
          <a:off x="0" y="0"/>
          <a:ext cx="0" cy="0"/>
          <a:chOff x="0" y="0"/>
          <a:chExt cx="0" cy="0"/>
        </a:xfrm>
      </p:grpSpPr>
      <p:pic>
        <p:nvPicPr>
          <p:cNvPr id="7191" name="Google Shape;7191;p23"/>
          <p:cNvPicPr preferRelativeResize="0"/>
          <p:nvPr/>
        </p:nvPicPr>
        <p:blipFill rotWithShape="1">
          <a:blip r:embed="rId3">
            <a:alphaModFix/>
          </a:blip>
          <a:srcRect b="2619" l="0" r="1127" t="23996"/>
          <a:stretch/>
        </p:blipFill>
        <p:spPr>
          <a:xfrm rot="-175661">
            <a:off x="7172810" y="1782303"/>
            <a:ext cx="3747391" cy="4172456"/>
          </a:xfrm>
          <a:prstGeom prst="rect">
            <a:avLst/>
          </a:prstGeom>
          <a:noFill/>
          <a:ln>
            <a:noFill/>
          </a:ln>
        </p:spPr>
      </p:pic>
      <p:sp>
        <p:nvSpPr>
          <p:cNvPr id="7192" name="Google Shape;7192;p23"/>
          <p:cNvSpPr txBox="1"/>
          <p:nvPr>
            <p:ph type="title"/>
          </p:nvPr>
        </p:nvSpPr>
        <p:spPr>
          <a:xfrm>
            <a:off x="1778850" y="1863725"/>
            <a:ext cx="5158200" cy="10077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Hello! I’m…</a:t>
            </a:r>
            <a:endParaRPr/>
          </a:p>
        </p:txBody>
      </p:sp>
      <p:sp>
        <p:nvSpPr>
          <p:cNvPr id="7193" name="Google Shape;7193;p23"/>
          <p:cNvSpPr txBox="1"/>
          <p:nvPr>
            <p:ph idx="1" type="body"/>
          </p:nvPr>
        </p:nvSpPr>
        <p:spPr>
          <a:xfrm>
            <a:off x="1778850" y="2845075"/>
            <a:ext cx="5158200" cy="2353500"/>
          </a:xfrm>
          <a:prstGeom prst="rect">
            <a:avLst/>
          </a:prstGeom>
        </p:spPr>
        <p:txBody>
          <a:bodyPr anchorCtr="0" anchor="t" bIns="121900" lIns="121900" spcFirstLastPara="1" rIns="121900" wrap="square" tIns="121900">
            <a:normAutofit/>
          </a:bodyPr>
          <a:lstStyle/>
          <a:p>
            <a:pPr indent="0" lvl="0" marL="0" rtl="0" algn="l">
              <a:lnSpc>
                <a:spcPct val="95000"/>
              </a:lnSpc>
              <a:spcBef>
                <a:spcPts val="0"/>
              </a:spcBef>
              <a:spcAft>
                <a:spcPts val="0"/>
              </a:spcAft>
              <a:buNone/>
            </a:pPr>
            <a:r>
              <a:rPr b="1" lang="en">
                <a:highlight>
                  <a:schemeClr val="accent3"/>
                </a:highlight>
              </a:rPr>
              <a:t>Here is where you introduce yourself.</a:t>
            </a:r>
            <a:endParaRPr b="1">
              <a:highlight>
                <a:schemeClr val="accent3"/>
              </a:highlight>
            </a:endParaRPr>
          </a:p>
          <a:p>
            <a:pPr indent="0" lvl="0" marL="0" rtl="0" algn="l">
              <a:lnSpc>
                <a:spcPct val="95000"/>
              </a:lnSpc>
              <a:spcBef>
                <a:spcPts val="1600"/>
              </a:spcBef>
              <a:spcAft>
                <a:spcPts val="1600"/>
              </a:spcAft>
              <a:buNone/>
            </a:pPr>
            <a:r>
              <a:rPr lang="en"/>
              <a:t>You can add your name, title and a little background. Right click the image and replace it with your own.</a:t>
            </a:r>
            <a:endParaRPr/>
          </a:p>
        </p:txBody>
      </p:sp>
      <p:grpSp>
        <p:nvGrpSpPr>
          <p:cNvPr id="7194" name="Google Shape;7194;p23"/>
          <p:cNvGrpSpPr/>
          <p:nvPr/>
        </p:nvGrpSpPr>
        <p:grpSpPr>
          <a:xfrm flipH="1" rot="1296722">
            <a:off x="10381985" y="225025"/>
            <a:ext cx="1071938" cy="1691539"/>
            <a:chOff x="2953150" y="1639060"/>
            <a:chExt cx="887426" cy="1400376"/>
          </a:xfrm>
        </p:grpSpPr>
        <p:sp>
          <p:nvSpPr>
            <p:cNvPr id="7195" name="Google Shape;7195;p23"/>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96" name="Google Shape;7196;p23"/>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97" name="Google Shape;7197;p23"/>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98" name="Google Shape;7198;p23"/>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99" name="Google Shape;7199;p23"/>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107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00" name="Google Shape;7200;p23"/>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01" name="Google Shape;7201;p23"/>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02" name="Google Shape;7202;p23"/>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203" name="Google Shape;7203;p23"/>
            <p:cNvGrpSpPr/>
            <p:nvPr/>
          </p:nvGrpSpPr>
          <p:grpSpPr>
            <a:xfrm>
              <a:off x="3237582" y="1997211"/>
              <a:ext cx="309217" cy="664158"/>
              <a:chOff x="3237582" y="1997211"/>
              <a:chExt cx="309217" cy="664158"/>
            </a:xfrm>
          </p:grpSpPr>
          <p:sp>
            <p:nvSpPr>
              <p:cNvPr id="7204" name="Google Shape;7204;p23"/>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05" name="Google Shape;7205;p23"/>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06" name="Google Shape;7206;p23"/>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07" name="Google Shape;7207;p23"/>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208" name="Google Shape;7208;p23"/>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209" name="Google Shape;7209;p23"/>
            <p:cNvGrpSpPr/>
            <p:nvPr/>
          </p:nvGrpSpPr>
          <p:grpSpPr>
            <a:xfrm>
              <a:off x="3035610" y="1766743"/>
              <a:ext cx="206238" cy="627872"/>
              <a:chOff x="3035610" y="1766743"/>
              <a:chExt cx="206238" cy="627872"/>
            </a:xfrm>
          </p:grpSpPr>
          <p:sp>
            <p:nvSpPr>
              <p:cNvPr id="7210" name="Google Shape;7210;p23"/>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11" name="Google Shape;7211;p23"/>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12" name="Google Shape;7212;p23"/>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213" name="Google Shape;7213;p23"/>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14" name="Google Shape;7214;p23"/>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215" name="Google Shape;7215;p23"/>
            <p:cNvGrpSpPr/>
            <p:nvPr/>
          </p:nvGrpSpPr>
          <p:grpSpPr>
            <a:xfrm>
              <a:off x="3230264" y="2655338"/>
              <a:ext cx="77149" cy="261865"/>
              <a:chOff x="3230264" y="2655338"/>
              <a:chExt cx="77149" cy="261865"/>
            </a:xfrm>
          </p:grpSpPr>
          <p:sp>
            <p:nvSpPr>
              <p:cNvPr id="7216" name="Google Shape;7216;p23"/>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17" name="Google Shape;7217;p23"/>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18" name="Google Shape;7218;p23"/>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19" name="Google Shape;7219;p23"/>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20" name="Google Shape;7220;p23"/>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21" name="Google Shape;7221;p23"/>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7222" name="Google Shape;7222;p23"/>
          <p:cNvSpPr/>
          <p:nvPr/>
        </p:nvSpPr>
        <p:spPr>
          <a:xfrm>
            <a:off x="642649" y="265626"/>
            <a:ext cx="1257251" cy="1266157"/>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1"/>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223" name="Google Shape;7223;p23"/>
          <p:cNvGrpSpPr/>
          <p:nvPr/>
        </p:nvGrpSpPr>
        <p:grpSpPr>
          <a:xfrm rot="-181716">
            <a:off x="10386343" y="2299617"/>
            <a:ext cx="861345" cy="1360350"/>
            <a:chOff x="9970621" y="4983191"/>
            <a:chExt cx="532266" cy="840625"/>
          </a:xfrm>
        </p:grpSpPr>
        <p:sp>
          <p:nvSpPr>
            <p:cNvPr id="7224" name="Google Shape;7224;p23"/>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225" name="Google Shape;7225;p23"/>
            <p:cNvGrpSpPr/>
            <p:nvPr/>
          </p:nvGrpSpPr>
          <p:grpSpPr>
            <a:xfrm>
              <a:off x="10276525" y="4983191"/>
              <a:ext cx="226362" cy="151566"/>
              <a:chOff x="10276522" y="4983192"/>
              <a:chExt cx="226362" cy="151566"/>
            </a:xfrm>
          </p:grpSpPr>
          <p:sp>
            <p:nvSpPr>
              <p:cNvPr id="7226" name="Google Shape;7226;p23"/>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27" name="Google Shape;7227;p23"/>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228" name="Google Shape;7228;p23"/>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29" name="Google Shape;7229;p23"/>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30" name="Google Shape;7230;p23"/>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31" name="Google Shape;7231;p23"/>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32" name="Google Shape;7232;p23"/>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33" name="Google Shape;7233;p23"/>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34" name="Google Shape;7234;p23"/>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35" name="Google Shape;7235;p23"/>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36" name="Google Shape;7236;p23"/>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37" name="Google Shape;7237;p23"/>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38" name="Google Shape;7238;p23"/>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39" name="Google Shape;7239;p23"/>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40" name="Google Shape;7240;p23"/>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41" name="Google Shape;7241;p23"/>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42" name="Google Shape;7242;p23"/>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43" name="Google Shape;7243;p23"/>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44" name="Google Shape;7244;p23"/>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45" name="Google Shape;7245;p23"/>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46" name="Google Shape;7246;p23"/>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247" name="Google Shape;7247;p23"/>
          <p:cNvSpPr/>
          <p:nvPr/>
        </p:nvSpPr>
        <p:spPr>
          <a:xfrm>
            <a:off x="975350" y="597220"/>
            <a:ext cx="591849" cy="602950"/>
          </a:xfrm>
          <a:prstGeom prst="rect">
            <a:avLst/>
          </a:prstGeom>
        </p:spPr>
        <p:txBody>
          <a:bodyPr>
            <a:prstTxWarp prst="textPlain"/>
          </a:bodyPr>
          <a:lstStyle/>
          <a:p>
            <a:pPr lvl="0" algn="ctr"/>
            <a:r>
              <a:rPr b="0" i="0">
                <a:ln>
                  <a:noFill/>
                </a:ln>
                <a:solidFill>
                  <a:schemeClr val="accent5"/>
                </a:solidFill>
                <a:latin typeface="Anton"/>
              </a:rPr>
              <a:t>Hi!</a:t>
            </a: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BFFE"/>
        </a:solidFill>
      </p:bgPr>
    </p:bg>
    <p:spTree>
      <p:nvGrpSpPr>
        <p:cNvPr id="7832" name="Shape 7832"/>
        <p:cNvGrpSpPr/>
        <p:nvPr/>
      </p:nvGrpSpPr>
      <p:grpSpPr>
        <a:xfrm>
          <a:off x="0" y="0"/>
          <a:ext cx="0" cy="0"/>
          <a:chOff x="0" y="0"/>
          <a:chExt cx="0" cy="0"/>
        </a:xfrm>
      </p:grpSpPr>
      <p:grpSp>
        <p:nvGrpSpPr>
          <p:cNvPr id="7833" name="Google Shape;7833;p41"/>
          <p:cNvGrpSpPr/>
          <p:nvPr/>
        </p:nvGrpSpPr>
        <p:grpSpPr>
          <a:xfrm rot="5400000">
            <a:off x="787640" y="1360894"/>
            <a:ext cx="5778042" cy="3955122"/>
            <a:chOff x="2345366" y="140711"/>
            <a:chExt cx="6483441" cy="4437974"/>
          </a:xfrm>
        </p:grpSpPr>
        <p:sp>
          <p:nvSpPr>
            <p:cNvPr id="7834" name="Google Shape;7834;p41"/>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FFFFFF"/>
                </a:solidFill>
                <a:latin typeface="Calibri"/>
                <a:ea typeface="Calibri"/>
                <a:cs typeface="Calibri"/>
                <a:sym typeface="Calibri"/>
              </a:endParaRPr>
            </a:p>
          </p:txBody>
        </p:sp>
        <p:grpSp>
          <p:nvGrpSpPr>
            <p:cNvPr id="7835" name="Google Shape;7835;p41"/>
            <p:cNvGrpSpPr/>
            <p:nvPr/>
          </p:nvGrpSpPr>
          <p:grpSpPr>
            <a:xfrm>
              <a:off x="2345366" y="140711"/>
              <a:ext cx="6483441" cy="4437974"/>
              <a:chOff x="390725" y="192901"/>
              <a:chExt cx="9367780" cy="6412330"/>
            </a:xfrm>
          </p:grpSpPr>
          <p:sp>
            <p:nvSpPr>
              <p:cNvPr id="7836" name="Google Shape;7836;p41"/>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nvGrpSpPr>
              <p:cNvPr id="7837" name="Google Shape;7837;p41"/>
              <p:cNvGrpSpPr/>
              <p:nvPr/>
            </p:nvGrpSpPr>
            <p:grpSpPr>
              <a:xfrm>
                <a:off x="9036100" y="3183177"/>
                <a:ext cx="492960" cy="492960"/>
                <a:chOff x="9132580" y="3159701"/>
                <a:chExt cx="371233" cy="371233"/>
              </a:xfrm>
            </p:grpSpPr>
            <p:sp>
              <p:nvSpPr>
                <p:cNvPr id="7838" name="Google Shape;7838;p41"/>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39" name="Google Shape;7839;p41"/>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40" name="Google Shape;7840;p41"/>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grpSp>
            <p:nvGrpSpPr>
              <p:cNvPr id="7841" name="Google Shape;7841;p41"/>
              <p:cNvGrpSpPr/>
              <p:nvPr/>
            </p:nvGrpSpPr>
            <p:grpSpPr>
              <a:xfrm>
                <a:off x="390725" y="192901"/>
                <a:ext cx="9367780" cy="6412330"/>
                <a:chOff x="1194635" y="234866"/>
                <a:chExt cx="9244824" cy="6489556"/>
              </a:xfrm>
            </p:grpSpPr>
            <p:sp>
              <p:nvSpPr>
                <p:cNvPr id="7842" name="Google Shape;7842;p41"/>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43" name="Google Shape;7843;p41"/>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44" name="Google Shape;7844;p41"/>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45" name="Google Shape;7845;p41"/>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46" name="Google Shape;7846;p41"/>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47" name="Google Shape;7847;p41"/>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48" name="Google Shape;7848;p41"/>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49" name="Google Shape;7849;p41"/>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50" name="Google Shape;7850;p41"/>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51" name="Google Shape;7851;p41"/>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52" name="Google Shape;7852;p41"/>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53" name="Google Shape;7853;p41"/>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54" name="Google Shape;7854;p41"/>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55" name="Google Shape;7855;p41"/>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56" name="Google Shape;7856;p41"/>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57" name="Google Shape;7857;p41"/>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58" name="Google Shape;7858;p41"/>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grpSp>
        <p:sp>
          <p:nvSpPr>
            <p:cNvPr id="7859" name="Google Shape;7859;p41"/>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FFFFFF"/>
                </a:solidFill>
                <a:latin typeface="Calibri"/>
                <a:ea typeface="Calibri"/>
                <a:cs typeface="Calibri"/>
                <a:sym typeface="Calibri"/>
              </a:endParaRPr>
            </a:p>
          </p:txBody>
        </p:sp>
        <p:sp>
          <p:nvSpPr>
            <p:cNvPr id="7860" name="Google Shape;7860;p41"/>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endParaRPr>
            </a:p>
          </p:txBody>
        </p:sp>
      </p:grpSp>
      <p:sp>
        <p:nvSpPr>
          <p:cNvPr id="7861" name="Google Shape;7861;p41"/>
          <p:cNvSpPr txBox="1"/>
          <p:nvPr>
            <p:ph type="title"/>
          </p:nvPr>
        </p:nvSpPr>
        <p:spPr>
          <a:xfrm>
            <a:off x="5837800" y="1225425"/>
            <a:ext cx="4619700" cy="2815500"/>
          </a:xfrm>
          <a:prstGeom prst="rect">
            <a:avLst/>
          </a:prstGeom>
        </p:spPr>
        <p:txBody>
          <a:bodyPr anchorCtr="0" anchor="ctr" bIns="121900" lIns="121900" spcFirstLastPara="1" rIns="121900" wrap="square" tIns="121900">
            <a:normAutofit fontScale="90000"/>
          </a:bodyPr>
          <a:lstStyle/>
          <a:p>
            <a:pPr indent="0" lvl="0" marL="0" rtl="0" algn="l">
              <a:lnSpc>
                <a:spcPct val="100000"/>
              </a:lnSpc>
              <a:spcBef>
                <a:spcPts val="0"/>
              </a:spcBef>
              <a:spcAft>
                <a:spcPts val="0"/>
              </a:spcAft>
              <a:buNone/>
            </a:pPr>
            <a:r>
              <a:rPr lang="en"/>
              <a:t>Presenting a website or an app?</a:t>
            </a:r>
            <a:endParaRPr/>
          </a:p>
        </p:txBody>
      </p:sp>
      <p:sp>
        <p:nvSpPr>
          <p:cNvPr id="7862" name="Google Shape;7862;p41"/>
          <p:cNvSpPr txBox="1"/>
          <p:nvPr>
            <p:ph idx="1" type="body"/>
          </p:nvPr>
        </p:nvSpPr>
        <p:spPr>
          <a:xfrm>
            <a:off x="5837800" y="4181500"/>
            <a:ext cx="4619700" cy="16797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6" name="Shape 7866"/>
        <p:cNvGrpSpPr/>
        <p:nvPr/>
      </p:nvGrpSpPr>
      <p:grpSpPr>
        <a:xfrm>
          <a:off x="0" y="0"/>
          <a:ext cx="0" cy="0"/>
          <a:chOff x="0" y="0"/>
          <a:chExt cx="0" cy="0"/>
        </a:xfrm>
      </p:grpSpPr>
      <p:sp>
        <p:nvSpPr>
          <p:cNvPr id="7867" name="Google Shape;7867;p42"/>
          <p:cNvSpPr/>
          <p:nvPr/>
        </p:nvSpPr>
        <p:spPr>
          <a:xfrm>
            <a:off x="6678999" y="5105548"/>
            <a:ext cx="490500" cy="5058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xygen"/>
              <a:ea typeface="Oxygen"/>
              <a:cs typeface="Oxygen"/>
              <a:sym typeface="Oxygen"/>
            </a:endParaRPr>
          </a:p>
        </p:txBody>
      </p:sp>
      <p:sp>
        <p:nvSpPr>
          <p:cNvPr id="7868" name="Google Shape;7868;p42"/>
          <p:cNvSpPr txBox="1"/>
          <p:nvPr>
            <p:ph type="title"/>
          </p:nvPr>
        </p:nvSpPr>
        <p:spPr>
          <a:xfrm>
            <a:off x="2576852" y="1351650"/>
            <a:ext cx="7038300" cy="175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Thank you!</a:t>
            </a:r>
            <a:endParaRPr/>
          </a:p>
        </p:txBody>
      </p:sp>
      <p:sp>
        <p:nvSpPr>
          <p:cNvPr id="7869" name="Google Shape;7869;p42"/>
          <p:cNvSpPr txBox="1"/>
          <p:nvPr>
            <p:ph idx="1" type="subTitle"/>
          </p:nvPr>
        </p:nvSpPr>
        <p:spPr>
          <a:xfrm>
            <a:off x="2576825" y="3105148"/>
            <a:ext cx="7038300" cy="530700"/>
          </a:xfrm>
          <a:prstGeom prst="rect">
            <a:avLst/>
          </a:prstGeom>
        </p:spPr>
        <p:txBody>
          <a:bodyPr anchorCtr="0" anchor="t" bIns="121900" lIns="121900" spcFirstLastPara="1" rIns="121900" wrap="square" tIns="121900">
            <a:normAutofit lnSpcReduction="20000"/>
          </a:bodyPr>
          <a:lstStyle/>
          <a:p>
            <a:pPr indent="0" lvl="0" marL="0" rtl="0" algn="ctr">
              <a:spcBef>
                <a:spcPts val="0"/>
              </a:spcBef>
              <a:spcAft>
                <a:spcPts val="0"/>
              </a:spcAft>
              <a:buNone/>
            </a:pPr>
            <a:r>
              <a:rPr lang="en">
                <a:highlight>
                  <a:schemeClr val="accent3"/>
                </a:highlight>
              </a:rPr>
              <a:t>Do you have any questions?</a:t>
            </a:r>
            <a:endParaRPr>
              <a:highlight>
                <a:schemeClr val="accent3"/>
              </a:highlight>
            </a:endParaRPr>
          </a:p>
        </p:txBody>
      </p:sp>
      <p:sp>
        <p:nvSpPr>
          <p:cNvPr id="7870" name="Google Shape;7870;p42"/>
          <p:cNvSpPr txBox="1"/>
          <p:nvPr>
            <p:ph idx="2" type="body"/>
          </p:nvPr>
        </p:nvSpPr>
        <p:spPr>
          <a:xfrm>
            <a:off x="2576863" y="3635852"/>
            <a:ext cx="7038300" cy="12978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p:txBody>
      </p:sp>
      <p:sp>
        <p:nvSpPr>
          <p:cNvPr id="7871" name="Google Shape;7871;p42"/>
          <p:cNvSpPr/>
          <p:nvPr/>
        </p:nvSpPr>
        <p:spPr>
          <a:xfrm>
            <a:off x="5959427" y="5106888"/>
            <a:ext cx="233296" cy="505807"/>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accent1"/>
          </a:solidFill>
          <a:ln cap="flat" cmpd="sng" w="3810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872" name="Google Shape;7872;p42"/>
          <p:cNvGrpSpPr/>
          <p:nvPr/>
        </p:nvGrpSpPr>
        <p:grpSpPr>
          <a:xfrm>
            <a:off x="6646175" y="5094458"/>
            <a:ext cx="530622" cy="530700"/>
            <a:chOff x="5162200" y="4097750"/>
            <a:chExt cx="338385" cy="338414"/>
          </a:xfrm>
        </p:grpSpPr>
        <p:sp>
          <p:nvSpPr>
            <p:cNvPr id="7873" name="Google Shape;7873;p42"/>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4" name="Google Shape;7874;p42"/>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5" name="Google Shape;7875;p42"/>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876" name="Google Shape;7876;p42"/>
          <p:cNvSpPr/>
          <p:nvPr/>
        </p:nvSpPr>
        <p:spPr>
          <a:xfrm>
            <a:off x="5015166" y="5160205"/>
            <a:ext cx="490708" cy="399166"/>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accent1"/>
          </a:solidFill>
          <a:ln cap="flat" cmpd="sng" w="3810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80" name="Shape 7880"/>
        <p:cNvGrpSpPr/>
        <p:nvPr/>
      </p:nvGrpSpPr>
      <p:grpSpPr>
        <a:xfrm>
          <a:off x="0" y="0"/>
          <a:ext cx="0" cy="0"/>
          <a:chOff x="0" y="0"/>
          <a:chExt cx="0" cy="0"/>
        </a:xfrm>
      </p:grpSpPr>
      <p:sp>
        <p:nvSpPr>
          <p:cNvPr id="7881" name="Google Shape;7881;p43"/>
          <p:cNvSpPr txBox="1"/>
          <p:nvPr>
            <p:ph type="title"/>
          </p:nvPr>
        </p:nvSpPr>
        <p:spPr>
          <a:xfrm>
            <a:off x="2099100" y="1933525"/>
            <a:ext cx="7993800" cy="1122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5500"/>
              <a:t>Credits.</a:t>
            </a:r>
            <a:endParaRPr sz="5500"/>
          </a:p>
        </p:txBody>
      </p:sp>
      <p:sp>
        <p:nvSpPr>
          <p:cNvPr id="7882" name="Google Shape;7882;p43"/>
          <p:cNvSpPr txBox="1"/>
          <p:nvPr>
            <p:ph idx="1" type="body"/>
          </p:nvPr>
        </p:nvSpPr>
        <p:spPr>
          <a:xfrm>
            <a:off x="2099100" y="3055825"/>
            <a:ext cx="7993800" cy="2049600"/>
          </a:xfrm>
          <a:prstGeom prst="rect">
            <a:avLst/>
          </a:prstGeom>
        </p:spPr>
        <p:txBody>
          <a:bodyPr anchorCtr="0" anchor="t" bIns="121900" lIns="121900" spcFirstLastPara="1" rIns="121900" wrap="square" tIns="121900">
            <a:noAutofit/>
          </a:bodyPr>
          <a:lstStyle/>
          <a:p>
            <a:pPr indent="0" lvl="0" marL="0" rtl="0" algn="ctr">
              <a:lnSpc>
                <a:spcPct val="150000"/>
              </a:lnSpc>
              <a:spcBef>
                <a:spcPts val="0"/>
              </a:spcBef>
              <a:spcAft>
                <a:spcPts val="0"/>
              </a:spcAft>
              <a:buSzPts val="605"/>
              <a:buNone/>
            </a:pPr>
            <a:r>
              <a:rPr lang="en"/>
              <a:t>Presentation Template: </a:t>
            </a:r>
            <a:r>
              <a:rPr lang="en" u="sng">
                <a:solidFill>
                  <a:schemeClr val="hlink"/>
                </a:solidFill>
                <a:hlinkClick r:id="rId3"/>
              </a:rPr>
              <a:t>SlidesMania</a:t>
            </a:r>
            <a:endParaRPr/>
          </a:p>
          <a:p>
            <a:pPr indent="0" lvl="0" marL="0" rtl="0" algn="ctr">
              <a:lnSpc>
                <a:spcPct val="150000"/>
              </a:lnSpc>
              <a:spcBef>
                <a:spcPts val="1600"/>
              </a:spcBef>
              <a:spcAft>
                <a:spcPts val="0"/>
              </a:spcAft>
              <a:buSzPts val="605"/>
              <a:buNone/>
            </a:pPr>
            <a:r>
              <a:rPr lang="en"/>
              <a:t>Sample Images: </a:t>
            </a:r>
            <a:r>
              <a:rPr lang="en" u="sng">
                <a:solidFill>
                  <a:schemeClr val="hlink"/>
                </a:solidFill>
                <a:hlinkClick r:id="rId4"/>
              </a:rPr>
              <a:t>Unsplash</a:t>
            </a:r>
            <a:endParaRPr/>
          </a:p>
          <a:p>
            <a:pPr indent="0" lvl="0" marL="0" rtl="0" algn="ctr">
              <a:lnSpc>
                <a:spcPct val="150000"/>
              </a:lnSpc>
              <a:spcBef>
                <a:spcPts val="1600"/>
              </a:spcBef>
              <a:spcAft>
                <a:spcPts val="1600"/>
              </a:spcAft>
              <a:buSzPts val="605"/>
              <a:buNone/>
            </a:pPr>
            <a:r>
              <a:rPr lang="en"/>
              <a:t>Fonts used in this presentation: Oxygen and </a:t>
            </a:r>
            <a:r>
              <a:rPr lang="en">
                <a:latin typeface="Anton"/>
                <a:ea typeface="Anton"/>
                <a:cs typeface="Anton"/>
                <a:sym typeface="Anton"/>
              </a:rPr>
              <a:t>Anton.</a:t>
            </a:r>
            <a:endParaRPr>
              <a:latin typeface="Anton"/>
              <a:ea typeface="Anton"/>
              <a:cs typeface="Anton"/>
              <a:sym typeface="Anton"/>
            </a:endParaRPr>
          </a:p>
        </p:txBody>
      </p:sp>
      <p:sp>
        <p:nvSpPr>
          <p:cNvPr id="7883" name="Google Shape;7883;p43"/>
          <p:cNvSpPr/>
          <p:nvPr/>
        </p:nvSpPr>
        <p:spPr>
          <a:xfrm>
            <a:off x="9168549" y="1112851"/>
            <a:ext cx="1257251" cy="1266157"/>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84" name="Google Shape;7884;p43"/>
          <p:cNvSpPr/>
          <p:nvPr/>
        </p:nvSpPr>
        <p:spPr>
          <a:xfrm>
            <a:off x="9564300" y="1444445"/>
            <a:ext cx="546121" cy="640838"/>
          </a:xfrm>
          <a:prstGeom prst="rect">
            <a:avLst/>
          </a:prstGeom>
        </p:spPr>
        <p:txBody>
          <a:bodyPr>
            <a:prstTxWarp prst="textPlain"/>
          </a:bodyPr>
          <a:lstStyle/>
          <a:p>
            <a:pPr lvl="0" algn="ctr"/>
            <a:r>
              <a:rPr b="0" i="0">
                <a:ln>
                  <a:noFill/>
                </a:ln>
                <a:solidFill>
                  <a:schemeClr val="accent5"/>
                </a:solidFill>
                <a:latin typeface="Anton"/>
              </a:rPr>
              <a:t>Ty</a:t>
            </a: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88" name="Shape 7888"/>
        <p:cNvGrpSpPr/>
        <p:nvPr/>
      </p:nvGrpSpPr>
      <p:grpSpPr>
        <a:xfrm>
          <a:off x="0" y="0"/>
          <a:ext cx="0" cy="0"/>
          <a:chOff x="0" y="0"/>
          <a:chExt cx="0" cy="0"/>
        </a:xfrm>
      </p:grpSpPr>
      <p:sp>
        <p:nvSpPr>
          <p:cNvPr id="7889" name="Google Shape;7889;p44"/>
          <p:cNvSpPr txBox="1"/>
          <p:nvPr>
            <p:ph type="title"/>
          </p:nvPr>
        </p:nvSpPr>
        <p:spPr>
          <a:xfrm>
            <a:off x="1980150" y="834225"/>
            <a:ext cx="8231700" cy="7635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
              <a:t>Editable Icons.</a:t>
            </a:r>
            <a:endParaRPr/>
          </a:p>
        </p:txBody>
      </p:sp>
      <p:grpSp>
        <p:nvGrpSpPr>
          <p:cNvPr id="7890" name="Google Shape;7890;p44"/>
          <p:cNvGrpSpPr/>
          <p:nvPr/>
        </p:nvGrpSpPr>
        <p:grpSpPr>
          <a:xfrm>
            <a:off x="3555539" y="1743277"/>
            <a:ext cx="405160" cy="253589"/>
            <a:chOff x="4797800" y="1994125"/>
            <a:chExt cx="306475" cy="186025"/>
          </a:xfrm>
        </p:grpSpPr>
        <p:sp>
          <p:nvSpPr>
            <p:cNvPr id="7891" name="Google Shape;7891;p44"/>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92" name="Google Shape;7892;p44"/>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893" name="Google Shape;7893;p44"/>
          <p:cNvSpPr/>
          <p:nvPr/>
        </p:nvSpPr>
        <p:spPr>
          <a:xfrm>
            <a:off x="2998347" y="1759175"/>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94" name="Google Shape;7894;p44"/>
          <p:cNvSpPr/>
          <p:nvPr/>
        </p:nvSpPr>
        <p:spPr>
          <a:xfrm>
            <a:off x="2583258" y="1675769"/>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95" name="Google Shape;7895;p44"/>
          <p:cNvSpPr/>
          <p:nvPr/>
        </p:nvSpPr>
        <p:spPr>
          <a:xfrm>
            <a:off x="4110294" y="1743649"/>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96" name="Google Shape;7896;p44"/>
          <p:cNvSpPr/>
          <p:nvPr/>
        </p:nvSpPr>
        <p:spPr>
          <a:xfrm>
            <a:off x="4613799" y="1700787"/>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97" name="Google Shape;7897;p44"/>
          <p:cNvSpPr/>
          <p:nvPr/>
        </p:nvSpPr>
        <p:spPr>
          <a:xfrm>
            <a:off x="5603115" y="1734463"/>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898" name="Google Shape;7898;p44"/>
          <p:cNvGrpSpPr/>
          <p:nvPr/>
        </p:nvGrpSpPr>
        <p:grpSpPr>
          <a:xfrm>
            <a:off x="6148833" y="1747302"/>
            <a:ext cx="352082" cy="254203"/>
            <a:chOff x="4250025" y="2848800"/>
            <a:chExt cx="266325" cy="186475"/>
          </a:xfrm>
        </p:grpSpPr>
        <p:sp>
          <p:nvSpPr>
            <p:cNvPr id="7899" name="Google Shape;7899;p44"/>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00" name="Google Shape;7900;p44"/>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901" name="Google Shape;7901;p44"/>
          <p:cNvGrpSpPr/>
          <p:nvPr/>
        </p:nvGrpSpPr>
        <p:grpSpPr>
          <a:xfrm>
            <a:off x="6746181" y="1711416"/>
            <a:ext cx="343224" cy="326555"/>
            <a:chOff x="4707700" y="2822475"/>
            <a:chExt cx="259625" cy="239550"/>
          </a:xfrm>
        </p:grpSpPr>
        <p:sp>
          <p:nvSpPr>
            <p:cNvPr id="7902" name="Google Shape;7902;p44"/>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03" name="Google Shape;7903;p44"/>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04" name="Google Shape;7904;p44"/>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905" name="Google Shape;7905;p44"/>
          <p:cNvSpPr/>
          <p:nvPr/>
        </p:nvSpPr>
        <p:spPr>
          <a:xfrm>
            <a:off x="7220153" y="1715001"/>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06" name="Google Shape;7906;p44"/>
          <p:cNvSpPr/>
          <p:nvPr/>
        </p:nvSpPr>
        <p:spPr>
          <a:xfrm>
            <a:off x="7743648" y="1747858"/>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907" name="Google Shape;7907;p44"/>
          <p:cNvGrpSpPr/>
          <p:nvPr/>
        </p:nvGrpSpPr>
        <p:grpSpPr>
          <a:xfrm>
            <a:off x="8381347" y="1674916"/>
            <a:ext cx="351487" cy="398940"/>
            <a:chOff x="6425500" y="2795700"/>
            <a:chExt cx="265875" cy="292650"/>
          </a:xfrm>
        </p:grpSpPr>
        <p:sp>
          <p:nvSpPr>
            <p:cNvPr id="7908" name="Google Shape;7908;p44"/>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09" name="Google Shape;7909;p44"/>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910" name="Google Shape;7910;p44"/>
          <p:cNvSpPr/>
          <p:nvPr/>
        </p:nvSpPr>
        <p:spPr>
          <a:xfrm>
            <a:off x="8879053" y="1707417"/>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911" name="Google Shape;7911;p44"/>
          <p:cNvGrpSpPr/>
          <p:nvPr/>
        </p:nvGrpSpPr>
        <p:grpSpPr>
          <a:xfrm>
            <a:off x="9459393" y="1729560"/>
            <a:ext cx="350297" cy="290464"/>
            <a:chOff x="5549875" y="2418425"/>
            <a:chExt cx="264975" cy="213075"/>
          </a:xfrm>
        </p:grpSpPr>
        <p:sp>
          <p:nvSpPr>
            <p:cNvPr id="7912" name="Google Shape;7912;p44"/>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13" name="Google Shape;7913;p44"/>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914" name="Google Shape;7914;p44"/>
          <p:cNvSpPr/>
          <p:nvPr/>
        </p:nvSpPr>
        <p:spPr>
          <a:xfrm>
            <a:off x="2605363" y="2338396"/>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915" name="Google Shape;7915;p44"/>
          <p:cNvGrpSpPr/>
          <p:nvPr/>
        </p:nvGrpSpPr>
        <p:grpSpPr>
          <a:xfrm>
            <a:off x="3555469" y="2374067"/>
            <a:ext cx="299598" cy="308322"/>
            <a:chOff x="3739275" y="2525850"/>
            <a:chExt cx="226625" cy="226175"/>
          </a:xfrm>
        </p:grpSpPr>
        <p:sp>
          <p:nvSpPr>
            <p:cNvPr id="7916" name="Google Shape;7916;p44"/>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17" name="Google Shape;7917;p44"/>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18" name="Google Shape;7918;p44"/>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19" name="Google Shape;7919;p44"/>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920" name="Google Shape;7920;p44"/>
          <p:cNvGrpSpPr/>
          <p:nvPr/>
        </p:nvGrpSpPr>
        <p:grpSpPr>
          <a:xfrm>
            <a:off x="3028651" y="2347297"/>
            <a:ext cx="272464" cy="361861"/>
            <a:chOff x="4518575" y="2506200"/>
            <a:chExt cx="206100" cy="265450"/>
          </a:xfrm>
        </p:grpSpPr>
        <p:sp>
          <p:nvSpPr>
            <p:cNvPr id="7921" name="Google Shape;7921;p44"/>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22" name="Google Shape;7922;p44"/>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23" name="Google Shape;7923;p44"/>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24" name="Google Shape;7924;p44"/>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25" name="Google Shape;7925;p44"/>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26" name="Google Shape;7926;p44"/>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27" name="Google Shape;7927;p44"/>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28" name="Google Shape;7928;p44"/>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29" name="Google Shape;7929;p44"/>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930" name="Google Shape;7930;p44"/>
          <p:cNvGrpSpPr/>
          <p:nvPr/>
        </p:nvGrpSpPr>
        <p:grpSpPr>
          <a:xfrm>
            <a:off x="4109852" y="2374267"/>
            <a:ext cx="299631" cy="308322"/>
            <a:chOff x="4164375" y="1677425"/>
            <a:chExt cx="226650" cy="226175"/>
          </a:xfrm>
        </p:grpSpPr>
        <p:sp>
          <p:nvSpPr>
            <p:cNvPr id="7931" name="Google Shape;7931;p44"/>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32" name="Google Shape;7932;p44"/>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33" name="Google Shape;7933;p44"/>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34" name="Google Shape;7934;p44"/>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35" name="Google Shape;7935;p44"/>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936" name="Google Shape;7936;p44"/>
          <p:cNvGrpSpPr/>
          <p:nvPr/>
        </p:nvGrpSpPr>
        <p:grpSpPr>
          <a:xfrm>
            <a:off x="5163817" y="2365456"/>
            <a:ext cx="299003" cy="308322"/>
            <a:chOff x="5226025" y="1677425"/>
            <a:chExt cx="226175" cy="226175"/>
          </a:xfrm>
        </p:grpSpPr>
        <p:sp>
          <p:nvSpPr>
            <p:cNvPr id="7937" name="Google Shape;7937;p44"/>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38" name="Google Shape;7938;p44"/>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939" name="Google Shape;7939;p44"/>
          <p:cNvGrpSpPr/>
          <p:nvPr/>
        </p:nvGrpSpPr>
        <p:grpSpPr>
          <a:xfrm>
            <a:off x="4637201" y="2365549"/>
            <a:ext cx="299003" cy="308322"/>
            <a:chOff x="4835275" y="1198350"/>
            <a:chExt cx="226175" cy="226175"/>
          </a:xfrm>
        </p:grpSpPr>
        <p:sp>
          <p:nvSpPr>
            <p:cNvPr id="7940" name="Google Shape;7940;p44"/>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41" name="Google Shape;7941;p44"/>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942" name="Google Shape;7942;p44"/>
          <p:cNvGrpSpPr/>
          <p:nvPr/>
        </p:nvGrpSpPr>
        <p:grpSpPr>
          <a:xfrm>
            <a:off x="6324046" y="2349448"/>
            <a:ext cx="347356" cy="358215"/>
            <a:chOff x="968775" y="1180050"/>
            <a:chExt cx="262750" cy="262775"/>
          </a:xfrm>
        </p:grpSpPr>
        <p:sp>
          <p:nvSpPr>
            <p:cNvPr id="7943" name="Google Shape;7943;p44"/>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44" name="Google Shape;7944;p44"/>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45" name="Google Shape;7945;p44"/>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946" name="Google Shape;7946;p44"/>
          <p:cNvGrpSpPr/>
          <p:nvPr/>
        </p:nvGrpSpPr>
        <p:grpSpPr>
          <a:xfrm>
            <a:off x="5688945" y="2416517"/>
            <a:ext cx="386288" cy="224042"/>
            <a:chOff x="1678900" y="1231350"/>
            <a:chExt cx="292200" cy="164350"/>
          </a:xfrm>
        </p:grpSpPr>
        <p:sp>
          <p:nvSpPr>
            <p:cNvPr id="7947" name="Google Shape;7947;p44"/>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48" name="Google Shape;7948;p44"/>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49" name="Google Shape;7949;p44"/>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950" name="Google Shape;7950;p44"/>
          <p:cNvSpPr/>
          <p:nvPr/>
        </p:nvSpPr>
        <p:spPr>
          <a:xfrm>
            <a:off x="7007934" y="2338413"/>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951" name="Google Shape;7951;p44"/>
          <p:cNvGrpSpPr/>
          <p:nvPr/>
        </p:nvGrpSpPr>
        <p:grpSpPr>
          <a:xfrm>
            <a:off x="7452181" y="2343056"/>
            <a:ext cx="322006" cy="353205"/>
            <a:chOff x="2405550" y="1181850"/>
            <a:chExt cx="243575" cy="259100"/>
          </a:xfrm>
        </p:grpSpPr>
        <p:sp>
          <p:nvSpPr>
            <p:cNvPr id="7952" name="Google Shape;7952;p44"/>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53" name="Google Shape;7953;p44"/>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54" name="Google Shape;7954;p44"/>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55" name="Google Shape;7955;p44"/>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56" name="Google Shape;7956;p44"/>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57" name="Google Shape;7957;p44"/>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958" name="Google Shape;7958;p44"/>
          <p:cNvSpPr/>
          <p:nvPr/>
        </p:nvSpPr>
        <p:spPr>
          <a:xfrm>
            <a:off x="8060325" y="2366039"/>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959" name="Google Shape;7959;p44"/>
          <p:cNvGrpSpPr/>
          <p:nvPr/>
        </p:nvGrpSpPr>
        <p:grpSpPr>
          <a:xfrm>
            <a:off x="8485368" y="2340858"/>
            <a:ext cx="286610" cy="357601"/>
            <a:chOff x="3086700" y="1180050"/>
            <a:chExt cx="216800" cy="262325"/>
          </a:xfrm>
        </p:grpSpPr>
        <p:sp>
          <p:nvSpPr>
            <p:cNvPr id="7960" name="Google Shape;7960;p44"/>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61" name="Google Shape;7961;p44"/>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962" name="Google Shape;7962;p44"/>
          <p:cNvGrpSpPr/>
          <p:nvPr/>
        </p:nvGrpSpPr>
        <p:grpSpPr>
          <a:xfrm>
            <a:off x="8991962" y="2328998"/>
            <a:ext cx="228243" cy="381321"/>
            <a:chOff x="3741075" y="1171575"/>
            <a:chExt cx="172650" cy="279725"/>
          </a:xfrm>
        </p:grpSpPr>
        <p:sp>
          <p:nvSpPr>
            <p:cNvPr id="7963" name="Google Shape;7963;p44"/>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64" name="Google Shape;7964;p44"/>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65" name="Google Shape;7965;p44"/>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66" name="Google Shape;7966;p44"/>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967" name="Google Shape;7967;p44"/>
          <p:cNvSpPr/>
          <p:nvPr/>
        </p:nvSpPr>
        <p:spPr>
          <a:xfrm>
            <a:off x="9450374" y="2341395"/>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968" name="Google Shape;7968;p44"/>
          <p:cNvGrpSpPr/>
          <p:nvPr/>
        </p:nvGrpSpPr>
        <p:grpSpPr>
          <a:xfrm>
            <a:off x="2513457" y="3073102"/>
            <a:ext cx="351520" cy="253623"/>
            <a:chOff x="952700" y="1101100"/>
            <a:chExt cx="265900" cy="186050"/>
          </a:xfrm>
        </p:grpSpPr>
        <p:sp>
          <p:nvSpPr>
            <p:cNvPr id="7969" name="Google Shape;7969;p44"/>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70" name="Google Shape;7970;p44"/>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71" name="Google Shape;7971;p44"/>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972" name="Google Shape;7972;p44"/>
          <p:cNvSpPr/>
          <p:nvPr/>
        </p:nvSpPr>
        <p:spPr>
          <a:xfrm>
            <a:off x="3039928" y="2989945"/>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73" name="Google Shape;7973;p44"/>
          <p:cNvSpPr/>
          <p:nvPr/>
        </p:nvSpPr>
        <p:spPr>
          <a:xfrm>
            <a:off x="3461790" y="3017350"/>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74" name="Google Shape;7974;p44"/>
          <p:cNvSpPr/>
          <p:nvPr/>
        </p:nvSpPr>
        <p:spPr>
          <a:xfrm>
            <a:off x="4033408" y="3017418"/>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75" name="Google Shape;7975;p44"/>
          <p:cNvSpPr/>
          <p:nvPr/>
        </p:nvSpPr>
        <p:spPr>
          <a:xfrm>
            <a:off x="4642775" y="3055559"/>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976" name="Google Shape;7976;p44"/>
          <p:cNvGrpSpPr/>
          <p:nvPr/>
        </p:nvGrpSpPr>
        <p:grpSpPr>
          <a:xfrm>
            <a:off x="5204724" y="3051702"/>
            <a:ext cx="317875" cy="344208"/>
            <a:chOff x="5583325" y="1073450"/>
            <a:chExt cx="240450" cy="252500"/>
          </a:xfrm>
        </p:grpSpPr>
        <p:sp>
          <p:nvSpPr>
            <p:cNvPr id="7977" name="Google Shape;7977;p44"/>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78" name="Google Shape;7978;p44"/>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79" name="Google Shape;7979;p44"/>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80" name="Google Shape;7980;p44"/>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981" name="Google Shape;7981;p44"/>
          <p:cNvGrpSpPr/>
          <p:nvPr/>
        </p:nvGrpSpPr>
        <p:grpSpPr>
          <a:xfrm>
            <a:off x="5688597" y="3041453"/>
            <a:ext cx="386850" cy="294962"/>
            <a:chOff x="1502275" y="3638775"/>
            <a:chExt cx="292625" cy="216375"/>
          </a:xfrm>
        </p:grpSpPr>
        <p:sp>
          <p:nvSpPr>
            <p:cNvPr id="7982" name="Google Shape;7982;p44"/>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83" name="Google Shape;7983;p44"/>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84" name="Google Shape;7984;p44"/>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85" name="Google Shape;7985;p44"/>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86" name="Google Shape;7986;p44"/>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987" name="Google Shape;7987;p44"/>
          <p:cNvGrpSpPr/>
          <p:nvPr/>
        </p:nvGrpSpPr>
        <p:grpSpPr>
          <a:xfrm>
            <a:off x="6243632" y="2985939"/>
            <a:ext cx="354428" cy="362441"/>
            <a:chOff x="3171000" y="4021950"/>
            <a:chExt cx="268100" cy="265875"/>
          </a:xfrm>
        </p:grpSpPr>
        <p:sp>
          <p:nvSpPr>
            <p:cNvPr id="7988" name="Google Shape;7988;p44"/>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89" name="Google Shape;7989;p44"/>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990" name="Google Shape;7990;p44"/>
          <p:cNvSpPr/>
          <p:nvPr/>
        </p:nvSpPr>
        <p:spPr>
          <a:xfrm>
            <a:off x="6764408" y="3020281"/>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91" name="Google Shape;7991;p44"/>
          <p:cNvSpPr/>
          <p:nvPr/>
        </p:nvSpPr>
        <p:spPr>
          <a:xfrm>
            <a:off x="7318796" y="3004738"/>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992" name="Google Shape;7992;p44"/>
          <p:cNvGrpSpPr/>
          <p:nvPr/>
        </p:nvGrpSpPr>
        <p:grpSpPr>
          <a:xfrm>
            <a:off x="7832907" y="3037592"/>
            <a:ext cx="334400" cy="344821"/>
            <a:chOff x="5684575" y="4038000"/>
            <a:chExt cx="252950" cy="252950"/>
          </a:xfrm>
        </p:grpSpPr>
        <p:sp>
          <p:nvSpPr>
            <p:cNvPr id="7993" name="Google Shape;7993;p44"/>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94" name="Google Shape;7994;p44"/>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95" name="Google Shape;7995;p44"/>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96" name="Google Shape;7996;p44"/>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97" name="Google Shape;7997;p44"/>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98" name="Google Shape;7998;p44"/>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999" name="Google Shape;7999;p44"/>
          <p:cNvGrpSpPr/>
          <p:nvPr/>
        </p:nvGrpSpPr>
        <p:grpSpPr>
          <a:xfrm>
            <a:off x="8426502" y="2996026"/>
            <a:ext cx="247115" cy="399520"/>
            <a:chOff x="1982675" y="3599525"/>
            <a:chExt cx="186925" cy="293075"/>
          </a:xfrm>
        </p:grpSpPr>
        <p:sp>
          <p:nvSpPr>
            <p:cNvPr id="8000" name="Google Shape;8000;p44"/>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01" name="Google Shape;8001;p44"/>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02" name="Google Shape;8002;p44"/>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03" name="Google Shape;8003;p44"/>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04" name="Google Shape;8004;p44"/>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005" name="Google Shape;8005;p44"/>
          <p:cNvGrpSpPr/>
          <p:nvPr/>
        </p:nvGrpSpPr>
        <p:grpSpPr>
          <a:xfrm>
            <a:off x="8932510" y="2996025"/>
            <a:ext cx="178106" cy="398940"/>
            <a:chOff x="2397075" y="3602200"/>
            <a:chExt cx="134725" cy="292650"/>
          </a:xfrm>
        </p:grpSpPr>
        <p:sp>
          <p:nvSpPr>
            <p:cNvPr id="8006" name="Google Shape;8006;p44"/>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07" name="Google Shape;8007;p44"/>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08" name="Google Shape;8008;p44"/>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09" name="Google Shape;8009;p44"/>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10" name="Google Shape;8010;p44"/>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011" name="Google Shape;8011;p44"/>
          <p:cNvGrpSpPr/>
          <p:nvPr/>
        </p:nvGrpSpPr>
        <p:grpSpPr>
          <a:xfrm>
            <a:off x="2566625" y="3680449"/>
            <a:ext cx="246520" cy="383741"/>
            <a:chOff x="2717350" y="3603525"/>
            <a:chExt cx="186475" cy="281500"/>
          </a:xfrm>
        </p:grpSpPr>
        <p:sp>
          <p:nvSpPr>
            <p:cNvPr id="8012" name="Google Shape;8012;p44"/>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13" name="Google Shape;8013;p44"/>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14" name="Google Shape;8014;p44"/>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15" name="Google Shape;8015;p44"/>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016" name="Google Shape;8016;p44"/>
          <p:cNvSpPr/>
          <p:nvPr/>
        </p:nvSpPr>
        <p:spPr>
          <a:xfrm>
            <a:off x="9368466" y="3020520"/>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017" name="Google Shape;8017;p44"/>
          <p:cNvGrpSpPr/>
          <p:nvPr/>
        </p:nvGrpSpPr>
        <p:grpSpPr>
          <a:xfrm>
            <a:off x="3009545" y="3690792"/>
            <a:ext cx="332053" cy="363054"/>
            <a:chOff x="3927075" y="3612900"/>
            <a:chExt cx="251175" cy="266325"/>
          </a:xfrm>
        </p:grpSpPr>
        <p:sp>
          <p:nvSpPr>
            <p:cNvPr id="8018" name="Google Shape;8018;p44"/>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19" name="Google Shape;8019;p44"/>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020" name="Google Shape;8020;p44"/>
          <p:cNvGrpSpPr/>
          <p:nvPr/>
        </p:nvGrpSpPr>
        <p:grpSpPr>
          <a:xfrm>
            <a:off x="3537650" y="3750389"/>
            <a:ext cx="336152" cy="347241"/>
            <a:chOff x="4324975" y="3617800"/>
            <a:chExt cx="254275" cy="254725"/>
          </a:xfrm>
        </p:grpSpPr>
        <p:sp>
          <p:nvSpPr>
            <p:cNvPr id="8021" name="Google Shape;8021;p44"/>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22" name="Google Shape;8022;p44"/>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23" name="Google Shape;8023;p44"/>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024" name="Google Shape;8024;p44"/>
          <p:cNvGrpSpPr/>
          <p:nvPr/>
        </p:nvGrpSpPr>
        <p:grpSpPr>
          <a:xfrm>
            <a:off x="4071309" y="3816061"/>
            <a:ext cx="399872" cy="217737"/>
            <a:chOff x="4728650" y="3665975"/>
            <a:chExt cx="302475" cy="159725"/>
          </a:xfrm>
        </p:grpSpPr>
        <p:sp>
          <p:nvSpPr>
            <p:cNvPr id="8025" name="Google Shape;8025;p44"/>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26" name="Google Shape;8026;p44"/>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027" name="Google Shape;8027;p44"/>
          <p:cNvGrpSpPr/>
          <p:nvPr/>
        </p:nvGrpSpPr>
        <p:grpSpPr>
          <a:xfrm>
            <a:off x="4597975" y="3773221"/>
            <a:ext cx="382719" cy="282796"/>
            <a:chOff x="5164925" y="3642775"/>
            <a:chExt cx="289500" cy="207450"/>
          </a:xfrm>
        </p:grpSpPr>
        <p:sp>
          <p:nvSpPr>
            <p:cNvPr id="8028" name="Google Shape;8028;p44"/>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29" name="Google Shape;8029;p44"/>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30" name="Google Shape;8030;p44"/>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31" name="Google Shape;8031;p44"/>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32" name="Google Shape;8032;p44"/>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033" name="Google Shape;8033;p44"/>
          <p:cNvSpPr/>
          <p:nvPr/>
        </p:nvSpPr>
        <p:spPr>
          <a:xfrm>
            <a:off x="5198765" y="3686947"/>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34" name="Google Shape;8034;p44"/>
          <p:cNvSpPr/>
          <p:nvPr/>
        </p:nvSpPr>
        <p:spPr>
          <a:xfrm>
            <a:off x="5702584" y="3718868"/>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35" name="Google Shape;8035;p44"/>
          <p:cNvSpPr/>
          <p:nvPr/>
        </p:nvSpPr>
        <p:spPr>
          <a:xfrm>
            <a:off x="6179805" y="3708114"/>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36" name="Google Shape;8036;p44"/>
          <p:cNvSpPr/>
          <p:nvPr/>
        </p:nvSpPr>
        <p:spPr>
          <a:xfrm>
            <a:off x="6760807" y="3634388"/>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37" name="Google Shape;8037;p44"/>
          <p:cNvSpPr/>
          <p:nvPr/>
        </p:nvSpPr>
        <p:spPr>
          <a:xfrm>
            <a:off x="7270160" y="3634099"/>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38" name="Google Shape;8038;p44"/>
          <p:cNvSpPr/>
          <p:nvPr/>
        </p:nvSpPr>
        <p:spPr>
          <a:xfrm>
            <a:off x="7779513" y="3626549"/>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39" name="Google Shape;8039;p44"/>
          <p:cNvSpPr/>
          <p:nvPr/>
        </p:nvSpPr>
        <p:spPr>
          <a:xfrm>
            <a:off x="8393506" y="3683010"/>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040" name="Google Shape;8040;p44"/>
          <p:cNvGrpSpPr/>
          <p:nvPr/>
        </p:nvGrpSpPr>
        <p:grpSpPr>
          <a:xfrm>
            <a:off x="8918599" y="3687441"/>
            <a:ext cx="327294" cy="334632"/>
            <a:chOff x="5717150" y="2098500"/>
            <a:chExt cx="247575" cy="245475"/>
          </a:xfrm>
        </p:grpSpPr>
        <p:sp>
          <p:nvSpPr>
            <p:cNvPr id="8041" name="Google Shape;8041;p44"/>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42" name="Google Shape;8042;p44"/>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43" name="Google Shape;8043;p44"/>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044" name="Google Shape;8044;p44"/>
          <p:cNvSpPr/>
          <p:nvPr/>
        </p:nvSpPr>
        <p:spPr>
          <a:xfrm>
            <a:off x="9468216" y="3620413"/>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45" name="Google Shape;8045;p44"/>
          <p:cNvSpPr/>
          <p:nvPr/>
        </p:nvSpPr>
        <p:spPr>
          <a:xfrm>
            <a:off x="2504275" y="4419124"/>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46" name="Google Shape;8046;p44"/>
          <p:cNvSpPr/>
          <p:nvPr/>
        </p:nvSpPr>
        <p:spPr>
          <a:xfrm>
            <a:off x="3024565" y="4399969"/>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047" name="Google Shape;8047;p44"/>
          <p:cNvGrpSpPr/>
          <p:nvPr/>
        </p:nvGrpSpPr>
        <p:grpSpPr>
          <a:xfrm>
            <a:off x="3496073" y="4328367"/>
            <a:ext cx="352082" cy="317455"/>
            <a:chOff x="6435300" y="2742175"/>
            <a:chExt cx="266325" cy="232875"/>
          </a:xfrm>
        </p:grpSpPr>
        <p:sp>
          <p:nvSpPr>
            <p:cNvPr id="8048" name="Google Shape;8048;p44"/>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49" name="Google Shape;8049;p44"/>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050" name="Google Shape;8050;p44"/>
          <p:cNvGrpSpPr/>
          <p:nvPr/>
        </p:nvGrpSpPr>
        <p:grpSpPr>
          <a:xfrm>
            <a:off x="4543033" y="4407492"/>
            <a:ext cx="333805" cy="344208"/>
            <a:chOff x="674800" y="2146225"/>
            <a:chExt cx="252500" cy="252500"/>
          </a:xfrm>
        </p:grpSpPr>
        <p:sp>
          <p:nvSpPr>
            <p:cNvPr id="8051" name="Google Shape;8051;p44"/>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52" name="Google Shape;8052;p44"/>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53" name="Google Shape;8053;p44"/>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54" name="Google Shape;8054;p44"/>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055" name="Google Shape;8055;p44"/>
          <p:cNvGrpSpPr/>
          <p:nvPr/>
        </p:nvGrpSpPr>
        <p:grpSpPr>
          <a:xfrm>
            <a:off x="5070081" y="4418978"/>
            <a:ext cx="333805" cy="344208"/>
            <a:chOff x="2164225" y="2146225"/>
            <a:chExt cx="252500" cy="252500"/>
          </a:xfrm>
        </p:grpSpPr>
        <p:sp>
          <p:nvSpPr>
            <p:cNvPr id="8056" name="Google Shape;8056;p44"/>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57" name="Google Shape;8057;p44"/>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58" name="Google Shape;8058;p44"/>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59" name="Google Shape;8059;p44"/>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060" name="Google Shape;8060;p44"/>
          <p:cNvGrpSpPr/>
          <p:nvPr/>
        </p:nvGrpSpPr>
        <p:grpSpPr>
          <a:xfrm>
            <a:off x="4015992" y="4418751"/>
            <a:ext cx="334400" cy="344821"/>
            <a:chOff x="689975" y="1737200"/>
            <a:chExt cx="252950" cy="252950"/>
          </a:xfrm>
        </p:grpSpPr>
        <p:sp>
          <p:nvSpPr>
            <p:cNvPr id="8061" name="Google Shape;8061;p44"/>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62" name="Google Shape;8062;p44"/>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63" name="Google Shape;8063;p44"/>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64" name="Google Shape;8064;p44"/>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65" name="Google Shape;8065;p44"/>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66" name="Google Shape;8066;p44"/>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067" name="Google Shape;8067;p44"/>
          <p:cNvGrpSpPr/>
          <p:nvPr/>
        </p:nvGrpSpPr>
        <p:grpSpPr>
          <a:xfrm>
            <a:off x="5596850" y="4408627"/>
            <a:ext cx="334400" cy="344208"/>
            <a:chOff x="2961350" y="1740750"/>
            <a:chExt cx="252950" cy="252500"/>
          </a:xfrm>
        </p:grpSpPr>
        <p:sp>
          <p:nvSpPr>
            <p:cNvPr id="8068" name="Google Shape;8068;p44"/>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69" name="Google Shape;8069;p44"/>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70" name="Google Shape;8070;p44"/>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71" name="Google Shape;8071;p44"/>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72" name="Google Shape;8072;p44"/>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73" name="Google Shape;8073;p44"/>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074" name="Google Shape;8074;p44"/>
          <p:cNvSpPr/>
          <p:nvPr/>
        </p:nvSpPr>
        <p:spPr>
          <a:xfrm>
            <a:off x="6154529" y="4437752"/>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8075" name="Google Shape;8075;p44"/>
          <p:cNvGrpSpPr/>
          <p:nvPr/>
        </p:nvGrpSpPr>
        <p:grpSpPr>
          <a:xfrm>
            <a:off x="6680883" y="4356993"/>
            <a:ext cx="271902" cy="376448"/>
            <a:chOff x="4026550" y="3640100"/>
            <a:chExt cx="205675" cy="276150"/>
          </a:xfrm>
        </p:grpSpPr>
        <p:sp>
          <p:nvSpPr>
            <p:cNvPr id="8076" name="Google Shape;8076;p44"/>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77" name="Google Shape;8077;p44"/>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78" name="Google Shape;8078;p44"/>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79" name="Google Shape;8079;p44"/>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80" name="Google Shape;8080;p44"/>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81" name="Google Shape;8081;p44"/>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082" name="Google Shape;8082;p44"/>
          <p:cNvSpPr/>
          <p:nvPr/>
        </p:nvSpPr>
        <p:spPr>
          <a:xfrm>
            <a:off x="7174706" y="4422908"/>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083" name="Google Shape;8083;p44"/>
          <p:cNvGrpSpPr/>
          <p:nvPr/>
        </p:nvGrpSpPr>
        <p:grpSpPr>
          <a:xfrm>
            <a:off x="7717488" y="4456228"/>
            <a:ext cx="351487" cy="294826"/>
            <a:chOff x="853250" y="4006875"/>
            <a:chExt cx="265875" cy="216275"/>
          </a:xfrm>
        </p:grpSpPr>
        <p:sp>
          <p:nvSpPr>
            <p:cNvPr id="8084" name="Google Shape;8084;p44"/>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85" name="Google Shape;8085;p44"/>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086" name="Google Shape;8086;p44"/>
          <p:cNvGrpSpPr/>
          <p:nvPr/>
        </p:nvGrpSpPr>
        <p:grpSpPr>
          <a:xfrm>
            <a:off x="8895055" y="4421807"/>
            <a:ext cx="245925" cy="363668"/>
            <a:chOff x="1978675" y="3981800"/>
            <a:chExt cx="186025" cy="266775"/>
          </a:xfrm>
        </p:grpSpPr>
        <p:sp>
          <p:nvSpPr>
            <p:cNvPr id="8087" name="Google Shape;8087;p44"/>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88" name="Google Shape;8088;p44"/>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089" name="Google Shape;8089;p44"/>
          <p:cNvSpPr/>
          <p:nvPr/>
        </p:nvSpPr>
        <p:spPr>
          <a:xfrm>
            <a:off x="8292071" y="4443240"/>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090" name="Google Shape;8090;p44"/>
          <p:cNvGrpSpPr/>
          <p:nvPr/>
        </p:nvGrpSpPr>
        <p:grpSpPr>
          <a:xfrm>
            <a:off x="9424795" y="4431251"/>
            <a:ext cx="333805" cy="344821"/>
            <a:chOff x="480325" y="3970200"/>
            <a:chExt cx="252500" cy="252950"/>
          </a:xfrm>
        </p:grpSpPr>
        <p:sp>
          <p:nvSpPr>
            <p:cNvPr id="8091" name="Google Shape;8091;p44"/>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92" name="Google Shape;8092;p44"/>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93" name="Google Shape;8093;p44"/>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94" name="Google Shape;8094;p44"/>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95" name="Google Shape;8095;p44"/>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096" name="Google Shape;8096;p44"/>
          <p:cNvSpPr/>
          <p:nvPr/>
        </p:nvSpPr>
        <p:spPr>
          <a:xfrm>
            <a:off x="2592146" y="5042094"/>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097" name="Google Shape;8097;p44"/>
          <p:cNvGrpSpPr/>
          <p:nvPr/>
        </p:nvGrpSpPr>
        <p:grpSpPr>
          <a:xfrm>
            <a:off x="3000518" y="5020856"/>
            <a:ext cx="334400" cy="344208"/>
            <a:chOff x="5745250" y="4378350"/>
            <a:chExt cx="252950" cy="252500"/>
          </a:xfrm>
        </p:grpSpPr>
        <p:sp>
          <p:nvSpPr>
            <p:cNvPr id="8098" name="Google Shape;8098;p44"/>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99" name="Google Shape;8099;p44"/>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100" name="Google Shape;8100;p44"/>
          <p:cNvGrpSpPr/>
          <p:nvPr/>
        </p:nvGrpSpPr>
        <p:grpSpPr>
          <a:xfrm>
            <a:off x="3510017" y="5025116"/>
            <a:ext cx="334400" cy="344821"/>
            <a:chOff x="6130650" y="4381475"/>
            <a:chExt cx="252950" cy="252950"/>
          </a:xfrm>
        </p:grpSpPr>
        <p:sp>
          <p:nvSpPr>
            <p:cNvPr id="8101" name="Google Shape;8101;p44"/>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02" name="Google Shape;8102;p44"/>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103" name="Google Shape;8103;p44"/>
          <p:cNvSpPr/>
          <p:nvPr/>
        </p:nvSpPr>
        <p:spPr>
          <a:xfrm>
            <a:off x="4017053" y="5040015"/>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104" name="Google Shape;8104;p44"/>
          <p:cNvGrpSpPr/>
          <p:nvPr/>
        </p:nvGrpSpPr>
        <p:grpSpPr>
          <a:xfrm>
            <a:off x="4517821" y="5048199"/>
            <a:ext cx="352082" cy="299802"/>
            <a:chOff x="6919750" y="1464650"/>
            <a:chExt cx="266325" cy="219925"/>
          </a:xfrm>
        </p:grpSpPr>
        <p:sp>
          <p:nvSpPr>
            <p:cNvPr id="8105" name="Google Shape;8105;p44"/>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06" name="Google Shape;8106;p44"/>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107" name="Google Shape;8107;p44"/>
          <p:cNvGrpSpPr/>
          <p:nvPr/>
        </p:nvGrpSpPr>
        <p:grpSpPr>
          <a:xfrm>
            <a:off x="5044018" y="5023641"/>
            <a:ext cx="366855" cy="339948"/>
            <a:chOff x="4759875" y="1027050"/>
            <a:chExt cx="277500" cy="249375"/>
          </a:xfrm>
        </p:grpSpPr>
        <p:sp>
          <p:nvSpPr>
            <p:cNvPr id="8108" name="Google Shape;8108;p44"/>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09" name="Google Shape;8109;p44"/>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10" name="Google Shape;8110;p44"/>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11" name="Google Shape;8111;p44"/>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12" name="Google Shape;8112;p44"/>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113" name="Google Shape;8113;p44"/>
          <p:cNvGrpSpPr/>
          <p:nvPr/>
        </p:nvGrpSpPr>
        <p:grpSpPr>
          <a:xfrm>
            <a:off x="5585303" y="5007615"/>
            <a:ext cx="372738" cy="343186"/>
            <a:chOff x="3357900" y="1057675"/>
            <a:chExt cx="281950" cy="251750"/>
          </a:xfrm>
        </p:grpSpPr>
        <p:sp>
          <p:nvSpPr>
            <p:cNvPr id="8114" name="Google Shape;8114;p44"/>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15" name="Google Shape;8115;p44"/>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16" name="Google Shape;8116;p44"/>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117" name="Google Shape;8117;p44"/>
          <p:cNvGrpSpPr/>
          <p:nvPr/>
        </p:nvGrpSpPr>
        <p:grpSpPr>
          <a:xfrm>
            <a:off x="6148475" y="4992620"/>
            <a:ext cx="191095" cy="401974"/>
            <a:chOff x="3783900" y="1046675"/>
            <a:chExt cx="144550" cy="294875"/>
          </a:xfrm>
        </p:grpSpPr>
        <p:sp>
          <p:nvSpPr>
            <p:cNvPr id="8118" name="Google Shape;8118;p44"/>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19" name="Google Shape;8119;p44"/>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120" name="Google Shape;8120;p44"/>
          <p:cNvSpPr/>
          <p:nvPr/>
        </p:nvSpPr>
        <p:spPr>
          <a:xfrm>
            <a:off x="6673514" y="5016854"/>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121" name="Google Shape;8121;p44"/>
          <p:cNvGrpSpPr/>
          <p:nvPr/>
        </p:nvGrpSpPr>
        <p:grpSpPr>
          <a:xfrm>
            <a:off x="7047755" y="4750003"/>
            <a:ext cx="552596" cy="674409"/>
            <a:chOff x="238550" y="1487175"/>
            <a:chExt cx="418000" cy="494725"/>
          </a:xfrm>
        </p:grpSpPr>
        <p:sp>
          <p:nvSpPr>
            <p:cNvPr id="8122" name="Google Shape;8122;p44"/>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23" name="Google Shape;8123;p44"/>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24" name="Google Shape;8124;p44"/>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25" name="Google Shape;8125;p44"/>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26" name="Google Shape;8126;p44"/>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27" name="Google Shape;8127;p44"/>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28" name="Google Shape;8128;p44"/>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29" name="Google Shape;8129;p44"/>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30" name="Google Shape;8130;p44"/>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131" name="Google Shape;8131;p44"/>
          <p:cNvSpPr/>
          <p:nvPr/>
        </p:nvSpPr>
        <p:spPr>
          <a:xfrm>
            <a:off x="7717149" y="5150739"/>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32" name="Google Shape;8132;p44"/>
          <p:cNvSpPr/>
          <p:nvPr/>
        </p:nvSpPr>
        <p:spPr>
          <a:xfrm>
            <a:off x="8208611" y="5061505"/>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133" name="Google Shape;8133;p44"/>
          <p:cNvGrpSpPr/>
          <p:nvPr/>
        </p:nvGrpSpPr>
        <p:grpSpPr>
          <a:xfrm>
            <a:off x="8800133" y="5076762"/>
            <a:ext cx="364707" cy="363804"/>
            <a:chOff x="6010925" y="3998175"/>
            <a:chExt cx="275875" cy="266875"/>
          </a:xfrm>
        </p:grpSpPr>
        <p:sp>
          <p:nvSpPr>
            <p:cNvPr id="8134" name="Google Shape;8134;p44"/>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35" name="Google Shape;8135;p44"/>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36" name="Google Shape;8136;p44"/>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37" name="Google Shape;8137;p44"/>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38" name="Google Shape;8138;p44"/>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139" name="Google Shape;8139;p44"/>
          <p:cNvGrpSpPr/>
          <p:nvPr/>
        </p:nvGrpSpPr>
        <p:grpSpPr>
          <a:xfrm>
            <a:off x="9402329" y="5095387"/>
            <a:ext cx="352082" cy="308322"/>
            <a:chOff x="6866650" y="1038650"/>
            <a:chExt cx="266325" cy="226175"/>
          </a:xfrm>
        </p:grpSpPr>
        <p:sp>
          <p:nvSpPr>
            <p:cNvPr id="8140" name="Google Shape;8140;p44"/>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41" name="Google Shape;8141;p44"/>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42" name="Google Shape;8142;p44"/>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143" name="Google Shape;8143;p44"/>
          <p:cNvGrpSpPr/>
          <p:nvPr/>
        </p:nvGrpSpPr>
        <p:grpSpPr>
          <a:xfrm>
            <a:off x="5139862" y="1731537"/>
            <a:ext cx="272497" cy="362441"/>
            <a:chOff x="2033075" y="2942475"/>
            <a:chExt cx="206125" cy="265875"/>
          </a:xfrm>
        </p:grpSpPr>
        <p:sp>
          <p:nvSpPr>
            <p:cNvPr id="8144" name="Google Shape;8144;p44"/>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45" name="Google Shape;8145;p44"/>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46" name="Google Shape;8146;p44"/>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47" name="Google Shape;8147;p44"/>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48" name="Google Shape;8148;p44"/>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49" name="Google Shape;8149;p44"/>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150" name="Google Shape;8150;p44"/>
          <p:cNvSpPr/>
          <p:nvPr/>
        </p:nvSpPr>
        <p:spPr>
          <a:xfrm>
            <a:off x="2504291" y="5671948"/>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151" name="Google Shape;8151;p44"/>
          <p:cNvGrpSpPr/>
          <p:nvPr/>
        </p:nvGrpSpPr>
        <p:grpSpPr>
          <a:xfrm>
            <a:off x="3001577" y="5707939"/>
            <a:ext cx="325576" cy="362441"/>
            <a:chOff x="3081775" y="1061400"/>
            <a:chExt cx="246275" cy="265875"/>
          </a:xfrm>
        </p:grpSpPr>
        <p:sp>
          <p:nvSpPr>
            <p:cNvPr id="8152" name="Google Shape;8152;p44"/>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53" name="Google Shape;8153;p44"/>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54" name="Google Shape;8154;p44"/>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155" name="Google Shape;8155;p44"/>
          <p:cNvGrpSpPr/>
          <p:nvPr/>
        </p:nvGrpSpPr>
        <p:grpSpPr>
          <a:xfrm>
            <a:off x="3541288" y="5750059"/>
            <a:ext cx="369202" cy="325941"/>
            <a:chOff x="2847150" y="1805000"/>
            <a:chExt cx="279275" cy="239100"/>
          </a:xfrm>
        </p:grpSpPr>
        <p:sp>
          <p:nvSpPr>
            <p:cNvPr id="8156" name="Google Shape;8156;p44"/>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57" name="Google Shape;8157;p44"/>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158" name="Google Shape;8158;p44"/>
          <p:cNvSpPr/>
          <p:nvPr/>
        </p:nvSpPr>
        <p:spPr>
          <a:xfrm>
            <a:off x="4123609" y="5799835"/>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159" name="Google Shape;8159;p44"/>
          <p:cNvGrpSpPr/>
          <p:nvPr/>
        </p:nvGrpSpPr>
        <p:grpSpPr>
          <a:xfrm>
            <a:off x="4727082" y="5694316"/>
            <a:ext cx="352082" cy="363054"/>
            <a:chOff x="6435300" y="1095300"/>
            <a:chExt cx="266325" cy="266325"/>
          </a:xfrm>
        </p:grpSpPr>
        <p:sp>
          <p:nvSpPr>
            <p:cNvPr id="8160" name="Google Shape;8160;p44"/>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61" name="Google Shape;8161;p44"/>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62" name="Google Shape;8162;p44"/>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163" name="Google Shape;8163;p44"/>
          <p:cNvSpPr/>
          <p:nvPr/>
        </p:nvSpPr>
        <p:spPr>
          <a:xfrm>
            <a:off x="5290932" y="5708504"/>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64" name="Google Shape;8164;p44"/>
          <p:cNvSpPr/>
          <p:nvPr/>
        </p:nvSpPr>
        <p:spPr>
          <a:xfrm>
            <a:off x="5751682" y="5680197"/>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165" name="Google Shape;8165;p44"/>
          <p:cNvGrpSpPr/>
          <p:nvPr/>
        </p:nvGrpSpPr>
        <p:grpSpPr>
          <a:xfrm>
            <a:off x="6280151" y="5689380"/>
            <a:ext cx="301350" cy="363054"/>
            <a:chOff x="4506525" y="1060950"/>
            <a:chExt cx="227950" cy="266325"/>
          </a:xfrm>
        </p:grpSpPr>
        <p:sp>
          <p:nvSpPr>
            <p:cNvPr id="8166" name="Google Shape;8166;p44"/>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67" name="Google Shape;8167;p44"/>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68" name="Google Shape;8168;p44"/>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69" name="Google Shape;8169;p44"/>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70" name="Google Shape;8170;p44"/>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71" name="Google Shape;8171;p44"/>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72" name="Google Shape;8172;p44"/>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173" name="Google Shape;8173;p44"/>
          <p:cNvSpPr/>
          <p:nvPr/>
        </p:nvSpPr>
        <p:spPr>
          <a:xfrm>
            <a:off x="6739198" y="5812668"/>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74" name="Google Shape;8174;p44"/>
          <p:cNvSpPr/>
          <p:nvPr/>
        </p:nvSpPr>
        <p:spPr>
          <a:xfrm>
            <a:off x="7735916" y="5767028"/>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175" name="Google Shape;8175;p44"/>
          <p:cNvGrpSpPr/>
          <p:nvPr/>
        </p:nvGrpSpPr>
        <p:grpSpPr>
          <a:xfrm>
            <a:off x="7285785" y="5767236"/>
            <a:ext cx="251246" cy="356340"/>
            <a:chOff x="867500" y="3647700"/>
            <a:chExt cx="190050" cy="261400"/>
          </a:xfrm>
        </p:grpSpPr>
        <p:sp>
          <p:nvSpPr>
            <p:cNvPr id="8176" name="Google Shape;8176;p44"/>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77" name="Google Shape;8177;p44"/>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78" name="Google Shape;8178;p44"/>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79" name="Google Shape;8179;p44"/>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80" name="Google Shape;8180;p44"/>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181" name="Google Shape;8181;p44"/>
          <p:cNvSpPr/>
          <p:nvPr/>
        </p:nvSpPr>
        <p:spPr>
          <a:xfrm>
            <a:off x="8242362" y="5733881"/>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82" name="Google Shape;8182;p44"/>
          <p:cNvSpPr/>
          <p:nvPr/>
        </p:nvSpPr>
        <p:spPr>
          <a:xfrm>
            <a:off x="8844168" y="5732619"/>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183" name="Google Shape;8183;p44"/>
          <p:cNvGrpSpPr/>
          <p:nvPr/>
        </p:nvGrpSpPr>
        <p:grpSpPr>
          <a:xfrm>
            <a:off x="9428063" y="5722409"/>
            <a:ext cx="299598" cy="398327"/>
            <a:chOff x="3707175" y="1322350"/>
            <a:chExt cx="226625" cy="292200"/>
          </a:xfrm>
        </p:grpSpPr>
        <p:sp>
          <p:nvSpPr>
            <p:cNvPr id="8184" name="Google Shape;8184;p44"/>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85" name="Google Shape;8185;p44"/>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89" name="Shape 818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1" name="Shape 7251"/>
        <p:cNvGrpSpPr/>
        <p:nvPr/>
      </p:nvGrpSpPr>
      <p:grpSpPr>
        <a:xfrm>
          <a:off x="0" y="0"/>
          <a:ext cx="0" cy="0"/>
          <a:chOff x="0" y="0"/>
          <a:chExt cx="0" cy="0"/>
        </a:xfrm>
      </p:grpSpPr>
      <p:sp>
        <p:nvSpPr>
          <p:cNvPr id="7252" name="Google Shape;7252;p24"/>
          <p:cNvSpPr txBox="1"/>
          <p:nvPr>
            <p:ph type="title"/>
          </p:nvPr>
        </p:nvSpPr>
        <p:spPr>
          <a:xfrm>
            <a:off x="1586049" y="1111400"/>
            <a:ext cx="88293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990"/>
              <a:buNone/>
            </a:pPr>
            <a:r>
              <a:rPr lang="en"/>
              <a:t>Table of contents.</a:t>
            </a:r>
            <a:endParaRPr/>
          </a:p>
        </p:txBody>
      </p:sp>
      <p:sp>
        <p:nvSpPr>
          <p:cNvPr id="7253" name="Google Shape;7253;p24"/>
          <p:cNvSpPr txBox="1"/>
          <p:nvPr>
            <p:ph idx="1" type="subTitle"/>
          </p:nvPr>
        </p:nvSpPr>
        <p:spPr>
          <a:xfrm>
            <a:off x="1586049" y="2134751"/>
            <a:ext cx="2804400" cy="432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2"/>
              <a:buNone/>
            </a:pPr>
            <a:r>
              <a:rPr lang="en"/>
              <a:t>01 | Dogs</a:t>
            </a:r>
            <a:endParaRPr/>
          </a:p>
        </p:txBody>
      </p:sp>
      <p:sp>
        <p:nvSpPr>
          <p:cNvPr id="7254" name="Google Shape;7254;p24"/>
          <p:cNvSpPr txBox="1"/>
          <p:nvPr>
            <p:ph idx="2" type="body"/>
          </p:nvPr>
        </p:nvSpPr>
        <p:spPr>
          <a:xfrm>
            <a:off x="1586075" y="2718201"/>
            <a:ext cx="2804400" cy="10563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talk about this first.</a:t>
            </a:r>
            <a:endParaRPr/>
          </a:p>
        </p:txBody>
      </p:sp>
      <p:sp>
        <p:nvSpPr>
          <p:cNvPr id="7255" name="Google Shape;7255;p24"/>
          <p:cNvSpPr txBox="1"/>
          <p:nvPr>
            <p:ph idx="3" type="subTitle"/>
          </p:nvPr>
        </p:nvSpPr>
        <p:spPr>
          <a:xfrm>
            <a:off x="4598537" y="2134751"/>
            <a:ext cx="2804400" cy="432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2"/>
              <a:buNone/>
            </a:pPr>
            <a:r>
              <a:rPr lang="en"/>
              <a:t>02 | Cats</a:t>
            </a:r>
            <a:endParaRPr/>
          </a:p>
        </p:txBody>
      </p:sp>
      <p:sp>
        <p:nvSpPr>
          <p:cNvPr id="7256" name="Google Shape;7256;p24"/>
          <p:cNvSpPr txBox="1"/>
          <p:nvPr>
            <p:ph idx="4" type="body"/>
          </p:nvPr>
        </p:nvSpPr>
        <p:spPr>
          <a:xfrm>
            <a:off x="4598563" y="2718201"/>
            <a:ext cx="2804400" cy="10563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talk about this second.</a:t>
            </a:r>
            <a:endParaRPr/>
          </a:p>
        </p:txBody>
      </p:sp>
      <p:sp>
        <p:nvSpPr>
          <p:cNvPr id="7257" name="Google Shape;7257;p24"/>
          <p:cNvSpPr txBox="1"/>
          <p:nvPr>
            <p:ph idx="5" type="subTitle"/>
          </p:nvPr>
        </p:nvSpPr>
        <p:spPr>
          <a:xfrm>
            <a:off x="7611046" y="2134751"/>
            <a:ext cx="2804400" cy="432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2"/>
              <a:buNone/>
            </a:pPr>
            <a:r>
              <a:rPr lang="en"/>
              <a:t>03 | Elephants</a:t>
            </a:r>
            <a:endParaRPr/>
          </a:p>
        </p:txBody>
      </p:sp>
      <p:sp>
        <p:nvSpPr>
          <p:cNvPr id="7258" name="Google Shape;7258;p24"/>
          <p:cNvSpPr txBox="1"/>
          <p:nvPr>
            <p:ph idx="6" type="body"/>
          </p:nvPr>
        </p:nvSpPr>
        <p:spPr>
          <a:xfrm>
            <a:off x="7611072" y="2718201"/>
            <a:ext cx="2804400" cy="10563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Then, we will talk </a:t>
            </a:r>
            <a:r>
              <a:rPr lang="en"/>
              <a:t>about</a:t>
            </a:r>
            <a:r>
              <a:rPr lang="en"/>
              <a:t> this.</a:t>
            </a:r>
            <a:endParaRPr/>
          </a:p>
        </p:txBody>
      </p:sp>
      <p:sp>
        <p:nvSpPr>
          <p:cNvPr id="7259" name="Google Shape;7259;p24"/>
          <p:cNvSpPr txBox="1"/>
          <p:nvPr>
            <p:ph idx="7" type="subTitle"/>
          </p:nvPr>
        </p:nvSpPr>
        <p:spPr>
          <a:xfrm>
            <a:off x="1586000" y="4141140"/>
            <a:ext cx="2804400" cy="432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2"/>
              <a:buNone/>
            </a:pPr>
            <a:r>
              <a:rPr lang="en"/>
              <a:t>04 | Kangaroos</a:t>
            </a:r>
            <a:endParaRPr/>
          </a:p>
        </p:txBody>
      </p:sp>
      <p:sp>
        <p:nvSpPr>
          <p:cNvPr id="7260" name="Google Shape;7260;p24"/>
          <p:cNvSpPr txBox="1"/>
          <p:nvPr>
            <p:ph idx="8" type="body"/>
          </p:nvPr>
        </p:nvSpPr>
        <p:spPr>
          <a:xfrm>
            <a:off x="1586026" y="4724591"/>
            <a:ext cx="2804400" cy="10563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After that we will talk about this.</a:t>
            </a:r>
            <a:endParaRPr/>
          </a:p>
        </p:txBody>
      </p:sp>
      <p:sp>
        <p:nvSpPr>
          <p:cNvPr id="7261" name="Google Shape;7261;p24"/>
          <p:cNvSpPr txBox="1"/>
          <p:nvPr>
            <p:ph idx="9" type="subTitle"/>
          </p:nvPr>
        </p:nvSpPr>
        <p:spPr>
          <a:xfrm>
            <a:off x="4598489" y="4141140"/>
            <a:ext cx="2804400" cy="432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2"/>
              <a:buNone/>
            </a:pPr>
            <a:r>
              <a:rPr lang="en"/>
              <a:t>05 | Pandas</a:t>
            </a:r>
            <a:endParaRPr/>
          </a:p>
        </p:txBody>
      </p:sp>
      <p:sp>
        <p:nvSpPr>
          <p:cNvPr id="7262" name="Google Shape;7262;p24"/>
          <p:cNvSpPr txBox="1"/>
          <p:nvPr>
            <p:ph idx="13" type="body"/>
          </p:nvPr>
        </p:nvSpPr>
        <p:spPr>
          <a:xfrm>
            <a:off x="4598515" y="4724591"/>
            <a:ext cx="2804400" cy="10563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also talk </a:t>
            </a:r>
            <a:r>
              <a:rPr lang="en"/>
              <a:t>about</a:t>
            </a:r>
            <a:r>
              <a:rPr lang="en"/>
              <a:t> this.</a:t>
            </a:r>
            <a:endParaRPr/>
          </a:p>
        </p:txBody>
      </p:sp>
      <p:sp>
        <p:nvSpPr>
          <p:cNvPr id="7263" name="Google Shape;7263;p24"/>
          <p:cNvSpPr txBox="1"/>
          <p:nvPr>
            <p:ph idx="14" type="subTitle"/>
          </p:nvPr>
        </p:nvSpPr>
        <p:spPr>
          <a:xfrm>
            <a:off x="7610997" y="4141140"/>
            <a:ext cx="2804400" cy="432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2"/>
              <a:buNone/>
            </a:pPr>
            <a:r>
              <a:rPr lang="en"/>
              <a:t>06 | Koalas</a:t>
            </a:r>
            <a:endParaRPr/>
          </a:p>
        </p:txBody>
      </p:sp>
      <p:sp>
        <p:nvSpPr>
          <p:cNvPr id="7264" name="Google Shape;7264;p24"/>
          <p:cNvSpPr txBox="1"/>
          <p:nvPr>
            <p:ph idx="15" type="body"/>
          </p:nvPr>
        </p:nvSpPr>
        <p:spPr>
          <a:xfrm>
            <a:off x="7611023" y="4724591"/>
            <a:ext cx="2804400" cy="10563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And we will talk about this last.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8" name="Shape 7268"/>
        <p:cNvGrpSpPr/>
        <p:nvPr/>
      </p:nvGrpSpPr>
      <p:grpSpPr>
        <a:xfrm>
          <a:off x="0" y="0"/>
          <a:ext cx="0" cy="0"/>
          <a:chOff x="0" y="0"/>
          <a:chExt cx="0" cy="0"/>
        </a:xfrm>
      </p:grpSpPr>
      <p:sp>
        <p:nvSpPr>
          <p:cNvPr id="7269" name="Google Shape;7269;p25"/>
          <p:cNvSpPr/>
          <p:nvPr/>
        </p:nvSpPr>
        <p:spPr>
          <a:xfrm>
            <a:off x="4771349" y="830899"/>
            <a:ext cx="2649306" cy="2425466"/>
          </a:xfrm>
          <a:custGeom>
            <a:rect b="b" l="l" r="r" t="t"/>
            <a:pathLst>
              <a:path extrusionOk="0" h="2122946" w="2318867">
                <a:moveTo>
                  <a:pt x="2318868" y="1312414"/>
                </a:moveTo>
                <a:cubicBezTo>
                  <a:pt x="2318868" y="1312414"/>
                  <a:pt x="2014384" y="1130884"/>
                  <a:pt x="2002782" y="1040016"/>
                </a:cubicBezTo>
                <a:cubicBezTo>
                  <a:pt x="1982505" y="881188"/>
                  <a:pt x="2315050" y="844229"/>
                  <a:pt x="2315050" y="844229"/>
                </a:cubicBezTo>
                <a:cubicBezTo>
                  <a:pt x="2315050" y="844229"/>
                  <a:pt x="1900097" y="876403"/>
                  <a:pt x="1843820" y="789061"/>
                </a:cubicBezTo>
                <a:cubicBezTo>
                  <a:pt x="1731679" y="615007"/>
                  <a:pt x="1962187" y="353179"/>
                  <a:pt x="1962187" y="353179"/>
                </a:cubicBezTo>
                <a:cubicBezTo>
                  <a:pt x="1962187" y="353179"/>
                  <a:pt x="1680624" y="620400"/>
                  <a:pt x="1570066" y="563612"/>
                </a:cubicBezTo>
                <a:cubicBezTo>
                  <a:pt x="1471850" y="513165"/>
                  <a:pt x="1497600" y="356956"/>
                  <a:pt x="1497600" y="356956"/>
                </a:cubicBezTo>
                <a:cubicBezTo>
                  <a:pt x="1497600" y="356956"/>
                  <a:pt x="1415541" y="545420"/>
                  <a:pt x="1313552" y="494426"/>
                </a:cubicBezTo>
                <a:cubicBezTo>
                  <a:pt x="1211568" y="443432"/>
                  <a:pt x="995718" y="0"/>
                  <a:pt x="995718" y="0"/>
                </a:cubicBezTo>
                <a:cubicBezTo>
                  <a:pt x="995718" y="0"/>
                  <a:pt x="1074073" y="312491"/>
                  <a:pt x="957787" y="409059"/>
                </a:cubicBezTo>
                <a:cubicBezTo>
                  <a:pt x="780098" y="556613"/>
                  <a:pt x="466328" y="445270"/>
                  <a:pt x="466328" y="445270"/>
                </a:cubicBezTo>
                <a:cubicBezTo>
                  <a:pt x="466328" y="445270"/>
                  <a:pt x="719182" y="737973"/>
                  <a:pt x="584991" y="872165"/>
                </a:cubicBezTo>
                <a:cubicBezTo>
                  <a:pt x="450796" y="1006360"/>
                  <a:pt x="0" y="1025240"/>
                  <a:pt x="0" y="1025240"/>
                </a:cubicBezTo>
                <a:cubicBezTo>
                  <a:pt x="0" y="1025240"/>
                  <a:pt x="440441" y="1102147"/>
                  <a:pt x="519792" y="1312455"/>
                </a:cubicBezTo>
                <a:cubicBezTo>
                  <a:pt x="576308" y="1462244"/>
                  <a:pt x="278199" y="1801970"/>
                  <a:pt x="278199" y="1801970"/>
                </a:cubicBezTo>
                <a:cubicBezTo>
                  <a:pt x="278199" y="1801970"/>
                  <a:pt x="589258" y="1605932"/>
                  <a:pt x="731205" y="1641215"/>
                </a:cubicBezTo>
                <a:cubicBezTo>
                  <a:pt x="855802" y="1672187"/>
                  <a:pt x="917884" y="2122946"/>
                  <a:pt x="917884" y="2122946"/>
                </a:cubicBezTo>
                <a:cubicBezTo>
                  <a:pt x="917884" y="2122946"/>
                  <a:pt x="927920" y="1720215"/>
                  <a:pt x="1017189" y="1696209"/>
                </a:cubicBezTo>
                <a:cubicBezTo>
                  <a:pt x="1141657" y="1662735"/>
                  <a:pt x="1318050" y="1912565"/>
                  <a:pt x="1318050" y="1912565"/>
                </a:cubicBezTo>
                <a:cubicBezTo>
                  <a:pt x="1318050" y="1912565"/>
                  <a:pt x="1207981" y="1624667"/>
                  <a:pt x="1288260" y="1556646"/>
                </a:cubicBezTo>
                <a:cubicBezTo>
                  <a:pt x="1454528" y="1415767"/>
                  <a:pt x="1811330" y="1855568"/>
                  <a:pt x="1811330" y="1855568"/>
                </a:cubicBezTo>
                <a:cubicBezTo>
                  <a:pt x="1811330" y="1855568"/>
                  <a:pt x="1718579" y="1613469"/>
                  <a:pt x="1806246" y="1468081"/>
                </a:cubicBezTo>
                <a:cubicBezTo>
                  <a:pt x="1931413" y="1260497"/>
                  <a:pt x="2318868" y="1312414"/>
                  <a:pt x="2318868" y="1312414"/>
                </a:cubicBez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70" name="Google Shape;7270;p25"/>
          <p:cNvSpPr txBox="1"/>
          <p:nvPr>
            <p:ph type="title"/>
          </p:nvPr>
        </p:nvSpPr>
        <p:spPr>
          <a:xfrm>
            <a:off x="2099100" y="3114625"/>
            <a:ext cx="7993800" cy="1122300"/>
          </a:xfrm>
          <a:prstGeom prst="rect">
            <a:avLst/>
          </a:prstGeom>
        </p:spPr>
        <p:txBody>
          <a:bodyPr anchorCtr="0" anchor="ctr" bIns="121900" lIns="121900" spcFirstLastPara="1" rIns="121900" wrap="square" tIns="121900">
            <a:normAutofit/>
          </a:bodyPr>
          <a:lstStyle/>
          <a:p>
            <a:pPr indent="0" lvl="0" marL="0" rtl="0" algn="ctr">
              <a:spcBef>
                <a:spcPts val="0"/>
              </a:spcBef>
              <a:spcAft>
                <a:spcPts val="0"/>
              </a:spcAft>
              <a:buNone/>
            </a:pPr>
            <a:r>
              <a:rPr lang="en"/>
              <a:t>We will talk about this first.</a:t>
            </a:r>
            <a:endParaRPr/>
          </a:p>
        </p:txBody>
      </p:sp>
      <p:sp>
        <p:nvSpPr>
          <p:cNvPr id="7271" name="Google Shape;7271;p25"/>
          <p:cNvSpPr/>
          <p:nvPr/>
        </p:nvSpPr>
        <p:spPr>
          <a:xfrm>
            <a:off x="5726650" y="1561163"/>
            <a:ext cx="854676" cy="964950"/>
          </a:xfrm>
          <a:prstGeom prst="rect">
            <a:avLst/>
          </a:prstGeom>
        </p:spPr>
        <p:txBody>
          <a:bodyPr>
            <a:prstTxWarp prst="textPlain"/>
          </a:bodyPr>
          <a:lstStyle/>
          <a:p>
            <a:pPr lvl="0" algn="ctr"/>
            <a:r>
              <a:rPr b="0" i="0">
                <a:ln>
                  <a:noFill/>
                </a:ln>
                <a:solidFill>
                  <a:schemeClr val="accent5"/>
                </a:solidFill>
                <a:latin typeface="Anton"/>
              </a:rPr>
              <a:t>01</a:t>
            </a:r>
          </a:p>
        </p:txBody>
      </p:sp>
      <p:sp>
        <p:nvSpPr>
          <p:cNvPr id="7272" name="Google Shape;7272;p25"/>
          <p:cNvSpPr txBox="1"/>
          <p:nvPr>
            <p:ph idx="1" type="body"/>
          </p:nvPr>
        </p:nvSpPr>
        <p:spPr>
          <a:xfrm>
            <a:off x="2099100" y="4084526"/>
            <a:ext cx="7993800" cy="16425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Add a brief introduction of your section here: Let’s dive in and get to know some interesting facts about animals!</a:t>
            </a:r>
            <a:endParaRPr/>
          </a:p>
        </p:txBody>
      </p:sp>
      <p:sp>
        <p:nvSpPr>
          <p:cNvPr id="7273" name="Google Shape;7273;p25"/>
          <p:cNvSpPr/>
          <p:nvPr/>
        </p:nvSpPr>
        <p:spPr>
          <a:xfrm>
            <a:off x="10860474" y="77851"/>
            <a:ext cx="1257251" cy="1266157"/>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74" name="Google Shape;7274;p25"/>
          <p:cNvSpPr/>
          <p:nvPr/>
        </p:nvSpPr>
        <p:spPr>
          <a:xfrm>
            <a:off x="11256225" y="409445"/>
            <a:ext cx="591849" cy="602950"/>
          </a:xfrm>
          <a:prstGeom prst="rect">
            <a:avLst/>
          </a:prstGeom>
        </p:spPr>
        <p:txBody>
          <a:bodyPr>
            <a:prstTxWarp prst="textPlain"/>
          </a:bodyPr>
          <a:lstStyle/>
          <a:p>
            <a:pPr lvl="0" algn="ctr"/>
            <a:r>
              <a:rPr b="0" i="0">
                <a:ln>
                  <a:noFill/>
                </a:ln>
                <a:solidFill>
                  <a:schemeClr val="accent5"/>
                </a:solidFill>
                <a:latin typeface="Anton"/>
              </a:rPr>
              <a:t>Hi!</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8" name="Shape 7278"/>
        <p:cNvGrpSpPr/>
        <p:nvPr/>
      </p:nvGrpSpPr>
      <p:grpSpPr>
        <a:xfrm>
          <a:off x="0" y="0"/>
          <a:ext cx="0" cy="0"/>
          <a:chOff x="0" y="0"/>
          <a:chExt cx="0" cy="0"/>
        </a:xfrm>
      </p:grpSpPr>
      <p:sp>
        <p:nvSpPr>
          <p:cNvPr id="7279" name="Google Shape;7279;p26"/>
          <p:cNvSpPr txBox="1"/>
          <p:nvPr>
            <p:ph type="title"/>
          </p:nvPr>
        </p:nvSpPr>
        <p:spPr>
          <a:xfrm>
            <a:off x="1398825" y="1523350"/>
            <a:ext cx="70023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Bullet points.</a:t>
            </a:r>
            <a:endParaRPr/>
          </a:p>
        </p:txBody>
      </p:sp>
      <p:sp>
        <p:nvSpPr>
          <p:cNvPr id="7280" name="Google Shape;7280;p26"/>
          <p:cNvSpPr txBox="1"/>
          <p:nvPr>
            <p:ph idx="1" type="body"/>
          </p:nvPr>
        </p:nvSpPr>
        <p:spPr>
          <a:xfrm>
            <a:off x="1398825" y="2495550"/>
            <a:ext cx="7002300" cy="2946600"/>
          </a:xfrm>
          <a:prstGeom prst="rect">
            <a:avLst/>
          </a:prstGeom>
        </p:spPr>
        <p:txBody>
          <a:bodyPr anchorCtr="0" anchor="t" bIns="121900" lIns="121900" spcFirstLastPara="1" rIns="121900" wrap="square" tIns="121900">
            <a:noAutofit/>
          </a:bodyPr>
          <a:lstStyle/>
          <a:p>
            <a:pPr indent="-355600" lvl="0" marL="457200" rtl="0" algn="l">
              <a:spcBef>
                <a:spcPts val="0"/>
              </a:spcBef>
              <a:spcAft>
                <a:spcPts val="0"/>
              </a:spcAft>
              <a:buSzPts val="2000"/>
              <a:buChar char="✹"/>
            </a:pPr>
            <a:r>
              <a:rPr lang="en"/>
              <a:t>F</a:t>
            </a:r>
            <a:r>
              <a:rPr lang="en"/>
              <a:t>ar from the countries Vokalia and Consonantia, there live the blind texts.</a:t>
            </a:r>
            <a:endParaRPr/>
          </a:p>
          <a:p>
            <a:pPr indent="-355600" lvl="0" marL="457200" rtl="0" algn="l">
              <a:spcBef>
                <a:spcPts val="0"/>
              </a:spcBef>
              <a:spcAft>
                <a:spcPts val="0"/>
              </a:spcAft>
              <a:buSzPts val="2000"/>
              <a:buChar char="✹"/>
            </a:pPr>
            <a:r>
              <a:rPr lang="en"/>
              <a:t>Far far away, behind the word mountains, far from the countries Vokalia and Consonantia, there live the blind texts.</a:t>
            </a:r>
            <a:endParaRPr/>
          </a:p>
          <a:p>
            <a:pPr indent="-355600" lvl="0" marL="457200" rtl="0" algn="l">
              <a:spcBef>
                <a:spcPts val="0"/>
              </a:spcBef>
              <a:spcAft>
                <a:spcPts val="0"/>
              </a:spcAft>
              <a:buSzPts val="2000"/>
              <a:buChar char="✹"/>
            </a:pPr>
            <a:r>
              <a:rPr lang="en"/>
              <a:t>Far from the countries Vokalia and Consonantia, there live the blind texts.</a:t>
            </a:r>
            <a:endParaRPr/>
          </a:p>
        </p:txBody>
      </p:sp>
      <p:sp>
        <p:nvSpPr>
          <p:cNvPr id="7281" name="Google Shape;7281;p26"/>
          <p:cNvSpPr/>
          <p:nvPr/>
        </p:nvSpPr>
        <p:spPr>
          <a:xfrm>
            <a:off x="10521099" y="1912951"/>
            <a:ext cx="1257251" cy="1266157"/>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82" name="Google Shape;7282;p26"/>
          <p:cNvSpPr/>
          <p:nvPr/>
        </p:nvSpPr>
        <p:spPr>
          <a:xfrm>
            <a:off x="10916850" y="2244545"/>
            <a:ext cx="591849" cy="602950"/>
          </a:xfrm>
          <a:prstGeom prst="rect">
            <a:avLst/>
          </a:prstGeom>
        </p:spPr>
        <p:txBody>
          <a:bodyPr>
            <a:prstTxWarp prst="textPlain"/>
          </a:bodyPr>
          <a:lstStyle/>
          <a:p>
            <a:pPr lvl="0" algn="ctr"/>
            <a:r>
              <a:rPr b="0" i="0">
                <a:ln>
                  <a:noFill/>
                </a:ln>
                <a:solidFill>
                  <a:schemeClr val="accent5"/>
                </a:solidFill>
                <a:latin typeface="Anton"/>
              </a:rPr>
              <a:t>Hi!</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6" name="Shape 7286"/>
        <p:cNvGrpSpPr/>
        <p:nvPr/>
      </p:nvGrpSpPr>
      <p:grpSpPr>
        <a:xfrm>
          <a:off x="0" y="0"/>
          <a:ext cx="0" cy="0"/>
          <a:chOff x="0" y="0"/>
          <a:chExt cx="0" cy="0"/>
        </a:xfrm>
      </p:grpSpPr>
      <p:sp>
        <p:nvSpPr>
          <p:cNvPr id="7287" name="Google Shape;7287;p27"/>
          <p:cNvSpPr txBox="1"/>
          <p:nvPr>
            <p:ph type="title"/>
          </p:nvPr>
        </p:nvSpPr>
        <p:spPr>
          <a:xfrm>
            <a:off x="1966588" y="1360600"/>
            <a:ext cx="82116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7288" name="Google Shape;7288;p27"/>
          <p:cNvSpPr txBox="1"/>
          <p:nvPr>
            <p:ph idx="1" type="body"/>
          </p:nvPr>
        </p:nvSpPr>
        <p:spPr>
          <a:xfrm>
            <a:off x="1966588" y="2303874"/>
            <a:ext cx="8211600" cy="32949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b="1" lang="en">
                <a:highlight>
                  <a:schemeClr val="accent3"/>
                </a:highlight>
              </a:rPr>
              <a:t>Did you know that elephants can sense storms?</a:t>
            </a:r>
            <a:endParaRPr b="1">
              <a:highlight>
                <a:schemeClr val="accent3"/>
              </a:highlight>
            </a:endParaRPr>
          </a:p>
          <a:p>
            <a:pPr indent="0" lvl="0" marL="0" rtl="0" algn="l">
              <a:spcBef>
                <a:spcPts val="1600"/>
              </a:spcBef>
              <a:spcAft>
                <a:spcPts val="0"/>
              </a:spcAft>
              <a:buNone/>
            </a:pPr>
            <a:r>
              <a:rPr lang="en"/>
              <a:t>Elephants may be able to detect a thunderstorm from hundreds of miles away, and will head towards it, looking for water. </a:t>
            </a:r>
            <a:endParaRPr/>
          </a:p>
          <a:p>
            <a:pPr indent="0" lvl="0" marL="0" rtl="0" algn="l">
              <a:spcBef>
                <a:spcPts val="1600"/>
              </a:spcBef>
              <a:spcAft>
                <a:spcPts val="1600"/>
              </a:spcAft>
              <a:buNone/>
            </a:pPr>
            <a:r>
              <a:rPr lang="en"/>
              <a:t>You can add a little bit more information. But try to not overload your slides with text.</a:t>
            </a:r>
            <a:endParaRPr/>
          </a:p>
        </p:txBody>
      </p:sp>
      <p:sp>
        <p:nvSpPr>
          <p:cNvPr id="7289" name="Google Shape;7289;p27"/>
          <p:cNvSpPr/>
          <p:nvPr/>
        </p:nvSpPr>
        <p:spPr>
          <a:xfrm>
            <a:off x="474325" y="5027298"/>
            <a:ext cx="1593561" cy="1604849"/>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1"/>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90" name="Google Shape;7290;p27"/>
          <p:cNvSpPr/>
          <p:nvPr/>
        </p:nvSpPr>
        <p:spPr>
          <a:xfrm>
            <a:off x="803523" y="5613714"/>
            <a:ext cx="1068344" cy="432024"/>
          </a:xfrm>
          <a:prstGeom prst="rect">
            <a:avLst/>
          </a:prstGeom>
        </p:spPr>
        <p:txBody>
          <a:bodyPr>
            <a:prstTxWarp prst="textPlain"/>
          </a:bodyPr>
          <a:lstStyle/>
          <a:p>
            <a:pPr lvl="0" algn="ctr"/>
            <a:r>
              <a:rPr b="0" i="0">
                <a:ln>
                  <a:noFill/>
                </a:ln>
                <a:solidFill>
                  <a:schemeClr val="accent5"/>
                </a:solidFill>
                <a:latin typeface="Anton"/>
              </a:rPr>
              <a:t>Hello!</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94" name="Shape 7294"/>
        <p:cNvGrpSpPr/>
        <p:nvPr/>
      </p:nvGrpSpPr>
      <p:grpSpPr>
        <a:xfrm>
          <a:off x="0" y="0"/>
          <a:ext cx="0" cy="0"/>
          <a:chOff x="0" y="0"/>
          <a:chExt cx="0" cy="0"/>
        </a:xfrm>
      </p:grpSpPr>
      <p:pic>
        <p:nvPicPr>
          <p:cNvPr id="7295" name="Google Shape;7295;p28"/>
          <p:cNvPicPr preferRelativeResize="0"/>
          <p:nvPr/>
        </p:nvPicPr>
        <p:blipFill rotWithShape="1">
          <a:blip r:embed="rId3">
            <a:alphaModFix/>
          </a:blip>
          <a:srcRect b="0" l="5658" r="5658" t="0"/>
          <a:stretch/>
        </p:blipFill>
        <p:spPr>
          <a:xfrm>
            <a:off x="1476725" y="1051550"/>
            <a:ext cx="5028000" cy="3636600"/>
          </a:xfrm>
          <a:prstGeom prst="roundRect">
            <a:avLst>
              <a:gd fmla="val 0" name="adj"/>
            </a:avLst>
          </a:prstGeom>
          <a:noFill/>
          <a:ln cap="flat" cmpd="sng" w="28575">
            <a:solidFill>
              <a:schemeClr val="accent5"/>
            </a:solidFill>
            <a:prstDash val="solid"/>
            <a:round/>
            <a:headEnd len="sm" w="sm" type="none"/>
            <a:tailEnd len="sm" w="sm" type="none"/>
          </a:ln>
        </p:spPr>
      </p:pic>
      <p:sp>
        <p:nvSpPr>
          <p:cNvPr id="7296" name="Google Shape;7296;p28"/>
          <p:cNvSpPr txBox="1"/>
          <p:nvPr>
            <p:ph type="title"/>
          </p:nvPr>
        </p:nvSpPr>
        <p:spPr>
          <a:xfrm>
            <a:off x="6702050" y="1051550"/>
            <a:ext cx="3692400" cy="36366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Koalas are </a:t>
            </a:r>
            <a:r>
              <a:rPr lang="en">
                <a:highlight>
                  <a:schemeClr val="accent3"/>
                </a:highlight>
              </a:rPr>
              <a:t>even more </a:t>
            </a:r>
            <a:r>
              <a:rPr lang="en"/>
              <a:t>lazy than cats.</a:t>
            </a:r>
            <a:endParaRPr/>
          </a:p>
        </p:txBody>
      </p:sp>
      <p:sp>
        <p:nvSpPr>
          <p:cNvPr id="7297" name="Google Shape;7297;p28"/>
          <p:cNvSpPr txBox="1"/>
          <p:nvPr>
            <p:ph idx="1" type="body"/>
          </p:nvPr>
        </p:nvSpPr>
        <p:spPr>
          <a:xfrm>
            <a:off x="1476725" y="4925500"/>
            <a:ext cx="8917800" cy="857100"/>
          </a:xfrm>
          <a:prstGeom prst="rect">
            <a:avLst/>
          </a:prstGeom>
        </p:spPr>
        <p:txBody>
          <a:bodyPr anchorCtr="0" anchor="t" bIns="121900" lIns="121900" spcFirstLastPara="1" rIns="121900" wrap="square" tIns="121900">
            <a:normAutofit fontScale="85000"/>
          </a:bodyPr>
          <a:lstStyle/>
          <a:p>
            <a:pPr indent="0" lvl="0" marL="0" rtl="0" algn="l">
              <a:spcBef>
                <a:spcPts val="0"/>
              </a:spcBef>
              <a:spcAft>
                <a:spcPts val="0"/>
              </a:spcAft>
              <a:buNone/>
            </a:pPr>
            <a:r>
              <a:rPr lang="en" sz="2117"/>
              <a:t>Koalas don’t have much energy and, when not feasting on leaves, they spend their time dozing in the branches. Believe it or not, they can sleep for up to 18 hours a day!</a:t>
            </a:r>
            <a:endParaRPr sz="2117"/>
          </a:p>
        </p:txBody>
      </p:sp>
      <p:grpSp>
        <p:nvGrpSpPr>
          <p:cNvPr id="7298" name="Google Shape;7298;p28"/>
          <p:cNvGrpSpPr/>
          <p:nvPr/>
        </p:nvGrpSpPr>
        <p:grpSpPr>
          <a:xfrm flipH="1" rot="-990513">
            <a:off x="604631" y="287473"/>
            <a:ext cx="1292296" cy="2039269"/>
            <a:chOff x="2953150" y="1639060"/>
            <a:chExt cx="887426" cy="1400376"/>
          </a:xfrm>
        </p:grpSpPr>
        <p:sp>
          <p:nvSpPr>
            <p:cNvPr id="7299" name="Google Shape;7299;p28"/>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00" name="Google Shape;7300;p28"/>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01" name="Google Shape;7301;p28"/>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02" name="Google Shape;7302;p28"/>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03" name="Google Shape;7303;p28"/>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107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04" name="Google Shape;7304;p28"/>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05" name="Google Shape;7305;p28"/>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06" name="Google Shape;7306;p28"/>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307" name="Google Shape;7307;p28"/>
            <p:cNvGrpSpPr/>
            <p:nvPr/>
          </p:nvGrpSpPr>
          <p:grpSpPr>
            <a:xfrm>
              <a:off x="3237582" y="1997211"/>
              <a:ext cx="309217" cy="664158"/>
              <a:chOff x="3237582" y="1997211"/>
              <a:chExt cx="309217" cy="664158"/>
            </a:xfrm>
          </p:grpSpPr>
          <p:sp>
            <p:nvSpPr>
              <p:cNvPr id="7308" name="Google Shape;7308;p28"/>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09" name="Google Shape;7309;p28"/>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10" name="Google Shape;7310;p28"/>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11" name="Google Shape;7311;p28"/>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312" name="Google Shape;7312;p28"/>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313" name="Google Shape;7313;p28"/>
            <p:cNvGrpSpPr/>
            <p:nvPr/>
          </p:nvGrpSpPr>
          <p:grpSpPr>
            <a:xfrm>
              <a:off x="3035610" y="1766743"/>
              <a:ext cx="206238" cy="627872"/>
              <a:chOff x="3035610" y="1766743"/>
              <a:chExt cx="206238" cy="627872"/>
            </a:xfrm>
          </p:grpSpPr>
          <p:sp>
            <p:nvSpPr>
              <p:cNvPr id="7314" name="Google Shape;7314;p28"/>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15" name="Google Shape;7315;p28"/>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16" name="Google Shape;7316;p28"/>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317" name="Google Shape;7317;p28"/>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18" name="Google Shape;7318;p28"/>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319" name="Google Shape;7319;p28"/>
            <p:cNvGrpSpPr/>
            <p:nvPr/>
          </p:nvGrpSpPr>
          <p:grpSpPr>
            <a:xfrm>
              <a:off x="3230264" y="2655338"/>
              <a:ext cx="77149" cy="261865"/>
              <a:chOff x="3230264" y="2655338"/>
              <a:chExt cx="77149" cy="261865"/>
            </a:xfrm>
          </p:grpSpPr>
          <p:sp>
            <p:nvSpPr>
              <p:cNvPr id="7320" name="Google Shape;7320;p28"/>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21" name="Google Shape;7321;p28"/>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22" name="Google Shape;7322;p28"/>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23" name="Google Shape;7323;p28"/>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24" name="Google Shape;7324;p28"/>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25" name="Google Shape;7325;p28"/>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7326" name="Google Shape;7326;p28"/>
          <p:cNvSpPr/>
          <p:nvPr/>
        </p:nvSpPr>
        <p:spPr>
          <a:xfrm>
            <a:off x="10018838" y="5782600"/>
            <a:ext cx="1903200" cy="852600"/>
          </a:xfrm>
          <a:prstGeom prst="ellipse">
            <a:avLst/>
          </a:prstGeom>
          <a:solidFill>
            <a:schemeClr val="accent3"/>
          </a:solid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327" name="Google Shape;7327;p28"/>
          <p:cNvSpPr/>
          <p:nvPr/>
        </p:nvSpPr>
        <p:spPr>
          <a:xfrm>
            <a:off x="10158188" y="5858800"/>
            <a:ext cx="1624500" cy="700200"/>
          </a:xfrm>
          <a:prstGeom prst="ellipse">
            <a:avLst/>
          </a:prstGeom>
          <a:no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328" name="Google Shape;7328;p28"/>
          <p:cNvSpPr/>
          <p:nvPr/>
        </p:nvSpPr>
        <p:spPr>
          <a:xfrm>
            <a:off x="10408513" y="6023161"/>
            <a:ext cx="1123883" cy="371475"/>
          </a:xfrm>
          <a:prstGeom prst="rect">
            <a:avLst/>
          </a:prstGeom>
        </p:spPr>
        <p:txBody>
          <a:bodyPr>
            <a:prstTxWarp prst="textPlain"/>
          </a:bodyPr>
          <a:lstStyle/>
          <a:p>
            <a:pPr lvl="0" algn="ctr"/>
            <a:r>
              <a:rPr b="0" i="0">
                <a:ln>
                  <a:noFill/>
                </a:ln>
                <a:solidFill>
                  <a:schemeClr val="accent5"/>
                </a:solidFill>
                <a:latin typeface="Anton"/>
              </a:rPr>
              <a:t>koalas</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2" name="Shape 7332"/>
        <p:cNvGrpSpPr/>
        <p:nvPr/>
      </p:nvGrpSpPr>
      <p:grpSpPr>
        <a:xfrm>
          <a:off x="0" y="0"/>
          <a:ext cx="0" cy="0"/>
          <a:chOff x="0" y="0"/>
          <a:chExt cx="0" cy="0"/>
        </a:xfrm>
      </p:grpSpPr>
      <p:sp>
        <p:nvSpPr>
          <p:cNvPr id="7333" name="Google Shape;7333;p29"/>
          <p:cNvSpPr txBox="1"/>
          <p:nvPr>
            <p:ph type="title"/>
          </p:nvPr>
        </p:nvSpPr>
        <p:spPr>
          <a:xfrm>
            <a:off x="1861644" y="1688900"/>
            <a:ext cx="8468700" cy="30903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SzPts val="990"/>
              <a:buNone/>
            </a:pPr>
            <a:r>
              <a:rPr lang="en"/>
              <a:t>Clearly, animals know more than we think, and think a great deal more than we know.</a:t>
            </a:r>
            <a:endParaRPr/>
          </a:p>
        </p:txBody>
      </p:sp>
      <p:sp>
        <p:nvSpPr>
          <p:cNvPr id="7334" name="Google Shape;7334;p29"/>
          <p:cNvSpPr txBox="1"/>
          <p:nvPr>
            <p:ph idx="1" type="subTitle"/>
          </p:nvPr>
        </p:nvSpPr>
        <p:spPr>
          <a:xfrm>
            <a:off x="1861644" y="4916825"/>
            <a:ext cx="8468700" cy="731700"/>
          </a:xfrm>
          <a:prstGeom prst="rect">
            <a:avLst/>
          </a:prstGeom>
        </p:spPr>
        <p:txBody>
          <a:bodyPr anchorCtr="0" anchor="t" bIns="121900" lIns="121900" spcFirstLastPara="1" rIns="121900" wrap="square" tIns="121900">
            <a:normAutofit/>
          </a:bodyPr>
          <a:lstStyle/>
          <a:p>
            <a:pPr indent="0" lvl="0" marL="457200" rtl="0" algn="r">
              <a:spcBef>
                <a:spcPts val="0"/>
              </a:spcBef>
              <a:spcAft>
                <a:spcPts val="0"/>
              </a:spcAft>
              <a:buNone/>
            </a:pPr>
            <a:r>
              <a:rPr lang="en"/>
              <a:t>― Irene M. Pepperberg</a:t>
            </a:r>
            <a:endParaRPr/>
          </a:p>
        </p:txBody>
      </p:sp>
      <p:sp>
        <p:nvSpPr>
          <p:cNvPr id="7335" name="Google Shape;7335;p29"/>
          <p:cNvSpPr/>
          <p:nvPr/>
        </p:nvSpPr>
        <p:spPr>
          <a:xfrm>
            <a:off x="5129000" y="222874"/>
            <a:ext cx="1829663" cy="1842623"/>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336" name="Google Shape;7336;p29"/>
          <p:cNvGrpSpPr/>
          <p:nvPr/>
        </p:nvGrpSpPr>
        <p:grpSpPr>
          <a:xfrm rot="10800000">
            <a:off x="5477077" y="708189"/>
            <a:ext cx="1237846" cy="872004"/>
            <a:chOff x="621403" y="597265"/>
            <a:chExt cx="1588204" cy="1118814"/>
          </a:xfrm>
        </p:grpSpPr>
        <p:sp>
          <p:nvSpPr>
            <p:cNvPr id="7337" name="Google Shape;7337;p29"/>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38" name="Google Shape;7338;p29"/>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2" name="Shape 7342"/>
        <p:cNvGrpSpPr/>
        <p:nvPr/>
      </p:nvGrpSpPr>
      <p:grpSpPr>
        <a:xfrm>
          <a:off x="0" y="0"/>
          <a:ext cx="0" cy="0"/>
          <a:chOff x="0" y="0"/>
          <a:chExt cx="0" cy="0"/>
        </a:xfrm>
      </p:grpSpPr>
      <p:sp>
        <p:nvSpPr>
          <p:cNvPr id="7343" name="Google Shape;7343;p30"/>
          <p:cNvSpPr txBox="1"/>
          <p:nvPr>
            <p:ph type="title"/>
          </p:nvPr>
        </p:nvSpPr>
        <p:spPr>
          <a:xfrm>
            <a:off x="2085060" y="1256250"/>
            <a:ext cx="8122800" cy="717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7344" name="Google Shape;7344;p30"/>
          <p:cNvSpPr txBox="1"/>
          <p:nvPr>
            <p:ph idx="1" type="body"/>
          </p:nvPr>
        </p:nvSpPr>
        <p:spPr>
          <a:xfrm>
            <a:off x="2085050" y="2139159"/>
            <a:ext cx="3813300" cy="3615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1600"/>
              </a:spcBef>
              <a:spcAft>
                <a:spcPts val="1600"/>
              </a:spcAft>
              <a:buNone/>
            </a:pPr>
            <a:r>
              <a:rPr lang="en"/>
              <a:t>Dogs can pick up on subtle changes in your scent, which can help him figure out how you are feeling, such as by smelling your perspiration when you become nervous or fearful.</a:t>
            </a:r>
            <a:endParaRPr/>
          </a:p>
        </p:txBody>
      </p:sp>
      <p:sp>
        <p:nvSpPr>
          <p:cNvPr id="7345" name="Google Shape;7345;p30"/>
          <p:cNvSpPr txBox="1"/>
          <p:nvPr>
            <p:ph idx="2" type="body"/>
          </p:nvPr>
        </p:nvSpPr>
        <p:spPr>
          <a:xfrm>
            <a:off x="6394704" y="2139159"/>
            <a:ext cx="3813300" cy="3615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1600"/>
              </a:spcBef>
              <a:spcAft>
                <a:spcPts val="1600"/>
              </a:spcAft>
              <a:buNone/>
            </a:pPr>
            <a:r>
              <a:rPr lang="en"/>
              <a:t>Also, cats love to sleep. A fifteen-year-old cat has probably spent ten years of its life sleeping.</a:t>
            </a:r>
            <a:endParaRPr/>
          </a:p>
        </p:txBody>
      </p:sp>
      <p:sp>
        <p:nvSpPr>
          <p:cNvPr id="7346" name="Google Shape;7346;p30"/>
          <p:cNvSpPr/>
          <p:nvPr/>
        </p:nvSpPr>
        <p:spPr>
          <a:xfrm>
            <a:off x="642649" y="265626"/>
            <a:ext cx="1257251" cy="1266157"/>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3"/>
          </a:solidFill>
          <a:ln cap="flat" cmpd="sng" w="2857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47" name="Google Shape;7347;p30"/>
          <p:cNvSpPr/>
          <p:nvPr/>
        </p:nvSpPr>
        <p:spPr>
          <a:xfrm>
            <a:off x="1188500" y="492387"/>
            <a:ext cx="165560" cy="812625"/>
          </a:xfrm>
          <a:prstGeom prst="rect">
            <a:avLst/>
          </a:prstGeom>
        </p:spPr>
        <p:txBody>
          <a:bodyPr>
            <a:prstTxWarp prst="textPlain"/>
          </a:bodyPr>
          <a:lstStyle/>
          <a:p>
            <a:pPr lvl="0" algn="ctr"/>
            <a:r>
              <a:rPr b="0" i="0">
                <a:ln>
                  <a:noFill/>
                </a:ln>
                <a:solidFill>
                  <a:schemeClr val="accent5"/>
                </a:solidFill>
                <a:latin typeface="Anton"/>
              </a:rPr>
              <a:t>!</a:t>
            </a:r>
          </a:p>
        </p:txBody>
      </p:sp>
    </p:spTree>
  </p:cSld>
  <p:clrMapOvr>
    <a:masterClrMapping/>
  </p:clrMapOvr>
</p:sld>
</file>

<file path=ppt/theme/theme1.xml><?xml version="1.0" encoding="utf-8"?>
<a:theme xmlns:a="http://schemas.openxmlformats.org/drawingml/2006/main" xmlns:r="http://schemas.openxmlformats.org/officeDocument/2006/relationships" name="SlidesMania Template">
  <a:themeElements>
    <a:clrScheme name="Simple Light">
      <a:dk1>
        <a:srgbClr val="000000"/>
      </a:dk1>
      <a:lt1>
        <a:srgbClr val="FFFFFF"/>
      </a:lt1>
      <a:dk2>
        <a:srgbClr val="011A3A"/>
      </a:dk2>
      <a:lt2>
        <a:srgbClr val="EEEEEE"/>
      </a:lt2>
      <a:accent1>
        <a:srgbClr val="21BFFE"/>
      </a:accent1>
      <a:accent2>
        <a:srgbClr val="FF89ED"/>
      </a:accent2>
      <a:accent3>
        <a:srgbClr val="FFE400"/>
      </a:accent3>
      <a:accent4>
        <a:srgbClr val="0977FF"/>
      </a:accent4>
      <a:accent5>
        <a:srgbClr val="000000"/>
      </a:accent5>
      <a:accent6>
        <a:srgbClr val="FDFDE9"/>
      </a:accent6>
      <a:hlink>
        <a:srgbClr val="21BFF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