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chivo Black"/>
      <p:regular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chivoBlack-regular.fntdata"/><Relationship Id="rId25" Type="http://schemas.openxmlformats.org/officeDocument/2006/relationships/slide" Target="slides/slide20.xml"/><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2"/>
        </a:solidFill>
      </p:bgPr>
    </p:bg>
    <p:spTree>
      <p:nvGrpSpPr>
        <p:cNvPr id="9" name="Shape 9"/>
        <p:cNvGrpSpPr/>
        <p:nvPr/>
      </p:nvGrpSpPr>
      <p:grpSpPr>
        <a:xfrm>
          <a:off x="0" y="0"/>
          <a:ext cx="0" cy="0"/>
          <a:chOff x="0" y="0"/>
          <a:chExt cx="0" cy="0"/>
        </a:xfrm>
      </p:grpSpPr>
      <p:sp>
        <p:nvSpPr>
          <p:cNvPr id="10" name="Google Shape;10;p3"/>
          <p:cNvSpPr/>
          <p:nvPr/>
        </p:nvSpPr>
        <p:spPr>
          <a:xfrm rot="10800000">
            <a:off x="542125" y="299773"/>
            <a:ext cx="17203166" cy="9278112"/>
          </a:xfrm>
          <a:custGeom>
            <a:rect b="b" l="l" r="r" t="t"/>
            <a:pathLst>
              <a:path extrusionOk="0" h="609600" w="1130300">
                <a:moveTo>
                  <a:pt x="0" y="0"/>
                </a:moveTo>
                <a:lnTo>
                  <a:pt x="0" y="609600"/>
                </a:lnTo>
                <a:lnTo>
                  <a:pt x="1130300" y="0"/>
                </a:lnTo>
                <a:close/>
              </a:path>
            </a:pathLst>
          </a:custGeom>
          <a:solidFill>
            <a:srgbClr val="272B34"/>
          </a:solidFill>
          <a:ln cap="flat" cmpd="sng" w="12700">
            <a:solidFill>
              <a:srgbClr val="000000"/>
            </a:solidFill>
            <a:prstDash val="solid"/>
            <a:round/>
            <a:headEnd len="sm" w="sm" type="none"/>
            <a:tailEnd len="sm" w="sm" type="none"/>
          </a:ln>
        </p:spPr>
      </p:sp>
      <p:pic>
        <p:nvPicPr>
          <p:cNvPr id="11" name="Google Shape;11;p3"/>
          <p:cNvPicPr preferRelativeResize="0"/>
          <p:nvPr/>
        </p:nvPicPr>
        <p:blipFill>
          <a:blip r:embed="rId2">
            <a:alphaModFix/>
          </a:blip>
          <a:stretch>
            <a:fillRect/>
          </a:stretch>
        </p:blipFill>
        <p:spPr>
          <a:xfrm>
            <a:off x="16179697" y="9176200"/>
            <a:ext cx="1565600" cy="828500"/>
          </a:xfrm>
          <a:prstGeom prst="rect">
            <a:avLst/>
          </a:prstGeom>
          <a:noFill/>
          <a:ln>
            <a:noFill/>
          </a:ln>
        </p:spPr>
      </p:pic>
      <p:sp>
        <p:nvSpPr>
          <p:cNvPr id="12" name="Google Shape;12;p3"/>
          <p:cNvSpPr txBox="1"/>
          <p:nvPr>
            <p:ph type="ctrTitle"/>
          </p:nvPr>
        </p:nvSpPr>
        <p:spPr>
          <a:xfrm>
            <a:off x="1295400" y="1444625"/>
            <a:ext cx="102093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accent1"/>
              </a:buClr>
              <a:buSzPts val="1800"/>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1371600" y="3886200"/>
            <a:ext cx="75909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grpSp>
        <p:nvGrpSpPr>
          <p:cNvPr id="15" name="Google Shape;15;p4"/>
          <p:cNvGrpSpPr/>
          <p:nvPr/>
        </p:nvGrpSpPr>
        <p:grpSpPr>
          <a:xfrm>
            <a:off x="0" y="0"/>
            <a:ext cx="18288118" cy="10287511"/>
            <a:chOff x="0" y="0"/>
            <a:chExt cx="4816592" cy="2709450"/>
          </a:xfrm>
        </p:grpSpPr>
        <p:sp>
          <p:nvSpPr>
            <p:cNvPr id="16" name="Google Shape;16;p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17" name="Google Shape;17;p4"/>
            <p:cNvSpPr txBox="1"/>
            <p:nvPr/>
          </p:nvSpPr>
          <p:spPr>
            <a:xfrm>
              <a:off x="0" y="209550"/>
              <a:ext cx="4816500" cy="2499900"/>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8" name="Google Shape;18;p4"/>
          <p:cNvPicPr preferRelativeResize="0"/>
          <p:nvPr/>
        </p:nvPicPr>
        <p:blipFill>
          <a:blip r:embed="rId2">
            <a:alphaModFix/>
          </a:blip>
          <a:stretch>
            <a:fillRect/>
          </a:stretch>
        </p:blipFill>
        <p:spPr>
          <a:xfrm>
            <a:off x="15800045" y="8796436"/>
            <a:ext cx="1565600" cy="828489"/>
          </a:xfrm>
          <a:prstGeom prst="rect">
            <a:avLst/>
          </a:prstGeom>
          <a:noFill/>
          <a:ln>
            <a:noFill/>
          </a:ln>
        </p:spPr>
      </p:pic>
      <p:sp>
        <p:nvSpPr>
          <p:cNvPr id="19" name="Google Shape;19;p4"/>
          <p:cNvSpPr txBox="1"/>
          <p:nvPr>
            <p:ph type="title"/>
          </p:nvPr>
        </p:nvSpPr>
        <p:spPr>
          <a:xfrm>
            <a:off x="1282575" y="1603300"/>
            <a:ext cx="104376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body"/>
          </p:nvPr>
        </p:nvSpPr>
        <p:spPr>
          <a:xfrm>
            <a:off x="5029200" y="4519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2"/>
        </a:solidFill>
      </p:bgPr>
    </p:bg>
    <p:spTree>
      <p:nvGrpSpPr>
        <p:cNvPr id="21" name="Shape 21"/>
        <p:cNvGrpSpPr/>
        <p:nvPr/>
      </p:nvGrpSpPr>
      <p:grpSpPr>
        <a:xfrm>
          <a:off x="0" y="0"/>
          <a:ext cx="0" cy="0"/>
          <a:chOff x="0" y="0"/>
          <a:chExt cx="0" cy="0"/>
        </a:xfrm>
      </p:grpSpPr>
      <p:grpSp>
        <p:nvGrpSpPr>
          <p:cNvPr id="22" name="Google Shape;22;p5"/>
          <p:cNvGrpSpPr/>
          <p:nvPr/>
        </p:nvGrpSpPr>
        <p:grpSpPr>
          <a:xfrm>
            <a:off x="-1544419" y="715764"/>
            <a:ext cx="11389561" cy="8710867"/>
            <a:chOff x="0" y="-38100"/>
            <a:chExt cx="2999700" cy="2294205"/>
          </a:xfrm>
        </p:grpSpPr>
        <p:sp>
          <p:nvSpPr>
            <p:cNvPr id="23" name="Google Shape;23;p5"/>
            <p:cNvSpPr/>
            <p:nvPr/>
          </p:nvSpPr>
          <p:spPr>
            <a:xfrm>
              <a:off x="0" y="0"/>
              <a:ext cx="2999628" cy="2256105"/>
            </a:xfrm>
            <a:custGeom>
              <a:rect b="b" l="l" r="r" t="t"/>
              <a:pathLst>
                <a:path extrusionOk="0" h="2256105" w="2999628">
                  <a:moveTo>
                    <a:pt x="0" y="0"/>
                  </a:moveTo>
                  <a:lnTo>
                    <a:pt x="2999628" y="0"/>
                  </a:lnTo>
                  <a:lnTo>
                    <a:pt x="2999628" y="2256105"/>
                  </a:lnTo>
                  <a:lnTo>
                    <a:pt x="0" y="2256105"/>
                  </a:lnTo>
                  <a:close/>
                </a:path>
              </a:pathLst>
            </a:custGeom>
            <a:solidFill>
              <a:srgbClr val="272B34"/>
            </a:solidFill>
            <a:ln>
              <a:noFill/>
            </a:ln>
          </p:spPr>
        </p:sp>
        <p:sp>
          <p:nvSpPr>
            <p:cNvPr id="24" name="Google Shape;24;p5"/>
            <p:cNvSpPr txBox="1"/>
            <p:nvPr/>
          </p:nvSpPr>
          <p:spPr>
            <a:xfrm>
              <a:off x="0" y="-38100"/>
              <a:ext cx="2999700" cy="22941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5" name="Google Shape;25;p5"/>
          <p:cNvPicPr preferRelativeResize="0"/>
          <p:nvPr/>
        </p:nvPicPr>
        <p:blipFill>
          <a:blip r:embed="rId2">
            <a:alphaModFix/>
          </a:blip>
          <a:stretch>
            <a:fillRect/>
          </a:stretch>
        </p:blipFill>
        <p:spPr>
          <a:xfrm>
            <a:off x="16179697" y="9176200"/>
            <a:ext cx="1565600" cy="828500"/>
          </a:xfrm>
          <a:prstGeom prst="rect">
            <a:avLst/>
          </a:prstGeom>
          <a:noFill/>
          <a:ln>
            <a:noFill/>
          </a:ln>
        </p:spPr>
      </p:pic>
      <p:sp>
        <p:nvSpPr>
          <p:cNvPr id="26" name="Google Shape;26;p5"/>
          <p:cNvSpPr txBox="1"/>
          <p:nvPr>
            <p:ph type="title"/>
          </p:nvPr>
        </p:nvSpPr>
        <p:spPr>
          <a:xfrm>
            <a:off x="1255725" y="1062300"/>
            <a:ext cx="97197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7000"/>
              <a:buFont typeface="Calibri"/>
              <a:buNone/>
              <a:defRPr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5"/>
          <p:cNvSpPr txBox="1"/>
          <p:nvPr>
            <p:ph idx="1" type="body"/>
          </p:nvPr>
        </p:nvSpPr>
        <p:spPr>
          <a:xfrm>
            <a:off x="2349963" y="707236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chemeClr val="lt1"/>
              </a:buClr>
              <a:buSzPts val="2400"/>
              <a:buNone/>
              <a:defRPr>
                <a:solidFill>
                  <a:schemeClr val="lt1"/>
                </a:solidFill>
              </a:defRPr>
            </a:lvl1pPr>
            <a:lvl2pPr indent="-228600" lvl="1" marL="914400" algn="l">
              <a:spcBef>
                <a:spcPts val="360"/>
              </a:spcBef>
              <a:spcAft>
                <a:spcPts val="0"/>
              </a:spcAft>
              <a:buClr>
                <a:schemeClr val="lt1"/>
              </a:buClr>
              <a:buSzPts val="2400"/>
              <a:buNone/>
              <a:defRPr>
                <a:solidFill>
                  <a:schemeClr val="lt1"/>
                </a:solidFill>
              </a:defRPr>
            </a:lvl2pPr>
            <a:lvl3pPr indent="-228600" lvl="2" marL="1371600" algn="l">
              <a:spcBef>
                <a:spcPts val="320"/>
              </a:spcBef>
              <a:spcAft>
                <a:spcPts val="0"/>
              </a:spcAft>
              <a:buClr>
                <a:schemeClr val="lt1"/>
              </a:buClr>
              <a:buSzPts val="2400"/>
              <a:buNone/>
              <a:defRPr>
                <a:solidFill>
                  <a:schemeClr val="lt1"/>
                </a:solidFill>
              </a:defRPr>
            </a:lvl3pPr>
            <a:lvl4pPr indent="-228600" lvl="3" marL="1828800" algn="l">
              <a:spcBef>
                <a:spcPts val="280"/>
              </a:spcBef>
              <a:spcAft>
                <a:spcPts val="0"/>
              </a:spcAft>
              <a:buClr>
                <a:schemeClr val="lt1"/>
              </a:buClr>
              <a:buSzPts val="2400"/>
              <a:buNone/>
              <a:defRPr>
                <a:solidFill>
                  <a:schemeClr val="lt1"/>
                </a:solidFill>
              </a:defRPr>
            </a:lvl4pPr>
            <a:lvl5pPr indent="-228600" lvl="4" marL="2286000" algn="l">
              <a:spcBef>
                <a:spcPts val="280"/>
              </a:spcBef>
              <a:spcAft>
                <a:spcPts val="0"/>
              </a:spcAft>
              <a:buClr>
                <a:schemeClr val="lt1"/>
              </a:buClr>
              <a:buSzPts val="2400"/>
              <a:buNone/>
              <a:defRPr>
                <a:solidFill>
                  <a:schemeClr val="lt1"/>
                </a:solidFill>
              </a:defRPr>
            </a:lvl5pPr>
            <a:lvl6pPr indent="-228600" lvl="5" marL="2743200" algn="l">
              <a:spcBef>
                <a:spcPts val="280"/>
              </a:spcBef>
              <a:spcAft>
                <a:spcPts val="0"/>
              </a:spcAft>
              <a:buClr>
                <a:schemeClr val="lt1"/>
              </a:buClr>
              <a:buSzPts val="2400"/>
              <a:buNone/>
              <a:defRPr>
                <a:solidFill>
                  <a:schemeClr val="lt1"/>
                </a:solidFill>
              </a:defRPr>
            </a:lvl6pPr>
            <a:lvl7pPr indent="-228600" lvl="6" marL="3200400" algn="l">
              <a:spcBef>
                <a:spcPts val="280"/>
              </a:spcBef>
              <a:spcAft>
                <a:spcPts val="0"/>
              </a:spcAft>
              <a:buClr>
                <a:schemeClr val="lt1"/>
              </a:buClr>
              <a:buSzPts val="2400"/>
              <a:buNone/>
              <a:defRPr>
                <a:solidFill>
                  <a:schemeClr val="lt1"/>
                </a:solidFill>
              </a:defRPr>
            </a:lvl7pPr>
            <a:lvl8pPr indent="-228600" lvl="7" marL="3657600" algn="l">
              <a:spcBef>
                <a:spcPts val="280"/>
              </a:spcBef>
              <a:spcAft>
                <a:spcPts val="0"/>
              </a:spcAft>
              <a:buClr>
                <a:schemeClr val="lt1"/>
              </a:buClr>
              <a:buSzPts val="2400"/>
              <a:buNone/>
              <a:defRPr>
                <a:solidFill>
                  <a:schemeClr val="lt1"/>
                </a:solidFill>
              </a:defRPr>
            </a:lvl8pPr>
            <a:lvl9pPr indent="-228600" lvl="8" marL="4114800" algn="l">
              <a:spcBef>
                <a:spcPts val="280"/>
              </a:spcBef>
              <a:spcAft>
                <a:spcPts val="0"/>
              </a:spcAft>
              <a:buClr>
                <a:schemeClr val="lt1"/>
              </a:buClr>
              <a:buSzPts val="2400"/>
              <a:buNone/>
              <a:defRPr>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8" name="Shape 28"/>
        <p:cNvGrpSpPr/>
        <p:nvPr/>
      </p:nvGrpSpPr>
      <p:grpSpPr>
        <a:xfrm>
          <a:off x="0" y="0"/>
          <a:ext cx="0" cy="0"/>
          <a:chOff x="0" y="0"/>
          <a:chExt cx="0" cy="0"/>
        </a:xfrm>
      </p:grpSpPr>
      <p:grpSp>
        <p:nvGrpSpPr>
          <p:cNvPr id="29" name="Google Shape;29;p6"/>
          <p:cNvGrpSpPr/>
          <p:nvPr/>
        </p:nvGrpSpPr>
        <p:grpSpPr>
          <a:xfrm>
            <a:off x="0" y="0"/>
            <a:ext cx="18288118" cy="10287511"/>
            <a:chOff x="0" y="0"/>
            <a:chExt cx="4816592" cy="2709450"/>
          </a:xfrm>
        </p:grpSpPr>
        <p:sp>
          <p:nvSpPr>
            <p:cNvPr id="30" name="Google Shape;30;p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31" name="Google Shape;31;p6"/>
            <p:cNvSpPr txBox="1"/>
            <p:nvPr/>
          </p:nvSpPr>
          <p:spPr>
            <a:xfrm>
              <a:off x="0" y="209550"/>
              <a:ext cx="4816500" cy="2499900"/>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 name="Google Shape;32;p6"/>
          <p:cNvSpPr txBox="1"/>
          <p:nvPr>
            <p:ph type="title"/>
          </p:nvPr>
        </p:nvSpPr>
        <p:spPr>
          <a:xfrm>
            <a:off x="1282575" y="1603300"/>
            <a:ext cx="104376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6"/>
          <p:cNvSpPr txBox="1"/>
          <p:nvPr>
            <p:ph idx="1" type="body"/>
          </p:nvPr>
        </p:nvSpPr>
        <p:spPr>
          <a:xfrm>
            <a:off x="3004014" y="4841325"/>
            <a:ext cx="60264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34" name="Google Shape;34;p6"/>
          <p:cNvSpPr txBox="1"/>
          <p:nvPr>
            <p:ph idx="2" type="body"/>
          </p:nvPr>
        </p:nvSpPr>
        <p:spPr>
          <a:xfrm>
            <a:off x="9257702" y="4841325"/>
            <a:ext cx="60264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bg>
      <p:bgPr>
        <a:solidFill>
          <a:schemeClr val="dk2"/>
        </a:solidFill>
      </p:bgPr>
    </p:bg>
    <p:spTree>
      <p:nvGrpSpPr>
        <p:cNvPr id="35" name="Shape 35"/>
        <p:cNvGrpSpPr/>
        <p:nvPr/>
      </p:nvGrpSpPr>
      <p:grpSpPr>
        <a:xfrm>
          <a:off x="0" y="0"/>
          <a:ext cx="0" cy="0"/>
          <a:chOff x="0" y="0"/>
          <a:chExt cx="0" cy="0"/>
        </a:xfrm>
      </p:grpSpPr>
      <p:grpSp>
        <p:nvGrpSpPr>
          <p:cNvPr id="36" name="Google Shape;36;p7"/>
          <p:cNvGrpSpPr/>
          <p:nvPr/>
        </p:nvGrpSpPr>
        <p:grpSpPr>
          <a:xfrm>
            <a:off x="8521775" y="-144649"/>
            <a:ext cx="11389561" cy="8941893"/>
            <a:chOff x="0" y="-38100"/>
            <a:chExt cx="2999700" cy="2294205"/>
          </a:xfrm>
        </p:grpSpPr>
        <p:sp>
          <p:nvSpPr>
            <p:cNvPr id="37" name="Google Shape;37;p7"/>
            <p:cNvSpPr/>
            <p:nvPr/>
          </p:nvSpPr>
          <p:spPr>
            <a:xfrm>
              <a:off x="0" y="0"/>
              <a:ext cx="2999628" cy="2256105"/>
            </a:xfrm>
            <a:custGeom>
              <a:rect b="b" l="l" r="r" t="t"/>
              <a:pathLst>
                <a:path extrusionOk="0" h="2256105" w="2999628">
                  <a:moveTo>
                    <a:pt x="0" y="0"/>
                  </a:moveTo>
                  <a:lnTo>
                    <a:pt x="2999628" y="0"/>
                  </a:lnTo>
                  <a:lnTo>
                    <a:pt x="2999628" y="2256105"/>
                  </a:lnTo>
                  <a:lnTo>
                    <a:pt x="0" y="2256105"/>
                  </a:lnTo>
                  <a:close/>
                </a:path>
              </a:pathLst>
            </a:custGeom>
            <a:solidFill>
              <a:srgbClr val="272B34"/>
            </a:solidFill>
            <a:ln>
              <a:noFill/>
            </a:ln>
          </p:spPr>
        </p:sp>
        <p:sp>
          <p:nvSpPr>
            <p:cNvPr id="38" name="Google Shape;38;p7"/>
            <p:cNvSpPr txBox="1"/>
            <p:nvPr/>
          </p:nvSpPr>
          <p:spPr>
            <a:xfrm>
              <a:off x="0" y="-38100"/>
              <a:ext cx="2999700" cy="22941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9" name="Google Shape;39;p7"/>
          <p:cNvPicPr preferRelativeResize="0"/>
          <p:nvPr/>
        </p:nvPicPr>
        <p:blipFill>
          <a:blip r:embed="rId2">
            <a:alphaModFix/>
          </a:blip>
          <a:stretch>
            <a:fillRect/>
          </a:stretch>
        </p:blipFill>
        <p:spPr>
          <a:xfrm>
            <a:off x="16179697" y="9176200"/>
            <a:ext cx="1565600" cy="828500"/>
          </a:xfrm>
          <a:prstGeom prst="rect">
            <a:avLst/>
          </a:prstGeom>
          <a:noFill/>
          <a:ln>
            <a:noFill/>
          </a:ln>
        </p:spPr>
      </p:pic>
      <p:sp>
        <p:nvSpPr>
          <p:cNvPr id="40" name="Google Shape;40;p7"/>
          <p:cNvSpPr txBox="1"/>
          <p:nvPr>
            <p:ph type="title"/>
          </p:nvPr>
        </p:nvSpPr>
        <p:spPr>
          <a:xfrm>
            <a:off x="8997774" y="1623425"/>
            <a:ext cx="92901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accent1"/>
              </a:buClr>
              <a:buSzPts val="4400"/>
              <a:buFont typeface="Calibri"/>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2647300" y="4570475"/>
            <a:ext cx="53514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lt1"/>
              </a:buClr>
              <a:buSzPts val="2400"/>
              <a:buChar char="•"/>
              <a:defRPr>
                <a:solidFill>
                  <a:schemeClr val="lt1"/>
                </a:solidFill>
              </a:defRPr>
            </a:lvl1pPr>
            <a:lvl2pPr indent="-381000" lvl="1" marL="914400" algn="l">
              <a:spcBef>
                <a:spcPts val="400"/>
              </a:spcBef>
              <a:spcAft>
                <a:spcPts val="0"/>
              </a:spcAft>
              <a:buClr>
                <a:schemeClr val="lt1"/>
              </a:buClr>
              <a:buSzPts val="2400"/>
              <a:buChar char="–"/>
              <a:defRPr>
                <a:solidFill>
                  <a:schemeClr val="lt1"/>
                </a:solidFill>
              </a:defRPr>
            </a:lvl2pPr>
            <a:lvl3pPr indent="-381000" lvl="2" marL="1371600" algn="l">
              <a:spcBef>
                <a:spcPts val="360"/>
              </a:spcBef>
              <a:spcAft>
                <a:spcPts val="0"/>
              </a:spcAft>
              <a:buClr>
                <a:schemeClr val="lt1"/>
              </a:buClr>
              <a:buSzPts val="2400"/>
              <a:buChar char="•"/>
              <a:defRPr>
                <a:solidFill>
                  <a:schemeClr val="lt1"/>
                </a:solidFill>
              </a:defRPr>
            </a:lvl3pPr>
            <a:lvl4pPr indent="-381000" lvl="3" marL="1828800" algn="l">
              <a:spcBef>
                <a:spcPts val="320"/>
              </a:spcBef>
              <a:spcAft>
                <a:spcPts val="0"/>
              </a:spcAft>
              <a:buClr>
                <a:schemeClr val="lt1"/>
              </a:buClr>
              <a:buSzPts val="2400"/>
              <a:buChar char="–"/>
              <a:defRPr>
                <a:solidFill>
                  <a:schemeClr val="lt1"/>
                </a:solidFill>
              </a:defRPr>
            </a:lvl4pPr>
            <a:lvl5pPr indent="-381000" lvl="4" marL="2286000" algn="l">
              <a:spcBef>
                <a:spcPts val="320"/>
              </a:spcBef>
              <a:spcAft>
                <a:spcPts val="0"/>
              </a:spcAft>
              <a:buClr>
                <a:schemeClr val="lt1"/>
              </a:buClr>
              <a:buSzPts val="2400"/>
              <a:buChar char="»"/>
              <a:defRPr>
                <a:solidFill>
                  <a:schemeClr val="lt1"/>
                </a:solidFill>
              </a:defRPr>
            </a:lvl5pPr>
            <a:lvl6pPr indent="-381000" lvl="5" marL="2743200" algn="l">
              <a:spcBef>
                <a:spcPts val="320"/>
              </a:spcBef>
              <a:spcAft>
                <a:spcPts val="0"/>
              </a:spcAft>
              <a:buClr>
                <a:schemeClr val="lt1"/>
              </a:buClr>
              <a:buSzPts val="2400"/>
              <a:buChar char="•"/>
              <a:defRPr>
                <a:solidFill>
                  <a:schemeClr val="lt1"/>
                </a:solidFill>
              </a:defRPr>
            </a:lvl6pPr>
            <a:lvl7pPr indent="-381000" lvl="6" marL="3200400" algn="l">
              <a:spcBef>
                <a:spcPts val="320"/>
              </a:spcBef>
              <a:spcAft>
                <a:spcPts val="0"/>
              </a:spcAft>
              <a:buClr>
                <a:schemeClr val="lt1"/>
              </a:buClr>
              <a:buSzPts val="2400"/>
              <a:buChar char="•"/>
              <a:defRPr>
                <a:solidFill>
                  <a:schemeClr val="lt1"/>
                </a:solidFill>
              </a:defRPr>
            </a:lvl7pPr>
            <a:lvl8pPr indent="-381000" lvl="7" marL="3657600" algn="l">
              <a:spcBef>
                <a:spcPts val="320"/>
              </a:spcBef>
              <a:spcAft>
                <a:spcPts val="0"/>
              </a:spcAft>
              <a:buClr>
                <a:schemeClr val="lt1"/>
              </a:buClr>
              <a:buSzPts val="2400"/>
              <a:buChar char="•"/>
              <a:defRPr>
                <a:solidFill>
                  <a:schemeClr val="lt1"/>
                </a:solidFill>
              </a:defRPr>
            </a:lvl8pPr>
            <a:lvl9pPr indent="-381000" lvl="8" marL="4114800" algn="l">
              <a:spcBef>
                <a:spcPts val="320"/>
              </a:spcBef>
              <a:spcAft>
                <a:spcPts val="0"/>
              </a:spcAft>
              <a:buClr>
                <a:schemeClr val="lt1"/>
              </a:buClr>
              <a:buSzPts val="2400"/>
              <a:buChar char="•"/>
              <a:defRPr>
                <a:solidFill>
                  <a:schemeClr val="lt1"/>
                </a:solidFill>
              </a:defRPr>
            </a:lvl9pPr>
          </a:lstStyle>
          <a:p/>
        </p:txBody>
      </p:sp>
      <p:sp>
        <p:nvSpPr>
          <p:cNvPr id="42" name="Google Shape;42;p7"/>
          <p:cNvSpPr txBox="1"/>
          <p:nvPr>
            <p:ph idx="2" type="body"/>
          </p:nvPr>
        </p:nvSpPr>
        <p:spPr>
          <a:xfrm>
            <a:off x="9184944" y="4570475"/>
            <a:ext cx="53538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lt1"/>
              </a:buClr>
              <a:buSzPts val="2400"/>
              <a:buChar char="•"/>
              <a:defRPr>
                <a:solidFill>
                  <a:schemeClr val="lt1"/>
                </a:solidFill>
              </a:defRPr>
            </a:lvl1pPr>
            <a:lvl2pPr indent="-381000" lvl="1" marL="914400" algn="l">
              <a:spcBef>
                <a:spcPts val="400"/>
              </a:spcBef>
              <a:spcAft>
                <a:spcPts val="0"/>
              </a:spcAft>
              <a:buClr>
                <a:schemeClr val="lt1"/>
              </a:buClr>
              <a:buSzPts val="2400"/>
              <a:buChar char="–"/>
              <a:defRPr>
                <a:solidFill>
                  <a:schemeClr val="lt1"/>
                </a:solidFill>
              </a:defRPr>
            </a:lvl2pPr>
            <a:lvl3pPr indent="-381000" lvl="2" marL="1371600" algn="l">
              <a:spcBef>
                <a:spcPts val="360"/>
              </a:spcBef>
              <a:spcAft>
                <a:spcPts val="0"/>
              </a:spcAft>
              <a:buClr>
                <a:schemeClr val="lt1"/>
              </a:buClr>
              <a:buSzPts val="2400"/>
              <a:buChar char="•"/>
              <a:defRPr>
                <a:solidFill>
                  <a:schemeClr val="lt1"/>
                </a:solidFill>
              </a:defRPr>
            </a:lvl3pPr>
            <a:lvl4pPr indent="-381000" lvl="3" marL="1828800" algn="l">
              <a:spcBef>
                <a:spcPts val="320"/>
              </a:spcBef>
              <a:spcAft>
                <a:spcPts val="0"/>
              </a:spcAft>
              <a:buClr>
                <a:schemeClr val="lt1"/>
              </a:buClr>
              <a:buSzPts val="2400"/>
              <a:buChar char="–"/>
              <a:defRPr>
                <a:solidFill>
                  <a:schemeClr val="lt1"/>
                </a:solidFill>
              </a:defRPr>
            </a:lvl4pPr>
            <a:lvl5pPr indent="-381000" lvl="4" marL="2286000" algn="l">
              <a:spcBef>
                <a:spcPts val="320"/>
              </a:spcBef>
              <a:spcAft>
                <a:spcPts val="0"/>
              </a:spcAft>
              <a:buClr>
                <a:schemeClr val="lt1"/>
              </a:buClr>
              <a:buSzPts val="2400"/>
              <a:buChar char="»"/>
              <a:defRPr>
                <a:solidFill>
                  <a:schemeClr val="lt1"/>
                </a:solidFill>
              </a:defRPr>
            </a:lvl5pPr>
            <a:lvl6pPr indent="-381000" lvl="5" marL="2743200" algn="l">
              <a:spcBef>
                <a:spcPts val="320"/>
              </a:spcBef>
              <a:spcAft>
                <a:spcPts val="0"/>
              </a:spcAft>
              <a:buClr>
                <a:schemeClr val="lt1"/>
              </a:buClr>
              <a:buSzPts val="2400"/>
              <a:buChar char="•"/>
              <a:defRPr>
                <a:solidFill>
                  <a:schemeClr val="lt1"/>
                </a:solidFill>
              </a:defRPr>
            </a:lvl6pPr>
            <a:lvl7pPr indent="-381000" lvl="6" marL="3200400" algn="l">
              <a:spcBef>
                <a:spcPts val="320"/>
              </a:spcBef>
              <a:spcAft>
                <a:spcPts val="0"/>
              </a:spcAft>
              <a:buClr>
                <a:schemeClr val="lt1"/>
              </a:buClr>
              <a:buSzPts val="2400"/>
              <a:buChar char="•"/>
              <a:defRPr>
                <a:solidFill>
                  <a:schemeClr val="lt1"/>
                </a:solidFill>
              </a:defRPr>
            </a:lvl7pPr>
            <a:lvl8pPr indent="-381000" lvl="7" marL="3657600" algn="l">
              <a:spcBef>
                <a:spcPts val="320"/>
              </a:spcBef>
              <a:spcAft>
                <a:spcPts val="0"/>
              </a:spcAft>
              <a:buClr>
                <a:schemeClr val="lt1"/>
              </a:buClr>
              <a:buSzPts val="2400"/>
              <a:buChar char="•"/>
              <a:defRPr>
                <a:solidFill>
                  <a:schemeClr val="lt1"/>
                </a:solidFill>
              </a:defRPr>
            </a:lvl8pPr>
            <a:lvl9pPr indent="-381000" lvl="8" marL="4114800" algn="l">
              <a:spcBef>
                <a:spcPts val="320"/>
              </a:spcBef>
              <a:spcAft>
                <a:spcPts val="0"/>
              </a:spcAft>
              <a:buClr>
                <a:schemeClr val="lt1"/>
              </a:buClr>
              <a:buSzPts val="2400"/>
              <a:buChar char="•"/>
              <a:defRPr>
                <a:solidFill>
                  <a:schemeClr val="lt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grpSp>
        <p:nvGrpSpPr>
          <p:cNvPr id="44" name="Google Shape;44;p8"/>
          <p:cNvGrpSpPr/>
          <p:nvPr/>
        </p:nvGrpSpPr>
        <p:grpSpPr>
          <a:xfrm>
            <a:off x="0" y="0"/>
            <a:ext cx="18288118" cy="10287511"/>
            <a:chOff x="0" y="0"/>
            <a:chExt cx="4816592" cy="2709450"/>
          </a:xfrm>
        </p:grpSpPr>
        <p:sp>
          <p:nvSpPr>
            <p:cNvPr id="45" name="Google Shape;45;p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46" name="Google Shape;46;p8"/>
            <p:cNvSpPr txBox="1"/>
            <p:nvPr/>
          </p:nvSpPr>
          <p:spPr>
            <a:xfrm>
              <a:off x="0" y="209550"/>
              <a:ext cx="4816500" cy="2499900"/>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7" name="Google Shape;47;p8"/>
          <p:cNvPicPr preferRelativeResize="0"/>
          <p:nvPr/>
        </p:nvPicPr>
        <p:blipFill>
          <a:blip r:embed="rId2">
            <a:alphaModFix/>
          </a:blip>
          <a:stretch>
            <a:fillRect/>
          </a:stretch>
        </p:blipFill>
        <p:spPr>
          <a:xfrm>
            <a:off x="15800045" y="8796436"/>
            <a:ext cx="1565600" cy="828489"/>
          </a:xfrm>
          <a:prstGeom prst="rect">
            <a:avLst/>
          </a:prstGeom>
          <a:noFill/>
          <a:ln>
            <a:noFill/>
          </a:ln>
        </p:spPr>
      </p:pic>
      <p:sp>
        <p:nvSpPr>
          <p:cNvPr id="48" name="Google Shape;48;p8"/>
          <p:cNvSpPr txBox="1"/>
          <p:nvPr>
            <p:ph type="title"/>
          </p:nvPr>
        </p:nvSpPr>
        <p:spPr>
          <a:xfrm>
            <a:off x="1282575" y="1603300"/>
            <a:ext cx="104376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solidFill>
          <a:schemeClr val="dk2"/>
        </a:solidFill>
      </p:bgPr>
    </p:bg>
    <p:spTree>
      <p:nvGrpSpPr>
        <p:cNvPr id="49" name="Shape 49"/>
        <p:cNvGrpSpPr/>
        <p:nvPr/>
      </p:nvGrpSpPr>
      <p:grpSpPr>
        <a:xfrm>
          <a:off x="0" y="0"/>
          <a:ext cx="0" cy="0"/>
          <a:chOff x="0" y="0"/>
          <a:chExt cx="0" cy="0"/>
        </a:xfrm>
      </p:grpSpPr>
      <p:grpSp>
        <p:nvGrpSpPr>
          <p:cNvPr id="50" name="Google Shape;50;p9"/>
          <p:cNvGrpSpPr/>
          <p:nvPr/>
        </p:nvGrpSpPr>
        <p:grpSpPr>
          <a:xfrm>
            <a:off x="1028700" y="715764"/>
            <a:ext cx="16539296" cy="8710867"/>
            <a:chOff x="0" y="-38100"/>
            <a:chExt cx="4356000" cy="2294205"/>
          </a:xfrm>
        </p:grpSpPr>
        <p:sp>
          <p:nvSpPr>
            <p:cNvPr id="51" name="Google Shape;51;p9"/>
            <p:cNvSpPr/>
            <p:nvPr/>
          </p:nvSpPr>
          <p:spPr>
            <a:xfrm>
              <a:off x="0" y="0"/>
              <a:ext cx="4355974" cy="2256105"/>
            </a:xfrm>
            <a:custGeom>
              <a:rect b="b" l="l" r="r" t="t"/>
              <a:pathLst>
                <a:path extrusionOk="0" h="2256105" w="4355974">
                  <a:moveTo>
                    <a:pt x="0" y="0"/>
                  </a:moveTo>
                  <a:lnTo>
                    <a:pt x="4355974" y="0"/>
                  </a:lnTo>
                  <a:lnTo>
                    <a:pt x="4355974" y="2256105"/>
                  </a:lnTo>
                  <a:lnTo>
                    <a:pt x="0" y="2256105"/>
                  </a:lnTo>
                  <a:close/>
                </a:path>
              </a:pathLst>
            </a:custGeom>
            <a:solidFill>
              <a:srgbClr val="272B34"/>
            </a:solidFill>
            <a:ln>
              <a:noFill/>
            </a:ln>
          </p:spPr>
        </p:sp>
        <p:sp>
          <p:nvSpPr>
            <p:cNvPr id="52" name="Google Shape;52;p9"/>
            <p:cNvSpPr txBox="1"/>
            <p:nvPr/>
          </p:nvSpPr>
          <p:spPr>
            <a:xfrm>
              <a:off x="0" y="-38100"/>
              <a:ext cx="4356000" cy="22941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 name="Google Shape;53;p9"/>
          <p:cNvSpPr txBox="1"/>
          <p:nvPr>
            <p:ph type="title"/>
          </p:nvPr>
        </p:nvSpPr>
        <p:spPr>
          <a:xfrm>
            <a:off x="1279750" y="2145250"/>
            <a:ext cx="108405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7000"/>
              <a:buNone/>
              <a:defRPr b="1">
                <a:solidFill>
                  <a:schemeClr val="accent1"/>
                </a:solidFill>
              </a:defRPr>
            </a:lvl1pPr>
            <a:lvl2pPr lvl="1">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2pPr>
            <a:lvl3pPr lvl="2">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3pPr>
            <a:lvl4pPr lvl="3">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4pPr>
            <a:lvl5pPr lvl="4">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5pPr>
            <a:lvl6pPr lvl="5">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6pPr>
            <a:lvl7pPr lvl="6">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7pPr>
            <a:lvl8pPr lvl="7">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8pPr>
            <a:lvl9pPr lvl="8">
              <a:spcBef>
                <a:spcPts val="0"/>
              </a:spcBef>
              <a:spcAft>
                <a:spcPts val="0"/>
              </a:spcAft>
              <a:buClr>
                <a:schemeClr val="accent1"/>
              </a:buClr>
              <a:buSzPts val="7000"/>
              <a:buFont typeface="Archivo Black"/>
              <a:buNone/>
              <a:defRPr sz="7000">
                <a:solidFill>
                  <a:schemeClr val="accent1"/>
                </a:solidFill>
                <a:latin typeface="Archivo Black"/>
                <a:ea typeface="Archivo Black"/>
                <a:cs typeface="Archivo Black"/>
                <a:sym typeface="Archivo Black"/>
              </a:defRPr>
            </a:lvl9pPr>
          </a:lstStyle>
          <a:p/>
        </p:txBody>
      </p:sp>
      <p:sp>
        <p:nvSpPr>
          <p:cNvPr id="54" name="Google Shape;54;p9"/>
          <p:cNvSpPr txBox="1"/>
          <p:nvPr>
            <p:ph idx="1" type="body"/>
          </p:nvPr>
        </p:nvSpPr>
        <p:spPr>
          <a:xfrm>
            <a:off x="9521113" y="3991750"/>
            <a:ext cx="5111700" cy="58530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lt1"/>
              </a:buClr>
              <a:buSzPts val="2400"/>
              <a:buChar char="•"/>
              <a:defRPr>
                <a:solidFill>
                  <a:schemeClr val="lt1"/>
                </a:solidFill>
              </a:defRPr>
            </a:lvl1pPr>
            <a:lvl2pPr indent="-381000" lvl="1" marL="914400" algn="l">
              <a:spcBef>
                <a:spcPts val="560"/>
              </a:spcBef>
              <a:spcAft>
                <a:spcPts val="0"/>
              </a:spcAft>
              <a:buClr>
                <a:schemeClr val="lt1"/>
              </a:buClr>
              <a:buSzPts val="2400"/>
              <a:buChar char="–"/>
              <a:defRPr>
                <a:solidFill>
                  <a:schemeClr val="lt1"/>
                </a:solidFill>
              </a:defRPr>
            </a:lvl2pPr>
            <a:lvl3pPr indent="-381000" lvl="2" marL="1371600" algn="l">
              <a:spcBef>
                <a:spcPts val="480"/>
              </a:spcBef>
              <a:spcAft>
                <a:spcPts val="0"/>
              </a:spcAft>
              <a:buClr>
                <a:schemeClr val="lt1"/>
              </a:buClr>
              <a:buSzPts val="2400"/>
              <a:buChar char="•"/>
              <a:defRPr>
                <a:solidFill>
                  <a:schemeClr val="lt1"/>
                </a:solidFill>
              </a:defRPr>
            </a:lvl3pPr>
            <a:lvl4pPr indent="-381000" lvl="3" marL="1828800" algn="l">
              <a:spcBef>
                <a:spcPts val="400"/>
              </a:spcBef>
              <a:spcAft>
                <a:spcPts val="0"/>
              </a:spcAft>
              <a:buClr>
                <a:schemeClr val="lt1"/>
              </a:buClr>
              <a:buSzPts val="2400"/>
              <a:buChar char="–"/>
              <a:defRPr>
                <a:solidFill>
                  <a:schemeClr val="lt1"/>
                </a:solidFill>
              </a:defRPr>
            </a:lvl4pPr>
            <a:lvl5pPr indent="-381000" lvl="4" marL="2286000" algn="l">
              <a:spcBef>
                <a:spcPts val="400"/>
              </a:spcBef>
              <a:spcAft>
                <a:spcPts val="0"/>
              </a:spcAft>
              <a:buClr>
                <a:schemeClr val="lt1"/>
              </a:buClr>
              <a:buSzPts val="2400"/>
              <a:buChar char="»"/>
              <a:defRPr>
                <a:solidFill>
                  <a:schemeClr val="lt1"/>
                </a:solidFill>
              </a:defRPr>
            </a:lvl5pPr>
            <a:lvl6pPr indent="-381000" lvl="5" marL="2743200" algn="l">
              <a:spcBef>
                <a:spcPts val="400"/>
              </a:spcBef>
              <a:spcAft>
                <a:spcPts val="0"/>
              </a:spcAft>
              <a:buClr>
                <a:schemeClr val="lt1"/>
              </a:buClr>
              <a:buSzPts val="2400"/>
              <a:buChar char="•"/>
              <a:defRPr>
                <a:solidFill>
                  <a:schemeClr val="lt1"/>
                </a:solidFill>
              </a:defRPr>
            </a:lvl6pPr>
            <a:lvl7pPr indent="-381000" lvl="6" marL="3200400" algn="l">
              <a:spcBef>
                <a:spcPts val="400"/>
              </a:spcBef>
              <a:spcAft>
                <a:spcPts val="0"/>
              </a:spcAft>
              <a:buClr>
                <a:schemeClr val="lt1"/>
              </a:buClr>
              <a:buSzPts val="2400"/>
              <a:buChar char="•"/>
              <a:defRPr>
                <a:solidFill>
                  <a:schemeClr val="lt1"/>
                </a:solidFill>
              </a:defRPr>
            </a:lvl7pPr>
            <a:lvl8pPr indent="-381000" lvl="7" marL="3657600" algn="l">
              <a:spcBef>
                <a:spcPts val="400"/>
              </a:spcBef>
              <a:spcAft>
                <a:spcPts val="0"/>
              </a:spcAft>
              <a:buClr>
                <a:schemeClr val="lt1"/>
              </a:buClr>
              <a:buSzPts val="2400"/>
              <a:buChar char="•"/>
              <a:defRPr>
                <a:solidFill>
                  <a:schemeClr val="lt1"/>
                </a:solidFill>
              </a:defRPr>
            </a:lvl8pPr>
            <a:lvl9pPr indent="-381000" lvl="8" marL="4114800" algn="l">
              <a:spcBef>
                <a:spcPts val="400"/>
              </a:spcBef>
              <a:spcAft>
                <a:spcPts val="0"/>
              </a:spcAft>
              <a:buClr>
                <a:schemeClr val="lt1"/>
              </a:buClr>
              <a:buSzPts val="2400"/>
              <a:buChar char="•"/>
              <a:defRPr>
                <a:solidFill>
                  <a:schemeClr val="lt1"/>
                </a:solidFill>
              </a:defRPr>
            </a:lvl9pPr>
          </a:lstStyle>
          <a:p/>
        </p:txBody>
      </p:sp>
      <p:sp>
        <p:nvSpPr>
          <p:cNvPr id="55" name="Google Shape;55;p9"/>
          <p:cNvSpPr txBox="1"/>
          <p:nvPr>
            <p:ph idx="2" type="body"/>
          </p:nvPr>
        </p:nvSpPr>
        <p:spPr>
          <a:xfrm>
            <a:off x="3655188" y="3991750"/>
            <a:ext cx="56157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lt1"/>
              </a:buClr>
              <a:buSzPts val="2400"/>
              <a:buNone/>
              <a:defRPr>
                <a:solidFill>
                  <a:schemeClr val="lt1"/>
                </a:solidFill>
              </a:defRPr>
            </a:lvl1pPr>
            <a:lvl2pPr indent="-228600" lvl="1" marL="914400" algn="l">
              <a:spcBef>
                <a:spcPts val="240"/>
              </a:spcBef>
              <a:spcAft>
                <a:spcPts val="0"/>
              </a:spcAft>
              <a:buClr>
                <a:schemeClr val="lt1"/>
              </a:buClr>
              <a:buSzPts val="2400"/>
              <a:buNone/>
              <a:defRPr>
                <a:solidFill>
                  <a:schemeClr val="lt1"/>
                </a:solidFill>
              </a:defRPr>
            </a:lvl2pPr>
            <a:lvl3pPr indent="-228600" lvl="2" marL="1371600" algn="l">
              <a:spcBef>
                <a:spcPts val="200"/>
              </a:spcBef>
              <a:spcAft>
                <a:spcPts val="0"/>
              </a:spcAft>
              <a:buClr>
                <a:schemeClr val="lt1"/>
              </a:buClr>
              <a:buSzPts val="2400"/>
              <a:buNone/>
              <a:defRPr>
                <a:solidFill>
                  <a:schemeClr val="lt1"/>
                </a:solidFill>
              </a:defRPr>
            </a:lvl3pPr>
            <a:lvl4pPr indent="-228600" lvl="3" marL="1828800" algn="l">
              <a:spcBef>
                <a:spcPts val="180"/>
              </a:spcBef>
              <a:spcAft>
                <a:spcPts val="0"/>
              </a:spcAft>
              <a:buClr>
                <a:schemeClr val="lt1"/>
              </a:buClr>
              <a:buSzPts val="2400"/>
              <a:buNone/>
              <a:defRPr>
                <a:solidFill>
                  <a:schemeClr val="lt1"/>
                </a:solidFill>
              </a:defRPr>
            </a:lvl4pPr>
            <a:lvl5pPr indent="-228600" lvl="4" marL="2286000" algn="l">
              <a:spcBef>
                <a:spcPts val="180"/>
              </a:spcBef>
              <a:spcAft>
                <a:spcPts val="0"/>
              </a:spcAft>
              <a:buClr>
                <a:schemeClr val="lt1"/>
              </a:buClr>
              <a:buSzPts val="2400"/>
              <a:buNone/>
              <a:defRPr>
                <a:solidFill>
                  <a:schemeClr val="lt1"/>
                </a:solidFill>
              </a:defRPr>
            </a:lvl5pPr>
            <a:lvl6pPr indent="-228600" lvl="5" marL="2743200" algn="l">
              <a:spcBef>
                <a:spcPts val="180"/>
              </a:spcBef>
              <a:spcAft>
                <a:spcPts val="0"/>
              </a:spcAft>
              <a:buClr>
                <a:schemeClr val="lt1"/>
              </a:buClr>
              <a:buSzPts val="2400"/>
              <a:buNone/>
              <a:defRPr>
                <a:solidFill>
                  <a:schemeClr val="lt1"/>
                </a:solidFill>
              </a:defRPr>
            </a:lvl6pPr>
            <a:lvl7pPr indent="-228600" lvl="6" marL="3200400" algn="l">
              <a:spcBef>
                <a:spcPts val="180"/>
              </a:spcBef>
              <a:spcAft>
                <a:spcPts val="0"/>
              </a:spcAft>
              <a:buClr>
                <a:schemeClr val="lt1"/>
              </a:buClr>
              <a:buSzPts val="2400"/>
              <a:buNone/>
              <a:defRPr>
                <a:solidFill>
                  <a:schemeClr val="lt1"/>
                </a:solidFill>
              </a:defRPr>
            </a:lvl7pPr>
            <a:lvl8pPr indent="-228600" lvl="7" marL="3657600" algn="l">
              <a:spcBef>
                <a:spcPts val="180"/>
              </a:spcBef>
              <a:spcAft>
                <a:spcPts val="0"/>
              </a:spcAft>
              <a:buClr>
                <a:schemeClr val="lt1"/>
              </a:buClr>
              <a:buSzPts val="2400"/>
              <a:buNone/>
              <a:defRPr>
                <a:solidFill>
                  <a:schemeClr val="lt1"/>
                </a:solidFill>
              </a:defRPr>
            </a:lvl8pPr>
            <a:lvl9pPr indent="-228600" lvl="8" marL="4114800" algn="l">
              <a:spcBef>
                <a:spcPts val="180"/>
              </a:spcBef>
              <a:spcAft>
                <a:spcPts val="0"/>
              </a:spcAft>
              <a:buClr>
                <a:schemeClr val="lt1"/>
              </a:buClr>
              <a:buSzPts val="2400"/>
              <a:buNone/>
              <a:defRPr>
                <a:solidFill>
                  <a:schemeClr val="lt1"/>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6" name="Shape 56"/>
        <p:cNvGrpSpPr/>
        <p:nvPr/>
      </p:nvGrpSpPr>
      <p:grpSpPr>
        <a:xfrm>
          <a:off x="0" y="0"/>
          <a:ext cx="0" cy="0"/>
          <a:chOff x="0" y="0"/>
          <a:chExt cx="0" cy="0"/>
        </a:xfrm>
      </p:grpSpPr>
      <p:sp>
        <p:nvSpPr>
          <p:cNvPr id="57" name="Google Shape;57;p10"/>
          <p:cNvSpPr/>
          <p:nvPr/>
        </p:nvSpPr>
        <p:spPr>
          <a:xfrm>
            <a:off x="0" y="0"/>
            <a:ext cx="18288118" cy="10287066"/>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58" name="Google Shape;58;p10"/>
          <p:cNvSpPr txBox="1"/>
          <p:nvPr>
            <p:ph type="title"/>
          </p:nvPr>
        </p:nvSpPr>
        <p:spPr>
          <a:xfrm>
            <a:off x="1254599" y="2734275"/>
            <a:ext cx="112365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59" name="Google Shape;59;p10"/>
          <p:cNvSpPr/>
          <p:nvPr>
            <p:ph idx="2" type="pic"/>
          </p:nvPr>
        </p:nvSpPr>
        <p:spPr>
          <a:xfrm>
            <a:off x="10910226" y="4418150"/>
            <a:ext cx="5486400" cy="4114800"/>
          </a:xfrm>
          <a:prstGeom prst="rect">
            <a:avLst/>
          </a:prstGeom>
          <a:noFill/>
          <a:ln>
            <a:noFill/>
          </a:ln>
        </p:spPr>
      </p:sp>
      <p:sp>
        <p:nvSpPr>
          <p:cNvPr id="60" name="Google Shape;60;p10"/>
          <p:cNvSpPr txBox="1"/>
          <p:nvPr>
            <p:ph idx="1" type="body"/>
          </p:nvPr>
        </p:nvSpPr>
        <p:spPr>
          <a:xfrm>
            <a:off x="2557263" y="44181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282575" y="1603300"/>
            <a:ext cx="104376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lt2"/>
              </a:buClr>
              <a:buSzPts val="7000"/>
              <a:buFont typeface="Archivo Black"/>
              <a:buNone/>
              <a:defRPr b="1" i="0" sz="7000" u="none" cap="none" strike="noStrike">
                <a:solidFill>
                  <a:schemeClr val="lt2"/>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029200" y="4519200"/>
            <a:ext cx="82296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1pPr>
            <a:lvl2pPr indent="-381000" lvl="1" marL="914400" marR="0" rtl="0" algn="l">
              <a:spcBef>
                <a:spcPts val="56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2pPr>
            <a:lvl3pPr indent="-381000" lvl="2" marL="1371600" marR="0" rtl="0" algn="l">
              <a:spcBef>
                <a:spcPts val="48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3pPr>
            <a:lvl4pPr indent="-381000" lvl="3" marL="1828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4pPr>
            <a:lvl5pPr indent="-381000" lvl="4" marL="22860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5pPr>
            <a:lvl6pPr indent="-381000" lvl="5" marL="27432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6pPr>
            <a:lvl7pPr indent="-381000" lvl="6" marL="32004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7pPr>
            <a:lvl8pPr indent="-381000" lvl="7" marL="36576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8pPr>
            <a:lvl9pPr indent="-381000" lvl="8" marL="4114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35.png"/><Relationship Id="rId5" Type="http://schemas.openxmlformats.org/officeDocument/2006/relationships/image" Target="../media/image39.png"/><Relationship Id="rId6" Type="http://schemas.openxmlformats.org/officeDocument/2006/relationships/image" Target="../media/image48.png"/><Relationship Id="rId7" Type="http://schemas.openxmlformats.org/officeDocument/2006/relationships/image" Target="../media/image40.png"/><Relationship Id="rId8"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4.png"/><Relationship Id="rId4" Type="http://schemas.openxmlformats.org/officeDocument/2006/relationships/image" Target="../media/image57.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3.png"/><Relationship Id="rId8"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8.png"/><Relationship Id="rId4" Type="http://schemas.openxmlformats.org/officeDocument/2006/relationships/image" Target="../media/image61.png"/><Relationship Id="rId5"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78.png"/><Relationship Id="rId5"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3.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75.png"/><Relationship Id="rId7"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9.png"/><Relationship Id="rId4" Type="http://schemas.openxmlformats.org/officeDocument/2006/relationships/image" Target="../media/image60.png"/><Relationship Id="rId5"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65.png"/><Relationship Id="rId10" Type="http://schemas.openxmlformats.org/officeDocument/2006/relationships/image" Target="../media/image66.png"/><Relationship Id="rId9" Type="http://schemas.openxmlformats.org/officeDocument/2006/relationships/image" Target="../media/image72.png"/><Relationship Id="rId5" Type="http://schemas.openxmlformats.org/officeDocument/2006/relationships/image" Target="../media/image71.png"/><Relationship Id="rId6" Type="http://schemas.openxmlformats.org/officeDocument/2006/relationships/image" Target="../media/image68.png"/><Relationship Id="rId7" Type="http://schemas.openxmlformats.org/officeDocument/2006/relationships/image" Target="../media/image62.png"/><Relationship Id="rId8" Type="http://schemas.openxmlformats.org/officeDocument/2006/relationships/image" Target="../media/image6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0.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8.pn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31.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32.png"/><Relationship Id="rId6"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30.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59.png"/><Relationship Id="rId5" Type="http://schemas.openxmlformats.org/officeDocument/2006/relationships/image" Target="../media/image8.png"/><Relationship Id="rId6"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1.png"/><Relationship Id="rId5" Type="http://schemas.openxmlformats.org/officeDocument/2006/relationships/image" Target="../media/image41.png"/><Relationship Id="rId6" Type="http://schemas.openxmlformats.org/officeDocument/2006/relationships/image" Target="../media/image25.png"/><Relationship Id="rId7" Type="http://schemas.openxmlformats.org/officeDocument/2006/relationships/image" Target="../media/image38.png"/><Relationship Id="rId8"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55.png"/><Relationship Id="rId5" Type="http://schemas.openxmlformats.org/officeDocument/2006/relationships/image" Target="../media/image73.png"/><Relationship Id="rId6" Type="http://schemas.openxmlformats.org/officeDocument/2006/relationships/image" Target="../media/image44.png"/><Relationship Id="rId7"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64" name="Shape 64"/>
        <p:cNvGrpSpPr/>
        <p:nvPr/>
      </p:nvGrpSpPr>
      <p:grpSpPr>
        <a:xfrm>
          <a:off x="0" y="0"/>
          <a:ext cx="0" cy="0"/>
          <a:chOff x="0" y="0"/>
          <a:chExt cx="0" cy="0"/>
        </a:xfrm>
      </p:grpSpPr>
      <p:pic>
        <p:nvPicPr>
          <p:cNvPr id="65" name="Google Shape;65;p11"/>
          <p:cNvPicPr preferRelativeResize="0"/>
          <p:nvPr/>
        </p:nvPicPr>
        <p:blipFill>
          <a:blip r:embed="rId3">
            <a:alphaModFix/>
          </a:blip>
          <a:stretch>
            <a:fillRect/>
          </a:stretch>
        </p:blipFill>
        <p:spPr>
          <a:xfrm>
            <a:off x="-1409300" y="-16687775"/>
            <a:ext cx="24371850" cy="24133849"/>
          </a:xfrm>
          <a:prstGeom prst="rect">
            <a:avLst/>
          </a:prstGeom>
          <a:noFill/>
          <a:ln>
            <a:noFill/>
          </a:ln>
        </p:spPr>
      </p:pic>
      <p:pic>
        <p:nvPicPr>
          <p:cNvPr id="66" name="Google Shape;66;p11"/>
          <p:cNvPicPr preferRelativeResize="0"/>
          <p:nvPr/>
        </p:nvPicPr>
        <p:blipFill>
          <a:blip r:embed="rId4">
            <a:alphaModFix/>
          </a:blip>
          <a:stretch>
            <a:fillRect/>
          </a:stretch>
        </p:blipFill>
        <p:spPr>
          <a:xfrm>
            <a:off x="-5239213" y="2176050"/>
            <a:ext cx="24890399" cy="24781048"/>
          </a:xfrm>
          <a:prstGeom prst="rect">
            <a:avLst/>
          </a:prstGeom>
          <a:noFill/>
          <a:ln>
            <a:noFill/>
          </a:ln>
        </p:spPr>
      </p:pic>
      <p:sp>
        <p:nvSpPr>
          <p:cNvPr id="67" name="Google Shape;67;p11"/>
          <p:cNvSpPr/>
          <p:nvPr/>
        </p:nvSpPr>
        <p:spPr>
          <a:xfrm>
            <a:off x="542709" y="435723"/>
            <a:ext cx="17202582" cy="9277797"/>
          </a:xfrm>
          <a:custGeom>
            <a:rect b="b" l="l" r="r" t="t"/>
            <a:pathLst>
              <a:path extrusionOk="0" h="609600" w="1130300">
                <a:moveTo>
                  <a:pt x="0" y="0"/>
                </a:moveTo>
                <a:lnTo>
                  <a:pt x="0" y="609600"/>
                </a:lnTo>
                <a:lnTo>
                  <a:pt x="1130300" y="0"/>
                </a:lnTo>
                <a:close/>
              </a:path>
            </a:pathLst>
          </a:custGeom>
          <a:solidFill>
            <a:srgbClr val="272B34"/>
          </a:solidFill>
          <a:ln cap="flat" cmpd="sng" w="12700">
            <a:solidFill>
              <a:srgbClr val="000000"/>
            </a:solidFill>
            <a:prstDash val="solid"/>
            <a:round/>
            <a:headEnd len="sm" w="sm" type="none"/>
            <a:tailEnd len="sm" w="sm" type="none"/>
          </a:ln>
        </p:spPr>
      </p:sp>
      <p:pic>
        <p:nvPicPr>
          <p:cNvPr id="68" name="Google Shape;68;p11"/>
          <p:cNvPicPr preferRelativeResize="0"/>
          <p:nvPr/>
        </p:nvPicPr>
        <p:blipFill>
          <a:blip r:embed="rId5">
            <a:alphaModFix/>
          </a:blip>
          <a:stretch>
            <a:fillRect/>
          </a:stretch>
        </p:blipFill>
        <p:spPr>
          <a:xfrm>
            <a:off x="8729489" y="473750"/>
            <a:ext cx="9015810" cy="9277801"/>
          </a:xfrm>
          <a:prstGeom prst="rect">
            <a:avLst/>
          </a:prstGeom>
          <a:noFill/>
          <a:ln>
            <a:noFill/>
          </a:ln>
        </p:spPr>
      </p:pic>
      <p:grpSp>
        <p:nvGrpSpPr>
          <p:cNvPr id="69" name="Google Shape;69;p11"/>
          <p:cNvGrpSpPr/>
          <p:nvPr/>
        </p:nvGrpSpPr>
        <p:grpSpPr>
          <a:xfrm>
            <a:off x="-1119124" y="6511589"/>
            <a:ext cx="8149071" cy="1180441"/>
            <a:chOff x="0" y="-38100"/>
            <a:chExt cx="3068567" cy="444500"/>
          </a:xfrm>
        </p:grpSpPr>
        <p:sp>
          <p:nvSpPr>
            <p:cNvPr id="70" name="Google Shape;70;p11"/>
            <p:cNvSpPr/>
            <p:nvPr/>
          </p:nvSpPr>
          <p:spPr>
            <a:xfrm>
              <a:off x="0" y="0"/>
              <a:ext cx="3068567" cy="406400"/>
            </a:xfrm>
            <a:custGeom>
              <a:rect b="b" l="l" r="r" t="t"/>
              <a:pathLst>
                <a:path extrusionOk="0" h="406400" w="3068567">
                  <a:moveTo>
                    <a:pt x="2865367" y="0"/>
                  </a:moveTo>
                  <a:cubicBezTo>
                    <a:pt x="2977591" y="0"/>
                    <a:pt x="3068567" y="90976"/>
                    <a:pt x="3068567" y="203200"/>
                  </a:cubicBezTo>
                  <a:cubicBezTo>
                    <a:pt x="3068567" y="315424"/>
                    <a:pt x="2977591" y="406400"/>
                    <a:pt x="2865367" y="406400"/>
                  </a:cubicBezTo>
                  <a:lnTo>
                    <a:pt x="203200" y="406400"/>
                  </a:lnTo>
                  <a:cubicBezTo>
                    <a:pt x="90976" y="406400"/>
                    <a:pt x="0" y="315424"/>
                    <a:pt x="0" y="203200"/>
                  </a:cubicBezTo>
                  <a:cubicBezTo>
                    <a:pt x="0" y="90976"/>
                    <a:pt x="90976" y="0"/>
                    <a:pt x="203200" y="0"/>
                  </a:cubicBezTo>
                  <a:close/>
                </a:path>
              </a:pathLst>
            </a:custGeom>
            <a:solidFill>
              <a:srgbClr val="CEF0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1"/>
            <p:cNvSpPr txBox="1"/>
            <p:nvPr/>
          </p:nvSpPr>
          <p:spPr>
            <a:xfrm>
              <a:off x="0" y="-38100"/>
              <a:ext cx="3068567"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72" name="Google Shape;72;p11"/>
          <p:cNvCxnSpPr/>
          <p:nvPr/>
        </p:nvCxnSpPr>
        <p:spPr>
          <a:xfrm rot="10800000">
            <a:off x="5941144" y="645454"/>
            <a:ext cx="2529677" cy="0"/>
          </a:xfrm>
          <a:prstGeom prst="straightConnector1">
            <a:avLst/>
          </a:prstGeom>
          <a:noFill/>
          <a:ln cap="flat" cmpd="sng" w="95250">
            <a:solidFill>
              <a:srgbClr val="CEF004"/>
            </a:solidFill>
            <a:prstDash val="solid"/>
            <a:round/>
            <a:headEnd len="sm" w="sm" type="none"/>
            <a:tailEnd len="sm" w="sm" type="none"/>
          </a:ln>
        </p:spPr>
      </p:cxnSp>
      <p:cxnSp>
        <p:nvCxnSpPr>
          <p:cNvPr id="73" name="Google Shape;73;p11"/>
          <p:cNvCxnSpPr/>
          <p:nvPr/>
        </p:nvCxnSpPr>
        <p:spPr>
          <a:xfrm>
            <a:off x="17211675" y="1028700"/>
            <a:ext cx="0" cy="2529677"/>
          </a:xfrm>
          <a:prstGeom prst="straightConnector1">
            <a:avLst/>
          </a:prstGeom>
          <a:noFill/>
          <a:ln cap="flat" cmpd="sng" w="95250">
            <a:solidFill>
              <a:srgbClr val="CEF004"/>
            </a:solidFill>
            <a:prstDash val="solid"/>
            <a:round/>
            <a:headEnd len="sm" w="sm" type="none"/>
            <a:tailEnd len="sm" w="sm" type="none"/>
          </a:ln>
        </p:spPr>
      </p:cxnSp>
      <p:cxnSp>
        <p:nvCxnSpPr>
          <p:cNvPr id="74" name="Google Shape;74;p11"/>
          <p:cNvCxnSpPr/>
          <p:nvPr/>
        </p:nvCxnSpPr>
        <p:spPr>
          <a:xfrm rot="10800000">
            <a:off x="1234587" y="9761145"/>
            <a:ext cx="2529677" cy="0"/>
          </a:xfrm>
          <a:prstGeom prst="straightConnector1">
            <a:avLst/>
          </a:prstGeom>
          <a:noFill/>
          <a:ln cap="flat" cmpd="sng" w="95250">
            <a:solidFill>
              <a:srgbClr val="FFFFFF"/>
            </a:solidFill>
            <a:prstDash val="solid"/>
            <a:round/>
            <a:headEnd len="sm" w="sm" type="none"/>
            <a:tailEnd len="sm" w="sm" type="none"/>
          </a:ln>
        </p:spPr>
      </p:cxnSp>
      <p:grpSp>
        <p:nvGrpSpPr>
          <p:cNvPr id="75" name="Google Shape;75;p11"/>
          <p:cNvGrpSpPr/>
          <p:nvPr/>
        </p:nvGrpSpPr>
        <p:grpSpPr>
          <a:xfrm rot="7916618">
            <a:off x="6946339" y="8449178"/>
            <a:ext cx="1380309" cy="926831"/>
            <a:chOff x="0" y="50800"/>
            <a:chExt cx="1840413" cy="1235775"/>
          </a:xfrm>
        </p:grpSpPr>
        <p:cxnSp>
          <p:nvCxnSpPr>
            <p:cNvPr id="76" name="Google Shape;76;p11"/>
            <p:cNvCxnSpPr/>
            <p:nvPr/>
          </p:nvCxnSpPr>
          <p:spPr>
            <a:xfrm>
              <a:off x="0" y="50800"/>
              <a:ext cx="1840413" cy="0"/>
            </a:xfrm>
            <a:prstGeom prst="straightConnector1">
              <a:avLst/>
            </a:prstGeom>
            <a:noFill/>
            <a:ln cap="flat" cmpd="sng" w="101600">
              <a:solidFill>
                <a:srgbClr val="CEF004"/>
              </a:solidFill>
              <a:prstDash val="solid"/>
              <a:round/>
              <a:headEnd len="sm" w="sm" type="none"/>
              <a:tailEnd len="sm" w="sm" type="none"/>
            </a:ln>
          </p:spPr>
        </p:cxnSp>
        <p:cxnSp>
          <p:nvCxnSpPr>
            <p:cNvPr id="77" name="Google Shape;77;p11"/>
            <p:cNvCxnSpPr/>
            <p:nvPr/>
          </p:nvCxnSpPr>
          <p:spPr>
            <a:xfrm>
              <a:off x="0" y="359744"/>
              <a:ext cx="1840413" cy="0"/>
            </a:xfrm>
            <a:prstGeom prst="straightConnector1">
              <a:avLst/>
            </a:prstGeom>
            <a:noFill/>
            <a:ln cap="flat" cmpd="sng" w="101600">
              <a:solidFill>
                <a:srgbClr val="CEF004"/>
              </a:solidFill>
              <a:prstDash val="solid"/>
              <a:round/>
              <a:headEnd len="sm" w="sm" type="none"/>
              <a:tailEnd len="sm" w="sm" type="none"/>
            </a:ln>
          </p:spPr>
        </p:cxnSp>
        <p:cxnSp>
          <p:nvCxnSpPr>
            <p:cNvPr id="78" name="Google Shape;78;p11"/>
            <p:cNvCxnSpPr/>
            <p:nvPr/>
          </p:nvCxnSpPr>
          <p:spPr>
            <a:xfrm>
              <a:off x="0" y="668687"/>
              <a:ext cx="1840413" cy="0"/>
            </a:xfrm>
            <a:prstGeom prst="straightConnector1">
              <a:avLst/>
            </a:prstGeom>
            <a:noFill/>
            <a:ln cap="flat" cmpd="sng" w="101600">
              <a:solidFill>
                <a:srgbClr val="CEF004"/>
              </a:solidFill>
              <a:prstDash val="solid"/>
              <a:round/>
              <a:headEnd len="sm" w="sm" type="none"/>
              <a:tailEnd len="sm" w="sm" type="none"/>
            </a:ln>
          </p:spPr>
        </p:cxnSp>
        <p:cxnSp>
          <p:nvCxnSpPr>
            <p:cNvPr id="79" name="Google Shape;79;p11"/>
            <p:cNvCxnSpPr/>
            <p:nvPr/>
          </p:nvCxnSpPr>
          <p:spPr>
            <a:xfrm>
              <a:off x="0" y="977631"/>
              <a:ext cx="1840413" cy="0"/>
            </a:xfrm>
            <a:prstGeom prst="straightConnector1">
              <a:avLst/>
            </a:prstGeom>
            <a:noFill/>
            <a:ln cap="flat" cmpd="sng" w="101600">
              <a:solidFill>
                <a:srgbClr val="CEF004"/>
              </a:solidFill>
              <a:prstDash val="solid"/>
              <a:round/>
              <a:headEnd len="sm" w="sm" type="none"/>
              <a:tailEnd len="sm" w="sm" type="none"/>
            </a:ln>
          </p:spPr>
        </p:cxnSp>
        <p:cxnSp>
          <p:nvCxnSpPr>
            <p:cNvPr id="80" name="Google Shape;80;p11"/>
            <p:cNvCxnSpPr/>
            <p:nvPr/>
          </p:nvCxnSpPr>
          <p:spPr>
            <a:xfrm>
              <a:off x="0" y="1286575"/>
              <a:ext cx="1840413" cy="0"/>
            </a:xfrm>
            <a:prstGeom prst="straightConnector1">
              <a:avLst/>
            </a:prstGeom>
            <a:noFill/>
            <a:ln cap="flat" cmpd="sng" w="101600">
              <a:solidFill>
                <a:srgbClr val="CEF004"/>
              </a:solidFill>
              <a:prstDash val="solid"/>
              <a:round/>
              <a:headEnd len="sm" w="sm" type="none"/>
              <a:tailEnd len="sm" w="sm" type="none"/>
            </a:ln>
          </p:spPr>
        </p:cxnSp>
      </p:grpSp>
      <p:grpSp>
        <p:nvGrpSpPr>
          <p:cNvPr id="81" name="Google Shape;81;p11"/>
          <p:cNvGrpSpPr/>
          <p:nvPr/>
        </p:nvGrpSpPr>
        <p:grpSpPr>
          <a:xfrm rot="-5400000">
            <a:off x="285369" y="307945"/>
            <a:ext cx="514680" cy="926831"/>
            <a:chOff x="0" y="50800"/>
            <a:chExt cx="686239" cy="1235775"/>
          </a:xfrm>
        </p:grpSpPr>
        <p:cxnSp>
          <p:nvCxnSpPr>
            <p:cNvPr id="82" name="Google Shape;82;p11"/>
            <p:cNvCxnSpPr/>
            <p:nvPr/>
          </p:nvCxnSpPr>
          <p:spPr>
            <a:xfrm>
              <a:off x="0" y="50800"/>
              <a:ext cx="686239" cy="0"/>
            </a:xfrm>
            <a:prstGeom prst="straightConnector1">
              <a:avLst/>
            </a:prstGeom>
            <a:noFill/>
            <a:ln cap="flat" cmpd="sng" w="101600">
              <a:solidFill>
                <a:srgbClr val="CEF004"/>
              </a:solidFill>
              <a:prstDash val="solid"/>
              <a:round/>
              <a:headEnd len="sm" w="sm" type="none"/>
              <a:tailEnd len="sm" w="sm" type="none"/>
            </a:ln>
          </p:spPr>
        </p:cxnSp>
        <p:cxnSp>
          <p:nvCxnSpPr>
            <p:cNvPr id="83" name="Google Shape;83;p11"/>
            <p:cNvCxnSpPr/>
            <p:nvPr/>
          </p:nvCxnSpPr>
          <p:spPr>
            <a:xfrm>
              <a:off x="0" y="359744"/>
              <a:ext cx="686239" cy="0"/>
            </a:xfrm>
            <a:prstGeom prst="straightConnector1">
              <a:avLst/>
            </a:prstGeom>
            <a:noFill/>
            <a:ln cap="flat" cmpd="sng" w="101600">
              <a:solidFill>
                <a:srgbClr val="CEF004"/>
              </a:solidFill>
              <a:prstDash val="solid"/>
              <a:round/>
              <a:headEnd len="sm" w="sm" type="none"/>
              <a:tailEnd len="sm" w="sm" type="none"/>
            </a:ln>
          </p:spPr>
        </p:cxnSp>
        <p:cxnSp>
          <p:nvCxnSpPr>
            <p:cNvPr id="84" name="Google Shape;84;p11"/>
            <p:cNvCxnSpPr/>
            <p:nvPr/>
          </p:nvCxnSpPr>
          <p:spPr>
            <a:xfrm>
              <a:off x="0" y="668687"/>
              <a:ext cx="686239" cy="0"/>
            </a:xfrm>
            <a:prstGeom prst="straightConnector1">
              <a:avLst/>
            </a:prstGeom>
            <a:noFill/>
            <a:ln cap="flat" cmpd="sng" w="101600">
              <a:solidFill>
                <a:srgbClr val="CEF004"/>
              </a:solidFill>
              <a:prstDash val="solid"/>
              <a:round/>
              <a:headEnd len="sm" w="sm" type="none"/>
              <a:tailEnd len="sm" w="sm" type="none"/>
            </a:ln>
          </p:spPr>
        </p:cxnSp>
        <p:cxnSp>
          <p:nvCxnSpPr>
            <p:cNvPr id="85" name="Google Shape;85;p11"/>
            <p:cNvCxnSpPr/>
            <p:nvPr/>
          </p:nvCxnSpPr>
          <p:spPr>
            <a:xfrm>
              <a:off x="0" y="977631"/>
              <a:ext cx="686239" cy="0"/>
            </a:xfrm>
            <a:prstGeom prst="straightConnector1">
              <a:avLst/>
            </a:prstGeom>
            <a:noFill/>
            <a:ln cap="flat" cmpd="sng" w="101600">
              <a:solidFill>
                <a:srgbClr val="CEF004"/>
              </a:solidFill>
              <a:prstDash val="solid"/>
              <a:round/>
              <a:headEnd len="sm" w="sm" type="none"/>
              <a:tailEnd len="sm" w="sm" type="none"/>
            </a:ln>
          </p:spPr>
        </p:cxnSp>
        <p:cxnSp>
          <p:nvCxnSpPr>
            <p:cNvPr id="86" name="Google Shape;86;p11"/>
            <p:cNvCxnSpPr/>
            <p:nvPr/>
          </p:nvCxnSpPr>
          <p:spPr>
            <a:xfrm>
              <a:off x="0" y="1286575"/>
              <a:ext cx="686239" cy="0"/>
            </a:xfrm>
            <a:prstGeom prst="straightConnector1">
              <a:avLst/>
            </a:prstGeom>
            <a:noFill/>
            <a:ln cap="flat" cmpd="sng" w="101600">
              <a:solidFill>
                <a:srgbClr val="CEF004"/>
              </a:solidFill>
              <a:prstDash val="solid"/>
              <a:round/>
              <a:headEnd len="sm" w="sm" type="none"/>
              <a:tailEnd len="sm" w="sm" type="none"/>
            </a:ln>
          </p:spPr>
        </p:cxnSp>
      </p:grpSp>
      <p:sp>
        <p:nvSpPr>
          <p:cNvPr id="87" name="Google Shape;87;p11"/>
          <p:cNvSpPr txBox="1"/>
          <p:nvPr/>
        </p:nvSpPr>
        <p:spPr>
          <a:xfrm>
            <a:off x="1234574" y="2031147"/>
            <a:ext cx="6672000" cy="177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1531" u="none" cap="none" strike="noStrike">
                <a:solidFill>
                  <a:srgbClr val="FFFFFF"/>
                </a:solidFill>
                <a:latin typeface="Archivo Black"/>
                <a:ea typeface="Archivo Black"/>
                <a:cs typeface="Archivo Black"/>
                <a:sym typeface="Archivo Black"/>
              </a:rPr>
              <a:t>HERBAL</a:t>
            </a:r>
            <a:endParaRPr/>
          </a:p>
        </p:txBody>
      </p:sp>
      <p:sp>
        <p:nvSpPr>
          <p:cNvPr id="88" name="Google Shape;88;p11"/>
          <p:cNvSpPr txBox="1"/>
          <p:nvPr/>
        </p:nvSpPr>
        <p:spPr>
          <a:xfrm>
            <a:off x="1234575" y="3525075"/>
            <a:ext cx="7079700" cy="177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1531" u="none" cap="none" strike="noStrike">
                <a:solidFill>
                  <a:srgbClr val="CEF004"/>
                </a:solidFill>
                <a:latin typeface="Archivo Black"/>
                <a:ea typeface="Archivo Black"/>
                <a:cs typeface="Archivo Black"/>
                <a:sym typeface="Archivo Black"/>
              </a:rPr>
              <a:t>DRUGS</a:t>
            </a:r>
            <a:endParaRPr/>
          </a:p>
        </p:txBody>
      </p:sp>
      <p:sp>
        <p:nvSpPr>
          <p:cNvPr id="89" name="Google Shape;89;p11"/>
          <p:cNvSpPr txBox="1"/>
          <p:nvPr/>
        </p:nvSpPr>
        <p:spPr>
          <a:xfrm>
            <a:off x="1240499" y="5494533"/>
            <a:ext cx="5789448" cy="6121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600" u="none" cap="none" strike="noStrike">
                <a:solidFill>
                  <a:srgbClr val="FFFFFF"/>
                </a:solidFill>
                <a:latin typeface="Open Sans"/>
                <a:ea typeface="Open Sans"/>
                <a:cs typeface="Open Sans"/>
                <a:sym typeface="Open Sans"/>
              </a:rPr>
              <a:t>Harnessing the power of nature: An in-depth exploration of the therapeutic benefits and applications of herbal drugs in modern medicine.</a:t>
            </a:r>
            <a:endParaRPr/>
          </a:p>
        </p:txBody>
      </p:sp>
      <p:sp>
        <p:nvSpPr>
          <p:cNvPr id="90" name="Google Shape;90;p11"/>
          <p:cNvSpPr txBox="1"/>
          <p:nvPr/>
        </p:nvSpPr>
        <p:spPr>
          <a:xfrm>
            <a:off x="1234587" y="6976188"/>
            <a:ext cx="1777975" cy="46989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499" u="none" cap="none" strike="noStrike">
                <a:solidFill>
                  <a:srgbClr val="363A45"/>
                </a:solidFill>
                <a:latin typeface="Archivo Black"/>
                <a:ea typeface="Archivo Black"/>
                <a:cs typeface="Archivo Black"/>
                <a:sym typeface="Archivo Black"/>
              </a:rPr>
              <a:t>SLIDES</a:t>
            </a:r>
            <a:endParaRPr/>
          </a:p>
        </p:txBody>
      </p:sp>
      <p:pic>
        <p:nvPicPr>
          <p:cNvPr id="91" name="Google Shape;91;p11"/>
          <p:cNvPicPr preferRelativeResize="0"/>
          <p:nvPr/>
        </p:nvPicPr>
        <p:blipFill>
          <a:blip r:embed="rId6">
            <a:alphaModFix/>
          </a:blip>
          <a:stretch>
            <a:fillRect/>
          </a:stretch>
        </p:blipFill>
        <p:spPr>
          <a:xfrm>
            <a:off x="16179697" y="9176200"/>
            <a:ext cx="1565600" cy="828500"/>
          </a:xfrm>
          <a:prstGeom prst="rect">
            <a:avLst/>
          </a:prstGeom>
          <a:noFill/>
          <a:ln>
            <a:noFill/>
          </a:ln>
        </p:spPr>
      </p:pic>
      <p:pic>
        <p:nvPicPr>
          <p:cNvPr id="92" name="Google Shape;92;p11"/>
          <p:cNvPicPr preferRelativeResize="0"/>
          <p:nvPr/>
        </p:nvPicPr>
        <p:blipFill>
          <a:blip r:embed="rId7">
            <a:alphaModFix/>
          </a:blip>
          <a:stretch>
            <a:fillRect/>
          </a:stretch>
        </p:blipFill>
        <p:spPr>
          <a:xfrm>
            <a:off x="946895" y="8575006"/>
            <a:ext cx="420100" cy="426188"/>
          </a:xfrm>
          <a:prstGeom prst="rect">
            <a:avLst/>
          </a:prstGeom>
          <a:noFill/>
          <a:ln>
            <a:noFill/>
          </a:ln>
        </p:spPr>
      </p:pic>
      <p:pic>
        <p:nvPicPr>
          <p:cNvPr id="93" name="Google Shape;93;p11"/>
          <p:cNvPicPr preferRelativeResize="0"/>
          <p:nvPr/>
        </p:nvPicPr>
        <p:blipFill>
          <a:blip r:embed="rId8">
            <a:alphaModFix/>
          </a:blip>
          <a:stretch>
            <a:fillRect/>
          </a:stretch>
        </p:blipFill>
        <p:spPr>
          <a:xfrm>
            <a:off x="8499051" y="900974"/>
            <a:ext cx="514675" cy="514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20"/>
          <p:cNvPicPr preferRelativeResize="0"/>
          <p:nvPr/>
        </p:nvPicPr>
        <p:blipFill>
          <a:blip r:embed="rId3">
            <a:alphaModFix/>
          </a:blip>
          <a:stretch>
            <a:fillRect/>
          </a:stretch>
        </p:blipFill>
        <p:spPr>
          <a:xfrm>
            <a:off x="-1984600" y="-2642075"/>
            <a:ext cx="26936699" cy="26252749"/>
          </a:xfrm>
          <a:prstGeom prst="rect">
            <a:avLst/>
          </a:prstGeom>
          <a:noFill/>
          <a:ln>
            <a:noFill/>
          </a:ln>
        </p:spPr>
      </p:pic>
      <p:grpSp>
        <p:nvGrpSpPr>
          <p:cNvPr id="318" name="Google Shape;318;p20"/>
          <p:cNvGrpSpPr/>
          <p:nvPr/>
        </p:nvGrpSpPr>
        <p:grpSpPr>
          <a:xfrm>
            <a:off x="0" y="0"/>
            <a:ext cx="18288000" cy="10287000"/>
            <a:chOff x="0" y="0"/>
            <a:chExt cx="4816593" cy="2709333"/>
          </a:xfrm>
        </p:grpSpPr>
        <p:sp>
          <p:nvSpPr>
            <p:cNvPr id="319" name="Google Shape;319;p2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320" name="Google Shape;320;p20"/>
            <p:cNvSpPr txBox="1"/>
            <p:nvPr/>
          </p:nvSpPr>
          <p:spPr>
            <a:xfrm>
              <a:off x="0" y="219075"/>
              <a:ext cx="4816593" cy="2490258"/>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21" name="Google Shape;321;p20"/>
          <p:cNvPicPr preferRelativeResize="0"/>
          <p:nvPr/>
        </p:nvPicPr>
        <p:blipFill rotWithShape="1">
          <a:blip r:embed="rId4">
            <a:alphaModFix/>
          </a:blip>
          <a:srcRect b="0" l="0" r="0" t="0"/>
          <a:stretch/>
        </p:blipFill>
        <p:spPr>
          <a:xfrm>
            <a:off x="1241812" y="3316559"/>
            <a:ext cx="3849673" cy="3849673"/>
          </a:xfrm>
          <a:prstGeom prst="rect">
            <a:avLst/>
          </a:prstGeom>
          <a:noFill/>
          <a:ln>
            <a:noFill/>
          </a:ln>
        </p:spPr>
      </p:pic>
      <p:sp>
        <p:nvSpPr>
          <p:cNvPr id="322" name="Google Shape;322;p20"/>
          <p:cNvSpPr txBox="1"/>
          <p:nvPr/>
        </p:nvSpPr>
        <p:spPr>
          <a:xfrm>
            <a:off x="1543641" y="7788401"/>
            <a:ext cx="3538878" cy="8153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323" name="Google Shape;323;p20"/>
          <p:cNvSpPr txBox="1"/>
          <p:nvPr/>
        </p:nvSpPr>
        <p:spPr>
          <a:xfrm>
            <a:off x="13252334" y="7788401"/>
            <a:ext cx="3538878" cy="8153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324" name="Google Shape;324;p20"/>
          <p:cNvSpPr txBox="1"/>
          <p:nvPr/>
        </p:nvSpPr>
        <p:spPr>
          <a:xfrm>
            <a:off x="7539970" y="7788401"/>
            <a:ext cx="3538878" cy="8153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pic>
        <p:nvPicPr>
          <p:cNvPr id="325" name="Google Shape;325;p20"/>
          <p:cNvPicPr preferRelativeResize="0"/>
          <p:nvPr/>
        </p:nvPicPr>
        <p:blipFill rotWithShape="1">
          <a:blip r:embed="rId5">
            <a:alphaModFix/>
          </a:blip>
          <a:srcRect b="0" l="0" r="0" t="0"/>
          <a:stretch/>
        </p:blipFill>
        <p:spPr>
          <a:xfrm>
            <a:off x="7219164" y="3316559"/>
            <a:ext cx="3849673" cy="3849673"/>
          </a:xfrm>
          <a:prstGeom prst="rect">
            <a:avLst/>
          </a:prstGeom>
          <a:noFill/>
          <a:ln>
            <a:noFill/>
          </a:ln>
        </p:spPr>
      </p:pic>
      <p:pic>
        <p:nvPicPr>
          <p:cNvPr id="326" name="Google Shape;326;p20"/>
          <p:cNvPicPr preferRelativeResize="0"/>
          <p:nvPr/>
        </p:nvPicPr>
        <p:blipFill rotWithShape="1">
          <a:blip r:embed="rId6">
            <a:alphaModFix/>
          </a:blip>
          <a:srcRect b="0" l="0" r="0" t="0"/>
          <a:stretch/>
        </p:blipFill>
        <p:spPr>
          <a:xfrm>
            <a:off x="12747683" y="3316559"/>
            <a:ext cx="3849673" cy="3849673"/>
          </a:xfrm>
          <a:prstGeom prst="rect">
            <a:avLst/>
          </a:prstGeom>
          <a:noFill/>
          <a:ln>
            <a:noFill/>
          </a:ln>
        </p:spPr>
      </p:pic>
      <p:sp>
        <p:nvSpPr>
          <p:cNvPr id="327" name="Google Shape;327;p20"/>
          <p:cNvSpPr txBox="1"/>
          <p:nvPr/>
        </p:nvSpPr>
        <p:spPr>
          <a:xfrm>
            <a:off x="1360564" y="1359111"/>
            <a:ext cx="13944632"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MARKET RESEARCH</a:t>
            </a:r>
            <a:endParaRPr/>
          </a:p>
        </p:txBody>
      </p:sp>
      <p:sp>
        <p:nvSpPr>
          <p:cNvPr id="328" name="Google Shape;328;p20"/>
          <p:cNvSpPr txBox="1"/>
          <p:nvPr/>
        </p:nvSpPr>
        <p:spPr>
          <a:xfrm>
            <a:off x="1360564" y="2479886"/>
            <a:ext cx="123225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the featured statistic.</a:t>
            </a:r>
            <a:endParaRPr/>
          </a:p>
        </p:txBody>
      </p:sp>
      <p:cxnSp>
        <p:nvCxnSpPr>
          <p:cNvPr id="329" name="Google Shape;329;p20"/>
          <p:cNvCxnSpPr/>
          <p:nvPr/>
        </p:nvCxnSpPr>
        <p:spPr>
          <a:xfrm rot="10800000">
            <a:off x="14030297" y="1553584"/>
            <a:ext cx="2529677" cy="0"/>
          </a:xfrm>
          <a:prstGeom prst="straightConnector1">
            <a:avLst/>
          </a:prstGeom>
          <a:noFill/>
          <a:ln cap="flat" cmpd="sng" w="95250">
            <a:solidFill>
              <a:srgbClr val="CEF004"/>
            </a:solidFill>
            <a:prstDash val="solid"/>
            <a:round/>
            <a:headEnd len="sm" w="sm" type="none"/>
            <a:tailEnd len="sm" w="sm" type="none"/>
          </a:ln>
        </p:spPr>
      </p:cxnSp>
      <p:pic>
        <p:nvPicPr>
          <p:cNvPr id="330" name="Google Shape;330;p20"/>
          <p:cNvPicPr preferRelativeResize="0"/>
          <p:nvPr/>
        </p:nvPicPr>
        <p:blipFill>
          <a:blip r:embed="rId7">
            <a:alphaModFix/>
          </a:blip>
          <a:stretch>
            <a:fillRect/>
          </a:stretch>
        </p:blipFill>
        <p:spPr>
          <a:xfrm>
            <a:off x="12747671" y="722302"/>
            <a:ext cx="630675" cy="636798"/>
          </a:xfrm>
          <a:prstGeom prst="rect">
            <a:avLst/>
          </a:prstGeom>
          <a:noFill/>
          <a:ln>
            <a:noFill/>
          </a:ln>
        </p:spPr>
      </p:pic>
      <p:pic>
        <p:nvPicPr>
          <p:cNvPr id="331" name="Google Shape;331;p20"/>
          <p:cNvPicPr preferRelativeResize="0"/>
          <p:nvPr/>
        </p:nvPicPr>
        <p:blipFill>
          <a:blip r:embed="rId8">
            <a:alphaModFix/>
          </a:blip>
          <a:stretch>
            <a:fillRect/>
          </a:stretch>
        </p:blipFill>
        <p:spPr>
          <a:xfrm>
            <a:off x="15800045" y="8796436"/>
            <a:ext cx="1565600" cy="82848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335" name="Shape 335"/>
        <p:cNvGrpSpPr/>
        <p:nvPr/>
      </p:nvGrpSpPr>
      <p:grpSpPr>
        <a:xfrm>
          <a:off x="0" y="0"/>
          <a:ext cx="0" cy="0"/>
          <a:chOff x="0" y="0"/>
          <a:chExt cx="0" cy="0"/>
        </a:xfrm>
      </p:grpSpPr>
      <p:pic>
        <p:nvPicPr>
          <p:cNvPr id="336" name="Google Shape;336;p21"/>
          <p:cNvPicPr preferRelativeResize="0"/>
          <p:nvPr/>
        </p:nvPicPr>
        <p:blipFill>
          <a:blip r:embed="rId3">
            <a:alphaModFix/>
          </a:blip>
          <a:stretch>
            <a:fillRect/>
          </a:stretch>
        </p:blipFill>
        <p:spPr>
          <a:xfrm>
            <a:off x="-10045938" y="-24838125"/>
            <a:ext cx="36322499" cy="36269276"/>
          </a:xfrm>
          <a:prstGeom prst="rect">
            <a:avLst/>
          </a:prstGeom>
          <a:noFill/>
          <a:ln>
            <a:noFill/>
          </a:ln>
        </p:spPr>
      </p:pic>
      <p:grpSp>
        <p:nvGrpSpPr>
          <p:cNvPr id="337" name="Google Shape;337;p21"/>
          <p:cNvGrpSpPr/>
          <p:nvPr/>
        </p:nvGrpSpPr>
        <p:grpSpPr>
          <a:xfrm>
            <a:off x="1028700" y="715765"/>
            <a:ext cx="16539090" cy="8710808"/>
            <a:chOff x="0" y="-38100"/>
            <a:chExt cx="4355974" cy="2294205"/>
          </a:xfrm>
        </p:grpSpPr>
        <p:sp>
          <p:nvSpPr>
            <p:cNvPr id="338" name="Google Shape;338;p21"/>
            <p:cNvSpPr/>
            <p:nvPr/>
          </p:nvSpPr>
          <p:spPr>
            <a:xfrm>
              <a:off x="0" y="0"/>
              <a:ext cx="4355974" cy="2256105"/>
            </a:xfrm>
            <a:custGeom>
              <a:rect b="b" l="l" r="r" t="t"/>
              <a:pathLst>
                <a:path extrusionOk="0" h="2256105" w="4355974">
                  <a:moveTo>
                    <a:pt x="0" y="0"/>
                  </a:moveTo>
                  <a:lnTo>
                    <a:pt x="4355974" y="0"/>
                  </a:lnTo>
                  <a:lnTo>
                    <a:pt x="4355974" y="2256105"/>
                  </a:lnTo>
                  <a:lnTo>
                    <a:pt x="0" y="2256105"/>
                  </a:lnTo>
                  <a:close/>
                </a:path>
              </a:pathLst>
            </a:custGeom>
            <a:solidFill>
              <a:srgbClr val="272B34"/>
            </a:solidFill>
            <a:ln>
              <a:noFill/>
            </a:ln>
          </p:spPr>
        </p:sp>
        <p:sp>
          <p:nvSpPr>
            <p:cNvPr id="339" name="Google Shape;339;p21"/>
            <p:cNvSpPr txBox="1"/>
            <p:nvPr/>
          </p:nvSpPr>
          <p:spPr>
            <a:xfrm>
              <a:off x="0" y="-38100"/>
              <a:ext cx="4355974" cy="229420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0" name="Google Shape;340;p21"/>
          <p:cNvGrpSpPr/>
          <p:nvPr/>
        </p:nvGrpSpPr>
        <p:grpSpPr>
          <a:xfrm>
            <a:off x="1771132" y="1359559"/>
            <a:ext cx="6766942" cy="3203449"/>
            <a:chOff x="0" y="-38100"/>
            <a:chExt cx="1782240" cy="843707"/>
          </a:xfrm>
        </p:grpSpPr>
        <p:sp>
          <p:nvSpPr>
            <p:cNvPr id="341" name="Google Shape;341;p21"/>
            <p:cNvSpPr/>
            <p:nvPr/>
          </p:nvSpPr>
          <p:spPr>
            <a:xfrm>
              <a:off x="0" y="0"/>
              <a:ext cx="1782240" cy="805607"/>
            </a:xfrm>
            <a:custGeom>
              <a:rect b="b" l="l" r="r" t="t"/>
              <a:pathLst>
                <a:path extrusionOk="0" h="805607" w="1782240">
                  <a:moveTo>
                    <a:pt x="0" y="0"/>
                  </a:moveTo>
                  <a:lnTo>
                    <a:pt x="1782240" y="0"/>
                  </a:lnTo>
                  <a:lnTo>
                    <a:pt x="1782240" y="805607"/>
                  </a:lnTo>
                  <a:lnTo>
                    <a:pt x="0" y="805607"/>
                  </a:lnTo>
                  <a:close/>
                </a:path>
              </a:pathLst>
            </a:custGeom>
            <a:solidFill>
              <a:srgbClr val="272B34"/>
            </a:solidFill>
            <a:ln cap="sq" cmpd="sng" w="190500">
              <a:solidFill>
                <a:srgbClr val="CEF004"/>
              </a:solidFill>
              <a:prstDash val="solid"/>
              <a:miter lim="8000"/>
              <a:headEnd len="sm" w="sm" type="none"/>
              <a:tailEnd len="sm" w="sm" type="none"/>
            </a:ln>
          </p:spPr>
        </p:sp>
        <p:sp>
          <p:nvSpPr>
            <p:cNvPr id="342" name="Google Shape;342;p21"/>
            <p:cNvSpPr txBox="1"/>
            <p:nvPr/>
          </p:nvSpPr>
          <p:spPr>
            <a:xfrm>
              <a:off x="0" y="-38100"/>
              <a:ext cx="1782240"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3" name="Google Shape;343;p21"/>
          <p:cNvGrpSpPr/>
          <p:nvPr/>
        </p:nvGrpSpPr>
        <p:grpSpPr>
          <a:xfrm>
            <a:off x="10058416" y="1359559"/>
            <a:ext cx="6766942" cy="3203449"/>
            <a:chOff x="0" y="-38100"/>
            <a:chExt cx="1782240" cy="843707"/>
          </a:xfrm>
        </p:grpSpPr>
        <p:sp>
          <p:nvSpPr>
            <p:cNvPr id="344" name="Google Shape;344;p21"/>
            <p:cNvSpPr/>
            <p:nvPr/>
          </p:nvSpPr>
          <p:spPr>
            <a:xfrm>
              <a:off x="0" y="0"/>
              <a:ext cx="1782240" cy="805607"/>
            </a:xfrm>
            <a:custGeom>
              <a:rect b="b" l="l" r="r" t="t"/>
              <a:pathLst>
                <a:path extrusionOk="0" h="805607" w="1782240">
                  <a:moveTo>
                    <a:pt x="0" y="0"/>
                  </a:moveTo>
                  <a:lnTo>
                    <a:pt x="1782240" y="0"/>
                  </a:lnTo>
                  <a:lnTo>
                    <a:pt x="1782240" y="805607"/>
                  </a:lnTo>
                  <a:lnTo>
                    <a:pt x="0" y="805607"/>
                  </a:lnTo>
                  <a:close/>
                </a:path>
              </a:pathLst>
            </a:custGeom>
            <a:solidFill>
              <a:srgbClr val="272B34"/>
            </a:solidFill>
            <a:ln cap="sq" cmpd="sng" w="190500">
              <a:solidFill>
                <a:srgbClr val="CEF004"/>
              </a:solidFill>
              <a:prstDash val="solid"/>
              <a:miter lim="8000"/>
              <a:headEnd len="sm" w="sm" type="none"/>
              <a:tailEnd len="sm" w="sm" type="none"/>
            </a:ln>
          </p:spPr>
        </p:sp>
        <p:sp>
          <p:nvSpPr>
            <p:cNvPr id="345" name="Google Shape;345;p21"/>
            <p:cNvSpPr txBox="1"/>
            <p:nvPr/>
          </p:nvSpPr>
          <p:spPr>
            <a:xfrm>
              <a:off x="0" y="-38100"/>
              <a:ext cx="1782240"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6" name="Google Shape;346;p21"/>
          <p:cNvGrpSpPr/>
          <p:nvPr/>
        </p:nvGrpSpPr>
        <p:grpSpPr>
          <a:xfrm>
            <a:off x="1771132" y="5579331"/>
            <a:ext cx="6766942" cy="3203449"/>
            <a:chOff x="0" y="-38100"/>
            <a:chExt cx="1782240" cy="843707"/>
          </a:xfrm>
        </p:grpSpPr>
        <p:sp>
          <p:nvSpPr>
            <p:cNvPr id="347" name="Google Shape;347;p21"/>
            <p:cNvSpPr/>
            <p:nvPr/>
          </p:nvSpPr>
          <p:spPr>
            <a:xfrm>
              <a:off x="0" y="0"/>
              <a:ext cx="1782240" cy="805607"/>
            </a:xfrm>
            <a:custGeom>
              <a:rect b="b" l="l" r="r" t="t"/>
              <a:pathLst>
                <a:path extrusionOk="0" h="805607" w="1782240">
                  <a:moveTo>
                    <a:pt x="0" y="0"/>
                  </a:moveTo>
                  <a:lnTo>
                    <a:pt x="1782240" y="0"/>
                  </a:lnTo>
                  <a:lnTo>
                    <a:pt x="1782240" y="805607"/>
                  </a:lnTo>
                  <a:lnTo>
                    <a:pt x="0" y="805607"/>
                  </a:lnTo>
                  <a:close/>
                </a:path>
              </a:pathLst>
            </a:custGeom>
            <a:solidFill>
              <a:srgbClr val="272B34"/>
            </a:solidFill>
            <a:ln cap="sq" cmpd="sng" w="190500">
              <a:solidFill>
                <a:srgbClr val="CEF004"/>
              </a:solidFill>
              <a:prstDash val="solid"/>
              <a:miter lim="8000"/>
              <a:headEnd len="sm" w="sm" type="none"/>
              <a:tailEnd len="sm" w="sm" type="none"/>
            </a:ln>
          </p:spPr>
        </p:sp>
        <p:sp>
          <p:nvSpPr>
            <p:cNvPr id="348" name="Google Shape;348;p21"/>
            <p:cNvSpPr txBox="1"/>
            <p:nvPr/>
          </p:nvSpPr>
          <p:spPr>
            <a:xfrm>
              <a:off x="0" y="-38100"/>
              <a:ext cx="1782240"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9" name="Google Shape;349;p21"/>
          <p:cNvGrpSpPr/>
          <p:nvPr/>
        </p:nvGrpSpPr>
        <p:grpSpPr>
          <a:xfrm>
            <a:off x="1771132" y="5579331"/>
            <a:ext cx="1851125" cy="3203449"/>
            <a:chOff x="0" y="-38100"/>
            <a:chExt cx="487539" cy="843707"/>
          </a:xfrm>
        </p:grpSpPr>
        <p:sp>
          <p:nvSpPr>
            <p:cNvPr id="350" name="Google Shape;350;p21"/>
            <p:cNvSpPr/>
            <p:nvPr/>
          </p:nvSpPr>
          <p:spPr>
            <a:xfrm>
              <a:off x="0" y="0"/>
              <a:ext cx="487539" cy="805607"/>
            </a:xfrm>
            <a:custGeom>
              <a:rect b="b" l="l" r="r" t="t"/>
              <a:pathLst>
                <a:path extrusionOk="0" h="805607" w="487539">
                  <a:moveTo>
                    <a:pt x="0" y="0"/>
                  </a:moveTo>
                  <a:lnTo>
                    <a:pt x="487539" y="0"/>
                  </a:lnTo>
                  <a:lnTo>
                    <a:pt x="487539" y="805607"/>
                  </a:lnTo>
                  <a:lnTo>
                    <a:pt x="0" y="805607"/>
                  </a:lnTo>
                  <a:close/>
                </a:path>
              </a:pathLst>
            </a:custGeom>
            <a:solidFill>
              <a:srgbClr val="FFFFFF"/>
            </a:solidFill>
            <a:ln cap="sq" cmpd="sng" w="190500">
              <a:solidFill>
                <a:srgbClr val="CEF004"/>
              </a:solidFill>
              <a:prstDash val="solid"/>
              <a:miter lim="8000"/>
              <a:headEnd len="sm" w="sm" type="none"/>
              <a:tailEnd len="sm" w="sm" type="none"/>
            </a:ln>
          </p:spPr>
        </p:sp>
        <p:sp>
          <p:nvSpPr>
            <p:cNvPr id="351" name="Google Shape;351;p21"/>
            <p:cNvSpPr txBox="1"/>
            <p:nvPr/>
          </p:nvSpPr>
          <p:spPr>
            <a:xfrm>
              <a:off x="0" y="-38100"/>
              <a:ext cx="487539"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2" name="Google Shape;352;p21"/>
          <p:cNvGrpSpPr/>
          <p:nvPr/>
        </p:nvGrpSpPr>
        <p:grpSpPr>
          <a:xfrm>
            <a:off x="1771132" y="1359559"/>
            <a:ext cx="1851125" cy="3203449"/>
            <a:chOff x="0" y="-38100"/>
            <a:chExt cx="487539" cy="843707"/>
          </a:xfrm>
        </p:grpSpPr>
        <p:sp>
          <p:nvSpPr>
            <p:cNvPr id="353" name="Google Shape;353;p21"/>
            <p:cNvSpPr/>
            <p:nvPr/>
          </p:nvSpPr>
          <p:spPr>
            <a:xfrm>
              <a:off x="0" y="0"/>
              <a:ext cx="487539" cy="805607"/>
            </a:xfrm>
            <a:custGeom>
              <a:rect b="b" l="l" r="r" t="t"/>
              <a:pathLst>
                <a:path extrusionOk="0" h="805607" w="487539">
                  <a:moveTo>
                    <a:pt x="0" y="0"/>
                  </a:moveTo>
                  <a:lnTo>
                    <a:pt x="487539" y="0"/>
                  </a:lnTo>
                  <a:lnTo>
                    <a:pt x="487539" y="805607"/>
                  </a:lnTo>
                  <a:lnTo>
                    <a:pt x="0" y="805607"/>
                  </a:lnTo>
                  <a:close/>
                </a:path>
              </a:pathLst>
            </a:custGeom>
            <a:solidFill>
              <a:srgbClr val="FFFFFF"/>
            </a:solidFill>
            <a:ln cap="sq" cmpd="sng" w="190500">
              <a:solidFill>
                <a:srgbClr val="CEF004"/>
              </a:solidFill>
              <a:prstDash val="solid"/>
              <a:miter lim="8000"/>
              <a:headEnd len="sm" w="sm" type="none"/>
              <a:tailEnd len="sm" w="sm" type="none"/>
            </a:ln>
          </p:spPr>
        </p:sp>
        <p:sp>
          <p:nvSpPr>
            <p:cNvPr id="354" name="Google Shape;354;p21"/>
            <p:cNvSpPr txBox="1"/>
            <p:nvPr/>
          </p:nvSpPr>
          <p:spPr>
            <a:xfrm>
              <a:off x="0" y="-38100"/>
              <a:ext cx="487539"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5" name="Google Shape;355;p21"/>
          <p:cNvGrpSpPr/>
          <p:nvPr/>
        </p:nvGrpSpPr>
        <p:grpSpPr>
          <a:xfrm>
            <a:off x="10058416" y="1359559"/>
            <a:ext cx="1851125" cy="3203449"/>
            <a:chOff x="0" y="-38100"/>
            <a:chExt cx="487539" cy="843707"/>
          </a:xfrm>
        </p:grpSpPr>
        <p:sp>
          <p:nvSpPr>
            <p:cNvPr id="356" name="Google Shape;356;p21"/>
            <p:cNvSpPr/>
            <p:nvPr/>
          </p:nvSpPr>
          <p:spPr>
            <a:xfrm>
              <a:off x="0" y="0"/>
              <a:ext cx="487539" cy="805607"/>
            </a:xfrm>
            <a:custGeom>
              <a:rect b="b" l="l" r="r" t="t"/>
              <a:pathLst>
                <a:path extrusionOk="0" h="805607" w="487539">
                  <a:moveTo>
                    <a:pt x="0" y="0"/>
                  </a:moveTo>
                  <a:lnTo>
                    <a:pt x="487539" y="0"/>
                  </a:lnTo>
                  <a:lnTo>
                    <a:pt x="487539" y="805607"/>
                  </a:lnTo>
                  <a:lnTo>
                    <a:pt x="0" y="805607"/>
                  </a:lnTo>
                  <a:close/>
                </a:path>
              </a:pathLst>
            </a:custGeom>
            <a:solidFill>
              <a:srgbClr val="FFFFFF"/>
            </a:solidFill>
            <a:ln cap="sq" cmpd="sng" w="190500">
              <a:solidFill>
                <a:srgbClr val="CEF004"/>
              </a:solidFill>
              <a:prstDash val="solid"/>
              <a:miter lim="8000"/>
              <a:headEnd len="sm" w="sm" type="none"/>
              <a:tailEnd len="sm" w="sm" type="none"/>
            </a:ln>
          </p:spPr>
        </p:sp>
        <p:sp>
          <p:nvSpPr>
            <p:cNvPr id="357" name="Google Shape;357;p21"/>
            <p:cNvSpPr txBox="1"/>
            <p:nvPr/>
          </p:nvSpPr>
          <p:spPr>
            <a:xfrm>
              <a:off x="0" y="-38100"/>
              <a:ext cx="487539"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8" name="Google Shape;358;p21"/>
          <p:cNvGrpSpPr/>
          <p:nvPr/>
        </p:nvGrpSpPr>
        <p:grpSpPr>
          <a:xfrm>
            <a:off x="10058416" y="5579331"/>
            <a:ext cx="6766942" cy="3203449"/>
            <a:chOff x="0" y="-38100"/>
            <a:chExt cx="1782240" cy="843707"/>
          </a:xfrm>
        </p:grpSpPr>
        <p:sp>
          <p:nvSpPr>
            <p:cNvPr id="359" name="Google Shape;359;p21"/>
            <p:cNvSpPr/>
            <p:nvPr/>
          </p:nvSpPr>
          <p:spPr>
            <a:xfrm>
              <a:off x="0" y="0"/>
              <a:ext cx="1782240" cy="805607"/>
            </a:xfrm>
            <a:custGeom>
              <a:rect b="b" l="l" r="r" t="t"/>
              <a:pathLst>
                <a:path extrusionOk="0" h="805607" w="1782240">
                  <a:moveTo>
                    <a:pt x="0" y="0"/>
                  </a:moveTo>
                  <a:lnTo>
                    <a:pt x="1782240" y="0"/>
                  </a:lnTo>
                  <a:lnTo>
                    <a:pt x="1782240" y="805607"/>
                  </a:lnTo>
                  <a:lnTo>
                    <a:pt x="0" y="805607"/>
                  </a:lnTo>
                  <a:close/>
                </a:path>
              </a:pathLst>
            </a:custGeom>
            <a:solidFill>
              <a:srgbClr val="272B34"/>
            </a:solidFill>
            <a:ln cap="sq" cmpd="sng" w="190500">
              <a:solidFill>
                <a:srgbClr val="CEF004"/>
              </a:solidFill>
              <a:prstDash val="solid"/>
              <a:miter lim="8000"/>
              <a:headEnd len="sm" w="sm" type="none"/>
              <a:tailEnd len="sm" w="sm" type="none"/>
            </a:ln>
          </p:spPr>
        </p:sp>
        <p:sp>
          <p:nvSpPr>
            <p:cNvPr id="360" name="Google Shape;360;p21"/>
            <p:cNvSpPr txBox="1"/>
            <p:nvPr/>
          </p:nvSpPr>
          <p:spPr>
            <a:xfrm>
              <a:off x="0" y="-38100"/>
              <a:ext cx="1782240"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p21"/>
          <p:cNvGrpSpPr/>
          <p:nvPr/>
        </p:nvGrpSpPr>
        <p:grpSpPr>
          <a:xfrm>
            <a:off x="10058416" y="5579331"/>
            <a:ext cx="1851125" cy="3203449"/>
            <a:chOff x="0" y="-38100"/>
            <a:chExt cx="487539" cy="843707"/>
          </a:xfrm>
        </p:grpSpPr>
        <p:sp>
          <p:nvSpPr>
            <p:cNvPr id="362" name="Google Shape;362;p21"/>
            <p:cNvSpPr/>
            <p:nvPr/>
          </p:nvSpPr>
          <p:spPr>
            <a:xfrm>
              <a:off x="0" y="0"/>
              <a:ext cx="487539" cy="805607"/>
            </a:xfrm>
            <a:custGeom>
              <a:rect b="b" l="l" r="r" t="t"/>
              <a:pathLst>
                <a:path extrusionOk="0" h="805607" w="487539">
                  <a:moveTo>
                    <a:pt x="0" y="0"/>
                  </a:moveTo>
                  <a:lnTo>
                    <a:pt x="487539" y="0"/>
                  </a:lnTo>
                  <a:lnTo>
                    <a:pt x="487539" y="805607"/>
                  </a:lnTo>
                  <a:lnTo>
                    <a:pt x="0" y="805607"/>
                  </a:lnTo>
                  <a:close/>
                </a:path>
              </a:pathLst>
            </a:custGeom>
            <a:solidFill>
              <a:srgbClr val="FFFFFF"/>
            </a:solidFill>
            <a:ln cap="sq" cmpd="sng" w="190500">
              <a:solidFill>
                <a:srgbClr val="CEF004"/>
              </a:solidFill>
              <a:prstDash val="solid"/>
              <a:miter lim="8000"/>
              <a:headEnd len="sm" w="sm" type="none"/>
              <a:tailEnd len="sm" w="sm" type="none"/>
            </a:ln>
          </p:spPr>
        </p:sp>
        <p:sp>
          <p:nvSpPr>
            <p:cNvPr id="363" name="Google Shape;363;p21"/>
            <p:cNvSpPr txBox="1"/>
            <p:nvPr/>
          </p:nvSpPr>
          <p:spPr>
            <a:xfrm>
              <a:off x="0" y="-38100"/>
              <a:ext cx="487539" cy="84370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4" name="Google Shape;364;p21"/>
          <p:cNvSpPr txBox="1"/>
          <p:nvPr/>
        </p:nvSpPr>
        <p:spPr>
          <a:xfrm>
            <a:off x="2269968" y="2509739"/>
            <a:ext cx="853454" cy="12096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272B34"/>
                </a:solidFill>
                <a:latin typeface="Archivo Black"/>
                <a:ea typeface="Archivo Black"/>
                <a:cs typeface="Archivo Black"/>
                <a:sym typeface="Archivo Black"/>
              </a:rPr>
              <a:t>S</a:t>
            </a:r>
            <a:endParaRPr/>
          </a:p>
        </p:txBody>
      </p:sp>
      <p:sp>
        <p:nvSpPr>
          <p:cNvPr id="365" name="Google Shape;365;p21"/>
          <p:cNvSpPr txBox="1"/>
          <p:nvPr/>
        </p:nvSpPr>
        <p:spPr>
          <a:xfrm>
            <a:off x="2212818" y="6777136"/>
            <a:ext cx="853454" cy="12096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272B34"/>
                </a:solidFill>
                <a:latin typeface="Archivo Black"/>
                <a:ea typeface="Archivo Black"/>
                <a:cs typeface="Archivo Black"/>
                <a:sym typeface="Archivo Black"/>
              </a:rPr>
              <a:t>O</a:t>
            </a:r>
            <a:endParaRPr/>
          </a:p>
        </p:txBody>
      </p:sp>
      <p:sp>
        <p:nvSpPr>
          <p:cNvPr id="366" name="Google Shape;366;p21"/>
          <p:cNvSpPr txBox="1"/>
          <p:nvPr/>
        </p:nvSpPr>
        <p:spPr>
          <a:xfrm>
            <a:off x="10443030" y="2509739"/>
            <a:ext cx="1043796" cy="12096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272B34"/>
                </a:solidFill>
                <a:latin typeface="Archivo Black"/>
                <a:ea typeface="Archivo Black"/>
                <a:cs typeface="Archivo Black"/>
                <a:sym typeface="Archivo Black"/>
              </a:rPr>
              <a:t>W</a:t>
            </a:r>
            <a:endParaRPr/>
          </a:p>
        </p:txBody>
      </p:sp>
      <p:sp>
        <p:nvSpPr>
          <p:cNvPr id="367" name="Google Shape;367;p21"/>
          <p:cNvSpPr txBox="1"/>
          <p:nvPr/>
        </p:nvSpPr>
        <p:spPr>
          <a:xfrm>
            <a:off x="10576380" y="6777136"/>
            <a:ext cx="1043796" cy="12096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272B34"/>
                </a:solidFill>
                <a:latin typeface="Archivo Black"/>
                <a:ea typeface="Archivo Black"/>
                <a:cs typeface="Archivo Black"/>
                <a:sym typeface="Archivo Black"/>
              </a:rPr>
              <a:t>T</a:t>
            </a:r>
            <a:endParaRPr/>
          </a:p>
        </p:txBody>
      </p:sp>
      <p:sp>
        <p:nvSpPr>
          <p:cNvPr id="368" name="Google Shape;368;p21"/>
          <p:cNvSpPr txBox="1"/>
          <p:nvPr/>
        </p:nvSpPr>
        <p:spPr>
          <a:xfrm>
            <a:off x="3953949" y="1852514"/>
            <a:ext cx="458412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STRENGTHS</a:t>
            </a:r>
            <a:endParaRPr/>
          </a:p>
        </p:txBody>
      </p:sp>
      <p:sp>
        <p:nvSpPr>
          <p:cNvPr id="369" name="Google Shape;369;p21"/>
          <p:cNvSpPr txBox="1"/>
          <p:nvPr/>
        </p:nvSpPr>
        <p:spPr>
          <a:xfrm>
            <a:off x="12242916" y="1921441"/>
            <a:ext cx="458412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WEAKNESSES</a:t>
            </a:r>
            <a:endParaRPr/>
          </a:p>
        </p:txBody>
      </p:sp>
      <p:sp>
        <p:nvSpPr>
          <p:cNvPr id="370" name="Google Shape;370;p21"/>
          <p:cNvSpPr txBox="1"/>
          <p:nvPr/>
        </p:nvSpPr>
        <p:spPr>
          <a:xfrm>
            <a:off x="3953949" y="6119911"/>
            <a:ext cx="458412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OPPORTUNITIES</a:t>
            </a:r>
            <a:endParaRPr/>
          </a:p>
        </p:txBody>
      </p:sp>
      <p:sp>
        <p:nvSpPr>
          <p:cNvPr id="371" name="Google Shape;371;p21"/>
          <p:cNvSpPr txBox="1"/>
          <p:nvPr/>
        </p:nvSpPr>
        <p:spPr>
          <a:xfrm>
            <a:off x="12242916" y="6119911"/>
            <a:ext cx="458412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THREATS</a:t>
            </a:r>
            <a:endParaRPr/>
          </a:p>
        </p:txBody>
      </p:sp>
      <p:sp>
        <p:nvSpPr>
          <p:cNvPr id="372" name="Google Shape;372;p21"/>
          <p:cNvSpPr txBox="1"/>
          <p:nvPr/>
        </p:nvSpPr>
        <p:spPr>
          <a:xfrm>
            <a:off x="3953949" y="2490368"/>
            <a:ext cx="3586117" cy="20726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What are you doing well? </a:t>
            </a:r>
            <a:endParaRPr/>
          </a:p>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sets you apart? What are your good qualities?</a:t>
            </a:r>
            <a:endParaRPr/>
          </a:p>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 </a:t>
            </a:r>
            <a:endParaRPr/>
          </a:p>
        </p:txBody>
      </p:sp>
      <p:sp>
        <p:nvSpPr>
          <p:cNvPr id="373" name="Google Shape;373;p21"/>
          <p:cNvSpPr txBox="1"/>
          <p:nvPr/>
        </p:nvSpPr>
        <p:spPr>
          <a:xfrm>
            <a:off x="3953949" y="6710140"/>
            <a:ext cx="3586117" cy="16535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What are your goals? </a:t>
            </a:r>
            <a:endParaRPr/>
          </a:p>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Are demands shifting? How can it be improved?</a:t>
            </a:r>
            <a:endParaRPr/>
          </a:p>
          <a:p>
            <a:pPr indent="0" lvl="0" marL="0" marR="0" rtl="0" algn="l">
              <a:lnSpc>
                <a:spcPct val="139958"/>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sp>
        <p:nvSpPr>
          <p:cNvPr id="374" name="Google Shape;374;p21"/>
          <p:cNvSpPr txBox="1"/>
          <p:nvPr/>
        </p:nvSpPr>
        <p:spPr>
          <a:xfrm>
            <a:off x="12242916" y="2490368"/>
            <a:ext cx="4303654" cy="16535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Where do you need to improve? </a:t>
            </a:r>
            <a:endParaRPr/>
          </a:p>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Are resources adequate? </a:t>
            </a:r>
            <a:endParaRPr/>
          </a:p>
          <a:p>
            <a:pPr indent="0" lvl="0" marL="0" marR="0" rtl="0" algn="l">
              <a:lnSpc>
                <a:spcPct val="139958"/>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sp>
        <p:nvSpPr>
          <p:cNvPr id="375" name="Google Shape;375;p21"/>
          <p:cNvSpPr txBox="1"/>
          <p:nvPr/>
        </p:nvSpPr>
        <p:spPr>
          <a:xfrm>
            <a:off x="12242916" y="6710140"/>
            <a:ext cx="3586117" cy="20726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What are the blockers you're facing? </a:t>
            </a:r>
            <a:endParaRPr/>
          </a:p>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are factors outside of your control?</a:t>
            </a:r>
            <a:endParaRPr/>
          </a:p>
          <a:p>
            <a:pPr indent="0" lvl="0" marL="0" marR="0" rtl="0" algn="l">
              <a:lnSpc>
                <a:spcPct val="139958"/>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cxnSp>
        <p:nvCxnSpPr>
          <p:cNvPr id="376" name="Google Shape;376;p21"/>
          <p:cNvCxnSpPr/>
          <p:nvPr/>
        </p:nvCxnSpPr>
        <p:spPr>
          <a:xfrm rot="10800000">
            <a:off x="167018" y="9870574"/>
            <a:ext cx="2529677" cy="0"/>
          </a:xfrm>
          <a:prstGeom prst="straightConnector1">
            <a:avLst/>
          </a:prstGeom>
          <a:noFill/>
          <a:ln cap="flat" cmpd="sng" w="95250">
            <a:solidFill>
              <a:srgbClr val="CEF004"/>
            </a:solidFill>
            <a:prstDash val="solid"/>
            <a:round/>
            <a:headEnd len="sm" w="sm" type="none"/>
            <a:tailEnd len="sm" w="sm" type="none"/>
          </a:ln>
        </p:spPr>
      </p:cxnSp>
      <p:pic>
        <p:nvPicPr>
          <p:cNvPr id="377" name="Google Shape;377;p21"/>
          <p:cNvPicPr preferRelativeResize="0"/>
          <p:nvPr/>
        </p:nvPicPr>
        <p:blipFill>
          <a:blip r:embed="rId4">
            <a:alphaModFix/>
          </a:blip>
          <a:stretch>
            <a:fillRect/>
          </a:stretch>
        </p:blipFill>
        <p:spPr>
          <a:xfrm>
            <a:off x="17171775" y="715773"/>
            <a:ext cx="670775" cy="6768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p22"/>
          <p:cNvPicPr preferRelativeResize="0"/>
          <p:nvPr/>
        </p:nvPicPr>
        <p:blipFill>
          <a:blip r:embed="rId3">
            <a:alphaModFix/>
          </a:blip>
          <a:stretch>
            <a:fillRect/>
          </a:stretch>
        </p:blipFill>
        <p:spPr>
          <a:xfrm>
            <a:off x="-1691690" y="-4507112"/>
            <a:ext cx="26753623" cy="26061264"/>
          </a:xfrm>
          <a:prstGeom prst="rect">
            <a:avLst/>
          </a:prstGeom>
          <a:noFill/>
          <a:ln>
            <a:noFill/>
          </a:ln>
        </p:spPr>
      </p:pic>
      <p:grpSp>
        <p:nvGrpSpPr>
          <p:cNvPr id="383" name="Google Shape;383;p22"/>
          <p:cNvGrpSpPr/>
          <p:nvPr/>
        </p:nvGrpSpPr>
        <p:grpSpPr>
          <a:xfrm>
            <a:off x="0" y="0"/>
            <a:ext cx="18288000" cy="10287000"/>
            <a:chOff x="0" y="0"/>
            <a:chExt cx="4816593" cy="2709333"/>
          </a:xfrm>
        </p:grpSpPr>
        <p:sp>
          <p:nvSpPr>
            <p:cNvPr id="384" name="Google Shape;384;p22"/>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385" name="Google Shape;385;p22"/>
            <p:cNvSpPr txBox="1"/>
            <p:nvPr/>
          </p:nvSpPr>
          <p:spPr>
            <a:xfrm>
              <a:off x="0" y="219075"/>
              <a:ext cx="4816593" cy="2490258"/>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86" name="Google Shape;386;p22"/>
          <p:cNvPicPr preferRelativeResize="0"/>
          <p:nvPr/>
        </p:nvPicPr>
        <p:blipFill>
          <a:blip r:embed="rId4">
            <a:alphaModFix/>
          </a:blip>
          <a:stretch>
            <a:fillRect/>
          </a:stretch>
        </p:blipFill>
        <p:spPr>
          <a:xfrm>
            <a:off x="1110550" y="2605650"/>
            <a:ext cx="3520643" cy="4843950"/>
          </a:xfrm>
          <a:prstGeom prst="rect">
            <a:avLst/>
          </a:prstGeom>
          <a:noFill/>
          <a:ln>
            <a:noFill/>
          </a:ln>
        </p:spPr>
      </p:pic>
      <p:pic>
        <p:nvPicPr>
          <p:cNvPr id="387" name="Google Shape;387;p22"/>
          <p:cNvPicPr preferRelativeResize="0"/>
          <p:nvPr/>
        </p:nvPicPr>
        <p:blipFill>
          <a:blip r:embed="rId5">
            <a:alphaModFix/>
          </a:blip>
          <a:stretch>
            <a:fillRect/>
          </a:stretch>
        </p:blipFill>
        <p:spPr>
          <a:xfrm>
            <a:off x="6963125" y="2605650"/>
            <a:ext cx="3520650" cy="4852457"/>
          </a:xfrm>
          <a:prstGeom prst="rect">
            <a:avLst/>
          </a:prstGeom>
          <a:noFill/>
          <a:ln>
            <a:noFill/>
          </a:ln>
        </p:spPr>
      </p:pic>
      <p:pic>
        <p:nvPicPr>
          <p:cNvPr id="388" name="Google Shape;388;p22"/>
          <p:cNvPicPr preferRelativeResize="0"/>
          <p:nvPr/>
        </p:nvPicPr>
        <p:blipFill>
          <a:blip r:embed="rId6">
            <a:alphaModFix/>
          </a:blip>
          <a:stretch>
            <a:fillRect/>
          </a:stretch>
        </p:blipFill>
        <p:spPr>
          <a:xfrm>
            <a:off x="12815700" y="2722150"/>
            <a:ext cx="3520650" cy="4850136"/>
          </a:xfrm>
          <a:prstGeom prst="rect">
            <a:avLst/>
          </a:prstGeom>
          <a:noFill/>
          <a:ln>
            <a:noFill/>
          </a:ln>
        </p:spPr>
      </p:pic>
      <p:cxnSp>
        <p:nvCxnSpPr>
          <p:cNvPr id="389" name="Google Shape;389;p22"/>
          <p:cNvCxnSpPr/>
          <p:nvPr/>
        </p:nvCxnSpPr>
        <p:spPr>
          <a:xfrm rot="10800000">
            <a:off x="4509215" y="9635550"/>
            <a:ext cx="2529677" cy="0"/>
          </a:xfrm>
          <a:prstGeom prst="straightConnector1">
            <a:avLst/>
          </a:prstGeom>
          <a:noFill/>
          <a:ln cap="flat" cmpd="sng" w="95250">
            <a:solidFill>
              <a:srgbClr val="272B34"/>
            </a:solidFill>
            <a:prstDash val="solid"/>
            <a:round/>
            <a:headEnd len="sm" w="sm" type="none"/>
            <a:tailEnd len="sm" w="sm" type="none"/>
          </a:ln>
        </p:spPr>
      </p:cxnSp>
      <p:sp>
        <p:nvSpPr>
          <p:cNvPr id="390" name="Google Shape;390;p22"/>
          <p:cNvSpPr txBox="1"/>
          <p:nvPr/>
        </p:nvSpPr>
        <p:spPr>
          <a:xfrm>
            <a:off x="7080806" y="7808487"/>
            <a:ext cx="330607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272B34"/>
                </a:solidFill>
                <a:latin typeface="Archivo Black"/>
                <a:ea typeface="Archivo Black"/>
                <a:cs typeface="Archivo Black"/>
                <a:sym typeface="Archivo Black"/>
              </a:rPr>
              <a:t>CLIENT NAME</a:t>
            </a:r>
            <a:endParaRPr/>
          </a:p>
        </p:txBody>
      </p:sp>
      <p:sp>
        <p:nvSpPr>
          <p:cNvPr id="391" name="Google Shape;391;p22"/>
          <p:cNvSpPr txBox="1"/>
          <p:nvPr/>
        </p:nvSpPr>
        <p:spPr>
          <a:xfrm>
            <a:off x="7080806" y="8442960"/>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392" name="Google Shape;392;p22"/>
          <p:cNvSpPr txBox="1"/>
          <p:nvPr/>
        </p:nvSpPr>
        <p:spPr>
          <a:xfrm>
            <a:off x="1203142" y="7808487"/>
            <a:ext cx="330607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272B34"/>
                </a:solidFill>
                <a:latin typeface="Archivo Black"/>
                <a:ea typeface="Archivo Black"/>
                <a:cs typeface="Archivo Black"/>
                <a:sym typeface="Archivo Black"/>
              </a:rPr>
              <a:t>CLIENT NAME</a:t>
            </a:r>
            <a:endParaRPr/>
          </a:p>
        </p:txBody>
      </p:sp>
      <p:sp>
        <p:nvSpPr>
          <p:cNvPr id="393" name="Google Shape;393;p22"/>
          <p:cNvSpPr txBox="1"/>
          <p:nvPr/>
        </p:nvSpPr>
        <p:spPr>
          <a:xfrm>
            <a:off x="1203142" y="8442960"/>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394" name="Google Shape;394;p22"/>
          <p:cNvSpPr txBox="1"/>
          <p:nvPr/>
        </p:nvSpPr>
        <p:spPr>
          <a:xfrm>
            <a:off x="12958470" y="7808487"/>
            <a:ext cx="330607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272B34"/>
                </a:solidFill>
                <a:latin typeface="Archivo Black"/>
                <a:ea typeface="Archivo Black"/>
                <a:cs typeface="Archivo Black"/>
                <a:sym typeface="Archivo Black"/>
              </a:rPr>
              <a:t>CLIENT NAME</a:t>
            </a:r>
            <a:endParaRPr/>
          </a:p>
        </p:txBody>
      </p:sp>
      <p:sp>
        <p:nvSpPr>
          <p:cNvPr id="395" name="Google Shape;395;p22"/>
          <p:cNvSpPr txBox="1"/>
          <p:nvPr/>
        </p:nvSpPr>
        <p:spPr>
          <a:xfrm>
            <a:off x="12958470" y="8442960"/>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396" name="Google Shape;396;p22"/>
          <p:cNvSpPr txBox="1"/>
          <p:nvPr/>
        </p:nvSpPr>
        <p:spPr>
          <a:xfrm>
            <a:off x="1203142" y="1298675"/>
            <a:ext cx="7717672"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TESTIMONIALS</a:t>
            </a:r>
            <a:endParaRPr/>
          </a:p>
        </p:txBody>
      </p:sp>
      <p:pic>
        <p:nvPicPr>
          <p:cNvPr id="397" name="Google Shape;397;p22"/>
          <p:cNvPicPr preferRelativeResize="0"/>
          <p:nvPr/>
        </p:nvPicPr>
        <p:blipFill>
          <a:blip r:embed="rId7">
            <a:alphaModFix/>
          </a:blip>
          <a:stretch>
            <a:fillRect/>
          </a:stretch>
        </p:blipFill>
        <p:spPr>
          <a:xfrm>
            <a:off x="14698945" y="1099186"/>
            <a:ext cx="1565600" cy="828489"/>
          </a:xfrm>
          <a:prstGeom prst="rect">
            <a:avLst/>
          </a:prstGeom>
          <a:noFill/>
          <a:ln>
            <a:noFill/>
          </a:ln>
        </p:spPr>
      </p:pic>
      <p:pic>
        <p:nvPicPr>
          <p:cNvPr id="398" name="Google Shape;398;p22"/>
          <p:cNvPicPr preferRelativeResize="0"/>
          <p:nvPr/>
        </p:nvPicPr>
        <p:blipFill>
          <a:blip r:embed="rId8">
            <a:alphaModFix/>
          </a:blip>
          <a:stretch>
            <a:fillRect/>
          </a:stretch>
        </p:blipFill>
        <p:spPr>
          <a:xfrm>
            <a:off x="9853121" y="3202252"/>
            <a:ext cx="630650" cy="6367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402" name="Shape 402"/>
        <p:cNvGrpSpPr/>
        <p:nvPr/>
      </p:nvGrpSpPr>
      <p:grpSpPr>
        <a:xfrm>
          <a:off x="0" y="0"/>
          <a:ext cx="0" cy="0"/>
          <a:chOff x="0" y="0"/>
          <a:chExt cx="0" cy="0"/>
        </a:xfrm>
      </p:grpSpPr>
      <p:pic>
        <p:nvPicPr>
          <p:cNvPr id="403" name="Google Shape;403;p23"/>
          <p:cNvPicPr preferRelativeResize="0"/>
          <p:nvPr/>
        </p:nvPicPr>
        <p:blipFill>
          <a:blip r:embed="rId3">
            <a:alphaModFix/>
          </a:blip>
          <a:stretch>
            <a:fillRect/>
          </a:stretch>
        </p:blipFill>
        <p:spPr>
          <a:xfrm>
            <a:off x="-12942012" y="-22882850"/>
            <a:ext cx="35561426" cy="35509375"/>
          </a:xfrm>
          <a:prstGeom prst="rect">
            <a:avLst/>
          </a:prstGeom>
          <a:noFill/>
          <a:ln>
            <a:noFill/>
          </a:ln>
        </p:spPr>
      </p:pic>
      <p:pic>
        <p:nvPicPr>
          <p:cNvPr id="404" name="Google Shape;404;p23"/>
          <p:cNvPicPr preferRelativeResize="0"/>
          <p:nvPr/>
        </p:nvPicPr>
        <p:blipFill>
          <a:blip r:embed="rId4">
            <a:alphaModFix/>
          </a:blip>
          <a:stretch>
            <a:fillRect/>
          </a:stretch>
        </p:blipFill>
        <p:spPr>
          <a:xfrm>
            <a:off x="9582875" y="1013325"/>
            <a:ext cx="9692250" cy="9937926"/>
          </a:xfrm>
          <a:prstGeom prst="rect">
            <a:avLst/>
          </a:prstGeom>
          <a:noFill/>
          <a:ln>
            <a:noFill/>
          </a:ln>
        </p:spPr>
      </p:pic>
      <p:grpSp>
        <p:nvGrpSpPr>
          <p:cNvPr id="405" name="Google Shape;405;p23"/>
          <p:cNvGrpSpPr/>
          <p:nvPr/>
        </p:nvGrpSpPr>
        <p:grpSpPr>
          <a:xfrm>
            <a:off x="-2245213" y="-144661"/>
            <a:ext cx="11389213" cy="8710808"/>
            <a:chOff x="0" y="-38100"/>
            <a:chExt cx="2999628" cy="2294205"/>
          </a:xfrm>
        </p:grpSpPr>
        <p:sp>
          <p:nvSpPr>
            <p:cNvPr id="406" name="Google Shape;406;p23"/>
            <p:cNvSpPr/>
            <p:nvPr/>
          </p:nvSpPr>
          <p:spPr>
            <a:xfrm>
              <a:off x="0" y="0"/>
              <a:ext cx="2999628" cy="2256105"/>
            </a:xfrm>
            <a:custGeom>
              <a:rect b="b" l="l" r="r" t="t"/>
              <a:pathLst>
                <a:path extrusionOk="0" h="2256105" w="2999628">
                  <a:moveTo>
                    <a:pt x="0" y="0"/>
                  </a:moveTo>
                  <a:lnTo>
                    <a:pt x="2999628" y="0"/>
                  </a:lnTo>
                  <a:lnTo>
                    <a:pt x="2999628" y="2256105"/>
                  </a:lnTo>
                  <a:lnTo>
                    <a:pt x="0" y="2256105"/>
                  </a:lnTo>
                  <a:close/>
                </a:path>
              </a:pathLst>
            </a:custGeom>
            <a:solidFill>
              <a:srgbClr val="272B34"/>
            </a:solidFill>
            <a:ln>
              <a:noFill/>
            </a:ln>
          </p:spPr>
        </p:sp>
        <p:sp>
          <p:nvSpPr>
            <p:cNvPr id="407" name="Google Shape;407;p23"/>
            <p:cNvSpPr txBox="1"/>
            <p:nvPr/>
          </p:nvSpPr>
          <p:spPr>
            <a:xfrm>
              <a:off x="0" y="-38100"/>
              <a:ext cx="2999628" cy="229420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8" name="Google Shape;408;p23"/>
          <p:cNvGrpSpPr/>
          <p:nvPr/>
        </p:nvGrpSpPr>
        <p:grpSpPr>
          <a:xfrm rot="-7531087">
            <a:off x="6996647" y="7736413"/>
            <a:ext cx="1235934" cy="1251169"/>
            <a:chOff x="0" y="68577"/>
            <a:chExt cx="1647912" cy="1668225"/>
          </a:xfrm>
        </p:grpSpPr>
        <p:cxnSp>
          <p:nvCxnSpPr>
            <p:cNvPr id="409" name="Google Shape;409;p23"/>
            <p:cNvCxnSpPr/>
            <p:nvPr/>
          </p:nvCxnSpPr>
          <p:spPr>
            <a:xfrm>
              <a:off x="0" y="68577"/>
              <a:ext cx="1647912" cy="0"/>
            </a:xfrm>
            <a:prstGeom prst="straightConnector1">
              <a:avLst/>
            </a:prstGeom>
            <a:noFill/>
            <a:ln cap="flat" cmpd="sng" w="137150">
              <a:solidFill>
                <a:srgbClr val="CEF004"/>
              </a:solidFill>
              <a:prstDash val="solid"/>
              <a:round/>
              <a:headEnd len="sm" w="sm" type="none"/>
              <a:tailEnd len="sm" w="sm" type="none"/>
            </a:ln>
          </p:spPr>
        </p:cxnSp>
        <p:cxnSp>
          <p:nvCxnSpPr>
            <p:cNvPr id="410" name="Google Shape;410;p23"/>
            <p:cNvCxnSpPr/>
            <p:nvPr/>
          </p:nvCxnSpPr>
          <p:spPr>
            <a:xfrm>
              <a:off x="0" y="485633"/>
              <a:ext cx="1647912" cy="0"/>
            </a:xfrm>
            <a:prstGeom prst="straightConnector1">
              <a:avLst/>
            </a:prstGeom>
            <a:noFill/>
            <a:ln cap="flat" cmpd="sng" w="137150">
              <a:solidFill>
                <a:srgbClr val="CEF004"/>
              </a:solidFill>
              <a:prstDash val="solid"/>
              <a:round/>
              <a:headEnd len="sm" w="sm" type="none"/>
              <a:tailEnd len="sm" w="sm" type="none"/>
            </a:ln>
          </p:spPr>
        </p:cxnSp>
        <p:cxnSp>
          <p:nvCxnSpPr>
            <p:cNvPr id="411" name="Google Shape;411;p23"/>
            <p:cNvCxnSpPr/>
            <p:nvPr/>
          </p:nvCxnSpPr>
          <p:spPr>
            <a:xfrm>
              <a:off x="0" y="902690"/>
              <a:ext cx="1647912" cy="0"/>
            </a:xfrm>
            <a:prstGeom prst="straightConnector1">
              <a:avLst/>
            </a:prstGeom>
            <a:noFill/>
            <a:ln cap="flat" cmpd="sng" w="137150">
              <a:solidFill>
                <a:srgbClr val="CEF004"/>
              </a:solidFill>
              <a:prstDash val="solid"/>
              <a:round/>
              <a:headEnd len="sm" w="sm" type="none"/>
              <a:tailEnd len="sm" w="sm" type="none"/>
            </a:ln>
          </p:spPr>
        </p:cxnSp>
        <p:cxnSp>
          <p:nvCxnSpPr>
            <p:cNvPr id="412" name="Google Shape;412;p23"/>
            <p:cNvCxnSpPr/>
            <p:nvPr/>
          </p:nvCxnSpPr>
          <p:spPr>
            <a:xfrm>
              <a:off x="0" y="1319746"/>
              <a:ext cx="1647912" cy="0"/>
            </a:xfrm>
            <a:prstGeom prst="straightConnector1">
              <a:avLst/>
            </a:prstGeom>
            <a:noFill/>
            <a:ln cap="flat" cmpd="sng" w="137150">
              <a:solidFill>
                <a:srgbClr val="CEF004"/>
              </a:solidFill>
              <a:prstDash val="solid"/>
              <a:round/>
              <a:headEnd len="sm" w="sm" type="none"/>
              <a:tailEnd len="sm" w="sm" type="none"/>
            </a:ln>
          </p:spPr>
        </p:cxnSp>
        <p:cxnSp>
          <p:nvCxnSpPr>
            <p:cNvPr id="413" name="Google Shape;413;p23"/>
            <p:cNvCxnSpPr/>
            <p:nvPr/>
          </p:nvCxnSpPr>
          <p:spPr>
            <a:xfrm>
              <a:off x="0" y="1736802"/>
              <a:ext cx="1647912" cy="0"/>
            </a:xfrm>
            <a:prstGeom prst="straightConnector1">
              <a:avLst/>
            </a:prstGeom>
            <a:noFill/>
            <a:ln cap="flat" cmpd="sng" w="137150">
              <a:solidFill>
                <a:srgbClr val="CEF004"/>
              </a:solidFill>
              <a:prstDash val="solid"/>
              <a:round/>
              <a:headEnd len="sm" w="sm" type="none"/>
              <a:tailEnd len="sm" w="sm" type="none"/>
            </a:ln>
          </p:spPr>
        </p:cxnSp>
      </p:grpSp>
      <p:cxnSp>
        <p:nvCxnSpPr>
          <p:cNvPr id="414" name="Google Shape;414;p23"/>
          <p:cNvCxnSpPr/>
          <p:nvPr/>
        </p:nvCxnSpPr>
        <p:spPr>
          <a:xfrm rot="10800000">
            <a:off x="1091274" y="9305925"/>
            <a:ext cx="2529677" cy="0"/>
          </a:xfrm>
          <a:prstGeom prst="straightConnector1">
            <a:avLst/>
          </a:prstGeom>
          <a:noFill/>
          <a:ln cap="flat" cmpd="sng" w="95250">
            <a:solidFill>
              <a:srgbClr val="FFFFFF"/>
            </a:solidFill>
            <a:prstDash val="solid"/>
            <a:round/>
            <a:headEnd len="sm" w="sm" type="none"/>
            <a:tailEnd len="sm" w="sm" type="none"/>
          </a:ln>
        </p:spPr>
      </p:cxnSp>
      <p:sp>
        <p:nvSpPr>
          <p:cNvPr id="415" name="Google Shape;415;p23"/>
          <p:cNvSpPr txBox="1"/>
          <p:nvPr/>
        </p:nvSpPr>
        <p:spPr>
          <a:xfrm>
            <a:off x="1028700" y="1298592"/>
            <a:ext cx="5184502"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ABOUT US</a:t>
            </a:r>
            <a:endParaRPr/>
          </a:p>
        </p:txBody>
      </p:sp>
      <p:sp>
        <p:nvSpPr>
          <p:cNvPr id="416" name="Google Shape;416;p23"/>
          <p:cNvSpPr txBox="1"/>
          <p:nvPr/>
        </p:nvSpPr>
        <p:spPr>
          <a:xfrm>
            <a:off x="1028700" y="2506979"/>
            <a:ext cx="5676000" cy="5042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We are a team of passionate individuals dedicated to providing exceptional service and creating memorable experiences for our clients. With a commitment to excellence and a focus on innovation, we strive to exceed expectations and deliver top-notch results. Our goal is to build lasting relationships with our clients and make a positive impact in everything we do. Thank you for choosing us to be a part of your journey.</a:t>
            </a:r>
            <a:endParaRPr/>
          </a:p>
        </p:txBody>
      </p:sp>
      <p:pic>
        <p:nvPicPr>
          <p:cNvPr id="417" name="Google Shape;417;p23"/>
          <p:cNvPicPr preferRelativeResize="0"/>
          <p:nvPr/>
        </p:nvPicPr>
        <p:blipFill>
          <a:blip r:embed="rId5">
            <a:alphaModFix/>
          </a:blip>
          <a:stretch>
            <a:fillRect/>
          </a:stretch>
        </p:blipFill>
        <p:spPr>
          <a:xfrm>
            <a:off x="7554070" y="758948"/>
            <a:ext cx="842075" cy="84817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grpSp>
        <p:nvGrpSpPr>
          <p:cNvPr id="422" name="Google Shape;422;p24"/>
          <p:cNvGrpSpPr/>
          <p:nvPr/>
        </p:nvGrpSpPr>
        <p:grpSpPr>
          <a:xfrm>
            <a:off x="0" y="0"/>
            <a:ext cx="18288000" cy="10287000"/>
            <a:chOff x="0" y="0"/>
            <a:chExt cx="4816593" cy="2709333"/>
          </a:xfrm>
        </p:grpSpPr>
        <p:sp>
          <p:nvSpPr>
            <p:cNvPr id="423" name="Google Shape;423;p2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424" name="Google Shape;424;p24"/>
            <p:cNvSpPr txBox="1"/>
            <p:nvPr/>
          </p:nvSpPr>
          <p:spPr>
            <a:xfrm>
              <a:off x="0" y="123825"/>
              <a:ext cx="4816593" cy="2585508"/>
            </a:xfrm>
            <a:prstGeom prst="rect">
              <a:avLst/>
            </a:prstGeom>
            <a:noFill/>
            <a:ln>
              <a:noFill/>
            </a:ln>
          </p:spPr>
          <p:txBody>
            <a:bodyPr anchorCtr="0" anchor="ctr" bIns="50800" lIns="50800" spcFirstLastPara="1" rIns="50800" wrap="square" tIns="50800">
              <a:noAutofit/>
            </a:bodyPr>
            <a:lstStyle/>
            <a:p>
              <a:pPr indent="0" lvl="0" marL="0" marR="0" rtl="0" algn="l">
                <a:lnSpc>
                  <a:spcPct val="388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25" name="Google Shape;425;p24"/>
          <p:cNvPicPr preferRelativeResize="0"/>
          <p:nvPr/>
        </p:nvPicPr>
        <p:blipFill>
          <a:blip r:embed="rId3">
            <a:alphaModFix/>
          </a:blip>
          <a:stretch>
            <a:fillRect/>
          </a:stretch>
        </p:blipFill>
        <p:spPr>
          <a:xfrm>
            <a:off x="-614575" y="-542283"/>
            <a:ext cx="26126899" cy="25463531"/>
          </a:xfrm>
          <a:prstGeom prst="rect">
            <a:avLst/>
          </a:prstGeom>
          <a:noFill/>
          <a:ln>
            <a:noFill/>
          </a:ln>
        </p:spPr>
      </p:pic>
      <p:pic>
        <p:nvPicPr>
          <p:cNvPr id="426" name="Google Shape;426;p24"/>
          <p:cNvPicPr preferRelativeResize="0"/>
          <p:nvPr/>
        </p:nvPicPr>
        <p:blipFill>
          <a:blip r:embed="rId4">
            <a:alphaModFix/>
          </a:blip>
          <a:stretch>
            <a:fillRect/>
          </a:stretch>
        </p:blipFill>
        <p:spPr>
          <a:xfrm>
            <a:off x="-226250" y="-140925"/>
            <a:ext cx="9070073" cy="10658849"/>
          </a:xfrm>
          <a:prstGeom prst="rect">
            <a:avLst/>
          </a:prstGeom>
          <a:noFill/>
          <a:ln>
            <a:noFill/>
          </a:ln>
        </p:spPr>
      </p:pic>
      <p:grpSp>
        <p:nvGrpSpPr>
          <p:cNvPr id="427" name="Google Shape;427;p24"/>
          <p:cNvGrpSpPr/>
          <p:nvPr/>
        </p:nvGrpSpPr>
        <p:grpSpPr>
          <a:xfrm>
            <a:off x="9414276" y="884039"/>
            <a:ext cx="7845024" cy="8374261"/>
            <a:chOff x="0" y="-38100"/>
            <a:chExt cx="2066179" cy="2205567"/>
          </a:xfrm>
        </p:grpSpPr>
        <p:sp>
          <p:nvSpPr>
            <p:cNvPr id="428" name="Google Shape;428;p24"/>
            <p:cNvSpPr/>
            <p:nvPr/>
          </p:nvSpPr>
          <p:spPr>
            <a:xfrm>
              <a:off x="0" y="0"/>
              <a:ext cx="2066179" cy="2167467"/>
            </a:xfrm>
            <a:custGeom>
              <a:rect b="b" l="l" r="r" t="t"/>
              <a:pathLst>
                <a:path extrusionOk="0" h="2167467" w="2066179">
                  <a:moveTo>
                    <a:pt x="0" y="0"/>
                  </a:moveTo>
                  <a:lnTo>
                    <a:pt x="2066179" y="0"/>
                  </a:lnTo>
                  <a:lnTo>
                    <a:pt x="2066179" y="2167467"/>
                  </a:lnTo>
                  <a:lnTo>
                    <a:pt x="0" y="2167467"/>
                  </a:lnTo>
                  <a:close/>
                </a:path>
              </a:pathLst>
            </a:custGeom>
            <a:solidFill>
              <a:srgbClr val="CEF004"/>
            </a:solidFill>
            <a:ln>
              <a:noFill/>
            </a:ln>
          </p:spPr>
        </p:sp>
        <p:sp>
          <p:nvSpPr>
            <p:cNvPr id="429" name="Google Shape;429;p24"/>
            <p:cNvSpPr txBox="1"/>
            <p:nvPr/>
          </p:nvSpPr>
          <p:spPr>
            <a:xfrm>
              <a:off x="0" y="-38100"/>
              <a:ext cx="2066179"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0" name="Google Shape;430;p24"/>
          <p:cNvSpPr txBox="1"/>
          <p:nvPr/>
        </p:nvSpPr>
        <p:spPr>
          <a:xfrm>
            <a:off x="9855586" y="3232122"/>
            <a:ext cx="6751500" cy="5467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Our history is a tapestry woven with threads of triumph and tribulation, of moments that shaped our identity and heritage. </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It is a narrative of resilience, innovation, and progress passed down from generation to generation.   Our history is a testament to the courage and wisdom of those who came before us, paving the way for the world we inhabit today. As we look back on the chapters of our past, we honor the struggles and achievements that have brought.</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p:txBody>
      </p:sp>
      <p:cxnSp>
        <p:nvCxnSpPr>
          <p:cNvPr id="431" name="Google Shape;431;p24"/>
          <p:cNvCxnSpPr/>
          <p:nvPr/>
        </p:nvCxnSpPr>
        <p:spPr>
          <a:xfrm rot="10800000">
            <a:off x="9635103" y="1375599"/>
            <a:ext cx="2529677" cy="0"/>
          </a:xfrm>
          <a:prstGeom prst="straightConnector1">
            <a:avLst/>
          </a:prstGeom>
          <a:noFill/>
          <a:ln cap="flat" cmpd="sng" w="95250">
            <a:solidFill>
              <a:srgbClr val="363A45"/>
            </a:solidFill>
            <a:prstDash val="solid"/>
            <a:round/>
            <a:headEnd len="sm" w="sm" type="none"/>
            <a:tailEnd len="sm" w="sm" type="none"/>
          </a:ln>
        </p:spPr>
      </p:cxnSp>
      <p:grpSp>
        <p:nvGrpSpPr>
          <p:cNvPr id="432" name="Google Shape;432;p24"/>
          <p:cNvGrpSpPr/>
          <p:nvPr/>
        </p:nvGrpSpPr>
        <p:grpSpPr>
          <a:xfrm rot="-7867489">
            <a:off x="-753138" y="473458"/>
            <a:ext cx="3563676" cy="1251169"/>
            <a:chOff x="0" y="68577"/>
            <a:chExt cx="4751569" cy="1668225"/>
          </a:xfrm>
        </p:grpSpPr>
        <p:cxnSp>
          <p:nvCxnSpPr>
            <p:cNvPr id="433" name="Google Shape;433;p24"/>
            <p:cNvCxnSpPr/>
            <p:nvPr/>
          </p:nvCxnSpPr>
          <p:spPr>
            <a:xfrm>
              <a:off x="0" y="68577"/>
              <a:ext cx="4751569" cy="0"/>
            </a:xfrm>
            <a:prstGeom prst="straightConnector1">
              <a:avLst/>
            </a:prstGeom>
            <a:noFill/>
            <a:ln cap="flat" cmpd="sng" w="137150">
              <a:solidFill>
                <a:srgbClr val="CEF004"/>
              </a:solidFill>
              <a:prstDash val="solid"/>
              <a:round/>
              <a:headEnd len="sm" w="sm" type="none"/>
              <a:tailEnd len="sm" w="sm" type="none"/>
            </a:ln>
          </p:spPr>
        </p:cxnSp>
        <p:cxnSp>
          <p:nvCxnSpPr>
            <p:cNvPr id="434" name="Google Shape;434;p24"/>
            <p:cNvCxnSpPr/>
            <p:nvPr/>
          </p:nvCxnSpPr>
          <p:spPr>
            <a:xfrm>
              <a:off x="0" y="485633"/>
              <a:ext cx="4751569" cy="0"/>
            </a:xfrm>
            <a:prstGeom prst="straightConnector1">
              <a:avLst/>
            </a:prstGeom>
            <a:noFill/>
            <a:ln cap="flat" cmpd="sng" w="137150">
              <a:solidFill>
                <a:srgbClr val="CEF004"/>
              </a:solidFill>
              <a:prstDash val="solid"/>
              <a:round/>
              <a:headEnd len="sm" w="sm" type="none"/>
              <a:tailEnd len="sm" w="sm" type="none"/>
            </a:ln>
          </p:spPr>
        </p:cxnSp>
        <p:cxnSp>
          <p:nvCxnSpPr>
            <p:cNvPr id="435" name="Google Shape;435;p24"/>
            <p:cNvCxnSpPr/>
            <p:nvPr/>
          </p:nvCxnSpPr>
          <p:spPr>
            <a:xfrm>
              <a:off x="0" y="902690"/>
              <a:ext cx="4751569" cy="0"/>
            </a:xfrm>
            <a:prstGeom prst="straightConnector1">
              <a:avLst/>
            </a:prstGeom>
            <a:noFill/>
            <a:ln cap="flat" cmpd="sng" w="137150">
              <a:solidFill>
                <a:srgbClr val="CEF004"/>
              </a:solidFill>
              <a:prstDash val="solid"/>
              <a:round/>
              <a:headEnd len="sm" w="sm" type="none"/>
              <a:tailEnd len="sm" w="sm" type="none"/>
            </a:ln>
          </p:spPr>
        </p:cxnSp>
        <p:cxnSp>
          <p:nvCxnSpPr>
            <p:cNvPr id="436" name="Google Shape;436;p24"/>
            <p:cNvCxnSpPr/>
            <p:nvPr/>
          </p:nvCxnSpPr>
          <p:spPr>
            <a:xfrm>
              <a:off x="0" y="1319746"/>
              <a:ext cx="4751569" cy="0"/>
            </a:xfrm>
            <a:prstGeom prst="straightConnector1">
              <a:avLst/>
            </a:prstGeom>
            <a:noFill/>
            <a:ln cap="flat" cmpd="sng" w="137150">
              <a:solidFill>
                <a:srgbClr val="CEF004"/>
              </a:solidFill>
              <a:prstDash val="solid"/>
              <a:round/>
              <a:headEnd len="sm" w="sm" type="none"/>
              <a:tailEnd len="sm" w="sm" type="none"/>
            </a:ln>
          </p:spPr>
        </p:cxnSp>
        <p:cxnSp>
          <p:nvCxnSpPr>
            <p:cNvPr id="437" name="Google Shape;437;p24"/>
            <p:cNvCxnSpPr/>
            <p:nvPr/>
          </p:nvCxnSpPr>
          <p:spPr>
            <a:xfrm>
              <a:off x="0" y="1736802"/>
              <a:ext cx="4751569" cy="0"/>
            </a:xfrm>
            <a:prstGeom prst="straightConnector1">
              <a:avLst/>
            </a:prstGeom>
            <a:noFill/>
            <a:ln cap="flat" cmpd="sng" w="137150">
              <a:solidFill>
                <a:srgbClr val="CEF004"/>
              </a:solidFill>
              <a:prstDash val="solid"/>
              <a:round/>
              <a:headEnd len="sm" w="sm" type="none"/>
              <a:tailEnd len="sm" w="sm" type="none"/>
            </a:ln>
          </p:spPr>
        </p:cxnSp>
      </p:grpSp>
      <p:sp>
        <p:nvSpPr>
          <p:cNvPr id="438" name="Google Shape;438;p24"/>
          <p:cNvSpPr txBox="1"/>
          <p:nvPr/>
        </p:nvSpPr>
        <p:spPr>
          <a:xfrm>
            <a:off x="9855586" y="1946738"/>
            <a:ext cx="6962403"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OUR HISTORY</a:t>
            </a:r>
            <a:endParaRPr/>
          </a:p>
        </p:txBody>
      </p:sp>
      <p:pic>
        <p:nvPicPr>
          <p:cNvPr id="439" name="Google Shape;439;p24"/>
          <p:cNvPicPr preferRelativeResize="0"/>
          <p:nvPr/>
        </p:nvPicPr>
        <p:blipFill>
          <a:blip r:embed="rId5">
            <a:alphaModFix/>
          </a:blip>
          <a:stretch>
            <a:fillRect/>
          </a:stretch>
        </p:blipFill>
        <p:spPr>
          <a:xfrm>
            <a:off x="15409250" y="8380713"/>
            <a:ext cx="638275" cy="650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443" name="Shape 443"/>
        <p:cNvGrpSpPr/>
        <p:nvPr/>
      </p:nvGrpSpPr>
      <p:grpSpPr>
        <a:xfrm>
          <a:off x="0" y="0"/>
          <a:ext cx="0" cy="0"/>
          <a:chOff x="0" y="0"/>
          <a:chExt cx="0" cy="0"/>
        </a:xfrm>
      </p:grpSpPr>
      <p:pic>
        <p:nvPicPr>
          <p:cNvPr id="444" name="Google Shape;444;p25"/>
          <p:cNvPicPr preferRelativeResize="0"/>
          <p:nvPr/>
        </p:nvPicPr>
        <p:blipFill>
          <a:blip r:embed="rId3">
            <a:alphaModFix/>
          </a:blip>
          <a:stretch>
            <a:fillRect/>
          </a:stretch>
        </p:blipFill>
        <p:spPr>
          <a:xfrm>
            <a:off x="-11051200" y="-23224237"/>
            <a:ext cx="38336727" cy="38280575"/>
          </a:xfrm>
          <a:prstGeom prst="rect">
            <a:avLst/>
          </a:prstGeom>
          <a:noFill/>
          <a:ln>
            <a:noFill/>
          </a:ln>
        </p:spPr>
      </p:pic>
      <p:grpSp>
        <p:nvGrpSpPr>
          <p:cNvPr id="445" name="Google Shape;445;p25"/>
          <p:cNvGrpSpPr/>
          <p:nvPr/>
        </p:nvGrpSpPr>
        <p:grpSpPr>
          <a:xfrm>
            <a:off x="874455" y="715765"/>
            <a:ext cx="16539090" cy="8710808"/>
            <a:chOff x="0" y="-38100"/>
            <a:chExt cx="4355974" cy="2294205"/>
          </a:xfrm>
        </p:grpSpPr>
        <p:sp>
          <p:nvSpPr>
            <p:cNvPr id="446" name="Google Shape;446;p25"/>
            <p:cNvSpPr/>
            <p:nvPr/>
          </p:nvSpPr>
          <p:spPr>
            <a:xfrm>
              <a:off x="0" y="0"/>
              <a:ext cx="4355974" cy="2256105"/>
            </a:xfrm>
            <a:custGeom>
              <a:rect b="b" l="l" r="r" t="t"/>
              <a:pathLst>
                <a:path extrusionOk="0" h="2256105" w="4355974">
                  <a:moveTo>
                    <a:pt x="0" y="0"/>
                  </a:moveTo>
                  <a:lnTo>
                    <a:pt x="4355974" y="0"/>
                  </a:lnTo>
                  <a:lnTo>
                    <a:pt x="4355974" y="2256105"/>
                  </a:lnTo>
                  <a:lnTo>
                    <a:pt x="0" y="2256105"/>
                  </a:lnTo>
                  <a:close/>
                </a:path>
              </a:pathLst>
            </a:custGeom>
            <a:solidFill>
              <a:srgbClr val="272B34"/>
            </a:solidFill>
            <a:ln>
              <a:noFill/>
            </a:ln>
          </p:spPr>
        </p:sp>
        <p:sp>
          <p:nvSpPr>
            <p:cNvPr id="447" name="Google Shape;447;p25"/>
            <p:cNvSpPr txBox="1"/>
            <p:nvPr/>
          </p:nvSpPr>
          <p:spPr>
            <a:xfrm>
              <a:off x="0" y="-38100"/>
              <a:ext cx="4355974" cy="229420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48" name="Google Shape;448;p25"/>
          <p:cNvCxnSpPr/>
          <p:nvPr/>
        </p:nvCxnSpPr>
        <p:spPr>
          <a:xfrm>
            <a:off x="1791101" y="4841715"/>
            <a:ext cx="14579458" cy="0"/>
          </a:xfrm>
          <a:prstGeom prst="straightConnector1">
            <a:avLst/>
          </a:prstGeom>
          <a:noFill/>
          <a:ln cap="flat" cmpd="sng" w="47625">
            <a:solidFill>
              <a:srgbClr val="CEF004"/>
            </a:solidFill>
            <a:prstDash val="solid"/>
            <a:round/>
            <a:headEnd len="sm" w="sm" type="none"/>
            <a:tailEnd len="sm" w="sm" type="none"/>
          </a:ln>
        </p:spPr>
      </p:cxnSp>
      <p:grpSp>
        <p:nvGrpSpPr>
          <p:cNvPr id="449" name="Google Shape;449;p25"/>
          <p:cNvGrpSpPr/>
          <p:nvPr/>
        </p:nvGrpSpPr>
        <p:grpSpPr>
          <a:xfrm>
            <a:off x="1791101" y="3572519"/>
            <a:ext cx="4065863" cy="2376242"/>
            <a:chOff x="0" y="-38100"/>
            <a:chExt cx="1070845" cy="625841"/>
          </a:xfrm>
        </p:grpSpPr>
        <p:sp>
          <p:nvSpPr>
            <p:cNvPr id="450" name="Google Shape;450;p25"/>
            <p:cNvSpPr/>
            <p:nvPr/>
          </p:nvSpPr>
          <p:spPr>
            <a:xfrm>
              <a:off x="0" y="0"/>
              <a:ext cx="1070845" cy="587741"/>
            </a:xfrm>
            <a:custGeom>
              <a:rect b="b" l="l" r="r" t="t"/>
              <a:pathLst>
                <a:path extrusionOk="0" h="587741" w="1070845">
                  <a:moveTo>
                    <a:pt x="0" y="0"/>
                  </a:moveTo>
                  <a:lnTo>
                    <a:pt x="1070845" y="0"/>
                  </a:lnTo>
                  <a:lnTo>
                    <a:pt x="1070845" y="587741"/>
                  </a:lnTo>
                  <a:lnTo>
                    <a:pt x="0" y="587741"/>
                  </a:lnTo>
                  <a:close/>
                </a:path>
              </a:pathLst>
            </a:custGeom>
            <a:solidFill>
              <a:srgbClr val="FFFFFF"/>
            </a:solidFill>
            <a:ln cap="sq" cmpd="sng" w="190500">
              <a:solidFill>
                <a:srgbClr val="CEF004"/>
              </a:solidFill>
              <a:prstDash val="solid"/>
              <a:miter lim="8000"/>
              <a:headEnd len="sm" w="sm" type="none"/>
              <a:tailEnd len="sm" w="sm" type="none"/>
            </a:ln>
          </p:spPr>
        </p:sp>
        <p:sp>
          <p:nvSpPr>
            <p:cNvPr id="451" name="Google Shape;451;p25"/>
            <p:cNvSpPr txBox="1"/>
            <p:nvPr/>
          </p:nvSpPr>
          <p:spPr>
            <a:xfrm>
              <a:off x="0" y="-38100"/>
              <a:ext cx="1070845" cy="62584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2" name="Google Shape;452;p25"/>
          <p:cNvGrpSpPr/>
          <p:nvPr/>
        </p:nvGrpSpPr>
        <p:grpSpPr>
          <a:xfrm>
            <a:off x="7047898" y="3572519"/>
            <a:ext cx="4065863" cy="2376242"/>
            <a:chOff x="0" y="-38100"/>
            <a:chExt cx="1070845" cy="625841"/>
          </a:xfrm>
        </p:grpSpPr>
        <p:sp>
          <p:nvSpPr>
            <p:cNvPr id="453" name="Google Shape;453;p25"/>
            <p:cNvSpPr/>
            <p:nvPr/>
          </p:nvSpPr>
          <p:spPr>
            <a:xfrm>
              <a:off x="0" y="0"/>
              <a:ext cx="1070845" cy="587741"/>
            </a:xfrm>
            <a:custGeom>
              <a:rect b="b" l="l" r="r" t="t"/>
              <a:pathLst>
                <a:path extrusionOk="0" h="587741" w="1070845">
                  <a:moveTo>
                    <a:pt x="0" y="0"/>
                  </a:moveTo>
                  <a:lnTo>
                    <a:pt x="1070845" y="0"/>
                  </a:lnTo>
                  <a:lnTo>
                    <a:pt x="1070845" y="587741"/>
                  </a:lnTo>
                  <a:lnTo>
                    <a:pt x="0" y="587741"/>
                  </a:lnTo>
                  <a:close/>
                </a:path>
              </a:pathLst>
            </a:custGeom>
            <a:solidFill>
              <a:srgbClr val="FFFFFF"/>
            </a:solidFill>
            <a:ln cap="sq" cmpd="sng" w="190500">
              <a:solidFill>
                <a:srgbClr val="CEF004"/>
              </a:solidFill>
              <a:prstDash val="solid"/>
              <a:miter lim="8000"/>
              <a:headEnd len="sm" w="sm" type="none"/>
              <a:tailEnd len="sm" w="sm" type="none"/>
            </a:ln>
          </p:spPr>
        </p:sp>
        <p:sp>
          <p:nvSpPr>
            <p:cNvPr id="454" name="Google Shape;454;p25"/>
            <p:cNvSpPr txBox="1"/>
            <p:nvPr/>
          </p:nvSpPr>
          <p:spPr>
            <a:xfrm>
              <a:off x="0" y="-38100"/>
              <a:ext cx="1070845" cy="62584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5" name="Google Shape;455;p25"/>
          <p:cNvGrpSpPr/>
          <p:nvPr/>
        </p:nvGrpSpPr>
        <p:grpSpPr>
          <a:xfrm>
            <a:off x="12304696" y="3572519"/>
            <a:ext cx="4065863" cy="2376242"/>
            <a:chOff x="0" y="-38100"/>
            <a:chExt cx="1070845" cy="625841"/>
          </a:xfrm>
        </p:grpSpPr>
        <p:sp>
          <p:nvSpPr>
            <p:cNvPr id="456" name="Google Shape;456;p25"/>
            <p:cNvSpPr/>
            <p:nvPr/>
          </p:nvSpPr>
          <p:spPr>
            <a:xfrm>
              <a:off x="0" y="0"/>
              <a:ext cx="1070845" cy="587741"/>
            </a:xfrm>
            <a:custGeom>
              <a:rect b="b" l="l" r="r" t="t"/>
              <a:pathLst>
                <a:path extrusionOk="0" h="587741" w="1070845">
                  <a:moveTo>
                    <a:pt x="0" y="0"/>
                  </a:moveTo>
                  <a:lnTo>
                    <a:pt x="1070845" y="0"/>
                  </a:lnTo>
                  <a:lnTo>
                    <a:pt x="1070845" y="587741"/>
                  </a:lnTo>
                  <a:lnTo>
                    <a:pt x="0" y="587741"/>
                  </a:lnTo>
                  <a:close/>
                </a:path>
              </a:pathLst>
            </a:custGeom>
            <a:solidFill>
              <a:srgbClr val="FFFFFF"/>
            </a:solidFill>
            <a:ln cap="sq" cmpd="sng" w="190500">
              <a:solidFill>
                <a:srgbClr val="CEF004"/>
              </a:solidFill>
              <a:prstDash val="solid"/>
              <a:miter lim="8000"/>
              <a:headEnd len="sm" w="sm" type="none"/>
              <a:tailEnd len="sm" w="sm" type="none"/>
            </a:ln>
          </p:spPr>
        </p:sp>
        <p:sp>
          <p:nvSpPr>
            <p:cNvPr id="457" name="Google Shape;457;p25"/>
            <p:cNvSpPr txBox="1"/>
            <p:nvPr/>
          </p:nvSpPr>
          <p:spPr>
            <a:xfrm>
              <a:off x="0" y="-38100"/>
              <a:ext cx="1070845" cy="62584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8" name="Google Shape;458;p25"/>
          <p:cNvSpPr txBox="1"/>
          <p:nvPr/>
        </p:nvSpPr>
        <p:spPr>
          <a:xfrm>
            <a:off x="1791101" y="1650470"/>
            <a:ext cx="6962403"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OUR HISTORY</a:t>
            </a:r>
            <a:endParaRPr/>
          </a:p>
        </p:txBody>
      </p:sp>
      <p:sp>
        <p:nvSpPr>
          <p:cNvPr id="459" name="Google Shape;459;p25"/>
          <p:cNvSpPr txBox="1"/>
          <p:nvPr/>
        </p:nvSpPr>
        <p:spPr>
          <a:xfrm>
            <a:off x="1791101" y="7084852"/>
            <a:ext cx="444765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ADD A MAIN POINT</a:t>
            </a:r>
            <a:endParaRPr/>
          </a:p>
        </p:txBody>
      </p:sp>
      <p:sp>
        <p:nvSpPr>
          <p:cNvPr id="460" name="Google Shape;460;p25"/>
          <p:cNvSpPr txBox="1"/>
          <p:nvPr/>
        </p:nvSpPr>
        <p:spPr>
          <a:xfrm>
            <a:off x="7048207" y="7048657"/>
            <a:ext cx="444765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ADD A MAIN POINT</a:t>
            </a:r>
            <a:endParaRPr/>
          </a:p>
        </p:txBody>
      </p:sp>
      <p:sp>
        <p:nvSpPr>
          <p:cNvPr id="461" name="Google Shape;461;p25"/>
          <p:cNvSpPr txBox="1"/>
          <p:nvPr/>
        </p:nvSpPr>
        <p:spPr>
          <a:xfrm>
            <a:off x="12305488" y="7012462"/>
            <a:ext cx="444765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ADD A MAIN POINT</a:t>
            </a:r>
            <a:endParaRPr/>
          </a:p>
        </p:txBody>
      </p:sp>
      <p:sp>
        <p:nvSpPr>
          <p:cNvPr id="462" name="Google Shape;462;p25"/>
          <p:cNvSpPr txBox="1"/>
          <p:nvPr/>
        </p:nvSpPr>
        <p:spPr>
          <a:xfrm>
            <a:off x="1791101" y="7761127"/>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463" name="Google Shape;463;p25"/>
          <p:cNvSpPr txBox="1"/>
          <p:nvPr/>
        </p:nvSpPr>
        <p:spPr>
          <a:xfrm>
            <a:off x="7048207" y="7724932"/>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464" name="Google Shape;464;p25"/>
          <p:cNvSpPr txBox="1"/>
          <p:nvPr/>
        </p:nvSpPr>
        <p:spPr>
          <a:xfrm>
            <a:off x="12305488" y="7688737"/>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cxnSp>
        <p:nvCxnSpPr>
          <p:cNvPr id="465" name="Google Shape;465;p25"/>
          <p:cNvCxnSpPr/>
          <p:nvPr/>
        </p:nvCxnSpPr>
        <p:spPr>
          <a:xfrm rot="10800000">
            <a:off x="11999639" y="1574270"/>
            <a:ext cx="2529677" cy="0"/>
          </a:xfrm>
          <a:prstGeom prst="straightConnector1">
            <a:avLst/>
          </a:prstGeom>
          <a:noFill/>
          <a:ln cap="flat" cmpd="sng" w="95250">
            <a:solidFill>
              <a:srgbClr val="CEF004"/>
            </a:solidFill>
            <a:prstDash val="solid"/>
            <a:round/>
            <a:headEnd len="sm" w="sm" type="none"/>
            <a:tailEnd len="sm" w="sm" type="none"/>
          </a:ln>
        </p:spPr>
      </p:cxnSp>
      <p:pic>
        <p:nvPicPr>
          <p:cNvPr id="466" name="Google Shape;466;p25"/>
          <p:cNvPicPr preferRelativeResize="0"/>
          <p:nvPr/>
        </p:nvPicPr>
        <p:blipFill>
          <a:blip r:embed="rId4">
            <a:alphaModFix/>
          </a:blip>
          <a:stretch>
            <a:fillRect/>
          </a:stretch>
        </p:blipFill>
        <p:spPr>
          <a:xfrm>
            <a:off x="2918646" y="4048845"/>
            <a:ext cx="1626150" cy="1577427"/>
          </a:xfrm>
          <a:prstGeom prst="rect">
            <a:avLst/>
          </a:prstGeom>
          <a:noFill/>
          <a:ln>
            <a:noFill/>
          </a:ln>
        </p:spPr>
      </p:pic>
      <p:pic>
        <p:nvPicPr>
          <p:cNvPr id="467" name="Google Shape;467;p25"/>
          <p:cNvPicPr preferRelativeResize="0"/>
          <p:nvPr/>
        </p:nvPicPr>
        <p:blipFill>
          <a:blip r:embed="rId5">
            <a:alphaModFix/>
          </a:blip>
          <a:stretch>
            <a:fillRect/>
          </a:stretch>
        </p:blipFill>
        <p:spPr>
          <a:xfrm>
            <a:off x="8455789" y="4118650"/>
            <a:ext cx="1376421" cy="1577425"/>
          </a:xfrm>
          <a:prstGeom prst="rect">
            <a:avLst/>
          </a:prstGeom>
          <a:noFill/>
          <a:ln>
            <a:noFill/>
          </a:ln>
        </p:spPr>
      </p:pic>
      <p:pic>
        <p:nvPicPr>
          <p:cNvPr id="468" name="Google Shape;468;p25"/>
          <p:cNvPicPr preferRelativeResize="0"/>
          <p:nvPr/>
        </p:nvPicPr>
        <p:blipFill>
          <a:blip r:embed="rId6">
            <a:alphaModFix/>
          </a:blip>
          <a:stretch>
            <a:fillRect/>
          </a:stretch>
        </p:blipFill>
        <p:spPr>
          <a:xfrm>
            <a:off x="13802225" y="4053013"/>
            <a:ext cx="1454203" cy="1577425"/>
          </a:xfrm>
          <a:prstGeom prst="rect">
            <a:avLst/>
          </a:prstGeom>
          <a:noFill/>
          <a:ln>
            <a:noFill/>
          </a:ln>
        </p:spPr>
      </p:pic>
      <p:pic>
        <p:nvPicPr>
          <p:cNvPr id="469" name="Google Shape;469;p25"/>
          <p:cNvPicPr preferRelativeResize="0"/>
          <p:nvPr/>
        </p:nvPicPr>
        <p:blipFill>
          <a:blip r:embed="rId7">
            <a:alphaModFix/>
          </a:blip>
          <a:stretch>
            <a:fillRect/>
          </a:stretch>
        </p:blipFill>
        <p:spPr>
          <a:xfrm>
            <a:off x="14800872" y="2008822"/>
            <a:ext cx="720100" cy="720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26"/>
          <p:cNvPicPr preferRelativeResize="0"/>
          <p:nvPr/>
        </p:nvPicPr>
        <p:blipFill>
          <a:blip r:embed="rId3">
            <a:alphaModFix/>
          </a:blip>
          <a:stretch>
            <a:fillRect/>
          </a:stretch>
        </p:blipFill>
        <p:spPr>
          <a:xfrm>
            <a:off x="-169125" y="-144325"/>
            <a:ext cx="18705352" cy="10695299"/>
          </a:xfrm>
          <a:prstGeom prst="rect">
            <a:avLst/>
          </a:prstGeom>
          <a:noFill/>
          <a:ln>
            <a:noFill/>
          </a:ln>
        </p:spPr>
      </p:pic>
      <p:sp>
        <p:nvSpPr>
          <p:cNvPr id="475" name="Google Shape;475;p26"/>
          <p:cNvSpPr txBox="1"/>
          <p:nvPr/>
        </p:nvSpPr>
        <p:spPr>
          <a:xfrm>
            <a:off x="1028700" y="7432675"/>
            <a:ext cx="11192490" cy="18245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A PICTURE IS WORTH A THOUSAND WORDS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479" name="Shape 479"/>
        <p:cNvGrpSpPr/>
        <p:nvPr/>
      </p:nvGrpSpPr>
      <p:grpSpPr>
        <a:xfrm>
          <a:off x="0" y="0"/>
          <a:ext cx="0" cy="0"/>
          <a:chOff x="0" y="0"/>
          <a:chExt cx="0" cy="0"/>
        </a:xfrm>
      </p:grpSpPr>
      <p:pic>
        <p:nvPicPr>
          <p:cNvPr id="480" name="Google Shape;480;p27"/>
          <p:cNvPicPr preferRelativeResize="0"/>
          <p:nvPr/>
        </p:nvPicPr>
        <p:blipFill>
          <a:blip r:embed="rId3">
            <a:alphaModFix/>
          </a:blip>
          <a:stretch>
            <a:fillRect/>
          </a:stretch>
        </p:blipFill>
        <p:spPr>
          <a:xfrm>
            <a:off x="2246675" y="-15442050"/>
            <a:ext cx="27838674" cy="27131823"/>
          </a:xfrm>
          <a:prstGeom prst="rect">
            <a:avLst/>
          </a:prstGeom>
          <a:noFill/>
          <a:ln>
            <a:noFill/>
          </a:ln>
        </p:spPr>
      </p:pic>
      <p:grpSp>
        <p:nvGrpSpPr>
          <p:cNvPr id="481" name="Google Shape;481;p27"/>
          <p:cNvGrpSpPr/>
          <p:nvPr/>
        </p:nvGrpSpPr>
        <p:grpSpPr>
          <a:xfrm>
            <a:off x="-2597473" y="715765"/>
            <a:ext cx="16539090" cy="8710808"/>
            <a:chOff x="0" y="-38100"/>
            <a:chExt cx="4355974" cy="2294205"/>
          </a:xfrm>
        </p:grpSpPr>
        <p:sp>
          <p:nvSpPr>
            <p:cNvPr id="482" name="Google Shape;482;p27"/>
            <p:cNvSpPr/>
            <p:nvPr/>
          </p:nvSpPr>
          <p:spPr>
            <a:xfrm>
              <a:off x="0" y="0"/>
              <a:ext cx="4355974" cy="2256105"/>
            </a:xfrm>
            <a:custGeom>
              <a:rect b="b" l="l" r="r" t="t"/>
              <a:pathLst>
                <a:path extrusionOk="0" h="2256105" w="4355974">
                  <a:moveTo>
                    <a:pt x="0" y="0"/>
                  </a:moveTo>
                  <a:lnTo>
                    <a:pt x="4355974" y="0"/>
                  </a:lnTo>
                  <a:lnTo>
                    <a:pt x="4355974" y="2256105"/>
                  </a:lnTo>
                  <a:lnTo>
                    <a:pt x="0" y="2256105"/>
                  </a:lnTo>
                  <a:close/>
                </a:path>
              </a:pathLst>
            </a:custGeom>
            <a:solidFill>
              <a:srgbClr val="272B34"/>
            </a:solidFill>
            <a:ln>
              <a:noFill/>
            </a:ln>
          </p:spPr>
        </p:sp>
        <p:sp>
          <p:nvSpPr>
            <p:cNvPr id="483" name="Google Shape;483;p27"/>
            <p:cNvSpPr txBox="1"/>
            <p:nvPr/>
          </p:nvSpPr>
          <p:spPr>
            <a:xfrm>
              <a:off x="0" y="-38100"/>
              <a:ext cx="4355974" cy="229420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4" name="Google Shape;484;p27"/>
          <p:cNvSpPr txBox="1"/>
          <p:nvPr/>
        </p:nvSpPr>
        <p:spPr>
          <a:xfrm>
            <a:off x="1028700" y="3189729"/>
            <a:ext cx="12804900" cy="323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WRITE AN ORIGINAL STATEMENT OR INSPIRING QUOTE</a:t>
            </a:r>
            <a:endParaRPr/>
          </a:p>
        </p:txBody>
      </p:sp>
      <p:sp>
        <p:nvSpPr>
          <p:cNvPr id="485" name="Google Shape;485;p27"/>
          <p:cNvSpPr txBox="1"/>
          <p:nvPr/>
        </p:nvSpPr>
        <p:spPr>
          <a:xfrm>
            <a:off x="1028700" y="6653406"/>
            <a:ext cx="95208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 Include a credit, citation, or supporting message</a:t>
            </a:r>
            <a:endParaRPr/>
          </a:p>
        </p:txBody>
      </p:sp>
      <p:grpSp>
        <p:nvGrpSpPr>
          <p:cNvPr id="486" name="Google Shape;486;p27"/>
          <p:cNvGrpSpPr/>
          <p:nvPr/>
        </p:nvGrpSpPr>
        <p:grpSpPr>
          <a:xfrm rot="5400000">
            <a:off x="13589418" y="-1548738"/>
            <a:ext cx="2507456" cy="7179028"/>
            <a:chOff x="0" y="-38100"/>
            <a:chExt cx="660400" cy="1890773"/>
          </a:xfrm>
        </p:grpSpPr>
        <p:sp>
          <p:nvSpPr>
            <p:cNvPr id="487" name="Google Shape;487;p27"/>
            <p:cNvSpPr/>
            <p:nvPr/>
          </p:nvSpPr>
          <p:spPr>
            <a:xfrm>
              <a:off x="0" y="0"/>
              <a:ext cx="660400" cy="1852673"/>
            </a:xfrm>
            <a:custGeom>
              <a:rect b="b" l="l" r="r" t="t"/>
              <a:pathLst>
                <a:path extrusionOk="0" h="1852673" w="660400">
                  <a:moveTo>
                    <a:pt x="220252" y="1833604"/>
                  </a:moveTo>
                  <a:cubicBezTo>
                    <a:pt x="254109" y="1845118"/>
                    <a:pt x="292600" y="1852673"/>
                    <a:pt x="330378" y="1852673"/>
                  </a:cubicBezTo>
                  <a:cubicBezTo>
                    <a:pt x="368157" y="1852673"/>
                    <a:pt x="404509" y="1846196"/>
                    <a:pt x="438009" y="1834682"/>
                  </a:cubicBezTo>
                  <a:cubicBezTo>
                    <a:pt x="438723" y="1834323"/>
                    <a:pt x="439435" y="1834323"/>
                    <a:pt x="440148" y="1833963"/>
                  </a:cubicBezTo>
                  <a:cubicBezTo>
                    <a:pt x="565955" y="1787908"/>
                    <a:pt x="658618" y="1666294"/>
                    <a:pt x="660400" y="1501072"/>
                  </a:cubicBezTo>
                  <a:lnTo>
                    <a:pt x="660400" y="0"/>
                  </a:lnTo>
                  <a:lnTo>
                    <a:pt x="0" y="0"/>
                  </a:lnTo>
                  <a:lnTo>
                    <a:pt x="0" y="1499958"/>
                  </a:lnTo>
                  <a:cubicBezTo>
                    <a:pt x="1782" y="1667013"/>
                    <a:pt x="93019" y="1788628"/>
                    <a:pt x="220252" y="1833604"/>
                  </a:cubicBezTo>
                  <a:close/>
                </a:path>
              </a:pathLst>
            </a:custGeom>
            <a:solidFill>
              <a:srgbClr val="CEF0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7"/>
            <p:cNvSpPr txBox="1"/>
            <p:nvPr/>
          </p:nvSpPr>
          <p:spPr>
            <a:xfrm>
              <a:off x="0" y="-38100"/>
              <a:ext cx="660400" cy="176377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89" name="Google Shape;489;p27"/>
          <p:cNvCxnSpPr/>
          <p:nvPr/>
        </p:nvCxnSpPr>
        <p:spPr>
          <a:xfrm rot="10800000">
            <a:off x="13650027" y="2511298"/>
            <a:ext cx="3609273" cy="0"/>
          </a:xfrm>
          <a:prstGeom prst="straightConnector1">
            <a:avLst/>
          </a:prstGeom>
          <a:noFill/>
          <a:ln cap="flat" cmpd="sng" w="95250">
            <a:solidFill>
              <a:srgbClr val="272B34"/>
            </a:solidFill>
            <a:prstDash val="solid"/>
            <a:round/>
            <a:headEnd len="sm" w="sm" type="none"/>
            <a:tailEnd len="sm" w="sm" type="none"/>
          </a:ln>
        </p:spPr>
      </p:cxnSp>
      <p:grpSp>
        <p:nvGrpSpPr>
          <p:cNvPr id="490" name="Google Shape;490;p27"/>
          <p:cNvGrpSpPr/>
          <p:nvPr/>
        </p:nvGrpSpPr>
        <p:grpSpPr>
          <a:xfrm rot="-8442209">
            <a:off x="10906239" y="7227283"/>
            <a:ext cx="694788" cy="1251169"/>
            <a:chOff x="0" y="68577"/>
            <a:chExt cx="926384" cy="1668225"/>
          </a:xfrm>
        </p:grpSpPr>
        <p:cxnSp>
          <p:nvCxnSpPr>
            <p:cNvPr id="491" name="Google Shape;491;p27"/>
            <p:cNvCxnSpPr/>
            <p:nvPr/>
          </p:nvCxnSpPr>
          <p:spPr>
            <a:xfrm>
              <a:off x="0" y="68577"/>
              <a:ext cx="926384" cy="0"/>
            </a:xfrm>
            <a:prstGeom prst="straightConnector1">
              <a:avLst/>
            </a:prstGeom>
            <a:noFill/>
            <a:ln cap="flat" cmpd="sng" w="137150">
              <a:solidFill>
                <a:srgbClr val="CEF004"/>
              </a:solidFill>
              <a:prstDash val="solid"/>
              <a:round/>
              <a:headEnd len="sm" w="sm" type="none"/>
              <a:tailEnd len="sm" w="sm" type="none"/>
            </a:ln>
          </p:spPr>
        </p:cxnSp>
        <p:cxnSp>
          <p:nvCxnSpPr>
            <p:cNvPr id="492" name="Google Shape;492;p27"/>
            <p:cNvCxnSpPr/>
            <p:nvPr/>
          </p:nvCxnSpPr>
          <p:spPr>
            <a:xfrm>
              <a:off x="0" y="485633"/>
              <a:ext cx="926384" cy="0"/>
            </a:xfrm>
            <a:prstGeom prst="straightConnector1">
              <a:avLst/>
            </a:prstGeom>
            <a:noFill/>
            <a:ln cap="flat" cmpd="sng" w="137150">
              <a:solidFill>
                <a:srgbClr val="CEF004"/>
              </a:solidFill>
              <a:prstDash val="solid"/>
              <a:round/>
              <a:headEnd len="sm" w="sm" type="none"/>
              <a:tailEnd len="sm" w="sm" type="none"/>
            </a:ln>
          </p:spPr>
        </p:cxnSp>
        <p:cxnSp>
          <p:nvCxnSpPr>
            <p:cNvPr id="493" name="Google Shape;493;p27"/>
            <p:cNvCxnSpPr/>
            <p:nvPr/>
          </p:nvCxnSpPr>
          <p:spPr>
            <a:xfrm>
              <a:off x="0" y="902690"/>
              <a:ext cx="926384" cy="0"/>
            </a:xfrm>
            <a:prstGeom prst="straightConnector1">
              <a:avLst/>
            </a:prstGeom>
            <a:noFill/>
            <a:ln cap="flat" cmpd="sng" w="137150">
              <a:solidFill>
                <a:srgbClr val="CEF004"/>
              </a:solidFill>
              <a:prstDash val="solid"/>
              <a:round/>
              <a:headEnd len="sm" w="sm" type="none"/>
              <a:tailEnd len="sm" w="sm" type="none"/>
            </a:ln>
          </p:spPr>
        </p:cxnSp>
        <p:cxnSp>
          <p:nvCxnSpPr>
            <p:cNvPr id="494" name="Google Shape;494;p27"/>
            <p:cNvCxnSpPr/>
            <p:nvPr/>
          </p:nvCxnSpPr>
          <p:spPr>
            <a:xfrm>
              <a:off x="0" y="1319746"/>
              <a:ext cx="926384" cy="0"/>
            </a:xfrm>
            <a:prstGeom prst="straightConnector1">
              <a:avLst/>
            </a:prstGeom>
            <a:noFill/>
            <a:ln cap="flat" cmpd="sng" w="137150">
              <a:solidFill>
                <a:srgbClr val="CEF004"/>
              </a:solidFill>
              <a:prstDash val="solid"/>
              <a:round/>
              <a:headEnd len="sm" w="sm" type="none"/>
              <a:tailEnd len="sm" w="sm" type="none"/>
            </a:ln>
          </p:spPr>
        </p:cxnSp>
        <p:cxnSp>
          <p:nvCxnSpPr>
            <p:cNvPr id="495" name="Google Shape;495;p27"/>
            <p:cNvCxnSpPr/>
            <p:nvPr/>
          </p:nvCxnSpPr>
          <p:spPr>
            <a:xfrm>
              <a:off x="0" y="1736802"/>
              <a:ext cx="926384" cy="0"/>
            </a:xfrm>
            <a:prstGeom prst="straightConnector1">
              <a:avLst/>
            </a:prstGeom>
            <a:noFill/>
            <a:ln cap="flat" cmpd="sng" w="137150">
              <a:solidFill>
                <a:srgbClr val="CEF004"/>
              </a:solidFill>
              <a:prstDash val="solid"/>
              <a:round/>
              <a:headEnd len="sm" w="sm" type="none"/>
              <a:tailEnd len="sm" w="sm" type="none"/>
            </a:ln>
          </p:spPr>
        </p:cxnSp>
      </p:grpSp>
      <p:pic>
        <p:nvPicPr>
          <p:cNvPr id="496" name="Google Shape;496;p27"/>
          <p:cNvPicPr preferRelativeResize="0"/>
          <p:nvPr/>
        </p:nvPicPr>
        <p:blipFill>
          <a:blip r:embed="rId4">
            <a:alphaModFix/>
          </a:blip>
          <a:stretch>
            <a:fillRect/>
          </a:stretch>
        </p:blipFill>
        <p:spPr>
          <a:xfrm>
            <a:off x="12129950" y="1436798"/>
            <a:ext cx="837925" cy="843997"/>
          </a:xfrm>
          <a:prstGeom prst="rect">
            <a:avLst/>
          </a:prstGeom>
          <a:noFill/>
          <a:ln>
            <a:noFill/>
          </a:ln>
        </p:spPr>
      </p:pic>
      <p:pic>
        <p:nvPicPr>
          <p:cNvPr id="497" name="Google Shape;497;p27"/>
          <p:cNvPicPr preferRelativeResize="0"/>
          <p:nvPr/>
        </p:nvPicPr>
        <p:blipFill>
          <a:blip r:embed="rId5">
            <a:alphaModFix/>
          </a:blip>
          <a:stretch>
            <a:fillRect/>
          </a:stretch>
        </p:blipFill>
        <p:spPr>
          <a:xfrm>
            <a:off x="16179697" y="9176200"/>
            <a:ext cx="1565600" cy="828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id="502" name="Google Shape;502;p28"/>
          <p:cNvPicPr preferRelativeResize="0"/>
          <p:nvPr/>
        </p:nvPicPr>
        <p:blipFill>
          <a:blip r:embed="rId3">
            <a:alphaModFix/>
          </a:blip>
          <a:stretch>
            <a:fillRect/>
          </a:stretch>
        </p:blipFill>
        <p:spPr>
          <a:xfrm>
            <a:off x="-2267675" y="-3158100"/>
            <a:ext cx="25859200" cy="25202624"/>
          </a:xfrm>
          <a:prstGeom prst="rect">
            <a:avLst/>
          </a:prstGeom>
          <a:noFill/>
          <a:ln>
            <a:noFill/>
          </a:ln>
        </p:spPr>
      </p:pic>
      <p:grpSp>
        <p:nvGrpSpPr>
          <p:cNvPr id="503" name="Google Shape;503;p28"/>
          <p:cNvGrpSpPr/>
          <p:nvPr/>
        </p:nvGrpSpPr>
        <p:grpSpPr>
          <a:xfrm rot="10800000">
            <a:off x="11013810" y="1848603"/>
            <a:ext cx="5601607" cy="7217456"/>
            <a:chOff x="0" y="-38100"/>
            <a:chExt cx="660400" cy="850900"/>
          </a:xfrm>
        </p:grpSpPr>
        <p:sp>
          <p:nvSpPr>
            <p:cNvPr id="504" name="Google Shape;504;p28"/>
            <p:cNvSpPr/>
            <p:nvPr/>
          </p:nvSpPr>
          <p:spPr>
            <a:xfrm>
              <a:off x="0" y="0"/>
              <a:ext cx="660400" cy="812800"/>
            </a:xfrm>
            <a:custGeom>
              <a:rect b="b" l="l" r="r" t="t"/>
              <a:pathLst>
                <a:path extrusionOk="0" h="812800" w="660400">
                  <a:moveTo>
                    <a:pt x="220252" y="793731"/>
                  </a:moveTo>
                  <a:cubicBezTo>
                    <a:pt x="254109" y="805245"/>
                    <a:pt x="292600" y="812800"/>
                    <a:pt x="330378" y="812800"/>
                  </a:cubicBezTo>
                  <a:cubicBezTo>
                    <a:pt x="368157" y="812800"/>
                    <a:pt x="404509" y="806323"/>
                    <a:pt x="438009" y="794809"/>
                  </a:cubicBezTo>
                  <a:cubicBezTo>
                    <a:pt x="438723" y="794450"/>
                    <a:pt x="439435" y="794450"/>
                    <a:pt x="440148" y="794090"/>
                  </a:cubicBezTo>
                  <a:cubicBezTo>
                    <a:pt x="565955" y="748035"/>
                    <a:pt x="658618" y="626421"/>
                    <a:pt x="660400" y="484298"/>
                  </a:cubicBezTo>
                  <a:lnTo>
                    <a:pt x="660400" y="0"/>
                  </a:lnTo>
                  <a:lnTo>
                    <a:pt x="0" y="0"/>
                  </a:lnTo>
                  <a:lnTo>
                    <a:pt x="0" y="483939"/>
                  </a:lnTo>
                  <a:cubicBezTo>
                    <a:pt x="1782" y="627140"/>
                    <a:pt x="93019" y="748755"/>
                    <a:pt x="220252" y="793731"/>
                  </a:cubicBezTo>
                  <a:close/>
                </a:path>
              </a:pathLst>
            </a:custGeom>
            <a:solidFill>
              <a:srgbClr val="CEF0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8"/>
            <p:cNvSpPr txBox="1"/>
            <p:nvPr/>
          </p:nvSpPr>
          <p:spPr>
            <a:xfrm>
              <a:off x="0" y="-38100"/>
              <a:ext cx="660400" cy="72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6" name="Google Shape;506;p28"/>
          <p:cNvGrpSpPr/>
          <p:nvPr/>
        </p:nvGrpSpPr>
        <p:grpSpPr>
          <a:xfrm>
            <a:off x="1407273" y="3566808"/>
            <a:ext cx="7022371" cy="4527004"/>
            <a:chOff x="0" y="-12701"/>
            <a:chExt cx="9363161" cy="6036006"/>
          </a:xfrm>
        </p:grpSpPr>
        <p:cxnSp>
          <p:nvCxnSpPr>
            <p:cNvPr id="507" name="Google Shape;507;p28"/>
            <p:cNvCxnSpPr/>
            <p:nvPr/>
          </p:nvCxnSpPr>
          <p:spPr>
            <a:xfrm rot="10800000">
              <a:off x="0" y="0"/>
              <a:ext cx="9363161" cy="0"/>
            </a:xfrm>
            <a:prstGeom prst="straightConnector1">
              <a:avLst/>
            </a:prstGeom>
            <a:noFill/>
            <a:ln cap="rnd" cmpd="sng" w="25400">
              <a:solidFill>
                <a:srgbClr val="000000"/>
              </a:solidFill>
              <a:prstDash val="solid"/>
              <a:round/>
              <a:headEnd len="sm" w="sm" type="none"/>
              <a:tailEnd len="sm" w="sm" type="none"/>
            </a:ln>
          </p:spPr>
        </p:cxnSp>
        <p:cxnSp>
          <p:nvCxnSpPr>
            <p:cNvPr id="508" name="Google Shape;508;p28"/>
            <p:cNvCxnSpPr/>
            <p:nvPr/>
          </p:nvCxnSpPr>
          <p:spPr>
            <a:xfrm rot="10800000">
              <a:off x="25400" y="1204661"/>
              <a:ext cx="9325061" cy="0"/>
            </a:xfrm>
            <a:prstGeom prst="straightConnector1">
              <a:avLst/>
            </a:prstGeom>
            <a:noFill/>
            <a:ln cap="rnd" cmpd="sng" w="25400">
              <a:solidFill>
                <a:srgbClr val="000000"/>
              </a:solidFill>
              <a:prstDash val="solid"/>
              <a:round/>
              <a:headEnd len="sm" w="sm" type="none"/>
              <a:tailEnd len="sm" w="sm" type="none"/>
            </a:ln>
          </p:spPr>
        </p:cxnSp>
        <p:cxnSp>
          <p:nvCxnSpPr>
            <p:cNvPr id="509" name="Google Shape;509;p28"/>
            <p:cNvCxnSpPr/>
            <p:nvPr/>
          </p:nvCxnSpPr>
          <p:spPr>
            <a:xfrm rot="10800000">
              <a:off x="25400" y="2409322"/>
              <a:ext cx="9312361" cy="0"/>
            </a:xfrm>
            <a:prstGeom prst="straightConnector1">
              <a:avLst/>
            </a:prstGeom>
            <a:noFill/>
            <a:ln cap="rnd" cmpd="sng" w="25400">
              <a:solidFill>
                <a:srgbClr val="000000"/>
              </a:solidFill>
              <a:prstDash val="solid"/>
              <a:round/>
              <a:headEnd len="sm" w="sm" type="none"/>
              <a:tailEnd len="sm" w="sm" type="none"/>
            </a:ln>
          </p:spPr>
        </p:cxnSp>
        <p:cxnSp>
          <p:nvCxnSpPr>
            <p:cNvPr id="510" name="Google Shape;510;p28"/>
            <p:cNvCxnSpPr/>
            <p:nvPr/>
          </p:nvCxnSpPr>
          <p:spPr>
            <a:xfrm rot="10800000">
              <a:off x="25400" y="3613983"/>
              <a:ext cx="9337761" cy="0"/>
            </a:xfrm>
            <a:prstGeom prst="straightConnector1">
              <a:avLst/>
            </a:prstGeom>
            <a:noFill/>
            <a:ln cap="rnd" cmpd="sng" w="25400">
              <a:solidFill>
                <a:srgbClr val="000000"/>
              </a:solidFill>
              <a:prstDash val="solid"/>
              <a:round/>
              <a:headEnd len="sm" w="sm" type="none"/>
              <a:tailEnd len="sm" w="sm" type="none"/>
            </a:ln>
          </p:spPr>
        </p:cxnSp>
        <p:cxnSp>
          <p:nvCxnSpPr>
            <p:cNvPr id="511" name="Google Shape;511;p28"/>
            <p:cNvCxnSpPr/>
            <p:nvPr/>
          </p:nvCxnSpPr>
          <p:spPr>
            <a:xfrm rot="10800000">
              <a:off x="25400" y="4818644"/>
              <a:ext cx="9312361" cy="0"/>
            </a:xfrm>
            <a:prstGeom prst="straightConnector1">
              <a:avLst/>
            </a:prstGeom>
            <a:noFill/>
            <a:ln cap="rnd" cmpd="sng" w="25400">
              <a:solidFill>
                <a:srgbClr val="000000"/>
              </a:solidFill>
              <a:prstDash val="solid"/>
              <a:round/>
              <a:headEnd len="sm" w="sm" type="none"/>
              <a:tailEnd len="sm" w="sm" type="none"/>
            </a:ln>
          </p:spPr>
        </p:cxnSp>
        <p:cxnSp>
          <p:nvCxnSpPr>
            <p:cNvPr id="512" name="Google Shape;512;p28"/>
            <p:cNvCxnSpPr/>
            <p:nvPr/>
          </p:nvCxnSpPr>
          <p:spPr>
            <a:xfrm rot="10800000">
              <a:off x="0" y="6023305"/>
              <a:ext cx="9363161" cy="0"/>
            </a:xfrm>
            <a:prstGeom prst="straightConnector1">
              <a:avLst/>
            </a:prstGeom>
            <a:noFill/>
            <a:ln cap="rnd" cmpd="sng" w="25400">
              <a:solidFill>
                <a:srgbClr val="000000"/>
              </a:solidFill>
              <a:prstDash val="solid"/>
              <a:round/>
              <a:headEnd len="sm" w="sm" type="none"/>
              <a:tailEnd len="sm" w="sm" type="none"/>
            </a:ln>
          </p:spPr>
        </p:cxnSp>
        <p:cxnSp>
          <p:nvCxnSpPr>
            <p:cNvPr id="513" name="Google Shape;513;p28"/>
            <p:cNvCxnSpPr/>
            <p:nvPr/>
          </p:nvCxnSpPr>
          <p:spPr>
            <a:xfrm rot="-5400000">
              <a:off x="-3005302" y="3005302"/>
              <a:ext cx="6036005" cy="0"/>
            </a:xfrm>
            <a:prstGeom prst="straightConnector1">
              <a:avLst/>
            </a:prstGeom>
            <a:noFill/>
            <a:ln cap="rnd" cmpd="sng" w="25400">
              <a:solidFill>
                <a:srgbClr val="000000"/>
              </a:solidFill>
              <a:prstDash val="solid"/>
              <a:round/>
              <a:headEnd len="sm" w="sm" type="none"/>
              <a:tailEnd len="sm" w="sm" type="none"/>
            </a:ln>
          </p:spPr>
        </p:cxnSp>
      </p:grpSp>
      <p:sp>
        <p:nvSpPr>
          <p:cNvPr id="514" name="Google Shape;514;p28"/>
          <p:cNvSpPr/>
          <p:nvPr/>
        </p:nvSpPr>
        <p:spPr>
          <a:xfrm rot="10800000">
            <a:off x="8420119" y="4805861"/>
            <a:ext cx="9650727" cy="5204887"/>
          </a:xfrm>
          <a:custGeom>
            <a:rect b="b" l="l" r="r" t="t"/>
            <a:pathLst>
              <a:path extrusionOk="0" h="609600" w="1130300">
                <a:moveTo>
                  <a:pt x="0" y="0"/>
                </a:moveTo>
                <a:lnTo>
                  <a:pt x="0" y="609600"/>
                </a:lnTo>
                <a:lnTo>
                  <a:pt x="1130300" y="0"/>
                </a:lnTo>
                <a:close/>
              </a:path>
            </a:pathLst>
          </a:custGeom>
          <a:solidFill>
            <a:srgbClr val="272B34"/>
          </a:solidFill>
          <a:ln cap="flat" cmpd="sng" w="12700">
            <a:solidFill>
              <a:srgbClr val="000000"/>
            </a:solidFill>
            <a:prstDash val="solid"/>
            <a:round/>
            <a:headEnd len="sm" w="sm" type="none"/>
            <a:tailEnd len="sm" w="sm" type="none"/>
          </a:ln>
        </p:spPr>
      </p:sp>
      <p:grpSp>
        <p:nvGrpSpPr>
          <p:cNvPr id="515" name="Google Shape;515;p28"/>
          <p:cNvGrpSpPr/>
          <p:nvPr/>
        </p:nvGrpSpPr>
        <p:grpSpPr>
          <a:xfrm>
            <a:off x="0" y="0"/>
            <a:ext cx="18288000" cy="10287000"/>
            <a:chOff x="0" y="0"/>
            <a:chExt cx="4816593" cy="2709333"/>
          </a:xfrm>
        </p:grpSpPr>
        <p:sp>
          <p:nvSpPr>
            <p:cNvPr id="516" name="Google Shape;516;p2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517" name="Google Shape;517;p28"/>
            <p:cNvSpPr txBox="1"/>
            <p:nvPr/>
          </p:nvSpPr>
          <p:spPr>
            <a:xfrm>
              <a:off x="0" y="219075"/>
              <a:ext cx="4816593" cy="2490258"/>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8" name="Google Shape;518;p28"/>
          <p:cNvSpPr/>
          <p:nvPr/>
        </p:nvSpPr>
        <p:spPr>
          <a:xfrm>
            <a:off x="1799289" y="3873344"/>
            <a:ext cx="210121" cy="300173"/>
          </a:xfrm>
          <a:custGeom>
            <a:rect b="b" l="l" r="r" t="t"/>
            <a:pathLst>
              <a:path extrusionOk="0" h="300173" w="210121">
                <a:moveTo>
                  <a:pt x="0" y="0"/>
                </a:moveTo>
                <a:lnTo>
                  <a:pt x="210122" y="0"/>
                </a:lnTo>
                <a:lnTo>
                  <a:pt x="210122" y="300173"/>
                </a:lnTo>
                <a:lnTo>
                  <a:pt x="0" y="300173"/>
                </a:lnTo>
                <a:lnTo>
                  <a:pt x="0" y="0"/>
                </a:lnTo>
                <a:close/>
              </a:path>
            </a:pathLst>
          </a:custGeom>
          <a:blipFill rotWithShape="1">
            <a:blip r:embed="rId4">
              <a:alphaModFix/>
            </a:blip>
            <a:stretch>
              <a:fillRect b="0" l="0" r="0" t="0"/>
            </a:stretch>
          </a:blipFill>
          <a:ln>
            <a:noFill/>
          </a:ln>
        </p:spPr>
      </p:sp>
      <p:sp>
        <p:nvSpPr>
          <p:cNvPr id="519" name="Google Shape;519;p28"/>
          <p:cNvSpPr/>
          <p:nvPr/>
        </p:nvSpPr>
        <p:spPr>
          <a:xfrm>
            <a:off x="1772666" y="4824911"/>
            <a:ext cx="263367" cy="263367"/>
          </a:xfrm>
          <a:custGeom>
            <a:rect b="b" l="l" r="r" t="t"/>
            <a:pathLst>
              <a:path extrusionOk="0" h="263367" w="263367">
                <a:moveTo>
                  <a:pt x="0" y="0"/>
                </a:moveTo>
                <a:lnTo>
                  <a:pt x="263368" y="0"/>
                </a:lnTo>
                <a:lnTo>
                  <a:pt x="263368" y="263367"/>
                </a:lnTo>
                <a:lnTo>
                  <a:pt x="0" y="263367"/>
                </a:lnTo>
                <a:lnTo>
                  <a:pt x="0" y="0"/>
                </a:lnTo>
                <a:close/>
              </a:path>
            </a:pathLst>
          </a:custGeom>
          <a:blipFill rotWithShape="1">
            <a:blip r:embed="rId5">
              <a:alphaModFix/>
            </a:blip>
            <a:stretch>
              <a:fillRect b="0" l="0" r="0" t="0"/>
            </a:stretch>
          </a:blipFill>
          <a:ln>
            <a:noFill/>
          </a:ln>
        </p:spPr>
      </p:sp>
      <p:sp>
        <p:nvSpPr>
          <p:cNvPr id="520" name="Google Shape;520;p28"/>
          <p:cNvSpPr/>
          <p:nvPr/>
        </p:nvSpPr>
        <p:spPr>
          <a:xfrm>
            <a:off x="1781285" y="5774906"/>
            <a:ext cx="246129" cy="169214"/>
          </a:xfrm>
          <a:custGeom>
            <a:rect b="b" l="l" r="r" t="t"/>
            <a:pathLst>
              <a:path extrusionOk="0" h="169214" w="246129">
                <a:moveTo>
                  <a:pt x="0" y="0"/>
                </a:moveTo>
                <a:lnTo>
                  <a:pt x="246130" y="0"/>
                </a:lnTo>
                <a:lnTo>
                  <a:pt x="246130" y="169213"/>
                </a:lnTo>
                <a:lnTo>
                  <a:pt x="0" y="169213"/>
                </a:lnTo>
                <a:lnTo>
                  <a:pt x="0" y="0"/>
                </a:lnTo>
                <a:close/>
              </a:path>
            </a:pathLst>
          </a:custGeom>
          <a:blipFill rotWithShape="1">
            <a:blip r:embed="rId6">
              <a:alphaModFix/>
            </a:blip>
            <a:stretch>
              <a:fillRect b="0" l="0" r="0" t="0"/>
            </a:stretch>
          </a:blipFill>
          <a:ln>
            <a:noFill/>
          </a:ln>
        </p:spPr>
      </p:sp>
      <p:sp>
        <p:nvSpPr>
          <p:cNvPr id="521" name="Google Shape;521;p28"/>
          <p:cNvSpPr/>
          <p:nvPr/>
        </p:nvSpPr>
        <p:spPr>
          <a:xfrm>
            <a:off x="1767832" y="7518585"/>
            <a:ext cx="273035" cy="273035"/>
          </a:xfrm>
          <a:custGeom>
            <a:rect b="b" l="l" r="r" t="t"/>
            <a:pathLst>
              <a:path extrusionOk="0" h="273035" w="273035">
                <a:moveTo>
                  <a:pt x="0" y="0"/>
                </a:moveTo>
                <a:lnTo>
                  <a:pt x="273035" y="0"/>
                </a:lnTo>
                <a:lnTo>
                  <a:pt x="273035" y="273035"/>
                </a:lnTo>
                <a:lnTo>
                  <a:pt x="0" y="273035"/>
                </a:lnTo>
                <a:lnTo>
                  <a:pt x="0" y="0"/>
                </a:lnTo>
                <a:close/>
              </a:path>
            </a:pathLst>
          </a:custGeom>
          <a:blipFill rotWithShape="1">
            <a:blip r:embed="rId7">
              <a:alphaModFix/>
            </a:blip>
            <a:stretch>
              <a:fillRect b="0" l="0" r="0" t="0"/>
            </a:stretch>
          </a:blipFill>
          <a:ln>
            <a:noFill/>
          </a:ln>
        </p:spPr>
      </p:sp>
      <p:sp>
        <p:nvSpPr>
          <p:cNvPr id="522" name="Google Shape;522;p28"/>
          <p:cNvSpPr/>
          <p:nvPr/>
        </p:nvSpPr>
        <p:spPr>
          <a:xfrm>
            <a:off x="1749975" y="6611864"/>
            <a:ext cx="308750" cy="277875"/>
          </a:xfrm>
          <a:custGeom>
            <a:rect b="b" l="l" r="r" t="t"/>
            <a:pathLst>
              <a:path extrusionOk="0" h="277875" w="308750">
                <a:moveTo>
                  <a:pt x="0" y="0"/>
                </a:moveTo>
                <a:lnTo>
                  <a:pt x="308750" y="0"/>
                </a:lnTo>
                <a:lnTo>
                  <a:pt x="308750" y="277875"/>
                </a:lnTo>
                <a:lnTo>
                  <a:pt x="0" y="277875"/>
                </a:lnTo>
                <a:lnTo>
                  <a:pt x="0" y="0"/>
                </a:lnTo>
                <a:close/>
              </a:path>
            </a:pathLst>
          </a:custGeom>
          <a:blipFill rotWithShape="1">
            <a:blip r:embed="rId8">
              <a:alphaModFix/>
            </a:blip>
            <a:stretch>
              <a:fillRect b="0" l="0" r="0" t="0"/>
            </a:stretch>
          </a:blipFill>
          <a:ln>
            <a:noFill/>
          </a:ln>
        </p:spPr>
      </p:sp>
      <p:cxnSp>
        <p:nvCxnSpPr>
          <p:cNvPr id="523" name="Google Shape;523;p28"/>
          <p:cNvCxnSpPr/>
          <p:nvPr/>
        </p:nvCxnSpPr>
        <p:spPr>
          <a:xfrm rot="10800000">
            <a:off x="8420119" y="3619480"/>
            <a:ext cx="0" cy="4507954"/>
          </a:xfrm>
          <a:prstGeom prst="straightConnector1">
            <a:avLst/>
          </a:prstGeom>
          <a:noFill/>
          <a:ln cap="rnd" cmpd="sng" w="19050">
            <a:solidFill>
              <a:srgbClr val="000000"/>
            </a:solidFill>
            <a:prstDash val="solid"/>
            <a:round/>
            <a:headEnd len="sm" w="sm" type="none"/>
            <a:tailEnd len="sm" w="sm" type="none"/>
          </a:ln>
        </p:spPr>
      </p:cxnSp>
      <p:cxnSp>
        <p:nvCxnSpPr>
          <p:cNvPr id="524" name="Google Shape;524;p28"/>
          <p:cNvCxnSpPr/>
          <p:nvPr/>
        </p:nvCxnSpPr>
        <p:spPr>
          <a:xfrm rot="10800000">
            <a:off x="1407273" y="8742889"/>
            <a:ext cx="2529677" cy="0"/>
          </a:xfrm>
          <a:prstGeom prst="straightConnector1">
            <a:avLst/>
          </a:prstGeom>
          <a:noFill/>
          <a:ln cap="flat" cmpd="sng" w="95250">
            <a:solidFill>
              <a:srgbClr val="CEF004"/>
            </a:solidFill>
            <a:prstDash val="solid"/>
            <a:round/>
            <a:headEnd len="sm" w="sm" type="none"/>
            <a:tailEnd len="sm" w="sm" type="none"/>
          </a:ln>
        </p:spPr>
      </p:cxnSp>
      <p:cxnSp>
        <p:nvCxnSpPr>
          <p:cNvPr id="525" name="Google Shape;525;p28"/>
          <p:cNvCxnSpPr/>
          <p:nvPr/>
        </p:nvCxnSpPr>
        <p:spPr>
          <a:xfrm rot="10800000">
            <a:off x="12618357" y="4071056"/>
            <a:ext cx="3703291" cy="0"/>
          </a:xfrm>
          <a:prstGeom prst="straightConnector1">
            <a:avLst/>
          </a:prstGeom>
          <a:noFill/>
          <a:ln cap="flat" cmpd="sng" w="95250">
            <a:solidFill>
              <a:srgbClr val="272B34"/>
            </a:solidFill>
            <a:prstDash val="solid"/>
            <a:round/>
            <a:headEnd len="sm" w="sm" type="none"/>
            <a:tailEnd len="sm" w="sm" type="none"/>
          </a:ln>
        </p:spPr>
      </p:cxnSp>
      <p:grpSp>
        <p:nvGrpSpPr>
          <p:cNvPr id="526" name="Google Shape;526;p28"/>
          <p:cNvGrpSpPr/>
          <p:nvPr/>
        </p:nvGrpSpPr>
        <p:grpSpPr>
          <a:xfrm rot="9073902">
            <a:off x="10234104" y="7583809"/>
            <a:ext cx="10424991" cy="1251169"/>
            <a:chOff x="0" y="68577"/>
            <a:chExt cx="13899988" cy="1668225"/>
          </a:xfrm>
        </p:grpSpPr>
        <p:cxnSp>
          <p:nvCxnSpPr>
            <p:cNvPr id="527" name="Google Shape;527;p28"/>
            <p:cNvCxnSpPr/>
            <p:nvPr/>
          </p:nvCxnSpPr>
          <p:spPr>
            <a:xfrm>
              <a:off x="0" y="68577"/>
              <a:ext cx="13899988" cy="0"/>
            </a:xfrm>
            <a:prstGeom prst="straightConnector1">
              <a:avLst/>
            </a:prstGeom>
            <a:noFill/>
            <a:ln cap="flat" cmpd="sng" w="137150">
              <a:solidFill>
                <a:srgbClr val="CEF004"/>
              </a:solidFill>
              <a:prstDash val="solid"/>
              <a:round/>
              <a:headEnd len="sm" w="sm" type="none"/>
              <a:tailEnd len="sm" w="sm" type="none"/>
            </a:ln>
          </p:spPr>
        </p:cxnSp>
        <p:cxnSp>
          <p:nvCxnSpPr>
            <p:cNvPr id="528" name="Google Shape;528;p28"/>
            <p:cNvCxnSpPr/>
            <p:nvPr/>
          </p:nvCxnSpPr>
          <p:spPr>
            <a:xfrm>
              <a:off x="0" y="485633"/>
              <a:ext cx="13899988" cy="0"/>
            </a:xfrm>
            <a:prstGeom prst="straightConnector1">
              <a:avLst/>
            </a:prstGeom>
            <a:noFill/>
            <a:ln cap="flat" cmpd="sng" w="137150">
              <a:solidFill>
                <a:srgbClr val="CEF004"/>
              </a:solidFill>
              <a:prstDash val="solid"/>
              <a:round/>
              <a:headEnd len="sm" w="sm" type="none"/>
              <a:tailEnd len="sm" w="sm" type="none"/>
            </a:ln>
          </p:spPr>
        </p:cxnSp>
        <p:cxnSp>
          <p:nvCxnSpPr>
            <p:cNvPr id="529" name="Google Shape;529;p28"/>
            <p:cNvCxnSpPr/>
            <p:nvPr/>
          </p:nvCxnSpPr>
          <p:spPr>
            <a:xfrm>
              <a:off x="0" y="902690"/>
              <a:ext cx="13899988" cy="0"/>
            </a:xfrm>
            <a:prstGeom prst="straightConnector1">
              <a:avLst/>
            </a:prstGeom>
            <a:noFill/>
            <a:ln cap="flat" cmpd="sng" w="137150">
              <a:solidFill>
                <a:srgbClr val="CEF004"/>
              </a:solidFill>
              <a:prstDash val="solid"/>
              <a:round/>
              <a:headEnd len="sm" w="sm" type="none"/>
              <a:tailEnd len="sm" w="sm" type="none"/>
            </a:ln>
          </p:spPr>
        </p:cxnSp>
        <p:cxnSp>
          <p:nvCxnSpPr>
            <p:cNvPr id="530" name="Google Shape;530;p28"/>
            <p:cNvCxnSpPr/>
            <p:nvPr/>
          </p:nvCxnSpPr>
          <p:spPr>
            <a:xfrm>
              <a:off x="0" y="1319746"/>
              <a:ext cx="13899988" cy="0"/>
            </a:xfrm>
            <a:prstGeom prst="straightConnector1">
              <a:avLst/>
            </a:prstGeom>
            <a:noFill/>
            <a:ln cap="flat" cmpd="sng" w="137150">
              <a:solidFill>
                <a:srgbClr val="CEF004"/>
              </a:solidFill>
              <a:prstDash val="solid"/>
              <a:round/>
              <a:headEnd len="sm" w="sm" type="none"/>
              <a:tailEnd len="sm" w="sm" type="none"/>
            </a:ln>
          </p:spPr>
        </p:cxnSp>
        <p:cxnSp>
          <p:nvCxnSpPr>
            <p:cNvPr id="531" name="Google Shape;531;p28"/>
            <p:cNvCxnSpPr/>
            <p:nvPr/>
          </p:nvCxnSpPr>
          <p:spPr>
            <a:xfrm>
              <a:off x="0" y="1736802"/>
              <a:ext cx="13899988" cy="0"/>
            </a:xfrm>
            <a:prstGeom prst="straightConnector1">
              <a:avLst/>
            </a:prstGeom>
            <a:noFill/>
            <a:ln cap="flat" cmpd="sng" w="137150">
              <a:solidFill>
                <a:srgbClr val="CEF004"/>
              </a:solidFill>
              <a:prstDash val="solid"/>
              <a:round/>
              <a:headEnd len="sm" w="sm" type="none"/>
              <a:tailEnd len="sm" w="sm" type="none"/>
            </a:ln>
          </p:spPr>
        </p:cxnSp>
      </p:grpSp>
      <p:sp>
        <p:nvSpPr>
          <p:cNvPr id="532" name="Google Shape;532;p28"/>
          <p:cNvSpPr txBox="1"/>
          <p:nvPr/>
        </p:nvSpPr>
        <p:spPr>
          <a:xfrm>
            <a:off x="1407273" y="2112658"/>
            <a:ext cx="7022371"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CONTACT US</a:t>
            </a:r>
            <a:endParaRPr/>
          </a:p>
        </p:txBody>
      </p:sp>
      <p:sp>
        <p:nvSpPr>
          <p:cNvPr id="533" name="Google Shape;533;p28"/>
          <p:cNvSpPr txBox="1"/>
          <p:nvPr/>
        </p:nvSpPr>
        <p:spPr>
          <a:xfrm>
            <a:off x="2437408" y="3842138"/>
            <a:ext cx="5801458"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123 Anywhere St., Any City,ST 12345</a:t>
            </a:r>
            <a:endParaRPr/>
          </a:p>
        </p:txBody>
      </p:sp>
      <p:sp>
        <p:nvSpPr>
          <p:cNvPr id="534" name="Google Shape;534;p28"/>
          <p:cNvSpPr txBox="1"/>
          <p:nvPr/>
        </p:nvSpPr>
        <p:spPr>
          <a:xfrm>
            <a:off x="2437408" y="4767761"/>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123-456-7890</a:t>
            </a:r>
            <a:endParaRPr/>
          </a:p>
        </p:txBody>
      </p:sp>
      <p:sp>
        <p:nvSpPr>
          <p:cNvPr id="535" name="Google Shape;535;p28"/>
          <p:cNvSpPr txBox="1"/>
          <p:nvPr/>
        </p:nvSpPr>
        <p:spPr>
          <a:xfrm>
            <a:off x="2437408" y="5656320"/>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hello@reallygreatsite.com</a:t>
            </a:r>
            <a:endParaRPr/>
          </a:p>
        </p:txBody>
      </p:sp>
      <p:sp>
        <p:nvSpPr>
          <p:cNvPr id="536" name="Google Shape;536;p28"/>
          <p:cNvSpPr txBox="1"/>
          <p:nvPr/>
        </p:nvSpPr>
        <p:spPr>
          <a:xfrm>
            <a:off x="2437408" y="7437966"/>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reallygreatsite.com</a:t>
            </a:r>
            <a:endParaRPr/>
          </a:p>
        </p:txBody>
      </p:sp>
      <p:sp>
        <p:nvSpPr>
          <p:cNvPr id="537" name="Google Shape;537;p28"/>
          <p:cNvSpPr txBox="1"/>
          <p:nvPr/>
        </p:nvSpPr>
        <p:spPr>
          <a:xfrm>
            <a:off x="2437408" y="6533664"/>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@reallygreatsite</a:t>
            </a:r>
            <a:endParaRPr/>
          </a:p>
        </p:txBody>
      </p:sp>
      <p:pic>
        <p:nvPicPr>
          <p:cNvPr id="538" name="Google Shape;538;p28"/>
          <p:cNvPicPr preferRelativeResize="0"/>
          <p:nvPr/>
        </p:nvPicPr>
        <p:blipFill>
          <a:blip r:embed="rId9">
            <a:alphaModFix/>
          </a:blip>
          <a:stretch>
            <a:fillRect/>
          </a:stretch>
        </p:blipFill>
        <p:spPr>
          <a:xfrm>
            <a:off x="11634573" y="4767750"/>
            <a:ext cx="1102850" cy="1119225"/>
          </a:xfrm>
          <a:prstGeom prst="rect">
            <a:avLst/>
          </a:prstGeom>
          <a:noFill/>
          <a:ln>
            <a:noFill/>
          </a:ln>
        </p:spPr>
      </p:pic>
      <p:pic>
        <p:nvPicPr>
          <p:cNvPr id="539" name="Google Shape;539;p28"/>
          <p:cNvPicPr preferRelativeResize="0"/>
          <p:nvPr/>
        </p:nvPicPr>
        <p:blipFill>
          <a:blip r:embed="rId10">
            <a:alphaModFix/>
          </a:blip>
          <a:stretch>
            <a:fillRect/>
          </a:stretch>
        </p:blipFill>
        <p:spPr>
          <a:xfrm>
            <a:off x="8104790" y="1112375"/>
            <a:ext cx="630675" cy="63679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pic>
        <p:nvPicPr>
          <p:cNvPr id="544" name="Google Shape;544;p29"/>
          <p:cNvPicPr preferRelativeResize="0"/>
          <p:nvPr/>
        </p:nvPicPr>
        <p:blipFill>
          <a:blip r:embed="rId3">
            <a:alphaModFix/>
          </a:blip>
          <a:stretch>
            <a:fillRect/>
          </a:stretch>
        </p:blipFill>
        <p:spPr>
          <a:xfrm>
            <a:off x="9144000" y="1092786"/>
            <a:ext cx="8455802" cy="8627365"/>
          </a:xfrm>
          <a:prstGeom prst="rect">
            <a:avLst/>
          </a:prstGeom>
          <a:noFill/>
          <a:ln>
            <a:noFill/>
          </a:ln>
        </p:spPr>
      </p:pic>
      <p:sp>
        <p:nvSpPr>
          <p:cNvPr id="545" name="Google Shape;545;p29"/>
          <p:cNvSpPr txBox="1"/>
          <p:nvPr/>
        </p:nvSpPr>
        <p:spPr>
          <a:xfrm>
            <a:off x="1028700" y="911433"/>
            <a:ext cx="6987866" cy="18256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RESOURCE </a:t>
            </a:r>
            <a:endParaRPr/>
          </a:p>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PAGE</a:t>
            </a:r>
            <a:endParaRPr/>
          </a:p>
        </p:txBody>
      </p:sp>
      <p:sp>
        <p:nvSpPr>
          <p:cNvPr id="546" name="Google Shape;546;p29"/>
          <p:cNvSpPr txBox="1"/>
          <p:nvPr/>
        </p:nvSpPr>
        <p:spPr>
          <a:xfrm>
            <a:off x="1028700" y="3304113"/>
            <a:ext cx="5059200" cy="6132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400" u="none" cap="none" strike="noStrike">
                <a:solidFill>
                  <a:srgbClr val="000000"/>
                </a:solidFill>
                <a:latin typeface="Arial"/>
                <a:ea typeface="Arial"/>
                <a:cs typeface="Arial"/>
                <a:sym typeface="Arial"/>
              </a:rPr>
              <a:t>Use these design resources in your Canva Presentation.</a:t>
            </a:r>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rPr b="0" i="0" lang="en-US" sz="2400" u="none" cap="none" strike="noStrike">
                <a:solidFill>
                  <a:srgbClr val="000000"/>
                </a:solidFill>
                <a:latin typeface="Arial"/>
                <a:ea typeface="Arial"/>
                <a:cs typeface="Arial"/>
                <a:sym typeface="Arial"/>
              </a:rPr>
              <a:t>You can find these fonts online too. Happy designing! </a:t>
            </a:r>
            <a:endParaRPr/>
          </a:p>
          <a:p>
            <a:pPr indent="0" lvl="0" marL="0" marR="0" rtl="0" algn="l">
              <a:lnSpc>
                <a:spcPct val="130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rPr b="0" i="0" lang="en-US" sz="2400" u="none" cap="none" strike="noStrike">
                <a:solidFill>
                  <a:srgbClr val="000000"/>
                </a:solidFill>
                <a:latin typeface="Arial"/>
                <a:ea typeface="Arial"/>
                <a:cs typeface="Arial"/>
                <a:sym typeface="Arial"/>
              </a:rPr>
              <a:t>Don't forget to delete this page before presenting. </a:t>
            </a:r>
            <a:endParaRPr/>
          </a:p>
        </p:txBody>
      </p:sp>
      <p:sp>
        <p:nvSpPr>
          <p:cNvPr id="547" name="Google Shape;547;p29"/>
          <p:cNvSpPr txBox="1"/>
          <p:nvPr/>
        </p:nvSpPr>
        <p:spPr>
          <a:xfrm>
            <a:off x="1028700" y="4462924"/>
            <a:ext cx="4676765" cy="749449"/>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b="0" i="0" lang="en-US" sz="2327" u="none" cap="none" strike="noStrike">
                <a:solidFill>
                  <a:srgbClr val="000000"/>
                </a:solidFill>
                <a:latin typeface="Arial"/>
                <a:ea typeface="Arial"/>
                <a:cs typeface="Arial"/>
                <a:sym typeface="Arial"/>
              </a:rPr>
              <a:t>This presentation template uses the following free fonts:</a:t>
            </a:r>
            <a:endParaRPr/>
          </a:p>
        </p:txBody>
      </p:sp>
      <p:sp>
        <p:nvSpPr>
          <p:cNvPr id="548" name="Google Shape;548;p29"/>
          <p:cNvSpPr txBox="1"/>
          <p:nvPr/>
        </p:nvSpPr>
        <p:spPr>
          <a:xfrm>
            <a:off x="1028700" y="5720985"/>
            <a:ext cx="5059200" cy="972300"/>
          </a:xfrm>
          <a:prstGeom prst="rect">
            <a:avLst/>
          </a:prstGeom>
          <a:noFill/>
          <a:ln>
            <a:noFill/>
          </a:ln>
        </p:spPr>
        <p:txBody>
          <a:bodyPr anchorCtr="0" anchor="t" bIns="0" lIns="0" spcFirstLastPara="1" rIns="0" wrap="square" tIns="0">
            <a:spAutoFit/>
          </a:bodyPr>
          <a:lstStyle/>
          <a:p>
            <a:pPr indent="-179433" lvl="1" marL="358866" marR="0" rtl="0" algn="l">
              <a:lnSpc>
                <a:spcPct val="140012"/>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Titles: Archivo Black</a:t>
            </a:r>
            <a:endParaRPr/>
          </a:p>
          <a:p>
            <a:pPr indent="-179433" lvl="1" marL="358866" marR="0" rtl="0" algn="l">
              <a:lnSpc>
                <a:spcPct val="140012"/>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Headers: Archivo Black</a:t>
            </a:r>
            <a:endParaRPr/>
          </a:p>
          <a:p>
            <a:pPr indent="-179433" lvl="1" marL="358867" marR="0" rtl="0" algn="l">
              <a:lnSpc>
                <a:spcPct val="140012"/>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Body Copy: </a:t>
            </a:r>
            <a:r>
              <a:rPr lang="en-US" sz="1662"/>
              <a:t>Arial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2"/>
          <p:cNvPicPr preferRelativeResize="0"/>
          <p:nvPr/>
        </p:nvPicPr>
        <p:blipFill>
          <a:blip r:embed="rId3">
            <a:alphaModFix/>
          </a:blip>
          <a:stretch>
            <a:fillRect/>
          </a:stretch>
        </p:blipFill>
        <p:spPr>
          <a:xfrm>
            <a:off x="-2202175" y="1394275"/>
            <a:ext cx="20490250" cy="19969975"/>
          </a:xfrm>
          <a:prstGeom prst="rect">
            <a:avLst/>
          </a:prstGeom>
          <a:noFill/>
          <a:ln>
            <a:noFill/>
          </a:ln>
        </p:spPr>
      </p:pic>
      <p:sp>
        <p:nvSpPr>
          <p:cNvPr id="99" name="Google Shape;99;p12"/>
          <p:cNvSpPr/>
          <p:nvPr/>
        </p:nvSpPr>
        <p:spPr>
          <a:xfrm rot="4844583">
            <a:off x="12464602" y="1226730"/>
            <a:ext cx="9650727" cy="5204887"/>
          </a:xfrm>
          <a:custGeom>
            <a:rect b="b" l="l" r="r" t="t"/>
            <a:pathLst>
              <a:path extrusionOk="0" h="609600" w="1130300">
                <a:moveTo>
                  <a:pt x="0" y="0"/>
                </a:moveTo>
                <a:lnTo>
                  <a:pt x="0" y="609600"/>
                </a:lnTo>
                <a:lnTo>
                  <a:pt x="1130300" y="0"/>
                </a:lnTo>
                <a:close/>
              </a:path>
            </a:pathLst>
          </a:custGeom>
          <a:solidFill>
            <a:srgbClr val="272B34"/>
          </a:solidFill>
          <a:ln cap="flat" cmpd="sng" w="12700">
            <a:solidFill>
              <a:srgbClr val="000000"/>
            </a:solidFill>
            <a:prstDash val="solid"/>
            <a:round/>
            <a:headEnd len="sm" w="sm" type="none"/>
            <a:tailEnd len="sm" w="sm" type="none"/>
          </a:ln>
        </p:spPr>
      </p:sp>
      <p:grpSp>
        <p:nvGrpSpPr>
          <p:cNvPr id="100" name="Google Shape;100;p12"/>
          <p:cNvGrpSpPr/>
          <p:nvPr/>
        </p:nvGrpSpPr>
        <p:grpSpPr>
          <a:xfrm>
            <a:off x="0" y="0"/>
            <a:ext cx="18288000" cy="10287000"/>
            <a:chOff x="0" y="0"/>
            <a:chExt cx="4816593" cy="2709333"/>
          </a:xfrm>
        </p:grpSpPr>
        <p:sp>
          <p:nvSpPr>
            <p:cNvPr id="101" name="Google Shape;101;p12"/>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102" name="Google Shape;102;p12"/>
            <p:cNvSpPr txBox="1"/>
            <p:nvPr/>
          </p:nvSpPr>
          <p:spPr>
            <a:xfrm>
              <a:off x="0" y="209550"/>
              <a:ext cx="4816593" cy="2499783"/>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3" name="Google Shape;103;p12"/>
          <p:cNvGrpSpPr/>
          <p:nvPr/>
        </p:nvGrpSpPr>
        <p:grpSpPr>
          <a:xfrm rot="3112618">
            <a:off x="12803193" y="311826"/>
            <a:ext cx="9095847" cy="2142214"/>
            <a:chOff x="0" y="117416"/>
            <a:chExt cx="12127796" cy="2856285"/>
          </a:xfrm>
        </p:grpSpPr>
        <p:cxnSp>
          <p:nvCxnSpPr>
            <p:cNvPr id="104" name="Google Shape;104;p12"/>
            <p:cNvCxnSpPr/>
            <p:nvPr/>
          </p:nvCxnSpPr>
          <p:spPr>
            <a:xfrm>
              <a:off x="0" y="117416"/>
              <a:ext cx="12127796" cy="0"/>
            </a:xfrm>
            <a:prstGeom prst="straightConnector1">
              <a:avLst/>
            </a:prstGeom>
            <a:noFill/>
            <a:ln cap="flat" cmpd="sng" w="234825">
              <a:solidFill>
                <a:srgbClr val="CEF004"/>
              </a:solidFill>
              <a:prstDash val="solid"/>
              <a:round/>
              <a:headEnd len="sm" w="sm" type="none"/>
              <a:tailEnd len="sm" w="sm" type="none"/>
            </a:ln>
          </p:spPr>
        </p:cxnSp>
        <p:cxnSp>
          <p:nvCxnSpPr>
            <p:cNvPr id="105" name="Google Shape;105;p12"/>
            <p:cNvCxnSpPr/>
            <p:nvPr/>
          </p:nvCxnSpPr>
          <p:spPr>
            <a:xfrm>
              <a:off x="0" y="831487"/>
              <a:ext cx="12127796" cy="0"/>
            </a:xfrm>
            <a:prstGeom prst="straightConnector1">
              <a:avLst/>
            </a:prstGeom>
            <a:noFill/>
            <a:ln cap="flat" cmpd="sng" w="234825">
              <a:solidFill>
                <a:srgbClr val="CEF004"/>
              </a:solidFill>
              <a:prstDash val="solid"/>
              <a:round/>
              <a:headEnd len="sm" w="sm" type="none"/>
              <a:tailEnd len="sm" w="sm" type="none"/>
            </a:ln>
          </p:spPr>
        </p:cxnSp>
        <p:cxnSp>
          <p:nvCxnSpPr>
            <p:cNvPr id="106" name="Google Shape;106;p12"/>
            <p:cNvCxnSpPr/>
            <p:nvPr/>
          </p:nvCxnSpPr>
          <p:spPr>
            <a:xfrm>
              <a:off x="0" y="1545558"/>
              <a:ext cx="12127796" cy="0"/>
            </a:xfrm>
            <a:prstGeom prst="straightConnector1">
              <a:avLst/>
            </a:prstGeom>
            <a:noFill/>
            <a:ln cap="flat" cmpd="sng" w="234825">
              <a:solidFill>
                <a:srgbClr val="CEF004"/>
              </a:solidFill>
              <a:prstDash val="solid"/>
              <a:round/>
              <a:headEnd len="sm" w="sm" type="none"/>
              <a:tailEnd len="sm" w="sm" type="none"/>
            </a:ln>
          </p:spPr>
        </p:cxnSp>
        <p:cxnSp>
          <p:nvCxnSpPr>
            <p:cNvPr id="107" name="Google Shape;107;p12"/>
            <p:cNvCxnSpPr/>
            <p:nvPr/>
          </p:nvCxnSpPr>
          <p:spPr>
            <a:xfrm>
              <a:off x="0" y="2259629"/>
              <a:ext cx="12127796" cy="0"/>
            </a:xfrm>
            <a:prstGeom prst="straightConnector1">
              <a:avLst/>
            </a:prstGeom>
            <a:noFill/>
            <a:ln cap="flat" cmpd="sng" w="234825">
              <a:solidFill>
                <a:srgbClr val="CEF004"/>
              </a:solidFill>
              <a:prstDash val="solid"/>
              <a:round/>
              <a:headEnd len="sm" w="sm" type="none"/>
              <a:tailEnd len="sm" w="sm" type="none"/>
            </a:ln>
          </p:spPr>
        </p:cxnSp>
        <p:cxnSp>
          <p:nvCxnSpPr>
            <p:cNvPr id="108" name="Google Shape;108;p12"/>
            <p:cNvCxnSpPr/>
            <p:nvPr/>
          </p:nvCxnSpPr>
          <p:spPr>
            <a:xfrm>
              <a:off x="0" y="2973701"/>
              <a:ext cx="12127796" cy="0"/>
            </a:xfrm>
            <a:prstGeom prst="straightConnector1">
              <a:avLst/>
            </a:prstGeom>
            <a:noFill/>
            <a:ln cap="flat" cmpd="sng" w="234825">
              <a:solidFill>
                <a:srgbClr val="CEF004"/>
              </a:solidFill>
              <a:prstDash val="solid"/>
              <a:round/>
              <a:headEnd len="sm" w="sm" type="none"/>
              <a:tailEnd len="sm" w="sm" type="none"/>
            </a:ln>
          </p:spPr>
        </p:cxnSp>
      </p:grpSp>
      <p:cxnSp>
        <p:nvCxnSpPr>
          <p:cNvPr id="109" name="Google Shape;109;p12"/>
          <p:cNvCxnSpPr/>
          <p:nvPr/>
        </p:nvCxnSpPr>
        <p:spPr>
          <a:xfrm rot="10800000">
            <a:off x="9144000" y="2381688"/>
            <a:ext cx="2529677" cy="0"/>
          </a:xfrm>
          <a:prstGeom prst="straightConnector1">
            <a:avLst/>
          </a:prstGeom>
          <a:noFill/>
          <a:ln cap="flat" cmpd="sng" w="95250">
            <a:solidFill>
              <a:srgbClr val="363A45"/>
            </a:solidFill>
            <a:prstDash val="solid"/>
            <a:round/>
            <a:headEnd len="sm" w="sm" type="none"/>
            <a:tailEnd len="sm" w="sm" type="none"/>
          </a:ln>
        </p:spPr>
      </p:cxnSp>
      <p:grpSp>
        <p:nvGrpSpPr>
          <p:cNvPr id="110" name="Google Shape;110;p12"/>
          <p:cNvGrpSpPr/>
          <p:nvPr/>
        </p:nvGrpSpPr>
        <p:grpSpPr>
          <a:xfrm>
            <a:off x="1028700" y="2939349"/>
            <a:ext cx="3086100" cy="3230761"/>
            <a:chOff x="0" y="-38100"/>
            <a:chExt cx="812800" cy="850900"/>
          </a:xfrm>
        </p:grpSpPr>
        <p:sp>
          <p:nvSpPr>
            <p:cNvPr id="111" name="Google Shape;111;p12"/>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72B34"/>
            </a:solidFill>
            <a:ln cap="sq" cmpd="sng" w="190500">
              <a:solidFill>
                <a:srgbClr val="CEF004"/>
              </a:solidFill>
              <a:prstDash val="solid"/>
              <a:miter lim="8000"/>
              <a:headEnd len="sm" w="sm" type="none"/>
              <a:tailEnd len="sm" w="sm" type="none"/>
            </a:ln>
          </p:spPr>
        </p:sp>
        <p:sp>
          <p:nvSpPr>
            <p:cNvPr id="112" name="Google Shape;112;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3" name="Google Shape;113;p12"/>
          <p:cNvGrpSpPr/>
          <p:nvPr/>
        </p:nvGrpSpPr>
        <p:grpSpPr>
          <a:xfrm>
            <a:off x="7198389" y="2939349"/>
            <a:ext cx="3086100" cy="3230761"/>
            <a:chOff x="0" y="-38100"/>
            <a:chExt cx="812800" cy="850900"/>
          </a:xfrm>
        </p:grpSpPr>
        <p:sp>
          <p:nvSpPr>
            <p:cNvPr id="114" name="Google Shape;114;p12"/>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72B34"/>
            </a:solidFill>
            <a:ln cap="sq" cmpd="sng" w="190500">
              <a:solidFill>
                <a:srgbClr val="CEF004"/>
              </a:solidFill>
              <a:prstDash val="solid"/>
              <a:miter lim="8000"/>
              <a:headEnd len="sm" w="sm" type="none"/>
              <a:tailEnd len="sm" w="sm" type="none"/>
            </a:ln>
          </p:spPr>
        </p:sp>
        <p:sp>
          <p:nvSpPr>
            <p:cNvPr id="115" name="Google Shape;115;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6" name="Google Shape;116;p12"/>
          <p:cNvGrpSpPr/>
          <p:nvPr/>
        </p:nvGrpSpPr>
        <p:grpSpPr>
          <a:xfrm>
            <a:off x="12966225" y="2939349"/>
            <a:ext cx="3086100" cy="3230761"/>
            <a:chOff x="0" y="-38100"/>
            <a:chExt cx="812800" cy="850900"/>
          </a:xfrm>
        </p:grpSpPr>
        <p:sp>
          <p:nvSpPr>
            <p:cNvPr id="117" name="Google Shape;117;p12"/>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72B34"/>
            </a:solidFill>
            <a:ln cap="sq" cmpd="sng" w="190500">
              <a:solidFill>
                <a:srgbClr val="CEF004"/>
              </a:solidFill>
              <a:prstDash val="solid"/>
              <a:miter lim="8000"/>
              <a:headEnd len="sm" w="sm" type="none"/>
              <a:tailEnd len="sm" w="sm" type="none"/>
            </a:ln>
          </p:spPr>
        </p:sp>
        <p:sp>
          <p:nvSpPr>
            <p:cNvPr id="118" name="Google Shape;118;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9" name="Google Shape;119;p12"/>
          <p:cNvSpPr txBox="1"/>
          <p:nvPr/>
        </p:nvSpPr>
        <p:spPr>
          <a:xfrm>
            <a:off x="7088402" y="6910532"/>
            <a:ext cx="3636747"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OUR PROJECTS</a:t>
            </a:r>
            <a:endParaRPr/>
          </a:p>
        </p:txBody>
      </p:sp>
      <p:sp>
        <p:nvSpPr>
          <p:cNvPr id="120" name="Google Shape;120;p12"/>
          <p:cNvSpPr txBox="1"/>
          <p:nvPr/>
        </p:nvSpPr>
        <p:spPr>
          <a:xfrm>
            <a:off x="7088402" y="7720243"/>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121" name="Google Shape;121;p12"/>
          <p:cNvSpPr txBox="1"/>
          <p:nvPr/>
        </p:nvSpPr>
        <p:spPr>
          <a:xfrm>
            <a:off x="1210737" y="6910532"/>
            <a:ext cx="355356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INTRODUCTION</a:t>
            </a:r>
            <a:endParaRPr/>
          </a:p>
        </p:txBody>
      </p:sp>
      <p:sp>
        <p:nvSpPr>
          <p:cNvPr id="122" name="Google Shape;122;p12"/>
          <p:cNvSpPr txBox="1"/>
          <p:nvPr/>
        </p:nvSpPr>
        <p:spPr>
          <a:xfrm>
            <a:off x="1210578" y="7720243"/>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123" name="Google Shape;123;p12"/>
          <p:cNvSpPr txBox="1"/>
          <p:nvPr/>
        </p:nvSpPr>
        <p:spPr>
          <a:xfrm>
            <a:off x="12966225" y="6910532"/>
            <a:ext cx="2531908"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ABOUT US</a:t>
            </a:r>
            <a:endParaRPr/>
          </a:p>
        </p:txBody>
      </p:sp>
      <p:sp>
        <p:nvSpPr>
          <p:cNvPr id="124" name="Google Shape;124;p12"/>
          <p:cNvSpPr txBox="1"/>
          <p:nvPr/>
        </p:nvSpPr>
        <p:spPr>
          <a:xfrm>
            <a:off x="12966225" y="7720243"/>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125" name="Google Shape;125;p12"/>
          <p:cNvSpPr txBox="1"/>
          <p:nvPr/>
        </p:nvSpPr>
        <p:spPr>
          <a:xfrm>
            <a:off x="1028700" y="1394263"/>
            <a:ext cx="10916172"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TABLE OF CONTENTS</a:t>
            </a:r>
            <a:endParaRPr/>
          </a:p>
        </p:txBody>
      </p:sp>
      <p:sp>
        <p:nvSpPr>
          <p:cNvPr id="126" name="Google Shape;126;p12"/>
          <p:cNvSpPr txBox="1"/>
          <p:nvPr/>
        </p:nvSpPr>
        <p:spPr>
          <a:xfrm>
            <a:off x="1483728" y="3779877"/>
            <a:ext cx="2367600" cy="165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774" u="none" cap="none" strike="noStrike">
                <a:solidFill>
                  <a:srgbClr val="FFFFFF"/>
                </a:solidFill>
                <a:latin typeface="Archivo Black"/>
                <a:ea typeface="Archivo Black"/>
                <a:cs typeface="Archivo Black"/>
                <a:sym typeface="Archivo Black"/>
              </a:rPr>
              <a:t>01.</a:t>
            </a:r>
            <a:endParaRPr/>
          </a:p>
        </p:txBody>
      </p:sp>
      <p:sp>
        <p:nvSpPr>
          <p:cNvPr id="127" name="Google Shape;127;p12"/>
          <p:cNvSpPr txBox="1"/>
          <p:nvPr/>
        </p:nvSpPr>
        <p:spPr>
          <a:xfrm>
            <a:off x="7646727" y="3808452"/>
            <a:ext cx="2367600" cy="165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774" u="none" cap="none" strike="noStrike">
                <a:solidFill>
                  <a:srgbClr val="FFFFFF"/>
                </a:solidFill>
                <a:latin typeface="Archivo Black"/>
                <a:ea typeface="Archivo Black"/>
                <a:cs typeface="Archivo Black"/>
                <a:sym typeface="Archivo Black"/>
              </a:rPr>
              <a:t>02.</a:t>
            </a:r>
            <a:endParaRPr/>
          </a:p>
        </p:txBody>
      </p:sp>
      <p:sp>
        <p:nvSpPr>
          <p:cNvPr id="128" name="Google Shape;128;p12"/>
          <p:cNvSpPr txBox="1"/>
          <p:nvPr/>
        </p:nvSpPr>
        <p:spPr>
          <a:xfrm>
            <a:off x="13435414" y="3876867"/>
            <a:ext cx="2367600" cy="165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774" u="none" cap="none" strike="noStrike">
                <a:solidFill>
                  <a:srgbClr val="FFFFFF"/>
                </a:solidFill>
                <a:latin typeface="Archivo Black"/>
                <a:ea typeface="Archivo Black"/>
                <a:cs typeface="Archivo Black"/>
                <a:sym typeface="Archivo Black"/>
              </a:rPr>
              <a:t>03.</a:t>
            </a:r>
            <a:endParaRPr/>
          </a:p>
        </p:txBody>
      </p:sp>
      <p:pic>
        <p:nvPicPr>
          <p:cNvPr id="129" name="Google Shape;129;p12"/>
          <p:cNvPicPr preferRelativeResize="0"/>
          <p:nvPr/>
        </p:nvPicPr>
        <p:blipFill>
          <a:blip r:embed="rId4">
            <a:alphaModFix/>
          </a:blip>
          <a:stretch>
            <a:fillRect/>
          </a:stretch>
        </p:blipFill>
        <p:spPr>
          <a:xfrm>
            <a:off x="15800045" y="8796436"/>
            <a:ext cx="1565600" cy="828489"/>
          </a:xfrm>
          <a:prstGeom prst="rect">
            <a:avLst/>
          </a:prstGeom>
          <a:noFill/>
          <a:ln>
            <a:noFill/>
          </a:ln>
        </p:spPr>
      </p:pic>
      <p:pic>
        <p:nvPicPr>
          <p:cNvPr id="130" name="Google Shape;130;p12"/>
          <p:cNvPicPr preferRelativeResize="0"/>
          <p:nvPr/>
        </p:nvPicPr>
        <p:blipFill>
          <a:blip r:embed="rId5">
            <a:alphaModFix/>
          </a:blip>
          <a:stretch>
            <a:fillRect/>
          </a:stretch>
        </p:blipFill>
        <p:spPr>
          <a:xfrm>
            <a:off x="12966225" y="753839"/>
            <a:ext cx="778375" cy="78445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552" name="Shape 552"/>
        <p:cNvGrpSpPr/>
        <p:nvPr/>
      </p:nvGrpSpPr>
      <p:grpSpPr>
        <a:xfrm>
          <a:off x="0" y="0"/>
          <a:ext cx="0" cy="0"/>
          <a:chOff x="0" y="0"/>
          <a:chExt cx="0" cy="0"/>
        </a:xfrm>
      </p:grpSpPr>
      <p:pic>
        <p:nvPicPr>
          <p:cNvPr id="553" name="Google Shape;553;p30"/>
          <p:cNvPicPr preferRelativeResize="0"/>
          <p:nvPr/>
        </p:nvPicPr>
        <p:blipFill>
          <a:blip r:embed="rId3">
            <a:alphaModFix/>
          </a:blip>
          <a:stretch>
            <a:fillRect/>
          </a:stretch>
        </p:blipFill>
        <p:spPr>
          <a:xfrm>
            <a:off x="6192975" y="2929825"/>
            <a:ext cx="6025501" cy="1506375"/>
          </a:xfrm>
          <a:prstGeom prst="rect">
            <a:avLst/>
          </a:prstGeom>
          <a:noFill/>
          <a:ln>
            <a:noFill/>
          </a:ln>
        </p:spPr>
      </p:pic>
      <p:sp>
        <p:nvSpPr>
          <p:cNvPr id="554" name="Google Shape;554;p30"/>
          <p:cNvSpPr txBox="1"/>
          <p:nvPr/>
        </p:nvSpPr>
        <p:spPr>
          <a:xfrm>
            <a:off x="5280936" y="1319006"/>
            <a:ext cx="7726128" cy="94932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000" u="none" cap="none" strike="noStrike">
                <a:solidFill>
                  <a:srgbClr val="CEF004"/>
                </a:solidFill>
                <a:latin typeface="Archivo Black"/>
                <a:ea typeface="Archivo Black"/>
                <a:cs typeface="Archivo Black"/>
                <a:sym typeface="Archivo Black"/>
              </a:rPr>
              <a:t>CREDITS</a:t>
            </a:r>
            <a:endParaRPr/>
          </a:p>
        </p:txBody>
      </p:sp>
      <p:sp>
        <p:nvSpPr>
          <p:cNvPr id="555" name="Google Shape;555;p30"/>
          <p:cNvSpPr txBox="1"/>
          <p:nvPr/>
        </p:nvSpPr>
        <p:spPr>
          <a:xfrm>
            <a:off x="3143698" y="5102950"/>
            <a:ext cx="11810379" cy="139319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299" u="none" cap="none" strike="noStrike">
                <a:solidFill>
                  <a:srgbClr val="FFFFFF"/>
                </a:solidFill>
                <a:latin typeface="Open Sans"/>
                <a:ea typeface="Open Sans"/>
                <a:cs typeface="Open Sans"/>
                <a:sym typeface="Open Sans"/>
              </a:rPr>
              <a:t>This presentation template is free for everyone to use thanks to the following:</a:t>
            </a:r>
            <a:endParaRPr/>
          </a:p>
        </p:txBody>
      </p:sp>
      <p:sp>
        <p:nvSpPr>
          <p:cNvPr id="556" name="Google Shape;556;p30"/>
          <p:cNvSpPr txBox="1"/>
          <p:nvPr/>
        </p:nvSpPr>
        <p:spPr>
          <a:xfrm>
            <a:off x="2818025" y="7261888"/>
            <a:ext cx="12651949" cy="86042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FFFFFF"/>
                </a:solidFill>
                <a:latin typeface="Open Sans"/>
                <a:ea typeface="Open Sans"/>
                <a:cs typeface="Open Sans"/>
                <a:sym typeface="Open Sans"/>
              </a:rPr>
              <a:t>SlidesCarnival for the presentation template</a:t>
            </a:r>
            <a:endParaRPr/>
          </a:p>
          <a:p>
            <a:pPr indent="0" lvl="0" marL="0" marR="0" rtl="0" algn="ctr">
              <a:lnSpc>
                <a:spcPct val="140000"/>
              </a:lnSpc>
              <a:spcBef>
                <a:spcPts val="0"/>
              </a:spcBef>
              <a:spcAft>
                <a:spcPts val="0"/>
              </a:spcAft>
              <a:buNone/>
            </a:pPr>
            <a:r>
              <a:rPr b="0" i="0" lang="en-US" sz="2500" u="none" cap="none" strike="noStrike">
                <a:solidFill>
                  <a:srgbClr val="FFFFFF"/>
                </a:solidFill>
                <a:latin typeface="Open Sans"/>
                <a:ea typeface="Open Sans"/>
                <a:cs typeface="Open Sans"/>
                <a:sym typeface="Open Sans"/>
              </a:rPr>
              <a:t>Pexels for the photos</a:t>
            </a:r>
            <a:endParaRPr/>
          </a:p>
        </p:txBody>
      </p:sp>
      <p:sp>
        <p:nvSpPr>
          <p:cNvPr id="557" name="Google Shape;557;p30"/>
          <p:cNvSpPr txBox="1"/>
          <p:nvPr/>
        </p:nvSpPr>
        <p:spPr>
          <a:xfrm>
            <a:off x="2818025" y="8700163"/>
            <a:ext cx="12651949" cy="5556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500" u="none" cap="none" strike="noStrike">
                <a:solidFill>
                  <a:srgbClr val="FFFFFF"/>
                </a:solidFill>
                <a:latin typeface="Open Sans"/>
                <a:ea typeface="Open Sans"/>
                <a:cs typeface="Open Sans"/>
                <a:sym typeface="Open Sans"/>
              </a:rPr>
              <a:t>Happy designing! </a:t>
            </a:r>
            <a:endParaRPr/>
          </a:p>
        </p:txBody>
      </p:sp>
      <p:cxnSp>
        <p:nvCxnSpPr>
          <p:cNvPr id="558" name="Google Shape;558;p30"/>
          <p:cNvCxnSpPr/>
          <p:nvPr/>
        </p:nvCxnSpPr>
        <p:spPr>
          <a:xfrm rot="10800000">
            <a:off x="1339062" y="981075"/>
            <a:ext cx="3609273" cy="0"/>
          </a:xfrm>
          <a:prstGeom prst="straightConnector1">
            <a:avLst/>
          </a:prstGeom>
          <a:noFill/>
          <a:ln cap="flat" cmpd="sng" w="95250">
            <a:solidFill>
              <a:srgbClr val="CEF004"/>
            </a:solidFill>
            <a:prstDash val="solid"/>
            <a:round/>
            <a:headEnd len="sm" w="sm" type="none"/>
            <a:tailEnd len="sm" w="sm" type="none"/>
          </a:ln>
        </p:spPr>
      </p:cxnSp>
      <p:grpSp>
        <p:nvGrpSpPr>
          <p:cNvPr id="559" name="Google Shape;559;p30"/>
          <p:cNvGrpSpPr/>
          <p:nvPr/>
        </p:nvGrpSpPr>
        <p:grpSpPr>
          <a:xfrm rot="-8442209">
            <a:off x="15728267" y="8007799"/>
            <a:ext cx="1242763" cy="1251169"/>
            <a:chOff x="0" y="68577"/>
            <a:chExt cx="1657017" cy="1668225"/>
          </a:xfrm>
        </p:grpSpPr>
        <p:cxnSp>
          <p:nvCxnSpPr>
            <p:cNvPr id="560" name="Google Shape;560;p30"/>
            <p:cNvCxnSpPr/>
            <p:nvPr/>
          </p:nvCxnSpPr>
          <p:spPr>
            <a:xfrm>
              <a:off x="0" y="68577"/>
              <a:ext cx="1657017" cy="0"/>
            </a:xfrm>
            <a:prstGeom prst="straightConnector1">
              <a:avLst/>
            </a:prstGeom>
            <a:noFill/>
            <a:ln cap="flat" cmpd="sng" w="137150">
              <a:solidFill>
                <a:srgbClr val="CEF004"/>
              </a:solidFill>
              <a:prstDash val="solid"/>
              <a:round/>
              <a:headEnd len="sm" w="sm" type="none"/>
              <a:tailEnd len="sm" w="sm" type="none"/>
            </a:ln>
          </p:spPr>
        </p:cxnSp>
        <p:cxnSp>
          <p:nvCxnSpPr>
            <p:cNvPr id="561" name="Google Shape;561;p30"/>
            <p:cNvCxnSpPr/>
            <p:nvPr/>
          </p:nvCxnSpPr>
          <p:spPr>
            <a:xfrm>
              <a:off x="0" y="485633"/>
              <a:ext cx="1657017" cy="0"/>
            </a:xfrm>
            <a:prstGeom prst="straightConnector1">
              <a:avLst/>
            </a:prstGeom>
            <a:noFill/>
            <a:ln cap="flat" cmpd="sng" w="137150">
              <a:solidFill>
                <a:srgbClr val="CEF004"/>
              </a:solidFill>
              <a:prstDash val="solid"/>
              <a:round/>
              <a:headEnd len="sm" w="sm" type="none"/>
              <a:tailEnd len="sm" w="sm" type="none"/>
            </a:ln>
          </p:spPr>
        </p:cxnSp>
        <p:cxnSp>
          <p:nvCxnSpPr>
            <p:cNvPr id="562" name="Google Shape;562;p30"/>
            <p:cNvCxnSpPr/>
            <p:nvPr/>
          </p:nvCxnSpPr>
          <p:spPr>
            <a:xfrm>
              <a:off x="0" y="902690"/>
              <a:ext cx="1657017" cy="0"/>
            </a:xfrm>
            <a:prstGeom prst="straightConnector1">
              <a:avLst/>
            </a:prstGeom>
            <a:noFill/>
            <a:ln cap="flat" cmpd="sng" w="137150">
              <a:solidFill>
                <a:srgbClr val="CEF004"/>
              </a:solidFill>
              <a:prstDash val="solid"/>
              <a:round/>
              <a:headEnd len="sm" w="sm" type="none"/>
              <a:tailEnd len="sm" w="sm" type="none"/>
            </a:ln>
          </p:spPr>
        </p:cxnSp>
        <p:cxnSp>
          <p:nvCxnSpPr>
            <p:cNvPr id="563" name="Google Shape;563;p30"/>
            <p:cNvCxnSpPr/>
            <p:nvPr/>
          </p:nvCxnSpPr>
          <p:spPr>
            <a:xfrm>
              <a:off x="0" y="1319746"/>
              <a:ext cx="1657017" cy="0"/>
            </a:xfrm>
            <a:prstGeom prst="straightConnector1">
              <a:avLst/>
            </a:prstGeom>
            <a:noFill/>
            <a:ln cap="flat" cmpd="sng" w="137150">
              <a:solidFill>
                <a:srgbClr val="CEF004"/>
              </a:solidFill>
              <a:prstDash val="solid"/>
              <a:round/>
              <a:headEnd len="sm" w="sm" type="none"/>
              <a:tailEnd len="sm" w="sm" type="none"/>
            </a:ln>
          </p:spPr>
        </p:cxnSp>
        <p:cxnSp>
          <p:nvCxnSpPr>
            <p:cNvPr id="564" name="Google Shape;564;p30"/>
            <p:cNvCxnSpPr/>
            <p:nvPr/>
          </p:nvCxnSpPr>
          <p:spPr>
            <a:xfrm>
              <a:off x="0" y="1736802"/>
              <a:ext cx="1657017" cy="0"/>
            </a:xfrm>
            <a:prstGeom prst="straightConnector1">
              <a:avLst/>
            </a:prstGeom>
            <a:noFill/>
            <a:ln cap="flat" cmpd="sng" w="137150">
              <a:solidFill>
                <a:srgbClr val="CEF004"/>
              </a:solidFill>
              <a:prstDash val="solid"/>
              <a:round/>
              <a:headEnd len="sm" w="sm" type="none"/>
              <a:tailEnd len="sm" w="sm" type="none"/>
            </a:ln>
          </p:spPr>
        </p:cxnSp>
      </p:grpSp>
      <p:pic>
        <p:nvPicPr>
          <p:cNvPr id="565" name="Google Shape;565;p30"/>
          <p:cNvPicPr preferRelativeResize="0"/>
          <p:nvPr/>
        </p:nvPicPr>
        <p:blipFill>
          <a:blip r:embed="rId4">
            <a:alphaModFix/>
          </a:blip>
          <a:stretch>
            <a:fillRect/>
          </a:stretch>
        </p:blipFill>
        <p:spPr>
          <a:xfrm>
            <a:off x="1758022" y="1311443"/>
            <a:ext cx="837925" cy="85015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134" name="Shape 134"/>
        <p:cNvGrpSpPr/>
        <p:nvPr/>
      </p:nvGrpSpPr>
      <p:grpSpPr>
        <a:xfrm>
          <a:off x="0" y="0"/>
          <a:ext cx="0" cy="0"/>
          <a:chOff x="0" y="0"/>
          <a:chExt cx="0" cy="0"/>
        </a:xfrm>
      </p:grpSpPr>
      <p:pic>
        <p:nvPicPr>
          <p:cNvPr id="135" name="Google Shape;135;p13"/>
          <p:cNvPicPr preferRelativeResize="0"/>
          <p:nvPr/>
        </p:nvPicPr>
        <p:blipFill>
          <a:blip r:embed="rId3">
            <a:alphaModFix/>
          </a:blip>
          <a:stretch>
            <a:fillRect/>
          </a:stretch>
        </p:blipFill>
        <p:spPr>
          <a:xfrm>
            <a:off x="-1762149" y="-16400374"/>
            <a:ext cx="23339377" cy="23111448"/>
          </a:xfrm>
          <a:prstGeom prst="rect">
            <a:avLst/>
          </a:prstGeom>
          <a:noFill/>
          <a:ln>
            <a:noFill/>
          </a:ln>
        </p:spPr>
      </p:pic>
      <p:pic>
        <p:nvPicPr>
          <p:cNvPr id="136" name="Google Shape;136;p13"/>
          <p:cNvPicPr preferRelativeResize="0"/>
          <p:nvPr/>
        </p:nvPicPr>
        <p:blipFill>
          <a:blip r:embed="rId4">
            <a:alphaModFix/>
          </a:blip>
          <a:stretch>
            <a:fillRect/>
          </a:stretch>
        </p:blipFill>
        <p:spPr>
          <a:xfrm>
            <a:off x="-7986862" y="1044850"/>
            <a:ext cx="26280924" cy="26062752"/>
          </a:xfrm>
          <a:prstGeom prst="rect">
            <a:avLst/>
          </a:prstGeom>
          <a:noFill/>
          <a:ln>
            <a:noFill/>
          </a:ln>
        </p:spPr>
      </p:pic>
      <p:pic>
        <p:nvPicPr>
          <p:cNvPr id="137" name="Google Shape;137;p13"/>
          <p:cNvPicPr preferRelativeResize="0"/>
          <p:nvPr/>
        </p:nvPicPr>
        <p:blipFill>
          <a:blip r:embed="rId5">
            <a:alphaModFix/>
          </a:blip>
          <a:stretch>
            <a:fillRect/>
          </a:stretch>
        </p:blipFill>
        <p:spPr>
          <a:xfrm>
            <a:off x="10252947" y="-1005450"/>
            <a:ext cx="8721776" cy="9827198"/>
          </a:xfrm>
          <a:prstGeom prst="rect">
            <a:avLst/>
          </a:prstGeom>
          <a:noFill/>
          <a:ln>
            <a:noFill/>
          </a:ln>
        </p:spPr>
      </p:pic>
      <p:grpSp>
        <p:nvGrpSpPr>
          <p:cNvPr id="138" name="Google Shape;138;p13"/>
          <p:cNvGrpSpPr/>
          <p:nvPr/>
        </p:nvGrpSpPr>
        <p:grpSpPr>
          <a:xfrm>
            <a:off x="-1544419" y="715765"/>
            <a:ext cx="11389213" cy="8710808"/>
            <a:chOff x="0" y="-38100"/>
            <a:chExt cx="2999628" cy="2294205"/>
          </a:xfrm>
        </p:grpSpPr>
        <p:sp>
          <p:nvSpPr>
            <p:cNvPr id="139" name="Google Shape;139;p13"/>
            <p:cNvSpPr/>
            <p:nvPr/>
          </p:nvSpPr>
          <p:spPr>
            <a:xfrm>
              <a:off x="0" y="0"/>
              <a:ext cx="2999628" cy="2256105"/>
            </a:xfrm>
            <a:custGeom>
              <a:rect b="b" l="l" r="r" t="t"/>
              <a:pathLst>
                <a:path extrusionOk="0" h="2256105" w="2999628">
                  <a:moveTo>
                    <a:pt x="0" y="0"/>
                  </a:moveTo>
                  <a:lnTo>
                    <a:pt x="2999628" y="0"/>
                  </a:lnTo>
                  <a:lnTo>
                    <a:pt x="2999628" y="2256105"/>
                  </a:lnTo>
                  <a:lnTo>
                    <a:pt x="0" y="2256105"/>
                  </a:lnTo>
                  <a:close/>
                </a:path>
              </a:pathLst>
            </a:custGeom>
            <a:solidFill>
              <a:srgbClr val="272B34"/>
            </a:solidFill>
            <a:ln>
              <a:noFill/>
            </a:ln>
          </p:spPr>
        </p:sp>
        <p:sp>
          <p:nvSpPr>
            <p:cNvPr id="140" name="Google Shape;140;p13"/>
            <p:cNvSpPr txBox="1"/>
            <p:nvPr/>
          </p:nvSpPr>
          <p:spPr>
            <a:xfrm>
              <a:off x="0" y="-38100"/>
              <a:ext cx="2999628" cy="229420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1" name="Google Shape;141;p13"/>
          <p:cNvGrpSpPr/>
          <p:nvPr/>
        </p:nvGrpSpPr>
        <p:grpSpPr>
          <a:xfrm rot="-8442209">
            <a:off x="851870" y="8794884"/>
            <a:ext cx="514680" cy="926831"/>
            <a:chOff x="0" y="50800"/>
            <a:chExt cx="686239" cy="1235775"/>
          </a:xfrm>
        </p:grpSpPr>
        <p:cxnSp>
          <p:nvCxnSpPr>
            <p:cNvPr id="142" name="Google Shape;142;p13"/>
            <p:cNvCxnSpPr/>
            <p:nvPr/>
          </p:nvCxnSpPr>
          <p:spPr>
            <a:xfrm>
              <a:off x="0" y="50800"/>
              <a:ext cx="686239" cy="0"/>
            </a:xfrm>
            <a:prstGeom prst="straightConnector1">
              <a:avLst/>
            </a:prstGeom>
            <a:noFill/>
            <a:ln cap="flat" cmpd="sng" w="101600">
              <a:solidFill>
                <a:srgbClr val="CEF004"/>
              </a:solidFill>
              <a:prstDash val="solid"/>
              <a:round/>
              <a:headEnd len="sm" w="sm" type="none"/>
              <a:tailEnd len="sm" w="sm" type="none"/>
            </a:ln>
          </p:spPr>
        </p:cxnSp>
        <p:cxnSp>
          <p:nvCxnSpPr>
            <p:cNvPr id="143" name="Google Shape;143;p13"/>
            <p:cNvCxnSpPr/>
            <p:nvPr/>
          </p:nvCxnSpPr>
          <p:spPr>
            <a:xfrm>
              <a:off x="0" y="359744"/>
              <a:ext cx="686239" cy="0"/>
            </a:xfrm>
            <a:prstGeom prst="straightConnector1">
              <a:avLst/>
            </a:prstGeom>
            <a:noFill/>
            <a:ln cap="flat" cmpd="sng" w="101600">
              <a:solidFill>
                <a:srgbClr val="CEF004"/>
              </a:solidFill>
              <a:prstDash val="solid"/>
              <a:round/>
              <a:headEnd len="sm" w="sm" type="none"/>
              <a:tailEnd len="sm" w="sm" type="none"/>
            </a:ln>
          </p:spPr>
        </p:cxnSp>
        <p:cxnSp>
          <p:nvCxnSpPr>
            <p:cNvPr id="144" name="Google Shape;144;p13"/>
            <p:cNvCxnSpPr/>
            <p:nvPr/>
          </p:nvCxnSpPr>
          <p:spPr>
            <a:xfrm>
              <a:off x="0" y="668687"/>
              <a:ext cx="686239" cy="0"/>
            </a:xfrm>
            <a:prstGeom prst="straightConnector1">
              <a:avLst/>
            </a:prstGeom>
            <a:noFill/>
            <a:ln cap="flat" cmpd="sng" w="101600">
              <a:solidFill>
                <a:srgbClr val="CEF004"/>
              </a:solidFill>
              <a:prstDash val="solid"/>
              <a:round/>
              <a:headEnd len="sm" w="sm" type="none"/>
              <a:tailEnd len="sm" w="sm" type="none"/>
            </a:ln>
          </p:spPr>
        </p:cxnSp>
        <p:cxnSp>
          <p:nvCxnSpPr>
            <p:cNvPr id="145" name="Google Shape;145;p13"/>
            <p:cNvCxnSpPr/>
            <p:nvPr/>
          </p:nvCxnSpPr>
          <p:spPr>
            <a:xfrm>
              <a:off x="0" y="977631"/>
              <a:ext cx="686239" cy="0"/>
            </a:xfrm>
            <a:prstGeom prst="straightConnector1">
              <a:avLst/>
            </a:prstGeom>
            <a:noFill/>
            <a:ln cap="flat" cmpd="sng" w="101600">
              <a:solidFill>
                <a:srgbClr val="CEF004"/>
              </a:solidFill>
              <a:prstDash val="solid"/>
              <a:round/>
              <a:headEnd len="sm" w="sm" type="none"/>
              <a:tailEnd len="sm" w="sm" type="none"/>
            </a:ln>
          </p:spPr>
        </p:cxnSp>
        <p:cxnSp>
          <p:nvCxnSpPr>
            <p:cNvPr id="146" name="Google Shape;146;p13"/>
            <p:cNvCxnSpPr/>
            <p:nvPr/>
          </p:nvCxnSpPr>
          <p:spPr>
            <a:xfrm>
              <a:off x="0" y="1286575"/>
              <a:ext cx="686239" cy="0"/>
            </a:xfrm>
            <a:prstGeom prst="straightConnector1">
              <a:avLst/>
            </a:prstGeom>
            <a:noFill/>
            <a:ln cap="flat" cmpd="sng" w="101600">
              <a:solidFill>
                <a:srgbClr val="CEF004"/>
              </a:solidFill>
              <a:prstDash val="solid"/>
              <a:round/>
              <a:headEnd len="sm" w="sm" type="none"/>
              <a:tailEnd len="sm" w="sm" type="none"/>
            </a:ln>
          </p:spPr>
        </p:cxnSp>
      </p:grpSp>
      <p:cxnSp>
        <p:nvCxnSpPr>
          <p:cNvPr id="147" name="Google Shape;147;p13"/>
          <p:cNvCxnSpPr/>
          <p:nvPr/>
        </p:nvCxnSpPr>
        <p:spPr>
          <a:xfrm rot="10800000">
            <a:off x="6342384" y="8821755"/>
            <a:ext cx="2529677" cy="0"/>
          </a:xfrm>
          <a:prstGeom prst="straightConnector1">
            <a:avLst/>
          </a:prstGeom>
          <a:noFill/>
          <a:ln cap="flat" cmpd="sng" w="95250">
            <a:solidFill>
              <a:srgbClr val="CEF004"/>
            </a:solidFill>
            <a:prstDash val="solid"/>
            <a:round/>
            <a:headEnd len="sm" w="sm" type="none"/>
            <a:tailEnd len="sm" w="sm" type="none"/>
          </a:ln>
        </p:spPr>
      </p:cxnSp>
      <p:cxnSp>
        <p:nvCxnSpPr>
          <p:cNvPr id="148" name="Google Shape;148;p13"/>
          <p:cNvCxnSpPr/>
          <p:nvPr/>
        </p:nvCxnSpPr>
        <p:spPr>
          <a:xfrm rot="10800000">
            <a:off x="12258178" y="221033"/>
            <a:ext cx="2529677" cy="0"/>
          </a:xfrm>
          <a:prstGeom prst="straightConnector1">
            <a:avLst/>
          </a:prstGeom>
          <a:noFill/>
          <a:ln cap="flat" cmpd="sng" w="95250">
            <a:solidFill>
              <a:srgbClr val="FFFFFF"/>
            </a:solidFill>
            <a:prstDash val="solid"/>
            <a:round/>
            <a:headEnd len="sm" w="sm" type="none"/>
            <a:tailEnd len="sm" w="sm" type="none"/>
          </a:ln>
        </p:spPr>
      </p:cxnSp>
      <p:sp>
        <p:nvSpPr>
          <p:cNvPr id="149" name="Google Shape;149;p13"/>
          <p:cNvSpPr txBox="1"/>
          <p:nvPr/>
        </p:nvSpPr>
        <p:spPr>
          <a:xfrm>
            <a:off x="1028700" y="2533089"/>
            <a:ext cx="7867716"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INTRODUCTION</a:t>
            </a:r>
            <a:endParaRPr/>
          </a:p>
        </p:txBody>
      </p:sp>
      <p:sp>
        <p:nvSpPr>
          <p:cNvPr id="150" name="Google Shape;150;p13"/>
          <p:cNvSpPr txBox="1"/>
          <p:nvPr/>
        </p:nvSpPr>
        <p:spPr>
          <a:xfrm>
            <a:off x="1028700" y="3709596"/>
            <a:ext cx="8115300" cy="4192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Welcome to a world of endless possibilities, where imagination knows no bounds and creativity flourishes. In this realm of words and ideas, we embark on a journey of discovery and enlightenment.</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Here, amidst the vast expanse of thoughts and dreams, we find solace in the beauty of expression and the power of storytelling. Each word we write, each sentence we craft, weaves a tapestry of emotions and experiences that connect us in ways beyond comprehension.</a:t>
            </a:r>
            <a:endParaRPr/>
          </a:p>
        </p:txBody>
      </p:sp>
      <p:pic>
        <p:nvPicPr>
          <p:cNvPr id="151" name="Google Shape;151;p13"/>
          <p:cNvPicPr preferRelativeResize="0"/>
          <p:nvPr/>
        </p:nvPicPr>
        <p:blipFill>
          <a:blip r:embed="rId6">
            <a:alphaModFix/>
          </a:blip>
          <a:stretch>
            <a:fillRect/>
          </a:stretch>
        </p:blipFill>
        <p:spPr>
          <a:xfrm>
            <a:off x="780450" y="1126550"/>
            <a:ext cx="681575" cy="688524"/>
          </a:xfrm>
          <a:prstGeom prst="rect">
            <a:avLst/>
          </a:prstGeom>
          <a:noFill/>
          <a:ln>
            <a:noFill/>
          </a:ln>
        </p:spPr>
      </p:pic>
      <p:pic>
        <p:nvPicPr>
          <p:cNvPr id="152" name="Google Shape;152;p13"/>
          <p:cNvPicPr preferRelativeResize="0"/>
          <p:nvPr/>
        </p:nvPicPr>
        <p:blipFill>
          <a:blip r:embed="rId7">
            <a:alphaModFix/>
          </a:blip>
          <a:stretch>
            <a:fillRect/>
          </a:stretch>
        </p:blipFill>
        <p:spPr>
          <a:xfrm>
            <a:off x="11261575" y="715783"/>
            <a:ext cx="681575" cy="687666"/>
          </a:xfrm>
          <a:prstGeom prst="rect">
            <a:avLst/>
          </a:prstGeom>
          <a:noFill/>
          <a:ln>
            <a:noFill/>
          </a:ln>
        </p:spPr>
      </p:pic>
      <p:pic>
        <p:nvPicPr>
          <p:cNvPr id="153" name="Google Shape;153;p13"/>
          <p:cNvPicPr preferRelativeResize="0"/>
          <p:nvPr/>
        </p:nvPicPr>
        <p:blipFill>
          <a:blip r:embed="rId8">
            <a:alphaModFix/>
          </a:blip>
          <a:stretch>
            <a:fillRect/>
          </a:stretch>
        </p:blipFill>
        <p:spPr>
          <a:xfrm>
            <a:off x="16179697" y="9176200"/>
            <a:ext cx="1565600" cy="828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4"/>
          <p:cNvSpPr/>
          <p:nvPr/>
        </p:nvSpPr>
        <p:spPr>
          <a:xfrm>
            <a:off x="0" y="0"/>
            <a:ext cx="18288118" cy="10287066"/>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pic>
        <p:nvPicPr>
          <p:cNvPr id="159" name="Google Shape;159;p14"/>
          <p:cNvPicPr preferRelativeResize="0"/>
          <p:nvPr/>
        </p:nvPicPr>
        <p:blipFill>
          <a:blip r:embed="rId3">
            <a:alphaModFix/>
          </a:blip>
          <a:stretch>
            <a:fillRect/>
          </a:stretch>
        </p:blipFill>
        <p:spPr>
          <a:xfrm>
            <a:off x="4667600" y="496450"/>
            <a:ext cx="24762424" cy="24556892"/>
          </a:xfrm>
          <a:prstGeom prst="rect">
            <a:avLst/>
          </a:prstGeom>
          <a:noFill/>
          <a:ln>
            <a:noFill/>
          </a:ln>
        </p:spPr>
      </p:pic>
      <p:pic>
        <p:nvPicPr>
          <p:cNvPr id="160" name="Google Shape;160;p14"/>
          <p:cNvPicPr preferRelativeResize="0"/>
          <p:nvPr/>
        </p:nvPicPr>
        <p:blipFill>
          <a:blip r:embed="rId4">
            <a:alphaModFix/>
          </a:blip>
          <a:stretch>
            <a:fillRect/>
          </a:stretch>
        </p:blipFill>
        <p:spPr>
          <a:xfrm>
            <a:off x="-13675600" y="-4582550"/>
            <a:ext cx="22686828" cy="22498499"/>
          </a:xfrm>
          <a:prstGeom prst="rect">
            <a:avLst/>
          </a:prstGeom>
          <a:noFill/>
          <a:ln>
            <a:noFill/>
          </a:ln>
        </p:spPr>
      </p:pic>
      <p:pic>
        <p:nvPicPr>
          <p:cNvPr id="161" name="Google Shape;161;p14"/>
          <p:cNvPicPr preferRelativeResize="0"/>
          <p:nvPr/>
        </p:nvPicPr>
        <p:blipFill>
          <a:blip r:embed="rId5">
            <a:alphaModFix/>
          </a:blip>
          <a:stretch>
            <a:fillRect/>
          </a:stretch>
        </p:blipFill>
        <p:spPr>
          <a:xfrm>
            <a:off x="1028700" y="3275752"/>
            <a:ext cx="16120003" cy="6076453"/>
          </a:xfrm>
          <a:prstGeom prst="rect">
            <a:avLst/>
          </a:prstGeom>
          <a:noFill/>
          <a:ln>
            <a:noFill/>
          </a:ln>
        </p:spPr>
      </p:pic>
      <p:cxnSp>
        <p:nvCxnSpPr>
          <p:cNvPr id="162" name="Google Shape;162;p14"/>
          <p:cNvCxnSpPr/>
          <p:nvPr/>
        </p:nvCxnSpPr>
        <p:spPr>
          <a:xfrm rot="10800000">
            <a:off x="13360472" y="981075"/>
            <a:ext cx="2529677" cy="0"/>
          </a:xfrm>
          <a:prstGeom prst="straightConnector1">
            <a:avLst/>
          </a:prstGeom>
          <a:noFill/>
          <a:ln cap="flat" cmpd="sng" w="95250">
            <a:solidFill>
              <a:srgbClr val="363A45"/>
            </a:solidFill>
            <a:prstDash val="solid"/>
            <a:round/>
            <a:headEnd len="sm" w="sm" type="none"/>
            <a:tailEnd len="sm" w="sm" type="none"/>
          </a:ln>
        </p:spPr>
      </p:cxnSp>
      <p:sp>
        <p:nvSpPr>
          <p:cNvPr id="163" name="Google Shape;163;p14"/>
          <p:cNvSpPr txBox="1"/>
          <p:nvPr/>
        </p:nvSpPr>
        <p:spPr>
          <a:xfrm>
            <a:off x="1028700" y="1411891"/>
            <a:ext cx="14861448"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WELCOME TO PRESENTATION</a:t>
            </a:r>
            <a:endParaRPr/>
          </a:p>
        </p:txBody>
      </p:sp>
      <p:sp>
        <p:nvSpPr>
          <p:cNvPr id="164" name="Google Shape;164;p14"/>
          <p:cNvSpPr txBox="1"/>
          <p:nvPr/>
        </p:nvSpPr>
        <p:spPr>
          <a:xfrm>
            <a:off x="1028700" y="2430230"/>
            <a:ext cx="14313179"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I'm Rain, and I'll be sharing with you my beautiful ideas. Follow me at @reallygreatsite to learn more. </a:t>
            </a:r>
            <a:endParaRPr/>
          </a:p>
        </p:txBody>
      </p:sp>
      <p:pic>
        <p:nvPicPr>
          <p:cNvPr id="165" name="Google Shape;165;p14"/>
          <p:cNvPicPr preferRelativeResize="0"/>
          <p:nvPr/>
        </p:nvPicPr>
        <p:blipFill>
          <a:blip r:embed="rId6">
            <a:alphaModFix/>
          </a:blip>
          <a:stretch>
            <a:fillRect/>
          </a:stretch>
        </p:blipFill>
        <p:spPr>
          <a:xfrm>
            <a:off x="16293370" y="1061957"/>
            <a:ext cx="721250" cy="732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169" name="Shape 169"/>
        <p:cNvGrpSpPr/>
        <p:nvPr/>
      </p:nvGrpSpPr>
      <p:grpSpPr>
        <a:xfrm>
          <a:off x="0" y="0"/>
          <a:ext cx="0" cy="0"/>
          <a:chOff x="0" y="0"/>
          <a:chExt cx="0" cy="0"/>
        </a:xfrm>
      </p:grpSpPr>
      <p:pic>
        <p:nvPicPr>
          <p:cNvPr id="170" name="Google Shape;170;p15"/>
          <p:cNvPicPr preferRelativeResize="0"/>
          <p:nvPr/>
        </p:nvPicPr>
        <p:blipFill>
          <a:blip r:embed="rId3">
            <a:alphaModFix/>
          </a:blip>
          <a:stretch>
            <a:fillRect/>
          </a:stretch>
        </p:blipFill>
        <p:spPr>
          <a:xfrm>
            <a:off x="10777273" y="-5610765"/>
            <a:ext cx="24330400" cy="24582461"/>
          </a:xfrm>
          <a:prstGeom prst="rect">
            <a:avLst/>
          </a:prstGeom>
          <a:noFill/>
          <a:ln>
            <a:noFill/>
          </a:ln>
        </p:spPr>
      </p:pic>
      <p:pic>
        <p:nvPicPr>
          <p:cNvPr id="171" name="Google Shape;171;p15"/>
          <p:cNvPicPr preferRelativeResize="0"/>
          <p:nvPr/>
        </p:nvPicPr>
        <p:blipFill>
          <a:blip r:embed="rId4">
            <a:alphaModFix/>
          </a:blip>
          <a:stretch>
            <a:fillRect/>
          </a:stretch>
        </p:blipFill>
        <p:spPr>
          <a:xfrm>
            <a:off x="-13607525" y="-18903938"/>
            <a:ext cx="26048348" cy="26010186"/>
          </a:xfrm>
          <a:prstGeom prst="rect">
            <a:avLst/>
          </a:prstGeom>
          <a:noFill/>
          <a:ln>
            <a:noFill/>
          </a:ln>
        </p:spPr>
      </p:pic>
      <p:sp>
        <p:nvSpPr>
          <p:cNvPr id="172" name="Google Shape;172;p15"/>
          <p:cNvSpPr/>
          <p:nvPr/>
        </p:nvSpPr>
        <p:spPr>
          <a:xfrm rot="10800000">
            <a:off x="542709" y="300088"/>
            <a:ext cx="17202582" cy="9277797"/>
          </a:xfrm>
          <a:custGeom>
            <a:rect b="b" l="l" r="r" t="t"/>
            <a:pathLst>
              <a:path extrusionOk="0" h="609600" w="1130300">
                <a:moveTo>
                  <a:pt x="0" y="0"/>
                </a:moveTo>
                <a:lnTo>
                  <a:pt x="0" y="609600"/>
                </a:lnTo>
                <a:lnTo>
                  <a:pt x="1130300" y="0"/>
                </a:lnTo>
                <a:close/>
              </a:path>
            </a:pathLst>
          </a:custGeom>
          <a:solidFill>
            <a:srgbClr val="272B34"/>
          </a:solidFill>
          <a:ln cap="flat" cmpd="sng" w="12700">
            <a:solidFill>
              <a:srgbClr val="000000"/>
            </a:solidFill>
            <a:prstDash val="solid"/>
            <a:round/>
            <a:headEnd len="sm" w="sm" type="none"/>
            <a:tailEnd len="sm" w="sm" type="none"/>
          </a:ln>
        </p:spPr>
      </p:sp>
      <p:sp>
        <p:nvSpPr>
          <p:cNvPr id="173" name="Google Shape;173;p15"/>
          <p:cNvSpPr txBox="1"/>
          <p:nvPr/>
        </p:nvSpPr>
        <p:spPr>
          <a:xfrm>
            <a:off x="1346193" y="1637207"/>
            <a:ext cx="7773819"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OUR COMPANY</a:t>
            </a:r>
            <a:endParaRPr/>
          </a:p>
        </p:txBody>
      </p:sp>
      <p:grpSp>
        <p:nvGrpSpPr>
          <p:cNvPr id="174" name="Google Shape;174;p15"/>
          <p:cNvGrpSpPr/>
          <p:nvPr/>
        </p:nvGrpSpPr>
        <p:grpSpPr>
          <a:xfrm>
            <a:off x="1244307" y="2889546"/>
            <a:ext cx="3086100" cy="4290924"/>
            <a:chOff x="0" y="-38100"/>
            <a:chExt cx="812800" cy="1130120"/>
          </a:xfrm>
        </p:grpSpPr>
        <p:sp>
          <p:nvSpPr>
            <p:cNvPr id="175" name="Google Shape;175;p15"/>
            <p:cNvSpPr/>
            <p:nvPr/>
          </p:nvSpPr>
          <p:spPr>
            <a:xfrm>
              <a:off x="0" y="0"/>
              <a:ext cx="812800" cy="1092020"/>
            </a:xfrm>
            <a:custGeom>
              <a:rect b="b" l="l" r="r" t="t"/>
              <a:pathLst>
                <a:path extrusionOk="0" h="1092020" w="812800">
                  <a:moveTo>
                    <a:pt x="0" y="0"/>
                  </a:moveTo>
                  <a:lnTo>
                    <a:pt x="812800" y="0"/>
                  </a:lnTo>
                  <a:lnTo>
                    <a:pt x="812800" y="1092020"/>
                  </a:lnTo>
                  <a:lnTo>
                    <a:pt x="0" y="1092020"/>
                  </a:lnTo>
                  <a:close/>
                </a:path>
              </a:pathLst>
            </a:custGeom>
            <a:solidFill>
              <a:srgbClr val="FFFFFF"/>
            </a:solidFill>
            <a:ln cap="sq" cmpd="sng" w="190500">
              <a:solidFill>
                <a:srgbClr val="CEF004"/>
              </a:solidFill>
              <a:prstDash val="solid"/>
              <a:miter lim="8000"/>
              <a:headEnd len="sm" w="sm" type="none"/>
              <a:tailEnd len="sm" w="sm" type="none"/>
            </a:ln>
          </p:spPr>
        </p:sp>
        <p:sp>
          <p:nvSpPr>
            <p:cNvPr id="176" name="Google Shape;176;p15"/>
            <p:cNvSpPr txBox="1"/>
            <p:nvPr/>
          </p:nvSpPr>
          <p:spPr>
            <a:xfrm>
              <a:off x="0" y="-38100"/>
              <a:ext cx="812800" cy="113012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7" name="Google Shape;177;p15"/>
          <p:cNvGrpSpPr/>
          <p:nvPr/>
        </p:nvGrpSpPr>
        <p:grpSpPr>
          <a:xfrm>
            <a:off x="7210112" y="2889545"/>
            <a:ext cx="3086120" cy="4290953"/>
            <a:chOff x="0" y="-38100"/>
            <a:chExt cx="812800" cy="1130120"/>
          </a:xfrm>
        </p:grpSpPr>
        <p:sp>
          <p:nvSpPr>
            <p:cNvPr id="178" name="Google Shape;178;p15"/>
            <p:cNvSpPr/>
            <p:nvPr/>
          </p:nvSpPr>
          <p:spPr>
            <a:xfrm>
              <a:off x="0" y="0"/>
              <a:ext cx="812800" cy="1092020"/>
            </a:xfrm>
            <a:custGeom>
              <a:rect b="b" l="l" r="r" t="t"/>
              <a:pathLst>
                <a:path extrusionOk="0" h="1092020" w="812800">
                  <a:moveTo>
                    <a:pt x="0" y="0"/>
                  </a:moveTo>
                  <a:lnTo>
                    <a:pt x="812800" y="0"/>
                  </a:lnTo>
                  <a:lnTo>
                    <a:pt x="812800" y="1092020"/>
                  </a:lnTo>
                  <a:lnTo>
                    <a:pt x="0" y="1092020"/>
                  </a:lnTo>
                  <a:close/>
                </a:path>
              </a:pathLst>
            </a:custGeom>
            <a:solidFill>
              <a:srgbClr val="FFFFFF"/>
            </a:solidFill>
            <a:ln cap="sq" cmpd="sng" w="190500">
              <a:solidFill>
                <a:srgbClr val="CEF004"/>
              </a:solidFill>
              <a:prstDash val="solid"/>
              <a:miter lim="8000"/>
              <a:headEnd len="sm" w="sm" type="none"/>
              <a:tailEnd len="sm" w="sm" type="none"/>
            </a:ln>
          </p:spPr>
        </p:sp>
        <p:sp>
          <p:nvSpPr>
            <p:cNvPr id="179" name="Google Shape;179;p15"/>
            <p:cNvSpPr txBox="1"/>
            <p:nvPr/>
          </p:nvSpPr>
          <p:spPr>
            <a:xfrm>
              <a:off x="0" y="-38100"/>
              <a:ext cx="812800" cy="113012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0" name="Google Shape;180;p15"/>
          <p:cNvGrpSpPr/>
          <p:nvPr/>
        </p:nvGrpSpPr>
        <p:grpSpPr>
          <a:xfrm rot="5400000">
            <a:off x="14241012" y="2001067"/>
            <a:ext cx="2507456" cy="5875840"/>
            <a:chOff x="0" y="-38100"/>
            <a:chExt cx="660400" cy="1547546"/>
          </a:xfrm>
        </p:grpSpPr>
        <p:sp>
          <p:nvSpPr>
            <p:cNvPr id="181" name="Google Shape;181;p15"/>
            <p:cNvSpPr/>
            <p:nvPr/>
          </p:nvSpPr>
          <p:spPr>
            <a:xfrm>
              <a:off x="0" y="0"/>
              <a:ext cx="660400" cy="1509446"/>
            </a:xfrm>
            <a:custGeom>
              <a:rect b="b" l="l" r="r" t="t"/>
              <a:pathLst>
                <a:path extrusionOk="0" h="1509446" w="660400">
                  <a:moveTo>
                    <a:pt x="220252" y="1490377"/>
                  </a:moveTo>
                  <a:cubicBezTo>
                    <a:pt x="254109" y="1501891"/>
                    <a:pt x="292600" y="1509446"/>
                    <a:pt x="330378" y="1509446"/>
                  </a:cubicBezTo>
                  <a:cubicBezTo>
                    <a:pt x="368157" y="1509446"/>
                    <a:pt x="404509" y="1502970"/>
                    <a:pt x="438009" y="1491456"/>
                  </a:cubicBezTo>
                  <a:cubicBezTo>
                    <a:pt x="438723" y="1491096"/>
                    <a:pt x="439435" y="1491096"/>
                    <a:pt x="440148" y="1490737"/>
                  </a:cubicBezTo>
                  <a:cubicBezTo>
                    <a:pt x="565955" y="1444681"/>
                    <a:pt x="658618" y="1323068"/>
                    <a:pt x="660400" y="1165470"/>
                  </a:cubicBezTo>
                  <a:lnTo>
                    <a:pt x="660400" y="0"/>
                  </a:lnTo>
                  <a:lnTo>
                    <a:pt x="0" y="0"/>
                  </a:lnTo>
                  <a:lnTo>
                    <a:pt x="0" y="1164605"/>
                  </a:lnTo>
                  <a:cubicBezTo>
                    <a:pt x="1782" y="1323786"/>
                    <a:pt x="93019" y="1445402"/>
                    <a:pt x="220252" y="1490377"/>
                  </a:cubicBezTo>
                  <a:close/>
                </a:path>
              </a:pathLst>
            </a:custGeom>
            <a:solidFill>
              <a:srgbClr val="CEF0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5"/>
            <p:cNvSpPr txBox="1"/>
            <p:nvPr/>
          </p:nvSpPr>
          <p:spPr>
            <a:xfrm>
              <a:off x="0" y="-38100"/>
              <a:ext cx="660400" cy="142054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83" name="Google Shape;183;p15"/>
          <p:cNvCxnSpPr/>
          <p:nvPr/>
        </p:nvCxnSpPr>
        <p:spPr>
          <a:xfrm rot="10800000">
            <a:off x="14914865" y="5409509"/>
            <a:ext cx="2529677" cy="0"/>
          </a:xfrm>
          <a:prstGeom prst="straightConnector1">
            <a:avLst/>
          </a:prstGeom>
          <a:noFill/>
          <a:ln cap="flat" cmpd="sng" w="95250">
            <a:solidFill>
              <a:srgbClr val="272B34"/>
            </a:solidFill>
            <a:prstDash val="solid"/>
            <a:round/>
            <a:headEnd len="sm" w="sm" type="none"/>
            <a:tailEnd len="sm" w="sm" type="none"/>
          </a:ln>
        </p:spPr>
      </p:cxnSp>
      <p:grpSp>
        <p:nvGrpSpPr>
          <p:cNvPr id="184" name="Google Shape;184;p15"/>
          <p:cNvGrpSpPr/>
          <p:nvPr/>
        </p:nvGrpSpPr>
        <p:grpSpPr>
          <a:xfrm rot="-8442209">
            <a:off x="13306021" y="7541719"/>
            <a:ext cx="694788" cy="1251169"/>
            <a:chOff x="0" y="68577"/>
            <a:chExt cx="926384" cy="1668225"/>
          </a:xfrm>
        </p:grpSpPr>
        <p:cxnSp>
          <p:nvCxnSpPr>
            <p:cNvPr id="185" name="Google Shape;185;p15"/>
            <p:cNvCxnSpPr/>
            <p:nvPr/>
          </p:nvCxnSpPr>
          <p:spPr>
            <a:xfrm>
              <a:off x="0" y="68577"/>
              <a:ext cx="926384" cy="0"/>
            </a:xfrm>
            <a:prstGeom prst="straightConnector1">
              <a:avLst/>
            </a:prstGeom>
            <a:noFill/>
            <a:ln cap="flat" cmpd="sng" w="137150">
              <a:solidFill>
                <a:srgbClr val="CEF004"/>
              </a:solidFill>
              <a:prstDash val="solid"/>
              <a:round/>
              <a:headEnd len="sm" w="sm" type="none"/>
              <a:tailEnd len="sm" w="sm" type="none"/>
            </a:ln>
          </p:spPr>
        </p:cxnSp>
        <p:cxnSp>
          <p:nvCxnSpPr>
            <p:cNvPr id="186" name="Google Shape;186;p15"/>
            <p:cNvCxnSpPr/>
            <p:nvPr/>
          </p:nvCxnSpPr>
          <p:spPr>
            <a:xfrm>
              <a:off x="0" y="485633"/>
              <a:ext cx="926384" cy="0"/>
            </a:xfrm>
            <a:prstGeom prst="straightConnector1">
              <a:avLst/>
            </a:prstGeom>
            <a:noFill/>
            <a:ln cap="flat" cmpd="sng" w="137150">
              <a:solidFill>
                <a:srgbClr val="CEF004"/>
              </a:solidFill>
              <a:prstDash val="solid"/>
              <a:round/>
              <a:headEnd len="sm" w="sm" type="none"/>
              <a:tailEnd len="sm" w="sm" type="none"/>
            </a:ln>
          </p:spPr>
        </p:cxnSp>
        <p:cxnSp>
          <p:nvCxnSpPr>
            <p:cNvPr id="187" name="Google Shape;187;p15"/>
            <p:cNvCxnSpPr/>
            <p:nvPr/>
          </p:nvCxnSpPr>
          <p:spPr>
            <a:xfrm>
              <a:off x="0" y="902690"/>
              <a:ext cx="926384" cy="0"/>
            </a:xfrm>
            <a:prstGeom prst="straightConnector1">
              <a:avLst/>
            </a:prstGeom>
            <a:noFill/>
            <a:ln cap="flat" cmpd="sng" w="137150">
              <a:solidFill>
                <a:srgbClr val="CEF004"/>
              </a:solidFill>
              <a:prstDash val="solid"/>
              <a:round/>
              <a:headEnd len="sm" w="sm" type="none"/>
              <a:tailEnd len="sm" w="sm" type="none"/>
            </a:ln>
          </p:spPr>
        </p:cxnSp>
        <p:cxnSp>
          <p:nvCxnSpPr>
            <p:cNvPr id="188" name="Google Shape;188;p15"/>
            <p:cNvCxnSpPr/>
            <p:nvPr/>
          </p:nvCxnSpPr>
          <p:spPr>
            <a:xfrm>
              <a:off x="0" y="1319746"/>
              <a:ext cx="926384" cy="0"/>
            </a:xfrm>
            <a:prstGeom prst="straightConnector1">
              <a:avLst/>
            </a:prstGeom>
            <a:noFill/>
            <a:ln cap="flat" cmpd="sng" w="137150">
              <a:solidFill>
                <a:srgbClr val="CEF004"/>
              </a:solidFill>
              <a:prstDash val="solid"/>
              <a:round/>
              <a:headEnd len="sm" w="sm" type="none"/>
              <a:tailEnd len="sm" w="sm" type="none"/>
            </a:ln>
          </p:spPr>
        </p:cxnSp>
        <p:cxnSp>
          <p:nvCxnSpPr>
            <p:cNvPr id="189" name="Google Shape;189;p15"/>
            <p:cNvCxnSpPr/>
            <p:nvPr/>
          </p:nvCxnSpPr>
          <p:spPr>
            <a:xfrm>
              <a:off x="0" y="1736802"/>
              <a:ext cx="926384" cy="0"/>
            </a:xfrm>
            <a:prstGeom prst="straightConnector1">
              <a:avLst/>
            </a:prstGeom>
            <a:noFill/>
            <a:ln cap="flat" cmpd="sng" w="137150">
              <a:solidFill>
                <a:srgbClr val="CEF004"/>
              </a:solidFill>
              <a:prstDash val="solid"/>
              <a:round/>
              <a:headEnd len="sm" w="sm" type="none"/>
              <a:tailEnd len="sm" w="sm" type="none"/>
            </a:ln>
          </p:spPr>
        </p:cxnSp>
      </p:grpSp>
      <p:grpSp>
        <p:nvGrpSpPr>
          <p:cNvPr id="190" name="Google Shape;190;p15"/>
          <p:cNvGrpSpPr/>
          <p:nvPr/>
        </p:nvGrpSpPr>
        <p:grpSpPr>
          <a:xfrm rot="-7073259">
            <a:off x="10807669" y="-211457"/>
            <a:ext cx="3496223" cy="1251169"/>
            <a:chOff x="0" y="68577"/>
            <a:chExt cx="4661631" cy="1668225"/>
          </a:xfrm>
        </p:grpSpPr>
        <p:cxnSp>
          <p:nvCxnSpPr>
            <p:cNvPr id="191" name="Google Shape;191;p15"/>
            <p:cNvCxnSpPr/>
            <p:nvPr/>
          </p:nvCxnSpPr>
          <p:spPr>
            <a:xfrm>
              <a:off x="0" y="68577"/>
              <a:ext cx="4661631" cy="0"/>
            </a:xfrm>
            <a:prstGeom prst="straightConnector1">
              <a:avLst/>
            </a:prstGeom>
            <a:noFill/>
            <a:ln cap="flat" cmpd="sng" w="137150">
              <a:solidFill>
                <a:srgbClr val="CEF004"/>
              </a:solidFill>
              <a:prstDash val="solid"/>
              <a:round/>
              <a:headEnd len="sm" w="sm" type="none"/>
              <a:tailEnd len="sm" w="sm" type="none"/>
            </a:ln>
          </p:spPr>
        </p:cxnSp>
        <p:cxnSp>
          <p:nvCxnSpPr>
            <p:cNvPr id="192" name="Google Shape;192;p15"/>
            <p:cNvCxnSpPr/>
            <p:nvPr/>
          </p:nvCxnSpPr>
          <p:spPr>
            <a:xfrm>
              <a:off x="0" y="485633"/>
              <a:ext cx="4661631" cy="0"/>
            </a:xfrm>
            <a:prstGeom prst="straightConnector1">
              <a:avLst/>
            </a:prstGeom>
            <a:noFill/>
            <a:ln cap="flat" cmpd="sng" w="137150">
              <a:solidFill>
                <a:srgbClr val="CEF004"/>
              </a:solidFill>
              <a:prstDash val="solid"/>
              <a:round/>
              <a:headEnd len="sm" w="sm" type="none"/>
              <a:tailEnd len="sm" w="sm" type="none"/>
            </a:ln>
          </p:spPr>
        </p:cxnSp>
        <p:cxnSp>
          <p:nvCxnSpPr>
            <p:cNvPr id="193" name="Google Shape;193;p15"/>
            <p:cNvCxnSpPr/>
            <p:nvPr/>
          </p:nvCxnSpPr>
          <p:spPr>
            <a:xfrm>
              <a:off x="0" y="902690"/>
              <a:ext cx="4661631" cy="0"/>
            </a:xfrm>
            <a:prstGeom prst="straightConnector1">
              <a:avLst/>
            </a:prstGeom>
            <a:noFill/>
            <a:ln cap="flat" cmpd="sng" w="137150">
              <a:solidFill>
                <a:srgbClr val="CEF004"/>
              </a:solidFill>
              <a:prstDash val="solid"/>
              <a:round/>
              <a:headEnd len="sm" w="sm" type="none"/>
              <a:tailEnd len="sm" w="sm" type="none"/>
            </a:ln>
          </p:spPr>
        </p:cxnSp>
        <p:cxnSp>
          <p:nvCxnSpPr>
            <p:cNvPr id="194" name="Google Shape;194;p15"/>
            <p:cNvCxnSpPr/>
            <p:nvPr/>
          </p:nvCxnSpPr>
          <p:spPr>
            <a:xfrm>
              <a:off x="0" y="1319746"/>
              <a:ext cx="4661631" cy="0"/>
            </a:xfrm>
            <a:prstGeom prst="straightConnector1">
              <a:avLst/>
            </a:prstGeom>
            <a:noFill/>
            <a:ln cap="flat" cmpd="sng" w="137150">
              <a:solidFill>
                <a:srgbClr val="CEF004"/>
              </a:solidFill>
              <a:prstDash val="solid"/>
              <a:round/>
              <a:headEnd len="sm" w="sm" type="none"/>
              <a:tailEnd len="sm" w="sm" type="none"/>
            </a:ln>
          </p:spPr>
        </p:cxnSp>
        <p:cxnSp>
          <p:nvCxnSpPr>
            <p:cNvPr id="195" name="Google Shape;195;p15"/>
            <p:cNvCxnSpPr/>
            <p:nvPr/>
          </p:nvCxnSpPr>
          <p:spPr>
            <a:xfrm>
              <a:off x="0" y="1736802"/>
              <a:ext cx="4661631" cy="0"/>
            </a:xfrm>
            <a:prstGeom prst="straightConnector1">
              <a:avLst/>
            </a:prstGeom>
            <a:noFill/>
            <a:ln cap="flat" cmpd="sng" w="137150">
              <a:solidFill>
                <a:srgbClr val="CEF004"/>
              </a:solidFill>
              <a:prstDash val="solid"/>
              <a:round/>
              <a:headEnd len="sm" w="sm" type="none"/>
              <a:tailEnd len="sm" w="sm" type="none"/>
            </a:ln>
          </p:spPr>
        </p:cxnSp>
      </p:grpSp>
      <p:sp>
        <p:nvSpPr>
          <p:cNvPr id="196" name="Google Shape;196;p15"/>
          <p:cNvSpPr txBox="1"/>
          <p:nvPr/>
        </p:nvSpPr>
        <p:spPr>
          <a:xfrm>
            <a:off x="7091198" y="7629906"/>
            <a:ext cx="458412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WHAT WE DO? </a:t>
            </a:r>
            <a:endParaRPr/>
          </a:p>
        </p:txBody>
      </p:sp>
      <p:sp>
        <p:nvSpPr>
          <p:cNvPr id="197" name="Google Shape;197;p15"/>
          <p:cNvSpPr txBox="1"/>
          <p:nvPr/>
        </p:nvSpPr>
        <p:spPr>
          <a:xfrm>
            <a:off x="1244307" y="7629906"/>
            <a:ext cx="458412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CEF004"/>
                </a:solidFill>
                <a:latin typeface="Archivo Black"/>
                <a:ea typeface="Archivo Black"/>
                <a:cs typeface="Archivo Black"/>
                <a:sym typeface="Archivo Black"/>
              </a:rPr>
              <a:t>WHO WE ARE?</a:t>
            </a:r>
            <a:endParaRPr/>
          </a:p>
        </p:txBody>
      </p:sp>
      <p:sp>
        <p:nvSpPr>
          <p:cNvPr id="198" name="Google Shape;198;p15"/>
          <p:cNvSpPr txBox="1"/>
          <p:nvPr/>
        </p:nvSpPr>
        <p:spPr>
          <a:xfrm>
            <a:off x="1244307" y="8442960"/>
            <a:ext cx="3586117" cy="8153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Briefly elaborate on what you want to discuss. </a:t>
            </a:r>
            <a:endParaRPr/>
          </a:p>
        </p:txBody>
      </p:sp>
      <p:sp>
        <p:nvSpPr>
          <p:cNvPr id="199" name="Google Shape;199;p15"/>
          <p:cNvSpPr txBox="1"/>
          <p:nvPr/>
        </p:nvSpPr>
        <p:spPr>
          <a:xfrm>
            <a:off x="7091198" y="8442960"/>
            <a:ext cx="4057629" cy="8153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Briefly elaborate on what you want to discuss. </a:t>
            </a:r>
            <a:endParaRPr/>
          </a:p>
        </p:txBody>
      </p:sp>
      <p:pic>
        <p:nvPicPr>
          <p:cNvPr id="200" name="Google Shape;200;p15"/>
          <p:cNvPicPr preferRelativeResize="0"/>
          <p:nvPr/>
        </p:nvPicPr>
        <p:blipFill>
          <a:blip r:embed="rId5">
            <a:alphaModFix/>
          </a:blip>
          <a:stretch>
            <a:fillRect/>
          </a:stretch>
        </p:blipFill>
        <p:spPr>
          <a:xfrm>
            <a:off x="1776988" y="3899883"/>
            <a:ext cx="2020750" cy="2270301"/>
          </a:xfrm>
          <a:prstGeom prst="rect">
            <a:avLst/>
          </a:prstGeom>
          <a:noFill/>
          <a:ln>
            <a:noFill/>
          </a:ln>
        </p:spPr>
      </p:pic>
      <p:pic>
        <p:nvPicPr>
          <p:cNvPr id="201" name="Google Shape;201;p15"/>
          <p:cNvPicPr preferRelativeResize="0"/>
          <p:nvPr/>
        </p:nvPicPr>
        <p:blipFill>
          <a:blip r:embed="rId6">
            <a:alphaModFix/>
          </a:blip>
          <a:stretch>
            <a:fillRect/>
          </a:stretch>
        </p:blipFill>
        <p:spPr>
          <a:xfrm>
            <a:off x="7736250" y="3978700"/>
            <a:ext cx="2020750" cy="2249509"/>
          </a:xfrm>
          <a:prstGeom prst="rect">
            <a:avLst/>
          </a:prstGeom>
          <a:noFill/>
          <a:ln>
            <a:noFill/>
          </a:ln>
        </p:spPr>
      </p:pic>
      <p:pic>
        <p:nvPicPr>
          <p:cNvPr id="202" name="Google Shape;202;p15"/>
          <p:cNvPicPr preferRelativeResize="0"/>
          <p:nvPr/>
        </p:nvPicPr>
        <p:blipFill>
          <a:blip r:embed="rId7">
            <a:alphaModFix/>
          </a:blip>
          <a:stretch>
            <a:fillRect/>
          </a:stretch>
        </p:blipFill>
        <p:spPr>
          <a:xfrm>
            <a:off x="13175895" y="4432418"/>
            <a:ext cx="837925" cy="850157"/>
          </a:xfrm>
          <a:prstGeom prst="rect">
            <a:avLst/>
          </a:prstGeom>
          <a:noFill/>
          <a:ln>
            <a:noFill/>
          </a:ln>
        </p:spPr>
      </p:pic>
      <p:pic>
        <p:nvPicPr>
          <p:cNvPr id="203" name="Google Shape;203;p15"/>
          <p:cNvPicPr preferRelativeResize="0"/>
          <p:nvPr/>
        </p:nvPicPr>
        <p:blipFill>
          <a:blip r:embed="rId8">
            <a:alphaModFix/>
          </a:blip>
          <a:stretch>
            <a:fillRect/>
          </a:stretch>
        </p:blipFill>
        <p:spPr>
          <a:xfrm>
            <a:off x="16179697" y="9176200"/>
            <a:ext cx="1565600" cy="828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grpSp>
        <p:nvGrpSpPr>
          <p:cNvPr id="208" name="Google Shape;208;p16"/>
          <p:cNvGrpSpPr/>
          <p:nvPr/>
        </p:nvGrpSpPr>
        <p:grpSpPr>
          <a:xfrm>
            <a:off x="0" y="0"/>
            <a:ext cx="18288000" cy="10287000"/>
            <a:chOff x="0" y="0"/>
            <a:chExt cx="4816593" cy="2709333"/>
          </a:xfrm>
        </p:grpSpPr>
        <p:sp>
          <p:nvSpPr>
            <p:cNvPr id="209" name="Google Shape;209;p1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210" name="Google Shape;210;p16"/>
            <p:cNvSpPr txBox="1"/>
            <p:nvPr/>
          </p:nvSpPr>
          <p:spPr>
            <a:xfrm>
              <a:off x="0" y="209550"/>
              <a:ext cx="4816593" cy="2499783"/>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11" name="Google Shape;211;p16"/>
          <p:cNvPicPr preferRelativeResize="0"/>
          <p:nvPr/>
        </p:nvPicPr>
        <p:blipFill>
          <a:blip r:embed="rId3">
            <a:alphaModFix/>
          </a:blip>
          <a:stretch>
            <a:fillRect/>
          </a:stretch>
        </p:blipFill>
        <p:spPr>
          <a:xfrm>
            <a:off x="-2885564" y="-833412"/>
            <a:ext cx="20616177" cy="20092724"/>
          </a:xfrm>
          <a:prstGeom prst="rect">
            <a:avLst/>
          </a:prstGeom>
          <a:noFill/>
          <a:ln>
            <a:noFill/>
          </a:ln>
        </p:spPr>
      </p:pic>
      <p:grpSp>
        <p:nvGrpSpPr>
          <p:cNvPr id="212" name="Google Shape;212;p16"/>
          <p:cNvGrpSpPr/>
          <p:nvPr/>
        </p:nvGrpSpPr>
        <p:grpSpPr>
          <a:xfrm>
            <a:off x="2500941" y="951776"/>
            <a:ext cx="5577947" cy="8203452"/>
            <a:chOff x="0" y="-38100"/>
            <a:chExt cx="1469089" cy="2160580"/>
          </a:xfrm>
        </p:grpSpPr>
        <p:sp>
          <p:nvSpPr>
            <p:cNvPr id="213" name="Google Shape;213;p16"/>
            <p:cNvSpPr/>
            <p:nvPr/>
          </p:nvSpPr>
          <p:spPr>
            <a:xfrm>
              <a:off x="0" y="0"/>
              <a:ext cx="1469089" cy="2122480"/>
            </a:xfrm>
            <a:custGeom>
              <a:rect b="b" l="l" r="r" t="t"/>
              <a:pathLst>
                <a:path extrusionOk="0" h="2122480" w="1469089">
                  <a:moveTo>
                    <a:pt x="0" y="0"/>
                  </a:moveTo>
                  <a:lnTo>
                    <a:pt x="1469089" y="0"/>
                  </a:lnTo>
                  <a:lnTo>
                    <a:pt x="1469089" y="2122480"/>
                  </a:lnTo>
                  <a:lnTo>
                    <a:pt x="0" y="2122480"/>
                  </a:lnTo>
                  <a:close/>
                </a:path>
              </a:pathLst>
            </a:custGeom>
            <a:solidFill>
              <a:srgbClr val="CEF004"/>
            </a:solidFill>
            <a:ln>
              <a:noFill/>
            </a:ln>
          </p:spPr>
        </p:sp>
        <p:sp>
          <p:nvSpPr>
            <p:cNvPr id="214" name="Google Shape;214;p16"/>
            <p:cNvSpPr txBox="1"/>
            <p:nvPr/>
          </p:nvSpPr>
          <p:spPr>
            <a:xfrm>
              <a:off x="0" y="-38100"/>
              <a:ext cx="1469089" cy="216058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5" name="Google Shape;215;p16"/>
          <p:cNvGrpSpPr/>
          <p:nvPr/>
        </p:nvGrpSpPr>
        <p:grpSpPr>
          <a:xfrm>
            <a:off x="2500941" y="2902078"/>
            <a:ext cx="5577947" cy="2648674"/>
            <a:chOff x="0" y="-38100"/>
            <a:chExt cx="1469089" cy="697593"/>
          </a:xfrm>
        </p:grpSpPr>
        <p:sp>
          <p:nvSpPr>
            <p:cNvPr id="216" name="Google Shape;216;p16"/>
            <p:cNvSpPr/>
            <p:nvPr/>
          </p:nvSpPr>
          <p:spPr>
            <a:xfrm>
              <a:off x="0" y="0"/>
              <a:ext cx="1469089" cy="659493"/>
            </a:xfrm>
            <a:custGeom>
              <a:rect b="b" l="l" r="r" t="t"/>
              <a:pathLst>
                <a:path extrusionOk="0" h="659493" w="1469089">
                  <a:moveTo>
                    <a:pt x="0" y="0"/>
                  </a:moveTo>
                  <a:lnTo>
                    <a:pt x="1469089" y="0"/>
                  </a:lnTo>
                  <a:lnTo>
                    <a:pt x="1469089" y="659493"/>
                  </a:lnTo>
                  <a:lnTo>
                    <a:pt x="0" y="659493"/>
                  </a:lnTo>
                  <a:close/>
                </a:path>
              </a:pathLst>
            </a:custGeom>
            <a:solidFill>
              <a:srgbClr val="CEF004"/>
            </a:solidFill>
            <a:ln cap="sq" cmpd="sng" w="209550">
              <a:solidFill>
                <a:srgbClr val="272B34"/>
              </a:solidFill>
              <a:prstDash val="solid"/>
              <a:miter lim="8000"/>
              <a:headEnd len="sm" w="sm" type="none"/>
              <a:tailEnd len="sm" w="sm" type="none"/>
            </a:ln>
          </p:spPr>
        </p:sp>
        <p:sp>
          <p:nvSpPr>
            <p:cNvPr id="217" name="Google Shape;217;p16"/>
            <p:cNvSpPr txBox="1"/>
            <p:nvPr/>
          </p:nvSpPr>
          <p:spPr>
            <a:xfrm>
              <a:off x="0" y="-38100"/>
              <a:ext cx="1469089" cy="697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8" name="Google Shape;218;p16"/>
          <p:cNvGrpSpPr/>
          <p:nvPr/>
        </p:nvGrpSpPr>
        <p:grpSpPr>
          <a:xfrm>
            <a:off x="10612447" y="884039"/>
            <a:ext cx="5577947" cy="8203452"/>
            <a:chOff x="0" y="-38100"/>
            <a:chExt cx="1469089" cy="2160580"/>
          </a:xfrm>
        </p:grpSpPr>
        <p:sp>
          <p:nvSpPr>
            <p:cNvPr id="219" name="Google Shape;219;p16"/>
            <p:cNvSpPr/>
            <p:nvPr/>
          </p:nvSpPr>
          <p:spPr>
            <a:xfrm>
              <a:off x="0" y="0"/>
              <a:ext cx="1469089" cy="2122480"/>
            </a:xfrm>
            <a:custGeom>
              <a:rect b="b" l="l" r="r" t="t"/>
              <a:pathLst>
                <a:path extrusionOk="0" h="2122480" w="1469089">
                  <a:moveTo>
                    <a:pt x="0" y="0"/>
                  </a:moveTo>
                  <a:lnTo>
                    <a:pt x="1469089" y="0"/>
                  </a:lnTo>
                  <a:lnTo>
                    <a:pt x="1469089" y="2122480"/>
                  </a:lnTo>
                  <a:lnTo>
                    <a:pt x="0" y="2122480"/>
                  </a:lnTo>
                  <a:close/>
                </a:path>
              </a:pathLst>
            </a:custGeom>
            <a:solidFill>
              <a:srgbClr val="CEF004"/>
            </a:solidFill>
            <a:ln>
              <a:noFill/>
            </a:ln>
          </p:spPr>
        </p:sp>
        <p:sp>
          <p:nvSpPr>
            <p:cNvPr id="220" name="Google Shape;220;p16"/>
            <p:cNvSpPr txBox="1"/>
            <p:nvPr/>
          </p:nvSpPr>
          <p:spPr>
            <a:xfrm>
              <a:off x="0" y="-38100"/>
              <a:ext cx="1469089" cy="216058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1" name="Google Shape;221;p16"/>
          <p:cNvGrpSpPr/>
          <p:nvPr/>
        </p:nvGrpSpPr>
        <p:grpSpPr>
          <a:xfrm>
            <a:off x="10601757" y="2902078"/>
            <a:ext cx="5577947" cy="2648674"/>
            <a:chOff x="0" y="-38100"/>
            <a:chExt cx="1469089" cy="697593"/>
          </a:xfrm>
        </p:grpSpPr>
        <p:sp>
          <p:nvSpPr>
            <p:cNvPr id="222" name="Google Shape;222;p16"/>
            <p:cNvSpPr/>
            <p:nvPr/>
          </p:nvSpPr>
          <p:spPr>
            <a:xfrm>
              <a:off x="0" y="0"/>
              <a:ext cx="1469089" cy="659493"/>
            </a:xfrm>
            <a:custGeom>
              <a:rect b="b" l="l" r="r" t="t"/>
              <a:pathLst>
                <a:path extrusionOk="0" h="659493" w="1469089">
                  <a:moveTo>
                    <a:pt x="0" y="0"/>
                  </a:moveTo>
                  <a:lnTo>
                    <a:pt x="1469089" y="0"/>
                  </a:lnTo>
                  <a:lnTo>
                    <a:pt x="1469089" y="659493"/>
                  </a:lnTo>
                  <a:lnTo>
                    <a:pt x="0" y="659493"/>
                  </a:lnTo>
                  <a:close/>
                </a:path>
              </a:pathLst>
            </a:custGeom>
            <a:solidFill>
              <a:srgbClr val="CEF004"/>
            </a:solidFill>
            <a:ln cap="sq" cmpd="sng" w="209550">
              <a:solidFill>
                <a:srgbClr val="272B34"/>
              </a:solidFill>
              <a:prstDash val="solid"/>
              <a:miter lim="8000"/>
              <a:headEnd len="sm" w="sm" type="none"/>
              <a:tailEnd len="sm" w="sm" type="none"/>
            </a:ln>
          </p:spPr>
        </p:sp>
        <p:sp>
          <p:nvSpPr>
            <p:cNvPr id="223" name="Google Shape;223;p16"/>
            <p:cNvSpPr txBox="1"/>
            <p:nvPr/>
          </p:nvSpPr>
          <p:spPr>
            <a:xfrm>
              <a:off x="0" y="-38100"/>
              <a:ext cx="1469089" cy="697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4" name="Google Shape;224;p16"/>
          <p:cNvSpPr txBox="1"/>
          <p:nvPr/>
        </p:nvSpPr>
        <p:spPr>
          <a:xfrm>
            <a:off x="3128852" y="1699687"/>
            <a:ext cx="4322125"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MISSION</a:t>
            </a:r>
            <a:endParaRPr/>
          </a:p>
        </p:txBody>
      </p:sp>
      <p:sp>
        <p:nvSpPr>
          <p:cNvPr id="225" name="Google Shape;225;p16"/>
          <p:cNvSpPr txBox="1"/>
          <p:nvPr/>
        </p:nvSpPr>
        <p:spPr>
          <a:xfrm>
            <a:off x="11640748" y="1699687"/>
            <a:ext cx="3521344"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VISION</a:t>
            </a:r>
            <a:endParaRPr/>
          </a:p>
        </p:txBody>
      </p:sp>
      <p:sp>
        <p:nvSpPr>
          <p:cNvPr id="226" name="Google Shape;226;p16"/>
          <p:cNvSpPr txBox="1"/>
          <p:nvPr/>
        </p:nvSpPr>
        <p:spPr>
          <a:xfrm>
            <a:off x="2679910" y="5919903"/>
            <a:ext cx="5220000" cy="2918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Embarking on a mission is a journey filled with purpose and determination. It is a quest to achieve a goal, to make a difference, to leave a mark on the world. A mission calls for courage, resilience, and unwavering commitment.</a:t>
            </a:r>
            <a:endParaRPr/>
          </a:p>
        </p:txBody>
      </p:sp>
      <p:sp>
        <p:nvSpPr>
          <p:cNvPr id="227" name="Google Shape;227;p16"/>
          <p:cNvSpPr txBox="1"/>
          <p:nvPr/>
        </p:nvSpPr>
        <p:spPr>
          <a:xfrm>
            <a:off x="10958768" y="5919903"/>
            <a:ext cx="5231700" cy="2918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Vision is the guiding force that propels us forward, illuminating the path towards our aspirations and goals. It is the clear image of what we wish to achieve, a beacon of hope in times of uncertainty. With a strong vision, we are able to set.</a:t>
            </a:r>
            <a:endParaRPr/>
          </a:p>
        </p:txBody>
      </p:sp>
      <p:grpSp>
        <p:nvGrpSpPr>
          <p:cNvPr id="228" name="Google Shape;228;p16"/>
          <p:cNvGrpSpPr/>
          <p:nvPr/>
        </p:nvGrpSpPr>
        <p:grpSpPr>
          <a:xfrm rot="-8442209">
            <a:off x="8992928" y="5332419"/>
            <a:ext cx="694788" cy="1251169"/>
            <a:chOff x="0" y="68577"/>
            <a:chExt cx="926384" cy="1668225"/>
          </a:xfrm>
        </p:grpSpPr>
        <p:cxnSp>
          <p:nvCxnSpPr>
            <p:cNvPr id="229" name="Google Shape;229;p16"/>
            <p:cNvCxnSpPr/>
            <p:nvPr/>
          </p:nvCxnSpPr>
          <p:spPr>
            <a:xfrm>
              <a:off x="0" y="68577"/>
              <a:ext cx="926384" cy="0"/>
            </a:xfrm>
            <a:prstGeom prst="straightConnector1">
              <a:avLst/>
            </a:prstGeom>
            <a:noFill/>
            <a:ln cap="flat" cmpd="sng" w="137150">
              <a:solidFill>
                <a:srgbClr val="272B34"/>
              </a:solidFill>
              <a:prstDash val="solid"/>
              <a:round/>
              <a:headEnd len="sm" w="sm" type="none"/>
              <a:tailEnd len="sm" w="sm" type="none"/>
            </a:ln>
          </p:spPr>
        </p:cxnSp>
        <p:cxnSp>
          <p:nvCxnSpPr>
            <p:cNvPr id="230" name="Google Shape;230;p16"/>
            <p:cNvCxnSpPr/>
            <p:nvPr/>
          </p:nvCxnSpPr>
          <p:spPr>
            <a:xfrm>
              <a:off x="0" y="485633"/>
              <a:ext cx="926384" cy="0"/>
            </a:xfrm>
            <a:prstGeom prst="straightConnector1">
              <a:avLst/>
            </a:prstGeom>
            <a:noFill/>
            <a:ln cap="flat" cmpd="sng" w="137150">
              <a:solidFill>
                <a:srgbClr val="272B34"/>
              </a:solidFill>
              <a:prstDash val="solid"/>
              <a:round/>
              <a:headEnd len="sm" w="sm" type="none"/>
              <a:tailEnd len="sm" w="sm" type="none"/>
            </a:ln>
          </p:spPr>
        </p:cxnSp>
        <p:cxnSp>
          <p:nvCxnSpPr>
            <p:cNvPr id="231" name="Google Shape;231;p16"/>
            <p:cNvCxnSpPr/>
            <p:nvPr/>
          </p:nvCxnSpPr>
          <p:spPr>
            <a:xfrm>
              <a:off x="0" y="902690"/>
              <a:ext cx="926384" cy="0"/>
            </a:xfrm>
            <a:prstGeom prst="straightConnector1">
              <a:avLst/>
            </a:prstGeom>
            <a:noFill/>
            <a:ln cap="flat" cmpd="sng" w="137150">
              <a:solidFill>
                <a:srgbClr val="272B34"/>
              </a:solidFill>
              <a:prstDash val="solid"/>
              <a:round/>
              <a:headEnd len="sm" w="sm" type="none"/>
              <a:tailEnd len="sm" w="sm" type="none"/>
            </a:ln>
          </p:spPr>
        </p:cxnSp>
        <p:cxnSp>
          <p:nvCxnSpPr>
            <p:cNvPr id="232" name="Google Shape;232;p16"/>
            <p:cNvCxnSpPr/>
            <p:nvPr/>
          </p:nvCxnSpPr>
          <p:spPr>
            <a:xfrm>
              <a:off x="0" y="1319746"/>
              <a:ext cx="926384" cy="0"/>
            </a:xfrm>
            <a:prstGeom prst="straightConnector1">
              <a:avLst/>
            </a:prstGeom>
            <a:noFill/>
            <a:ln cap="flat" cmpd="sng" w="137150">
              <a:solidFill>
                <a:srgbClr val="272B34"/>
              </a:solidFill>
              <a:prstDash val="solid"/>
              <a:round/>
              <a:headEnd len="sm" w="sm" type="none"/>
              <a:tailEnd len="sm" w="sm" type="none"/>
            </a:ln>
          </p:spPr>
        </p:cxnSp>
        <p:cxnSp>
          <p:nvCxnSpPr>
            <p:cNvPr id="233" name="Google Shape;233;p16"/>
            <p:cNvCxnSpPr/>
            <p:nvPr/>
          </p:nvCxnSpPr>
          <p:spPr>
            <a:xfrm>
              <a:off x="0" y="1736802"/>
              <a:ext cx="926384" cy="0"/>
            </a:xfrm>
            <a:prstGeom prst="straightConnector1">
              <a:avLst/>
            </a:prstGeom>
            <a:noFill/>
            <a:ln cap="flat" cmpd="sng" w="137150">
              <a:solidFill>
                <a:srgbClr val="272B34"/>
              </a:solidFill>
              <a:prstDash val="solid"/>
              <a:round/>
              <a:headEnd len="sm" w="sm" type="none"/>
              <a:tailEnd len="sm" w="sm" type="none"/>
            </a:ln>
          </p:spPr>
        </p:cxnSp>
      </p:grpSp>
      <p:cxnSp>
        <p:nvCxnSpPr>
          <p:cNvPr id="234" name="Google Shape;234;p16"/>
          <p:cNvCxnSpPr/>
          <p:nvPr/>
        </p:nvCxnSpPr>
        <p:spPr>
          <a:xfrm rot="10800000">
            <a:off x="599175" y="9569613"/>
            <a:ext cx="2529677" cy="0"/>
          </a:xfrm>
          <a:prstGeom prst="straightConnector1">
            <a:avLst/>
          </a:prstGeom>
          <a:noFill/>
          <a:ln cap="flat" cmpd="sng" w="95250">
            <a:solidFill>
              <a:srgbClr val="272B34"/>
            </a:solidFill>
            <a:prstDash val="solid"/>
            <a:round/>
            <a:headEnd len="sm" w="sm" type="none"/>
            <a:tailEnd len="sm" w="sm" type="none"/>
          </a:ln>
        </p:spPr>
      </p:cxnSp>
      <p:pic>
        <p:nvPicPr>
          <p:cNvPr id="235" name="Google Shape;235;p16"/>
          <p:cNvPicPr preferRelativeResize="0"/>
          <p:nvPr/>
        </p:nvPicPr>
        <p:blipFill>
          <a:blip r:embed="rId4">
            <a:alphaModFix/>
          </a:blip>
          <a:stretch>
            <a:fillRect/>
          </a:stretch>
        </p:blipFill>
        <p:spPr>
          <a:xfrm>
            <a:off x="4515788" y="3487277"/>
            <a:ext cx="1548250" cy="1584823"/>
          </a:xfrm>
          <a:prstGeom prst="rect">
            <a:avLst/>
          </a:prstGeom>
          <a:noFill/>
          <a:ln>
            <a:noFill/>
          </a:ln>
        </p:spPr>
      </p:pic>
      <p:pic>
        <p:nvPicPr>
          <p:cNvPr id="236" name="Google Shape;236;p16"/>
          <p:cNvPicPr preferRelativeResize="0"/>
          <p:nvPr/>
        </p:nvPicPr>
        <p:blipFill>
          <a:blip r:embed="rId5">
            <a:alphaModFix/>
          </a:blip>
          <a:stretch>
            <a:fillRect/>
          </a:stretch>
        </p:blipFill>
        <p:spPr>
          <a:xfrm>
            <a:off x="12607083" y="3488387"/>
            <a:ext cx="1588700" cy="1582613"/>
          </a:xfrm>
          <a:prstGeom prst="rect">
            <a:avLst/>
          </a:prstGeom>
          <a:noFill/>
          <a:ln>
            <a:noFill/>
          </a:ln>
        </p:spPr>
      </p:pic>
      <p:pic>
        <p:nvPicPr>
          <p:cNvPr id="237" name="Google Shape;237;p16"/>
          <p:cNvPicPr preferRelativeResize="0"/>
          <p:nvPr/>
        </p:nvPicPr>
        <p:blipFill>
          <a:blip r:embed="rId6">
            <a:alphaModFix/>
          </a:blip>
          <a:stretch>
            <a:fillRect/>
          </a:stretch>
        </p:blipFill>
        <p:spPr>
          <a:xfrm>
            <a:off x="16910600" y="1053775"/>
            <a:ext cx="677300" cy="68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241" name="Shape 241"/>
        <p:cNvGrpSpPr/>
        <p:nvPr/>
      </p:nvGrpSpPr>
      <p:grpSpPr>
        <a:xfrm>
          <a:off x="0" y="0"/>
          <a:ext cx="0" cy="0"/>
          <a:chOff x="0" y="0"/>
          <a:chExt cx="0" cy="0"/>
        </a:xfrm>
      </p:grpSpPr>
      <p:pic>
        <p:nvPicPr>
          <p:cNvPr id="242" name="Google Shape;242;p17"/>
          <p:cNvPicPr preferRelativeResize="0"/>
          <p:nvPr/>
        </p:nvPicPr>
        <p:blipFill>
          <a:blip r:embed="rId3">
            <a:alphaModFix/>
          </a:blip>
          <a:stretch>
            <a:fillRect/>
          </a:stretch>
        </p:blipFill>
        <p:spPr>
          <a:xfrm>
            <a:off x="-1960023" y="-11332374"/>
            <a:ext cx="27591977" cy="27551549"/>
          </a:xfrm>
          <a:prstGeom prst="rect">
            <a:avLst/>
          </a:prstGeom>
          <a:noFill/>
          <a:ln>
            <a:noFill/>
          </a:ln>
        </p:spPr>
      </p:pic>
      <p:pic>
        <p:nvPicPr>
          <p:cNvPr id="243" name="Google Shape;243;p17"/>
          <p:cNvPicPr preferRelativeResize="0"/>
          <p:nvPr/>
        </p:nvPicPr>
        <p:blipFill>
          <a:blip r:embed="rId4">
            <a:alphaModFix/>
          </a:blip>
          <a:stretch>
            <a:fillRect/>
          </a:stretch>
        </p:blipFill>
        <p:spPr>
          <a:xfrm>
            <a:off x="-645950" y="1189050"/>
            <a:ext cx="8790849" cy="9911900"/>
          </a:xfrm>
          <a:prstGeom prst="rect">
            <a:avLst/>
          </a:prstGeom>
          <a:noFill/>
          <a:ln>
            <a:noFill/>
          </a:ln>
        </p:spPr>
      </p:pic>
      <p:grpSp>
        <p:nvGrpSpPr>
          <p:cNvPr id="244" name="Google Shape;244;p17"/>
          <p:cNvGrpSpPr/>
          <p:nvPr/>
        </p:nvGrpSpPr>
        <p:grpSpPr>
          <a:xfrm>
            <a:off x="8521786" y="-144661"/>
            <a:ext cx="11389213" cy="8710808"/>
            <a:chOff x="0" y="-38100"/>
            <a:chExt cx="2999628" cy="2294205"/>
          </a:xfrm>
        </p:grpSpPr>
        <p:sp>
          <p:nvSpPr>
            <p:cNvPr id="245" name="Google Shape;245;p17"/>
            <p:cNvSpPr/>
            <p:nvPr/>
          </p:nvSpPr>
          <p:spPr>
            <a:xfrm>
              <a:off x="0" y="0"/>
              <a:ext cx="2999628" cy="2256105"/>
            </a:xfrm>
            <a:custGeom>
              <a:rect b="b" l="l" r="r" t="t"/>
              <a:pathLst>
                <a:path extrusionOk="0" h="2256105" w="2999628">
                  <a:moveTo>
                    <a:pt x="0" y="0"/>
                  </a:moveTo>
                  <a:lnTo>
                    <a:pt x="2999628" y="0"/>
                  </a:lnTo>
                  <a:lnTo>
                    <a:pt x="2999628" y="2256105"/>
                  </a:lnTo>
                  <a:lnTo>
                    <a:pt x="0" y="2256105"/>
                  </a:lnTo>
                  <a:close/>
                </a:path>
              </a:pathLst>
            </a:custGeom>
            <a:solidFill>
              <a:srgbClr val="272B34"/>
            </a:solidFill>
            <a:ln>
              <a:noFill/>
            </a:ln>
          </p:spPr>
        </p:sp>
        <p:sp>
          <p:nvSpPr>
            <p:cNvPr id="246" name="Google Shape;246;p17"/>
            <p:cNvSpPr txBox="1"/>
            <p:nvPr/>
          </p:nvSpPr>
          <p:spPr>
            <a:xfrm>
              <a:off x="0" y="-38100"/>
              <a:ext cx="2999628" cy="229420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7" name="Google Shape;247;p17"/>
          <p:cNvGrpSpPr/>
          <p:nvPr/>
        </p:nvGrpSpPr>
        <p:grpSpPr>
          <a:xfrm rot="-7531087">
            <a:off x="11219960" y="7956641"/>
            <a:ext cx="694788" cy="1251169"/>
            <a:chOff x="0" y="68577"/>
            <a:chExt cx="926384" cy="1668225"/>
          </a:xfrm>
        </p:grpSpPr>
        <p:cxnSp>
          <p:nvCxnSpPr>
            <p:cNvPr id="248" name="Google Shape;248;p17"/>
            <p:cNvCxnSpPr/>
            <p:nvPr/>
          </p:nvCxnSpPr>
          <p:spPr>
            <a:xfrm>
              <a:off x="0" y="68577"/>
              <a:ext cx="926384" cy="0"/>
            </a:xfrm>
            <a:prstGeom prst="straightConnector1">
              <a:avLst/>
            </a:prstGeom>
            <a:noFill/>
            <a:ln cap="flat" cmpd="sng" w="137150">
              <a:solidFill>
                <a:srgbClr val="CEF004"/>
              </a:solidFill>
              <a:prstDash val="solid"/>
              <a:round/>
              <a:headEnd len="sm" w="sm" type="none"/>
              <a:tailEnd len="sm" w="sm" type="none"/>
            </a:ln>
          </p:spPr>
        </p:cxnSp>
        <p:cxnSp>
          <p:nvCxnSpPr>
            <p:cNvPr id="249" name="Google Shape;249;p17"/>
            <p:cNvCxnSpPr/>
            <p:nvPr/>
          </p:nvCxnSpPr>
          <p:spPr>
            <a:xfrm>
              <a:off x="0" y="485633"/>
              <a:ext cx="926384" cy="0"/>
            </a:xfrm>
            <a:prstGeom prst="straightConnector1">
              <a:avLst/>
            </a:prstGeom>
            <a:noFill/>
            <a:ln cap="flat" cmpd="sng" w="137150">
              <a:solidFill>
                <a:srgbClr val="CEF004"/>
              </a:solidFill>
              <a:prstDash val="solid"/>
              <a:round/>
              <a:headEnd len="sm" w="sm" type="none"/>
              <a:tailEnd len="sm" w="sm" type="none"/>
            </a:ln>
          </p:spPr>
        </p:cxnSp>
        <p:cxnSp>
          <p:nvCxnSpPr>
            <p:cNvPr id="250" name="Google Shape;250;p17"/>
            <p:cNvCxnSpPr/>
            <p:nvPr/>
          </p:nvCxnSpPr>
          <p:spPr>
            <a:xfrm>
              <a:off x="0" y="902690"/>
              <a:ext cx="926384" cy="0"/>
            </a:xfrm>
            <a:prstGeom prst="straightConnector1">
              <a:avLst/>
            </a:prstGeom>
            <a:noFill/>
            <a:ln cap="flat" cmpd="sng" w="137150">
              <a:solidFill>
                <a:srgbClr val="CEF004"/>
              </a:solidFill>
              <a:prstDash val="solid"/>
              <a:round/>
              <a:headEnd len="sm" w="sm" type="none"/>
              <a:tailEnd len="sm" w="sm" type="none"/>
            </a:ln>
          </p:spPr>
        </p:cxnSp>
        <p:cxnSp>
          <p:nvCxnSpPr>
            <p:cNvPr id="251" name="Google Shape;251;p17"/>
            <p:cNvCxnSpPr/>
            <p:nvPr/>
          </p:nvCxnSpPr>
          <p:spPr>
            <a:xfrm>
              <a:off x="0" y="1319746"/>
              <a:ext cx="926384" cy="0"/>
            </a:xfrm>
            <a:prstGeom prst="straightConnector1">
              <a:avLst/>
            </a:prstGeom>
            <a:noFill/>
            <a:ln cap="flat" cmpd="sng" w="137150">
              <a:solidFill>
                <a:srgbClr val="CEF004"/>
              </a:solidFill>
              <a:prstDash val="solid"/>
              <a:round/>
              <a:headEnd len="sm" w="sm" type="none"/>
              <a:tailEnd len="sm" w="sm" type="none"/>
            </a:ln>
          </p:spPr>
        </p:cxnSp>
        <p:cxnSp>
          <p:nvCxnSpPr>
            <p:cNvPr id="252" name="Google Shape;252;p17"/>
            <p:cNvCxnSpPr/>
            <p:nvPr/>
          </p:nvCxnSpPr>
          <p:spPr>
            <a:xfrm>
              <a:off x="0" y="1736802"/>
              <a:ext cx="926384" cy="0"/>
            </a:xfrm>
            <a:prstGeom prst="straightConnector1">
              <a:avLst/>
            </a:prstGeom>
            <a:noFill/>
            <a:ln cap="flat" cmpd="sng" w="137150">
              <a:solidFill>
                <a:srgbClr val="CEF004"/>
              </a:solidFill>
              <a:prstDash val="solid"/>
              <a:round/>
              <a:headEnd len="sm" w="sm" type="none"/>
              <a:tailEnd len="sm" w="sm" type="none"/>
            </a:ln>
          </p:spPr>
        </p:cxnSp>
      </p:grpSp>
      <p:cxnSp>
        <p:nvCxnSpPr>
          <p:cNvPr id="253" name="Google Shape;253;p17"/>
          <p:cNvCxnSpPr/>
          <p:nvPr/>
        </p:nvCxnSpPr>
        <p:spPr>
          <a:xfrm rot="10800000">
            <a:off x="5397097" y="538514"/>
            <a:ext cx="2529677" cy="0"/>
          </a:xfrm>
          <a:prstGeom prst="straightConnector1">
            <a:avLst/>
          </a:prstGeom>
          <a:noFill/>
          <a:ln cap="flat" cmpd="sng" w="95250">
            <a:solidFill>
              <a:srgbClr val="CEF004"/>
            </a:solidFill>
            <a:prstDash val="solid"/>
            <a:round/>
            <a:headEnd len="sm" w="sm" type="none"/>
            <a:tailEnd len="sm" w="sm" type="none"/>
          </a:ln>
        </p:spPr>
      </p:cxnSp>
      <p:sp>
        <p:nvSpPr>
          <p:cNvPr id="254" name="Google Shape;254;p17"/>
          <p:cNvSpPr txBox="1"/>
          <p:nvPr/>
        </p:nvSpPr>
        <p:spPr>
          <a:xfrm>
            <a:off x="9506545" y="1560522"/>
            <a:ext cx="7752755"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OUR PROJECTS</a:t>
            </a:r>
            <a:endParaRPr/>
          </a:p>
        </p:txBody>
      </p:sp>
      <p:sp>
        <p:nvSpPr>
          <p:cNvPr id="255" name="Google Shape;255;p17"/>
          <p:cNvSpPr txBox="1"/>
          <p:nvPr/>
        </p:nvSpPr>
        <p:spPr>
          <a:xfrm>
            <a:off x="9506545" y="2830830"/>
            <a:ext cx="8096400" cy="46176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At our core, we are driven by a passion for innovation and a commitment to excellence in all that we do. Our projects embody our dedication to creating impactful solutions that make a difference in the world. </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From groundbreaking technological advancements to community-driven initiatives, each project we undertake is a testament to our belief in the power of creativity and collaboration.We strive to push the boundaries of what is possible, constantly seeking new ways to address challenges and improve lives.</a:t>
            </a:r>
            <a:endParaRPr/>
          </a:p>
        </p:txBody>
      </p:sp>
      <p:pic>
        <p:nvPicPr>
          <p:cNvPr id="256" name="Google Shape;256;p17"/>
          <p:cNvPicPr preferRelativeResize="0"/>
          <p:nvPr/>
        </p:nvPicPr>
        <p:blipFill>
          <a:blip r:embed="rId5">
            <a:alphaModFix/>
          </a:blip>
          <a:stretch>
            <a:fillRect/>
          </a:stretch>
        </p:blipFill>
        <p:spPr>
          <a:xfrm>
            <a:off x="9108350" y="626626"/>
            <a:ext cx="597300" cy="603395"/>
          </a:xfrm>
          <a:prstGeom prst="rect">
            <a:avLst/>
          </a:prstGeom>
          <a:noFill/>
          <a:ln>
            <a:noFill/>
          </a:ln>
        </p:spPr>
      </p:pic>
      <p:pic>
        <p:nvPicPr>
          <p:cNvPr id="257" name="Google Shape;257;p17"/>
          <p:cNvPicPr preferRelativeResize="0"/>
          <p:nvPr/>
        </p:nvPicPr>
        <p:blipFill>
          <a:blip r:embed="rId6">
            <a:alphaModFix/>
          </a:blip>
          <a:stretch>
            <a:fillRect/>
          </a:stretch>
        </p:blipFill>
        <p:spPr>
          <a:xfrm>
            <a:off x="16179697" y="9176200"/>
            <a:ext cx="1565600" cy="828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18"/>
          <p:cNvPicPr preferRelativeResize="0"/>
          <p:nvPr/>
        </p:nvPicPr>
        <p:blipFill>
          <a:blip r:embed="rId3">
            <a:alphaModFix/>
          </a:blip>
          <a:stretch>
            <a:fillRect/>
          </a:stretch>
        </p:blipFill>
        <p:spPr>
          <a:xfrm>
            <a:off x="293600" y="422334"/>
            <a:ext cx="25624100" cy="24973468"/>
          </a:xfrm>
          <a:prstGeom prst="rect">
            <a:avLst/>
          </a:prstGeom>
          <a:noFill/>
          <a:ln>
            <a:noFill/>
          </a:ln>
        </p:spPr>
      </p:pic>
      <p:grpSp>
        <p:nvGrpSpPr>
          <p:cNvPr id="263" name="Google Shape;263;p18"/>
          <p:cNvGrpSpPr/>
          <p:nvPr/>
        </p:nvGrpSpPr>
        <p:grpSpPr>
          <a:xfrm rot="-8442209">
            <a:off x="15519898" y="5493317"/>
            <a:ext cx="5985967" cy="1690526"/>
            <a:chOff x="0" y="92658"/>
            <a:chExt cx="7981290" cy="2254035"/>
          </a:xfrm>
        </p:grpSpPr>
        <p:cxnSp>
          <p:nvCxnSpPr>
            <p:cNvPr id="264" name="Google Shape;264;p18"/>
            <p:cNvCxnSpPr/>
            <p:nvPr/>
          </p:nvCxnSpPr>
          <p:spPr>
            <a:xfrm>
              <a:off x="0" y="92658"/>
              <a:ext cx="7981290" cy="0"/>
            </a:xfrm>
            <a:prstGeom prst="straightConnector1">
              <a:avLst/>
            </a:prstGeom>
            <a:noFill/>
            <a:ln cap="flat" cmpd="sng" w="185300">
              <a:solidFill>
                <a:srgbClr val="272B34"/>
              </a:solidFill>
              <a:prstDash val="solid"/>
              <a:round/>
              <a:headEnd len="sm" w="sm" type="none"/>
              <a:tailEnd len="sm" w="sm" type="none"/>
            </a:ln>
          </p:spPr>
        </p:cxnSp>
        <p:cxnSp>
          <p:nvCxnSpPr>
            <p:cNvPr id="265" name="Google Shape;265;p18"/>
            <p:cNvCxnSpPr/>
            <p:nvPr/>
          </p:nvCxnSpPr>
          <p:spPr>
            <a:xfrm>
              <a:off x="0" y="656167"/>
              <a:ext cx="7981290" cy="0"/>
            </a:xfrm>
            <a:prstGeom prst="straightConnector1">
              <a:avLst/>
            </a:prstGeom>
            <a:noFill/>
            <a:ln cap="flat" cmpd="sng" w="185300">
              <a:solidFill>
                <a:srgbClr val="272B34"/>
              </a:solidFill>
              <a:prstDash val="solid"/>
              <a:round/>
              <a:headEnd len="sm" w="sm" type="none"/>
              <a:tailEnd len="sm" w="sm" type="none"/>
            </a:ln>
          </p:spPr>
        </p:cxnSp>
        <p:cxnSp>
          <p:nvCxnSpPr>
            <p:cNvPr id="266" name="Google Shape;266;p18"/>
            <p:cNvCxnSpPr/>
            <p:nvPr/>
          </p:nvCxnSpPr>
          <p:spPr>
            <a:xfrm>
              <a:off x="0" y="1219676"/>
              <a:ext cx="7981290" cy="0"/>
            </a:xfrm>
            <a:prstGeom prst="straightConnector1">
              <a:avLst/>
            </a:prstGeom>
            <a:noFill/>
            <a:ln cap="flat" cmpd="sng" w="185300">
              <a:solidFill>
                <a:srgbClr val="272B34"/>
              </a:solidFill>
              <a:prstDash val="solid"/>
              <a:round/>
              <a:headEnd len="sm" w="sm" type="none"/>
              <a:tailEnd len="sm" w="sm" type="none"/>
            </a:ln>
          </p:spPr>
        </p:cxnSp>
        <p:cxnSp>
          <p:nvCxnSpPr>
            <p:cNvPr id="267" name="Google Shape;267;p18"/>
            <p:cNvCxnSpPr/>
            <p:nvPr/>
          </p:nvCxnSpPr>
          <p:spPr>
            <a:xfrm>
              <a:off x="0" y="1783185"/>
              <a:ext cx="7981290" cy="0"/>
            </a:xfrm>
            <a:prstGeom prst="straightConnector1">
              <a:avLst/>
            </a:prstGeom>
            <a:noFill/>
            <a:ln cap="flat" cmpd="sng" w="185300">
              <a:solidFill>
                <a:srgbClr val="272B34"/>
              </a:solidFill>
              <a:prstDash val="solid"/>
              <a:round/>
              <a:headEnd len="sm" w="sm" type="none"/>
              <a:tailEnd len="sm" w="sm" type="none"/>
            </a:ln>
          </p:spPr>
        </p:cxnSp>
        <p:cxnSp>
          <p:nvCxnSpPr>
            <p:cNvPr id="268" name="Google Shape;268;p18"/>
            <p:cNvCxnSpPr/>
            <p:nvPr/>
          </p:nvCxnSpPr>
          <p:spPr>
            <a:xfrm>
              <a:off x="0" y="2346693"/>
              <a:ext cx="7981290" cy="0"/>
            </a:xfrm>
            <a:prstGeom prst="straightConnector1">
              <a:avLst/>
            </a:prstGeom>
            <a:noFill/>
            <a:ln cap="flat" cmpd="sng" w="185300">
              <a:solidFill>
                <a:srgbClr val="272B34"/>
              </a:solidFill>
              <a:prstDash val="solid"/>
              <a:round/>
              <a:headEnd len="sm" w="sm" type="none"/>
              <a:tailEnd len="sm" w="sm" type="none"/>
            </a:ln>
          </p:spPr>
        </p:cxnSp>
      </p:grpSp>
      <p:grpSp>
        <p:nvGrpSpPr>
          <p:cNvPr id="269" name="Google Shape;269;p18"/>
          <p:cNvGrpSpPr/>
          <p:nvPr/>
        </p:nvGrpSpPr>
        <p:grpSpPr>
          <a:xfrm>
            <a:off x="0" y="0"/>
            <a:ext cx="18288000" cy="10287000"/>
            <a:chOff x="0" y="0"/>
            <a:chExt cx="4816593" cy="2709333"/>
          </a:xfrm>
        </p:grpSpPr>
        <p:sp>
          <p:nvSpPr>
            <p:cNvPr id="270" name="Google Shape;270;p1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381000">
              <a:solidFill>
                <a:srgbClr val="CEF004"/>
              </a:solidFill>
              <a:prstDash val="solid"/>
              <a:miter lim="8000"/>
              <a:headEnd len="sm" w="sm" type="none"/>
              <a:tailEnd len="sm" w="sm" type="none"/>
            </a:ln>
          </p:spPr>
        </p:sp>
        <p:sp>
          <p:nvSpPr>
            <p:cNvPr id="271" name="Google Shape;271;p18"/>
            <p:cNvSpPr txBox="1"/>
            <p:nvPr/>
          </p:nvSpPr>
          <p:spPr>
            <a:xfrm>
              <a:off x="0" y="209550"/>
              <a:ext cx="4816593" cy="2499783"/>
            </a:xfrm>
            <a:prstGeom prst="rect">
              <a:avLst/>
            </a:prstGeom>
            <a:noFill/>
            <a:ln>
              <a:noFill/>
            </a:ln>
          </p:spPr>
          <p:txBody>
            <a:bodyPr anchorCtr="0" anchor="ctr" bIns="50800" lIns="50800" spcFirstLastPara="1" rIns="50800" wrap="square" tIns="50800">
              <a:noAutofit/>
            </a:bodyPr>
            <a:lstStyle/>
            <a:p>
              <a:pPr indent="0" lvl="0" marL="0" marR="0" rtl="0" algn="l">
                <a:lnSpc>
                  <a:spcPct val="64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2" name="Google Shape;272;p18"/>
          <p:cNvGrpSpPr/>
          <p:nvPr/>
        </p:nvGrpSpPr>
        <p:grpSpPr>
          <a:xfrm>
            <a:off x="1439508" y="3113612"/>
            <a:ext cx="1860276" cy="2504322"/>
            <a:chOff x="0" y="-38100"/>
            <a:chExt cx="489949" cy="659574"/>
          </a:xfrm>
        </p:grpSpPr>
        <p:sp>
          <p:nvSpPr>
            <p:cNvPr id="273" name="Google Shape;273;p18"/>
            <p:cNvSpPr/>
            <p:nvPr/>
          </p:nvSpPr>
          <p:spPr>
            <a:xfrm>
              <a:off x="0" y="0"/>
              <a:ext cx="489949" cy="621474"/>
            </a:xfrm>
            <a:custGeom>
              <a:rect b="b" l="l" r="r" t="t"/>
              <a:pathLst>
                <a:path extrusionOk="0" h="621474" w="489949">
                  <a:moveTo>
                    <a:pt x="0" y="0"/>
                  </a:moveTo>
                  <a:lnTo>
                    <a:pt x="489949" y="0"/>
                  </a:lnTo>
                  <a:lnTo>
                    <a:pt x="489949" y="621474"/>
                  </a:lnTo>
                  <a:lnTo>
                    <a:pt x="0" y="621474"/>
                  </a:lnTo>
                  <a:close/>
                </a:path>
              </a:pathLst>
            </a:custGeom>
            <a:solidFill>
              <a:srgbClr val="272B34"/>
            </a:solidFill>
            <a:ln cap="sq" cmpd="sng" w="190500">
              <a:solidFill>
                <a:srgbClr val="CEF004"/>
              </a:solidFill>
              <a:prstDash val="solid"/>
              <a:miter lim="8000"/>
              <a:headEnd len="sm" w="sm" type="none"/>
              <a:tailEnd len="sm" w="sm" type="none"/>
            </a:ln>
          </p:spPr>
        </p:sp>
        <p:sp>
          <p:nvSpPr>
            <p:cNvPr id="274" name="Google Shape;274;p18"/>
            <p:cNvSpPr txBox="1"/>
            <p:nvPr/>
          </p:nvSpPr>
          <p:spPr>
            <a:xfrm>
              <a:off x="0" y="-38100"/>
              <a:ext cx="489949" cy="65957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5" name="Google Shape;275;p18"/>
          <p:cNvGrpSpPr/>
          <p:nvPr/>
        </p:nvGrpSpPr>
        <p:grpSpPr>
          <a:xfrm>
            <a:off x="1443834" y="6260519"/>
            <a:ext cx="1860276" cy="2504322"/>
            <a:chOff x="0" y="-38100"/>
            <a:chExt cx="489949" cy="659574"/>
          </a:xfrm>
        </p:grpSpPr>
        <p:sp>
          <p:nvSpPr>
            <p:cNvPr id="276" name="Google Shape;276;p18"/>
            <p:cNvSpPr/>
            <p:nvPr/>
          </p:nvSpPr>
          <p:spPr>
            <a:xfrm>
              <a:off x="0" y="0"/>
              <a:ext cx="489949" cy="621474"/>
            </a:xfrm>
            <a:custGeom>
              <a:rect b="b" l="l" r="r" t="t"/>
              <a:pathLst>
                <a:path extrusionOk="0" h="621474" w="489949">
                  <a:moveTo>
                    <a:pt x="0" y="0"/>
                  </a:moveTo>
                  <a:lnTo>
                    <a:pt x="489949" y="0"/>
                  </a:lnTo>
                  <a:lnTo>
                    <a:pt x="489949" y="621474"/>
                  </a:lnTo>
                  <a:lnTo>
                    <a:pt x="0" y="621474"/>
                  </a:lnTo>
                  <a:close/>
                </a:path>
              </a:pathLst>
            </a:custGeom>
            <a:solidFill>
              <a:srgbClr val="272B34"/>
            </a:solidFill>
            <a:ln cap="sq" cmpd="sng" w="190500">
              <a:solidFill>
                <a:srgbClr val="CEF004"/>
              </a:solidFill>
              <a:prstDash val="solid"/>
              <a:miter lim="8000"/>
              <a:headEnd len="sm" w="sm" type="none"/>
              <a:tailEnd len="sm" w="sm" type="none"/>
            </a:ln>
          </p:spPr>
        </p:sp>
        <p:sp>
          <p:nvSpPr>
            <p:cNvPr id="277" name="Google Shape;277;p18"/>
            <p:cNvSpPr txBox="1"/>
            <p:nvPr/>
          </p:nvSpPr>
          <p:spPr>
            <a:xfrm>
              <a:off x="0" y="-38100"/>
              <a:ext cx="489949" cy="65957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8" name="Google Shape;278;p18"/>
          <p:cNvGrpSpPr/>
          <p:nvPr/>
        </p:nvGrpSpPr>
        <p:grpSpPr>
          <a:xfrm>
            <a:off x="8729374" y="3113612"/>
            <a:ext cx="1860276" cy="2504322"/>
            <a:chOff x="0" y="-38100"/>
            <a:chExt cx="489949" cy="659574"/>
          </a:xfrm>
        </p:grpSpPr>
        <p:sp>
          <p:nvSpPr>
            <p:cNvPr id="279" name="Google Shape;279;p18"/>
            <p:cNvSpPr/>
            <p:nvPr/>
          </p:nvSpPr>
          <p:spPr>
            <a:xfrm>
              <a:off x="0" y="0"/>
              <a:ext cx="489949" cy="621474"/>
            </a:xfrm>
            <a:custGeom>
              <a:rect b="b" l="l" r="r" t="t"/>
              <a:pathLst>
                <a:path extrusionOk="0" h="621474" w="489949">
                  <a:moveTo>
                    <a:pt x="0" y="0"/>
                  </a:moveTo>
                  <a:lnTo>
                    <a:pt x="489949" y="0"/>
                  </a:lnTo>
                  <a:lnTo>
                    <a:pt x="489949" y="621474"/>
                  </a:lnTo>
                  <a:lnTo>
                    <a:pt x="0" y="621474"/>
                  </a:lnTo>
                  <a:close/>
                </a:path>
              </a:pathLst>
            </a:custGeom>
            <a:solidFill>
              <a:srgbClr val="272B34"/>
            </a:solidFill>
            <a:ln cap="sq" cmpd="sng" w="190500">
              <a:solidFill>
                <a:srgbClr val="CEF004"/>
              </a:solidFill>
              <a:prstDash val="solid"/>
              <a:miter lim="8000"/>
              <a:headEnd len="sm" w="sm" type="none"/>
              <a:tailEnd len="sm" w="sm" type="none"/>
            </a:ln>
          </p:spPr>
        </p:sp>
        <p:sp>
          <p:nvSpPr>
            <p:cNvPr id="280" name="Google Shape;280;p18"/>
            <p:cNvSpPr txBox="1"/>
            <p:nvPr/>
          </p:nvSpPr>
          <p:spPr>
            <a:xfrm>
              <a:off x="0" y="-38100"/>
              <a:ext cx="489949" cy="65957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1" name="Google Shape;281;p18"/>
          <p:cNvGrpSpPr/>
          <p:nvPr/>
        </p:nvGrpSpPr>
        <p:grpSpPr>
          <a:xfrm>
            <a:off x="8733700" y="6260518"/>
            <a:ext cx="1860287" cy="2504337"/>
            <a:chOff x="0" y="-38100"/>
            <a:chExt cx="489949" cy="659574"/>
          </a:xfrm>
        </p:grpSpPr>
        <p:sp>
          <p:nvSpPr>
            <p:cNvPr id="282" name="Google Shape;282;p18"/>
            <p:cNvSpPr/>
            <p:nvPr/>
          </p:nvSpPr>
          <p:spPr>
            <a:xfrm>
              <a:off x="0" y="0"/>
              <a:ext cx="489949" cy="621474"/>
            </a:xfrm>
            <a:custGeom>
              <a:rect b="b" l="l" r="r" t="t"/>
              <a:pathLst>
                <a:path extrusionOk="0" h="621474" w="489949">
                  <a:moveTo>
                    <a:pt x="0" y="0"/>
                  </a:moveTo>
                  <a:lnTo>
                    <a:pt x="489949" y="0"/>
                  </a:lnTo>
                  <a:lnTo>
                    <a:pt x="489949" y="621474"/>
                  </a:lnTo>
                  <a:lnTo>
                    <a:pt x="0" y="621474"/>
                  </a:lnTo>
                  <a:close/>
                </a:path>
              </a:pathLst>
            </a:custGeom>
            <a:solidFill>
              <a:srgbClr val="272B34"/>
            </a:solidFill>
            <a:ln cap="sq" cmpd="sng" w="190500">
              <a:solidFill>
                <a:srgbClr val="CEF004"/>
              </a:solidFill>
              <a:prstDash val="solid"/>
              <a:miter lim="8000"/>
              <a:headEnd len="sm" w="sm" type="none"/>
              <a:tailEnd len="sm" w="sm" type="none"/>
            </a:ln>
          </p:spPr>
        </p:sp>
        <p:sp>
          <p:nvSpPr>
            <p:cNvPr id="283" name="Google Shape;283;p18"/>
            <p:cNvSpPr txBox="1"/>
            <p:nvPr/>
          </p:nvSpPr>
          <p:spPr>
            <a:xfrm>
              <a:off x="0" y="-38100"/>
              <a:ext cx="489949" cy="65957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84" name="Google Shape;284;p18"/>
          <p:cNvCxnSpPr/>
          <p:nvPr/>
        </p:nvCxnSpPr>
        <p:spPr>
          <a:xfrm rot="10800000">
            <a:off x="12951554" y="2331625"/>
            <a:ext cx="2529677" cy="0"/>
          </a:xfrm>
          <a:prstGeom prst="straightConnector1">
            <a:avLst/>
          </a:prstGeom>
          <a:noFill/>
          <a:ln cap="flat" cmpd="sng" w="95250">
            <a:solidFill>
              <a:srgbClr val="CEF004"/>
            </a:solidFill>
            <a:prstDash val="solid"/>
            <a:round/>
            <a:headEnd len="sm" w="sm" type="none"/>
            <a:tailEnd len="sm" w="sm" type="none"/>
          </a:ln>
        </p:spPr>
      </p:cxnSp>
      <p:sp>
        <p:nvSpPr>
          <p:cNvPr id="285" name="Google Shape;285;p18"/>
          <p:cNvSpPr txBox="1"/>
          <p:nvPr/>
        </p:nvSpPr>
        <p:spPr>
          <a:xfrm>
            <a:off x="1439508" y="1608003"/>
            <a:ext cx="8553903"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272B34"/>
                </a:solidFill>
                <a:latin typeface="Archivo Black"/>
                <a:ea typeface="Archivo Black"/>
                <a:cs typeface="Archivo Black"/>
                <a:sym typeface="Archivo Black"/>
              </a:rPr>
              <a:t>WHAT WE OFFER</a:t>
            </a:r>
            <a:endParaRPr/>
          </a:p>
        </p:txBody>
      </p:sp>
      <p:sp>
        <p:nvSpPr>
          <p:cNvPr id="286" name="Google Shape;286;p18"/>
          <p:cNvSpPr txBox="1"/>
          <p:nvPr/>
        </p:nvSpPr>
        <p:spPr>
          <a:xfrm>
            <a:off x="3795006" y="3735111"/>
            <a:ext cx="3870752" cy="4876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Service One</a:t>
            </a:r>
            <a:endParaRPr/>
          </a:p>
        </p:txBody>
      </p:sp>
      <p:sp>
        <p:nvSpPr>
          <p:cNvPr id="287" name="Google Shape;287;p18"/>
          <p:cNvSpPr txBox="1"/>
          <p:nvPr/>
        </p:nvSpPr>
        <p:spPr>
          <a:xfrm>
            <a:off x="11089276" y="3703497"/>
            <a:ext cx="4032753" cy="4876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Service Two</a:t>
            </a:r>
            <a:endParaRPr/>
          </a:p>
        </p:txBody>
      </p:sp>
      <p:sp>
        <p:nvSpPr>
          <p:cNvPr id="288" name="Google Shape;288;p18"/>
          <p:cNvSpPr txBox="1"/>
          <p:nvPr/>
        </p:nvSpPr>
        <p:spPr>
          <a:xfrm>
            <a:off x="3795006" y="6882019"/>
            <a:ext cx="3870752" cy="4876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Service Three</a:t>
            </a:r>
            <a:endParaRPr/>
          </a:p>
        </p:txBody>
      </p:sp>
      <p:sp>
        <p:nvSpPr>
          <p:cNvPr id="289" name="Google Shape;289;p18"/>
          <p:cNvSpPr txBox="1"/>
          <p:nvPr/>
        </p:nvSpPr>
        <p:spPr>
          <a:xfrm>
            <a:off x="11089276" y="6805163"/>
            <a:ext cx="4032753" cy="4876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Service Four</a:t>
            </a:r>
            <a:endParaRPr/>
          </a:p>
        </p:txBody>
      </p:sp>
      <p:sp>
        <p:nvSpPr>
          <p:cNvPr id="290" name="Google Shape;290;p18"/>
          <p:cNvSpPr txBox="1"/>
          <p:nvPr/>
        </p:nvSpPr>
        <p:spPr>
          <a:xfrm>
            <a:off x="3795000" y="4292850"/>
            <a:ext cx="3608400" cy="8862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91" name="Google Shape;291;p18"/>
          <p:cNvSpPr txBox="1"/>
          <p:nvPr/>
        </p:nvSpPr>
        <p:spPr>
          <a:xfrm>
            <a:off x="11089275" y="4261225"/>
            <a:ext cx="3526200" cy="8862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92" name="Google Shape;292;p18"/>
          <p:cNvSpPr txBox="1"/>
          <p:nvPr/>
        </p:nvSpPr>
        <p:spPr>
          <a:xfrm>
            <a:off x="3795000" y="7439750"/>
            <a:ext cx="3608400" cy="8862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93" name="Google Shape;293;p18"/>
          <p:cNvSpPr txBox="1"/>
          <p:nvPr/>
        </p:nvSpPr>
        <p:spPr>
          <a:xfrm>
            <a:off x="11089275" y="7362900"/>
            <a:ext cx="3664500" cy="8862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pic>
        <p:nvPicPr>
          <p:cNvPr id="294" name="Google Shape;294;p18"/>
          <p:cNvPicPr preferRelativeResize="0"/>
          <p:nvPr/>
        </p:nvPicPr>
        <p:blipFill>
          <a:blip r:embed="rId4">
            <a:alphaModFix/>
          </a:blip>
          <a:stretch>
            <a:fillRect/>
          </a:stretch>
        </p:blipFill>
        <p:spPr>
          <a:xfrm>
            <a:off x="1811850" y="3969371"/>
            <a:ext cx="1124728" cy="1063600"/>
          </a:xfrm>
          <a:prstGeom prst="rect">
            <a:avLst/>
          </a:prstGeom>
          <a:noFill/>
          <a:ln>
            <a:noFill/>
          </a:ln>
        </p:spPr>
      </p:pic>
      <p:pic>
        <p:nvPicPr>
          <p:cNvPr id="295" name="Google Shape;295;p18"/>
          <p:cNvPicPr preferRelativeResize="0"/>
          <p:nvPr/>
        </p:nvPicPr>
        <p:blipFill>
          <a:blip r:embed="rId5">
            <a:alphaModFix/>
          </a:blip>
          <a:stretch>
            <a:fillRect/>
          </a:stretch>
        </p:blipFill>
        <p:spPr>
          <a:xfrm>
            <a:off x="9237837" y="3943851"/>
            <a:ext cx="852000" cy="1114658"/>
          </a:xfrm>
          <a:prstGeom prst="rect">
            <a:avLst/>
          </a:prstGeom>
          <a:noFill/>
          <a:ln>
            <a:noFill/>
          </a:ln>
        </p:spPr>
      </p:pic>
      <p:pic>
        <p:nvPicPr>
          <p:cNvPr id="296" name="Google Shape;296;p18"/>
          <p:cNvPicPr preferRelativeResize="0"/>
          <p:nvPr/>
        </p:nvPicPr>
        <p:blipFill>
          <a:blip r:embed="rId6">
            <a:alphaModFix/>
          </a:blip>
          <a:stretch>
            <a:fillRect/>
          </a:stretch>
        </p:blipFill>
        <p:spPr>
          <a:xfrm>
            <a:off x="1883198" y="7027677"/>
            <a:ext cx="972910" cy="1114650"/>
          </a:xfrm>
          <a:prstGeom prst="rect">
            <a:avLst/>
          </a:prstGeom>
          <a:noFill/>
          <a:ln>
            <a:noFill/>
          </a:ln>
        </p:spPr>
      </p:pic>
      <p:pic>
        <p:nvPicPr>
          <p:cNvPr id="297" name="Google Shape;297;p18"/>
          <p:cNvPicPr preferRelativeResize="0"/>
          <p:nvPr/>
        </p:nvPicPr>
        <p:blipFill>
          <a:blip r:embed="rId7">
            <a:alphaModFix/>
          </a:blip>
          <a:stretch>
            <a:fillRect/>
          </a:stretch>
        </p:blipFill>
        <p:spPr>
          <a:xfrm>
            <a:off x="9298300" y="7053564"/>
            <a:ext cx="852000" cy="1238636"/>
          </a:xfrm>
          <a:prstGeom prst="rect">
            <a:avLst/>
          </a:prstGeom>
          <a:noFill/>
          <a:ln>
            <a:noFill/>
          </a:ln>
        </p:spPr>
      </p:pic>
      <p:pic>
        <p:nvPicPr>
          <p:cNvPr id="298" name="Google Shape;298;p18"/>
          <p:cNvPicPr preferRelativeResize="0"/>
          <p:nvPr/>
        </p:nvPicPr>
        <p:blipFill>
          <a:blip r:embed="rId8">
            <a:alphaModFix/>
          </a:blip>
          <a:stretch>
            <a:fillRect/>
          </a:stretch>
        </p:blipFill>
        <p:spPr>
          <a:xfrm>
            <a:off x="15800045" y="8796436"/>
            <a:ext cx="1565600" cy="828489"/>
          </a:xfrm>
          <a:prstGeom prst="rect">
            <a:avLst/>
          </a:prstGeom>
          <a:noFill/>
          <a:ln>
            <a:noFill/>
          </a:ln>
        </p:spPr>
      </p:pic>
      <p:pic>
        <p:nvPicPr>
          <p:cNvPr id="299" name="Google Shape;299;p18"/>
          <p:cNvPicPr preferRelativeResize="0"/>
          <p:nvPr/>
        </p:nvPicPr>
        <p:blipFill>
          <a:blip r:embed="rId9">
            <a:alphaModFix/>
          </a:blip>
          <a:stretch>
            <a:fillRect/>
          </a:stretch>
        </p:blipFill>
        <p:spPr>
          <a:xfrm>
            <a:off x="15800050" y="1109310"/>
            <a:ext cx="852000" cy="85808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A45"/>
        </a:solidFill>
      </p:bgPr>
    </p:bg>
    <p:spTree>
      <p:nvGrpSpPr>
        <p:cNvPr id="303" name="Shape 303"/>
        <p:cNvGrpSpPr/>
        <p:nvPr/>
      </p:nvGrpSpPr>
      <p:grpSpPr>
        <a:xfrm>
          <a:off x="0" y="0"/>
          <a:ext cx="0" cy="0"/>
          <a:chOff x="0" y="0"/>
          <a:chExt cx="0" cy="0"/>
        </a:xfrm>
      </p:grpSpPr>
      <p:pic>
        <p:nvPicPr>
          <p:cNvPr id="304" name="Google Shape;304;p19"/>
          <p:cNvPicPr preferRelativeResize="0"/>
          <p:nvPr/>
        </p:nvPicPr>
        <p:blipFill>
          <a:blip r:embed="rId3">
            <a:alphaModFix/>
          </a:blip>
          <a:stretch>
            <a:fillRect/>
          </a:stretch>
        </p:blipFill>
        <p:spPr>
          <a:xfrm>
            <a:off x="5868813" y="-2316901"/>
            <a:ext cx="16991176" cy="16609553"/>
          </a:xfrm>
          <a:prstGeom prst="rect">
            <a:avLst/>
          </a:prstGeom>
          <a:noFill/>
          <a:ln>
            <a:noFill/>
          </a:ln>
        </p:spPr>
      </p:pic>
      <p:sp>
        <p:nvSpPr>
          <p:cNvPr id="305" name="Google Shape;305;p19"/>
          <p:cNvSpPr/>
          <p:nvPr/>
        </p:nvSpPr>
        <p:spPr>
          <a:xfrm rot="10800000">
            <a:off x="1028700" y="766709"/>
            <a:ext cx="16716591" cy="9015689"/>
          </a:xfrm>
          <a:custGeom>
            <a:rect b="b" l="l" r="r" t="t"/>
            <a:pathLst>
              <a:path extrusionOk="0" h="609600" w="1130300">
                <a:moveTo>
                  <a:pt x="0" y="0"/>
                </a:moveTo>
                <a:lnTo>
                  <a:pt x="0" y="609600"/>
                </a:lnTo>
                <a:lnTo>
                  <a:pt x="1130300" y="0"/>
                </a:lnTo>
                <a:close/>
              </a:path>
            </a:pathLst>
          </a:custGeom>
          <a:solidFill>
            <a:srgbClr val="272B34"/>
          </a:solidFill>
          <a:ln cap="flat" cmpd="sng" w="12700">
            <a:solidFill>
              <a:srgbClr val="000000"/>
            </a:solidFill>
            <a:prstDash val="solid"/>
            <a:round/>
            <a:headEnd len="sm" w="sm" type="none"/>
            <a:tailEnd len="sm" w="sm" type="none"/>
          </a:ln>
        </p:spPr>
      </p:sp>
      <p:pic>
        <p:nvPicPr>
          <p:cNvPr id="306" name="Google Shape;306;p19"/>
          <p:cNvPicPr preferRelativeResize="0"/>
          <p:nvPr/>
        </p:nvPicPr>
        <p:blipFill>
          <a:blip r:embed="rId4">
            <a:alphaModFix/>
          </a:blip>
          <a:stretch>
            <a:fillRect/>
          </a:stretch>
        </p:blipFill>
        <p:spPr>
          <a:xfrm>
            <a:off x="1028700" y="2712914"/>
            <a:ext cx="5223724" cy="7036787"/>
          </a:xfrm>
          <a:prstGeom prst="rect">
            <a:avLst/>
          </a:prstGeom>
          <a:noFill/>
          <a:ln>
            <a:noFill/>
          </a:ln>
        </p:spPr>
      </p:pic>
      <p:pic>
        <p:nvPicPr>
          <p:cNvPr id="307" name="Google Shape;307;p19"/>
          <p:cNvPicPr preferRelativeResize="0"/>
          <p:nvPr/>
        </p:nvPicPr>
        <p:blipFill>
          <a:blip r:embed="rId5">
            <a:alphaModFix/>
          </a:blip>
          <a:stretch>
            <a:fillRect/>
          </a:stretch>
        </p:blipFill>
        <p:spPr>
          <a:xfrm>
            <a:off x="6534375" y="2752051"/>
            <a:ext cx="5223724" cy="7036775"/>
          </a:xfrm>
          <a:prstGeom prst="rect">
            <a:avLst/>
          </a:prstGeom>
          <a:noFill/>
          <a:ln>
            <a:noFill/>
          </a:ln>
        </p:spPr>
      </p:pic>
      <p:pic>
        <p:nvPicPr>
          <p:cNvPr id="308" name="Google Shape;308;p19"/>
          <p:cNvPicPr preferRelativeResize="0"/>
          <p:nvPr/>
        </p:nvPicPr>
        <p:blipFill>
          <a:blip r:embed="rId6">
            <a:alphaModFix/>
          </a:blip>
          <a:stretch>
            <a:fillRect/>
          </a:stretch>
        </p:blipFill>
        <p:spPr>
          <a:xfrm>
            <a:off x="12146975" y="2752012"/>
            <a:ext cx="5223724" cy="7036814"/>
          </a:xfrm>
          <a:prstGeom prst="rect">
            <a:avLst/>
          </a:prstGeom>
          <a:noFill/>
          <a:ln>
            <a:noFill/>
          </a:ln>
        </p:spPr>
      </p:pic>
      <p:cxnSp>
        <p:nvCxnSpPr>
          <p:cNvPr id="309" name="Google Shape;309;p19"/>
          <p:cNvCxnSpPr/>
          <p:nvPr/>
        </p:nvCxnSpPr>
        <p:spPr>
          <a:xfrm rot="10800000">
            <a:off x="13382605" y="552227"/>
            <a:ext cx="2529677" cy="0"/>
          </a:xfrm>
          <a:prstGeom prst="straightConnector1">
            <a:avLst/>
          </a:prstGeom>
          <a:noFill/>
          <a:ln cap="flat" cmpd="sng" w="95250">
            <a:solidFill>
              <a:srgbClr val="FFFFFF"/>
            </a:solidFill>
            <a:prstDash val="solid"/>
            <a:round/>
            <a:headEnd len="sm" w="sm" type="none"/>
            <a:tailEnd len="sm" w="sm" type="none"/>
          </a:ln>
        </p:spPr>
      </p:cxnSp>
      <p:sp>
        <p:nvSpPr>
          <p:cNvPr id="310" name="Google Shape;310;p19"/>
          <p:cNvSpPr txBox="1"/>
          <p:nvPr/>
        </p:nvSpPr>
        <p:spPr>
          <a:xfrm>
            <a:off x="1028700" y="1152525"/>
            <a:ext cx="8375878" cy="93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CEF004"/>
                </a:solidFill>
                <a:latin typeface="Archivo Black"/>
                <a:ea typeface="Archivo Black"/>
                <a:cs typeface="Archivo Black"/>
                <a:sym typeface="Archivo Black"/>
              </a:rPr>
              <a:t>GALLERY IMAGE</a:t>
            </a:r>
            <a:endParaRPr/>
          </a:p>
        </p:txBody>
      </p:sp>
      <p:sp>
        <p:nvSpPr>
          <p:cNvPr id="311" name="Google Shape;311;p19"/>
          <p:cNvSpPr txBox="1"/>
          <p:nvPr/>
        </p:nvSpPr>
        <p:spPr>
          <a:xfrm>
            <a:off x="1028700" y="2054225"/>
            <a:ext cx="1305407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can you say about your projects? Share it here!</a:t>
            </a:r>
            <a:endParaRPr/>
          </a:p>
        </p:txBody>
      </p:sp>
      <p:pic>
        <p:nvPicPr>
          <p:cNvPr id="312" name="Google Shape;312;p19"/>
          <p:cNvPicPr preferRelativeResize="0"/>
          <p:nvPr/>
        </p:nvPicPr>
        <p:blipFill>
          <a:blip r:embed="rId7">
            <a:alphaModFix/>
          </a:blip>
          <a:stretch>
            <a:fillRect/>
          </a:stretch>
        </p:blipFill>
        <p:spPr>
          <a:xfrm>
            <a:off x="11758105" y="1189425"/>
            <a:ext cx="859925" cy="866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Herbal Drugs Slides   ">
  <a:themeElements>
    <a:clrScheme name="Office">
      <a:dk1>
        <a:srgbClr val="000000"/>
      </a:dk1>
      <a:lt1>
        <a:srgbClr val="FFFFFF"/>
      </a:lt1>
      <a:dk2>
        <a:srgbClr val="363A45"/>
      </a:dk2>
      <a:lt2>
        <a:srgbClr val="272B34"/>
      </a:lt2>
      <a:accent1>
        <a:srgbClr val="CEF004"/>
      </a:accent1>
      <a:accent2>
        <a:srgbClr val="888888"/>
      </a:accent2>
      <a:accent3>
        <a:srgbClr val="FFFFFF"/>
      </a:accent3>
      <a:accent4>
        <a:srgbClr val="363A45"/>
      </a:accent4>
      <a:accent5>
        <a:srgbClr val="272B34"/>
      </a:accent5>
      <a:accent6>
        <a:srgbClr val="CEF004"/>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