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97" r:id="rId4"/>
    <p:sldId id="452" r:id="rId5"/>
    <p:sldId id="435" r:id="rId6"/>
    <p:sldId id="436" r:id="rId7"/>
    <p:sldId id="486" r:id="rId8"/>
    <p:sldId id="488" r:id="rId9"/>
    <p:sldId id="491" r:id="rId10"/>
    <p:sldId id="487" r:id="rId11"/>
    <p:sldId id="490" r:id="rId12"/>
    <p:sldId id="489" r:id="rId13"/>
    <p:sldId id="494" r:id="rId14"/>
    <p:sldId id="492" r:id="rId15"/>
    <p:sldId id="500" r:id="rId16"/>
    <p:sldId id="495" r:id="rId17"/>
    <p:sldId id="496" r:id="rId18"/>
    <p:sldId id="292" r:id="rId19"/>
    <p:sldId id="287" r:id="rId20"/>
    <p:sldId id="499" r:id="rId21"/>
    <p:sldId id="450" r:id="rId22"/>
    <p:sldId id="417" r:id="rId23"/>
    <p:sldId id="430" r:id="rId24"/>
    <p:sldId id="431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Montserrat Black" pitchFamily="2" charset="0"/>
      <p:bold r:id="rId32"/>
      <p:boldItalic r:id="rId33"/>
    </p:embeddedFont>
    <p:embeddedFont>
      <p:font typeface="Montserrat Medium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C242"/>
    <a:srgbClr val="EFAD43"/>
    <a:srgbClr val="F5D56F"/>
    <a:srgbClr val="1CD2A1"/>
    <a:srgbClr val="111065"/>
    <a:srgbClr val="24C288"/>
    <a:srgbClr val="60EA9B"/>
    <a:srgbClr val="13214E"/>
    <a:srgbClr val="20CD9F"/>
    <a:srgbClr val="41E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63" autoAdjust="0"/>
    <p:restoredTop sz="94660"/>
  </p:normalViewPr>
  <p:slideViewPr>
    <p:cSldViewPr snapToGrid="0">
      <p:cViewPr varScale="1">
        <p:scale>
          <a:sx n="90" d="100"/>
          <a:sy n="90" d="100"/>
        </p:scale>
        <p:origin x="7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2023-02-08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20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E3D7042F-BBDC-476A-A937-4ED83E267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097C89FB-8617-47F5-8A8B-9E77D4D83DBD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72D396CF-AC60-4D96-ACDE-5A9E47399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/>
          <a:stretch/>
        </p:blipFill>
        <p:spPr>
          <a:xfrm>
            <a:off x="0" y="809898"/>
            <a:ext cx="6259111" cy="583669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308D6A0-7355-48DD-BB75-0B7E8BAE3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54" r="27077"/>
          <a:stretch/>
        </p:blipFill>
        <p:spPr>
          <a:xfrm>
            <a:off x="5233372" y="0"/>
            <a:ext cx="4801259" cy="126950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A032DA9-E7EA-486E-ABE0-1440B5E19C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3" b="67791"/>
          <a:stretch/>
        </p:blipFill>
        <p:spPr>
          <a:xfrm>
            <a:off x="6030646" y="4978067"/>
            <a:ext cx="6161354" cy="1879933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4C3E5234-62BD-45FF-AF94-404B8FB319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6" b="45910"/>
          <a:stretch/>
        </p:blipFill>
        <p:spPr>
          <a:xfrm rot="10800000">
            <a:off x="7974097" y="-1"/>
            <a:ext cx="4217903" cy="3157083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515B4DB-A71A-4594-BD2D-974C51C21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b="71526"/>
          <a:stretch/>
        </p:blipFill>
        <p:spPr>
          <a:xfrm>
            <a:off x="1530789" y="5196022"/>
            <a:ext cx="4801259" cy="1661978"/>
          </a:xfrm>
          <a:prstGeom prst="rect">
            <a:avLst/>
          </a:prstGeom>
        </p:spPr>
      </p:pic>
      <p:sp>
        <p:nvSpPr>
          <p:cNvPr id="56" name="그림 개체 틀 2">
            <a:extLst>
              <a:ext uri="{FF2B5EF4-FFF2-40B4-BE49-F238E27FC236}">
                <a16:creationId xmlns:a16="http://schemas.microsoft.com/office/drawing/2014/main" id="{20926EC5-CA05-4545-915F-23DA180B66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24836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844B1900-5BA8-476A-BAB8-652D92E019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3" t="86124" r="64189"/>
          <a:stretch/>
        </p:blipFill>
        <p:spPr>
          <a:xfrm>
            <a:off x="0" y="0"/>
            <a:ext cx="1803400" cy="80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EDF3BE0A-4DF5-4D42-AEA0-B6EA59FC6A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3" b="40811"/>
          <a:stretch/>
        </p:blipFill>
        <p:spPr>
          <a:xfrm rot="10800000">
            <a:off x="9069675" y="0"/>
            <a:ext cx="3122325" cy="277927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F2AD2B0-1F11-42BA-9670-DBD8954C18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77"/>
          <a:stretch/>
        </p:blipFill>
        <p:spPr>
          <a:xfrm rot="10800000">
            <a:off x="6096000" y="4431969"/>
            <a:ext cx="5853946" cy="2426030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3AB813E8-8444-4530-9C38-C65151A4B7F0}"/>
              </a:ext>
            </a:extLst>
          </p:cNvPr>
          <p:cNvSpPr/>
          <p:nvPr userDrawn="1"/>
        </p:nvSpPr>
        <p:spPr>
          <a:xfrm>
            <a:off x="7128235" y="1676401"/>
            <a:ext cx="3505202" cy="3505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Graphic 3">
            <a:hlinkClick r:id="rId4"/>
            <a:extLst>
              <a:ext uri="{FF2B5EF4-FFF2-40B4-BE49-F238E27FC236}">
                <a16:creationId xmlns:a16="http://schemas.microsoft.com/office/drawing/2014/main" id="{07222EA0-5D2E-4E40-8FA0-C233869739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7"/>
            <a:extLst>
              <a:ext uri="{FF2B5EF4-FFF2-40B4-BE49-F238E27FC236}">
                <a16:creationId xmlns:a16="http://schemas.microsoft.com/office/drawing/2014/main" id="{5CAFA0B2-47F6-4B16-B39D-9E47D2B20D08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4CDC4C36-FB5B-4E9B-B858-FBAD1A81A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3" r="53794"/>
          <a:stretch/>
        </p:blipFill>
        <p:spPr>
          <a:xfrm rot="10800000">
            <a:off x="-1" y="179740"/>
            <a:ext cx="2380909" cy="4252229"/>
          </a:xfrm>
          <a:prstGeom prst="rect">
            <a:avLst/>
          </a:prstGeom>
        </p:spPr>
      </p:pic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D300B37F-3027-4972-A366-754AD93F992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6035" y="1834474"/>
            <a:ext cx="3189600" cy="31890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2155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3">
            <a:hlinkClick r:id="rId2"/>
            <a:extLst>
              <a:ext uri="{FF2B5EF4-FFF2-40B4-BE49-F238E27FC236}">
                <a16:creationId xmlns:a16="http://schemas.microsoft.com/office/drawing/2014/main" id="{97937729-5434-49F6-AFEA-FD72F0639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6" name="TextBox 25">
            <a:hlinkClick r:id="rId5"/>
            <a:extLst>
              <a:ext uri="{FF2B5EF4-FFF2-40B4-BE49-F238E27FC236}">
                <a16:creationId xmlns:a16="http://schemas.microsoft.com/office/drawing/2014/main" id="{9B860DD0-1FEF-47EA-8189-C583FBE1DBDA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63633C96-0A01-4897-851F-7495781673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10" b="39120"/>
          <a:stretch/>
        </p:blipFill>
        <p:spPr>
          <a:xfrm rot="10800000">
            <a:off x="10078886" y="-1"/>
            <a:ext cx="2113113" cy="2858677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4DE6C995-9C42-419E-9050-326627DED0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51"/>
          <a:stretch/>
        </p:blipFill>
        <p:spPr>
          <a:xfrm rot="10800000">
            <a:off x="-1" y="0"/>
            <a:ext cx="2277343" cy="4695614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DFA24DB-DDB1-40B4-AE9B-B00CB82690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345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7B134092-97F2-41AE-8FB1-0CE1E83446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0196BF7D-4DB1-4DB8-BCD5-CA31E40BCB6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0718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97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DA33E9ED-2E94-4D1D-86CE-FFA7A1E76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72236" y="2187361"/>
            <a:ext cx="5233485" cy="469561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A144295-AC22-49E1-9FE5-3A885B78F8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89"/>
          <a:stretch/>
        </p:blipFill>
        <p:spPr>
          <a:xfrm rot="10800000">
            <a:off x="5319764" y="0"/>
            <a:ext cx="6069797" cy="2893008"/>
          </a:xfrm>
          <a:prstGeom prst="rect">
            <a:avLst/>
          </a:prstGeom>
        </p:spPr>
      </p:pic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B58F166B-71BE-46BC-AE3E-481D948B5153}"/>
              </a:ext>
            </a:extLst>
          </p:cNvPr>
          <p:cNvSpPr/>
          <p:nvPr userDrawn="1"/>
        </p:nvSpPr>
        <p:spPr>
          <a:xfrm>
            <a:off x="8501598" y="895539"/>
            <a:ext cx="3690402" cy="2774170"/>
          </a:xfrm>
          <a:custGeom>
            <a:avLst/>
            <a:gdLst>
              <a:gd name="connsiteX0" fmla="*/ 1387085 w 3690402"/>
              <a:gd name="connsiteY0" fmla="*/ 0 h 2774170"/>
              <a:gd name="connsiteX1" fmla="*/ 1389161 w 3690402"/>
              <a:gd name="connsiteY1" fmla="*/ 105 h 2774170"/>
              <a:gd name="connsiteX2" fmla="*/ 1389161 w 3690402"/>
              <a:gd name="connsiteY2" fmla="*/ 0 h 2774170"/>
              <a:gd name="connsiteX3" fmla="*/ 3690402 w 3690402"/>
              <a:gd name="connsiteY3" fmla="*/ 0 h 2774170"/>
              <a:gd name="connsiteX4" fmla="*/ 3690402 w 3690402"/>
              <a:gd name="connsiteY4" fmla="*/ 2774170 h 2774170"/>
              <a:gd name="connsiteX5" fmla="*/ 1389161 w 3690402"/>
              <a:gd name="connsiteY5" fmla="*/ 2774170 h 2774170"/>
              <a:gd name="connsiteX6" fmla="*/ 1389161 w 3690402"/>
              <a:gd name="connsiteY6" fmla="*/ 2774065 h 2774170"/>
              <a:gd name="connsiteX7" fmla="*/ 1387085 w 3690402"/>
              <a:gd name="connsiteY7" fmla="*/ 2774170 h 2774170"/>
              <a:gd name="connsiteX8" fmla="*/ 0 w 3690402"/>
              <a:gd name="connsiteY8" fmla="*/ 1387085 h 2774170"/>
              <a:gd name="connsiteX9" fmla="*/ 1387085 w 3690402"/>
              <a:gd name="connsiteY9" fmla="*/ 0 h 2774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90402" h="2774170">
                <a:moveTo>
                  <a:pt x="1387085" y="0"/>
                </a:moveTo>
                <a:lnTo>
                  <a:pt x="1389161" y="105"/>
                </a:lnTo>
                <a:lnTo>
                  <a:pt x="1389161" y="0"/>
                </a:lnTo>
                <a:lnTo>
                  <a:pt x="3690402" y="0"/>
                </a:lnTo>
                <a:lnTo>
                  <a:pt x="3690402" y="2774170"/>
                </a:lnTo>
                <a:lnTo>
                  <a:pt x="1389161" y="2774170"/>
                </a:lnTo>
                <a:lnTo>
                  <a:pt x="1389161" y="2774065"/>
                </a:lnTo>
                <a:lnTo>
                  <a:pt x="1387085" y="2774170"/>
                </a:lnTo>
                <a:cubicBezTo>
                  <a:pt x="621019" y="2774170"/>
                  <a:pt x="0" y="2153151"/>
                  <a:pt x="0" y="1387085"/>
                </a:cubicBezTo>
                <a:cubicBezTo>
                  <a:pt x="0" y="621019"/>
                  <a:pt x="621019" y="0"/>
                  <a:pt x="138708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1712407F-36D0-4A8E-B5BE-CC87B8D8038A}"/>
              </a:ext>
            </a:extLst>
          </p:cNvPr>
          <p:cNvSpPr/>
          <p:nvPr userDrawn="1"/>
        </p:nvSpPr>
        <p:spPr>
          <a:xfrm>
            <a:off x="6253291" y="3194239"/>
            <a:ext cx="2774171" cy="3663761"/>
          </a:xfrm>
          <a:custGeom>
            <a:avLst/>
            <a:gdLst>
              <a:gd name="connsiteX0" fmla="*/ 1387086 w 2774171"/>
              <a:gd name="connsiteY0" fmla="*/ 0 h 3663761"/>
              <a:gd name="connsiteX1" fmla="*/ 2767010 w 2774171"/>
              <a:gd name="connsiteY1" fmla="*/ 1245264 h 3663761"/>
              <a:gd name="connsiteX2" fmla="*/ 2772931 w 2774171"/>
              <a:gd name="connsiteY2" fmla="*/ 1362520 h 3663761"/>
              <a:gd name="connsiteX3" fmla="*/ 2774171 w 2774171"/>
              <a:gd name="connsiteY3" fmla="*/ 1362520 h 3663761"/>
              <a:gd name="connsiteX4" fmla="*/ 2774171 w 2774171"/>
              <a:gd name="connsiteY4" fmla="*/ 1387085 h 3663761"/>
              <a:gd name="connsiteX5" fmla="*/ 2774171 w 2774171"/>
              <a:gd name="connsiteY5" fmla="*/ 3663761 h 3663761"/>
              <a:gd name="connsiteX6" fmla="*/ 0 w 2774171"/>
              <a:gd name="connsiteY6" fmla="*/ 3663761 h 3663761"/>
              <a:gd name="connsiteX7" fmla="*/ 0 w 2774171"/>
              <a:gd name="connsiteY7" fmla="*/ 1362520 h 3663761"/>
              <a:gd name="connsiteX8" fmla="*/ 1242 w 2774171"/>
              <a:gd name="connsiteY8" fmla="*/ 1362520 h 3663761"/>
              <a:gd name="connsiteX9" fmla="*/ 7163 w 2774171"/>
              <a:gd name="connsiteY9" fmla="*/ 1245264 h 3663761"/>
              <a:gd name="connsiteX10" fmla="*/ 1387086 w 2774171"/>
              <a:gd name="connsiteY10" fmla="*/ 0 h 366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74171" h="3663761">
                <a:moveTo>
                  <a:pt x="1387086" y="0"/>
                </a:moveTo>
                <a:cubicBezTo>
                  <a:pt x="2105273" y="0"/>
                  <a:pt x="2695977" y="545818"/>
                  <a:pt x="2767010" y="1245264"/>
                </a:cubicBezTo>
                <a:lnTo>
                  <a:pt x="2772931" y="1362520"/>
                </a:lnTo>
                <a:lnTo>
                  <a:pt x="2774171" y="1362520"/>
                </a:lnTo>
                <a:lnTo>
                  <a:pt x="2774171" y="1387085"/>
                </a:lnTo>
                <a:lnTo>
                  <a:pt x="2774171" y="3663761"/>
                </a:lnTo>
                <a:lnTo>
                  <a:pt x="0" y="3663761"/>
                </a:lnTo>
                <a:lnTo>
                  <a:pt x="0" y="1362520"/>
                </a:lnTo>
                <a:lnTo>
                  <a:pt x="1242" y="1362520"/>
                </a:lnTo>
                <a:lnTo>
                  <a:pt x="7163" y="1245264"/>
                </a:lnTo>
                <a:cubicBezTo>
                  <a:pt x="78195" y="545818"/>
                  <a:pt x="668899" y="0"/>
                  <a:pt x="13870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E1DB5FBF-C561-43FB-8414-B1FFB6B94A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70AFE947-854F-4847-B268-F205FED72043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518EB15-4879-424D-8351-274D41BF9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89" r="57049"/>
          <a:stretch/>
        </p:blipFill>
        <p:spPr>
          <a:xfrm rot="10800000">
            <a:off x="0" y="3875753"/>
            <a:ext cx="2187741" cy="2982247"/>
          </a:xfrm>
          <a:prstGeom prst="rect">
            <a:avLst/>
          </a:prstGeom>
        </p:spPr>
      </p:pic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133EE095-3874-460B-B5F3-95C0167FB2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73406" y="966596"/>
            <a:ext cx="2630555" cy="263205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2">
            <a:extLst>
              <a:ext uri="{FF2B5EF4-FFF2-40B4-BE49-F238E27FC236}">
                <a16:creationId xmlns:a16="http://schemas.microsoft.com/office/drawing/2014/main" id="{E980745B-E912-4C5C-B1A6-64537ABF96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25100" y="3265296"/>
            <a:ext cx="2630555" cy="263205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85702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BAD9BAF4-6D9F-4DFA-9234-0AD0DC9F10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F3152845-A26E-475B-89FD-92E782EB98ED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AED679FD-49CF-4499-8280-72597923D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1" b="23380"/>
          <a:stretch/>
        </p:blipFill>
        <p:spPr>
          <a:xfrm>
            <a:off x="6227333" y="3260239"/>
            <a:ext cx="5964667" cy="359776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B68B8EF-E3F9-449A-9BF4-624D00A11F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5"/>
          <a:stretch/>
        </p:blipFill>
        <p:spPr>
          <a:xfrm>
            <a:off x="6344159" y="-1"/>
            <a:ext cx="5847841" cy="400703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576E0C48-778D-46B5-8DF7-FDEE6EEACE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1" t="15512"/>
          <a:stretch/>
        </p:blipFill>
        <p:spPr>
          <a:xfrm>
            <a:off x="-1" y="0"/>
            <a:ext cx="2724255" cy="3967206"/>
          </a:xfrm>
          <a:prstGeom prst="rect">
            <a:avLst/>
          </a:prstGeom>
        </p:spPr>
      </p:pic>
      <p:sp>
        <p:nvSpPr>
          <p:cNvPr id="19" name="그림 개체 틀 11">
            <a:extLst>
              <a:ext uri="{FF2B5EF4-FFF2-40B4-BE49-F238E27FC236}">
                <a16:creationId xmlns:a16="http://schemas.microsoft.com/office/drawing/2014/main" id="{E7DDAFA5-900E-4182-9889-2D287F74DA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97693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7B739138-73D1-44BE-8352-24AC5A5604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73B71A60-E87E-48E4-B2C3-7858E53EB450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B4FCD4AD-DFFC-4736-9DA6-35808EE3D4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1" b="47801"/>
          <a:stretch/>
        </p:blipFill>
        <p:spPr>
          <a:xfrm>
            <a:off x="0" y="4406956"/>
            <a:ext cx="3522202" cy="245104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9E099A3-4099-41C0-93BA-AE9845391B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8"/>
          <a:stretch/>
        </p:blipFill>
        <p:spPr>
          <a:xfrm>
            <a:off x="6338054" y="3694798"/>
            <a:ext cx="5853946" cy="316320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9F216CB-7B0B-4E1E-AB5F-FAF7D988667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20" y="0"/>
            <a:ext cx="6069797" cy="4695614"/>
          </a:xfrm>
          <a:prstGeom prst="rect">
            <a:avLst/>
          </a:prstGeom>
        </p:spPr>
      </p:pic>
      <p:sp>
        <p:nvSpPr>
          <p:cNvPr id="21" name="그림 개체 틀 5">
            <a:extLst>
              <a:ext uri="{FF2B5EF4-FFF2-40B4-BE49-F238E27FC236}">
                <a16:creationId xmlns:a16="http://schemas.microsoft.com/office/drawing/2014/main" id="{77638325-C9E6-4725-B112-1B877D4A80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970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FBC84C9B-5717-4957-9820-EFCF82A91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72848DCA-B3C6-47EA-A971-58B85DA33789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64D00774-4121-4322-A053-B7E0F1FB08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588" y="1931503"/>
            <a:ext cx="5128808" cy="4695614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739F25EF-F471-4523-AA14-A178710B59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9" r="16731"/>
          <a:stretch/>
        </p:blipFill>
        <p:spPr>
          <a:xfrm>
            <a:off x="7834127" y="-1"/>
            <a:ext cx="4357874" cy="4015273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DCBFEDB2-2812-4997-9E25-3A10B810A2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4" t="8866"/>
          <a:stretch/>
        </p:blipFill>
        <p:spPr>
          <a:xfrm>
            <a:off x="0" y="0"/>
            <a:ext cx="1882660" cy="4279310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455AC823-2BE7-4E96-8C05-525A34E275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65" b="50000"/>
          <a:stretch/>
        </p:blipFill>
        <p:spPr>
          <a:xfrm>
            <a:off x="8298040" y="4510194"/>
            <a:ext cx="3893960" cy="2347806"/>
          </a:xfrm>
          <a:prstGeom prst="rect">
            <a:avLst/>
          </a:prstGeom>
        </p:spPr>
      </p:pic>
      <p:sp>
        <p:nvSpPr>
          <p:cNvPr id="21" name="그림 개체 틀 8">
            <a:extLst>
              <a:ext uri="{FF2B5EF4-FFF2-40B4-BE49-F238E27FC236}">
                <a16:creationId xmlns:a16="http://schemas.microsoft.com/office/drawing/2014/main" id="{3844F2EB-CB03-4D62-B985-A07406F8FA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1535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2F547674-70AC-4905-8AD5-5FA082C3F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3EFC56E-3E0C-4082-A508-06C39A55A99E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05CEAC63-B893-4B72-B81A-0AEB98D929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EE1A04EC-6865-4AEC-9FA7-8C7A85B07777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FF54B5F1-D20E-4A2B-9B3F-FADD62FA85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9391864C-ABA7-4C07-87BD-28448C5C7D5B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79F223C6-3B0E-4A9D-83A9-6EC464CE8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3" b="51000"/>
          <a:stretch/>
        </p:blipFill>
        <p:spPr>
          <a:xfrm>
            <a:off x="-1" y="4701427"/>
            <a:ext cx="2884631" cy="2156573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0DDA1B90-C1D3-47F2-B3C9-B03D8B5A02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b="37372"/>
          <a:stretch/>
        </p:blipFill>
        <p:spPr>
          <a:xfrm rot="10800000">
            <a:off x="8247592" y="-1"/>
            <a:ext cx="3961323" cy="294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90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3">
            <a:hlinkClick r:id="rId2"/>
            <a:extLst>
              <a:ext uri="{FF2B5EF4-FFF2-40B4-BE49-F238E27FC236}">
                <a16:creationId xmlns:a16="http://schemas.microsoft.com/office/drawing/2014/main" id="{B7003F30-777B-47A1-B4CE-F85E7A1ED0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02D3CCEB-CA1D-48A1-9B14-DB9D4435834B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C4682B1-6404-41FC-9ADC-DE22C7ED9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87" b="57909"/>
          <a:stretch/>
        </p:blipFill>
        <p:spPr>
          <a:xfrm>
            <a:off x="6760425" y="4881559"/>
            <a:ext cx="5431575" cy="197644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D115391F-C55F-48CD-B491-9C1C4DCC0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8"/>
          <a:stretch/>
        </p:blipFill>
        <p:spPr>
          <a:xfrm>
            <a:off x="0" y="0"/>
            <a:ext cx="2966158" cy="44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63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CEE3DAFA-33EF-429E-9C96-98A0D141CC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346D6F68-6193-440C-90B9-FFAACF68C500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9EE84403-A4D5-469B-BD10-7B4D857835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0" b="53657"/>
          <a:stretch/>
        </p:blipFill>
        <p:spPr>
          <a:xfrm>
            <a:off x="0" y="4681905"/>
            <a:ext cx="2511051" cy="217609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01BC4F35-A5EE-4E72-A3CF-6900F8546D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53" r="37034"/>
          <a:stretch/>
        </p:blipFill>
        <p:spPr>
          <a:xfrm>
            <a:off x="8387008" y="0"/>
            <a:ext cx="3821908" cy="20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453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B36778E1-C922-4052-824C-D9DF417C5C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176BC348-767F-4328-B2F5-C4A04FF4F32F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5843B4C6-79AE-4F3E-9392-B0B337348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4" b="62742"/>
          <a:stretch/>
        </p:blipFill>
        <p:spPr>
          <a:xfrm rot="10800000">
            <a:off x="9138507" y="-1"/>
            <a:ext cx="3070408" cy="174948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2186201-D575-4675-8970-AF70DB2DC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3" b="26974"/>
          <a:stretch/>
        </p:blipFill>
        <p:spPr>
          <a:xfrm>
            <a:off x="0" y="3429001"/>
            <a:ext cx="263688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578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EA397FBD-07EB-4E76-BDA4-4C72FB670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A5EE68E3-4DF6-42DB-ADF4-CF9C451EB178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3B3CE9E1-CEBB-43D4-9981-0832D58DF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8" b="41700"/>
          <a:stretch/>
        </p:blipFill>
        <p:spPr>
          <a:xfrm>
            <a:off x="0" y="4120452"/>
            <a:ext cx="2478020" cy="273754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F96C8E3E-D177-498E-B28B-90CC75F7D2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4" r="62900"/>
          <a:stretch/>
        </p:blipFill>
        <p:spPr>
          <a:xfrm>
            <a:off x="10291204" y="0"/>
            <a:ext cx="190079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044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7C5F0B6A-96F5-4A7B-B83C-80F3113A6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DE244247-7472-4B80-A048-C9A02C84E045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B37D7386-5F57-46F0-91AD-81C1C3481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38" r="50296"/>
          <a:stretch/>
        </p:blipFill>
        <p:spPr>
          <a:xfrm rot="10800000">
            <a:off x="-1" y="4103462"/>
            <a:ext cx="2480809" cy="275453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7F4069E8-E313-4A5B-A5A7-9C3CF87EB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40036"/>
          <a:stretch/>
        </p:blipFill>
        <p:spPr>
          <a:xfrm rot="10800000">
            <a:off x="9645226" y="-1"/>
            <a:ext cx="2546774" cy="281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329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24A7B03A-3058-438E-9CCC-D97707268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1758B461-D64E-4046-A7DE-E25D2FBA8EC0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E70BA0F6-C25C-4DC1-942A-876913ABA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97" r="53578"/>
          <a:stretch/>
        </p:blipFill>
        <p:spPr>
          <a:xfrm rot="10800000">
            <a:off x="-1" y="4068668"/>
            <a:ext cx="2380909" cy="278933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27F2FE1D-5011-4D05-8480-D5A5C22D0E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b="28028"/>
          <a:stretch/>
        </p:blipFill>
        <p:spPr>
          <a:xfrm rot="10800000">
            <a:off x="8225408" y="-1"/>
            <a:ext cx="3966592" cy="337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154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3">
            <a:hlinkClick r:id="rId2"/>
            <a:extLst>
              <a:ext uri="{FF2B5EF4-FFF2-40B4-BE49-F238E27FC236}">
                <a16:creationId xmlns:a16="http://schemas.microsoft.com/office/drawing/2014/main" id="{4654EB43-2843-4E45-81C2-C584DC867B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E55AC4F8-6281-4F11-A426-D113A257BA73}"/>
              </a:ext>
            </a:extLst>
          </p:cNvPr>
          <p:cNvSpPr txBox="1"/>
          <p:nvPr userDrawn="1"/>
        </p:nvSpPr>
        <p:spPr>
          <a:xfrm>
            <a:off x="4181605" y="6953856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EFF5504D-B481-4259-986C-7930E2DB74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0" r="55012"/>
          <a:stretch/>
        </p:blipFill>
        <p:spPr>
          <a:xfrm rot="10800000">
            <a:off x="0" y="179740"/>
            <a:ext cx="2735946" cy="385886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3DC189F-D323-459F-92DD-1D5AC63BD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3"/>
          <a:stretch/>
        </p:blipFill>
        <p:spPr>
          <a:xfrm rot="10800000">
            <a:off x="9004554" y="2494122"/>
            <a:ext cx="3187446" cy="44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405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9.svg"/><Relationship Id="rId21" Type="http://schemas.openxmlformats.org/officeDocument/2006/relationships/image" Target="../media/image53.svg"/><Relationship Id="rId42" Type="http://schemas.openxmlformats.org/officeDocument/2006/relationships/image" Target="../media/image74.png"/><Relationship Id="rId47" Type="http://schemas.openxmlformats.org/officeDocument/2006/relationships/image" Target="../media/image79.svg"/><Relationship Id="rId63" Type="http://schemas.openxmlformats.org/officeDocument/2006/relationships/image" Target="../media/image95.svg"/><Relationship Id="rId68" Type="http://schemas.openxmlformats.org/officeDocument/2006/relationships/image" Target="../media/image100.png"/><Relationship Id="rId84" Type="http://schemas.openxmlformats.org/officeDocument/2006/relationships/image" Target="../media/image116.png"/><Relationship Id="rId89" Type="http://schemas.openxmlformats.org/officeDocument/2006/relationships/image" Target="../media/image121.svg"/><Relationship Id="rId112" Type="http://schemas.openxmlformats.org/officeDocument/2006/relationships/image" Target="../media/image144.png"/><Relationship Id="rId133" Type="http://schemas.openxmlformats.org/officeDocument/2006/relationships/image" Target="../media/image165.svg"/><Relationship Id="rId138" Type="http://schemas.openxmlformats.org/officeDocument/2006/relationships/image" Target="../media/image170.png"/><Relationship Id="rId154" Type="http://schemas.openxmlformats.org/officeDocument/2006/relationships/image" Target="../media/image186.png"/><Relationship Id="rId159" Type="http://schemas.openxmlformats.org/officeDocument/2006/relationships/image" Target="../media/image191.svg"/><Relationship Id="rId175" Type="http://schemas.openxmlformats.org/officeDocument/2006/relationships/image" Target="../media/image207.svg"/><Relationship Id="rId170" Type="http://schemas.openxmlformats.org/officeDocument/2006/relationships/image" Target="../media/image202.png"/><Relationship Id="rId191" Type="http://schemas.openxmlformats.org/officeDocument/2006/relationships/image" Target="../media/image223.svg"/><Relationship Id="rId16" Type="http://schemas.openxmlformats.org/officeDocument/2006/relationships/image" Target="../media/image48.png"/><Relationship Id="rId107" Type="http://schemas.openxmlformats.org/officeDocument/2006/relationships/image" Target="../media/image139.svg"/><Relationship Id="rId11" Type="http://schemas.openxmlformats.org/officeDocument/2006/relationships/image" Target="../media/image43.svg"/><Relationship Id="rId32" Type="http://schemas.openxmlformats.org/officeDocument/2006/relationships/image" Target="../media/image64.png"/><Relationship Id="rId37" Type="http://schemas.openxmlformats.org/officeDocument/2006/relationships/image" Target="../media/image69.svg"/><Relationship Id="rId53" Type="http://schemas.openxmlformats.org/officeDocument/2006/relationships/image" Target="../media/image85.svg"/><Relationship Id="rId58" Type="http://schemas.openxmlformats.org/officeDocument/2006/relationships/image" Target="../media/image90.png"/><Relationship Id="rId74" Type="http://schemas.openxmlformats.org/officeDocument/2006/relationships/image" Target="../media/image106.png"/><Relationship Id="rId79" Type="http://schemas.openxmlformats.org/officeDocument/2006/relationships/image" Target="../media/image111.svg"/><Relationship Id="rId102" Type="http://schemas.openxmlformats.org/officeDocument/2006/relationships/image" Target="../media/image134.png"/><Relationship Id="rId123" Type="http://schemas.openxmlformats.org/officeDocument/2006/relationships/image" Target="../media/image155.svg"/><Relationship Id="rId128" Type="http://schemas.openxmlformats.org/officeDocument/2006/relationships/image" Target="../media/image160.png"/><Relationship Id="rId144" Type="http://schemas.openxmlformats.org/officeDocument/2006/relationships/image" Target="../media/image176.png"/><Relationship Id="rId149" Type="http://schemas.openxmlformats.org/officeDocument/2006/relationships/image" Target="../media/image181.svg"/><Relationship Id="rId5" Type="http://schemas.openxmlformats.org/officeDocument/2006/relationships/image" Target="../media/image37.svg"/><Relationship Id="rId90" Type="http://schemas.openxmlformats.org/officeDocument/2006/relationships/image" Target="../media/image122.png"/><Relationship Id="rId95" Type="http://schemas.openxmlformats.org/officeDocument/2006/relationships/image" Target="../media/image127.svg"/><Relationship Id="rId160" Type="http://schemas.openxmlformats.org/officeDocument/2006/relationships/image" Target="../media/image192.png"/><Relationship Id="rId165" Type="http://schemas.openxmlformats.org/officeDocument/2006/relationships/image" Target="../media/image197.svg"/><Relationship Id="rId181" Type="http://schemas.openxmlformats.org/officeDocument/2006/relationships/image" Target="../media/image213.svg"/><Relationship Id="rId186" Type="http://schemas.openxmlformats.org/officeDocument/2006/relationships/image" Target="../media/image218.png"/><Relationship Id="rId22" Type="http://schemas.openxmlformats.org/officeDocument/2006/relationships/image" Target="../media/image54.png"/><Relationship Id="rId27" Type="http://schemas.openxmlformats.org/officeDocument/2006/relationships/image" Target="../media/image59.svg"/><Relationship Id="rId43" Type="http://schemas.openxmlformats.org/officeDocument/2006/relationships/image" Target="../media/image75.svg"/><Relationship Id="rId48" Type="http://schemas.openxmlformats.org/officeDocument/2006/relationships/image" Target="../media/image80.png"/><Relationship Id="rId64" Type="http://schemas.openxmlformats.org/officeDocument/2006/relationships/image" Target="../media/image96.png"/><Relationship Id="rId69" Type="http://schemas.openxmlformats.org/officeDocument/2006/relationships/image" Target="../media/image101.svg"/><Relationship Id="rId113" Type="http://schemas.openxmlformats.org/officeDocument/2006/relationships/image" Target="../media/image145.svg"/><Relationship Id="rId118" Type="http://schemas.openxmlformats.org/officeDocument/2006/relationships/image" Target="../media/image150.png"/><Relationship Id="rId134" Type="http://schemas.openxmlformats.org/officeDocument/2006/relationships/image" Target="../media/image166.png"/><Relationship Id="rId139" Type="http://schemas.openxmlformats.org/officeDocument/2006/relationships/image" Target="../media/image171.svg"/><Relationship Id="rId80" Type="http://schemas.openxmlformats.org/officeDocument/2006/relationships/image" Target="../media/image112.png"/><Relationship Id="rId85" Type="http://schemas.openxmlformats.org/officeDocument/2006/relationships/image" Target="../media/image117.svg"/><Relationship Id="rId150" Type="http://schemas.openxmlformats.org/officeDocument/2006/relationships/image" Target="../media/image182.png"/><Relationship Id="rId155" Type="http://schemas.openxmlformats.org/officeDocument/2006/relationships/image" Target="../media/image187.svg"/><Relationship Id="rId171" Type="http://schemas.openxmlformats.org/officeDocument/2006/relationships/image" Target="../media/image203.svg"/><Relationship Id="rId176" Type="http://schemas.openxmlformats.org/officeDocument/2006/relationships/image" Target="../media/image208.png"/><Relationship Id="rId192" Type="http://schemas.openxmlformats.org/officeDocument/2006/relationships/image" Target="../media/image224.png"/><Relationship Id="rId12" Type="http://schemas.openxmlformats.org/officeDocument/2006/relationships/image" Target="../media/image44.png"/><Relationship Id="rId17" Type="http://schemas.openxmlformats.org/officeDocument/2006/relationships/image" Target="../media/image49.svg"/><Relationship Id="rId33" Type="http://schemas.openxmlformats.org/officeDocument/2006/relationships/image" Target="../media/image65.svg"/><Relationship Id="rId38" Type="http://schemas.openxmlformats.org/officeDocument/2006/relationships/image" Target="../media/image70.png"/><Relationship Id="rId59" Type="http://schemas.openxmlformats.org/officeDocument/2006/relationships/image" Target="../media/image91.svg"/><Relationship Id="rId103" Type="http://schemas.openxmlformats.org/officeDocument/2006/relationships/image" Target="../media/image135.svg"/><Relationship Id="rId108" Type="http://schemas.openxmlformats.org/officeDocument/2006/relationships/image" Target="../media/image140.png"/><Relationship Id="rId124" Type="http://schemas.openxmlformats.org/officeDocument/2006/relationships/image" Target="../media/image156.png"/><Relationship Id="rId129" Type="http://schemas.openxmlformats.org/officeDocument/2006/relationships/image" Target="../media/image161.svg"/><Relationship Id="rId54" Type="http://schemas.openxmlformats.org/officeDocument/2006/relationships/image" Target="../media/image86.png"/><Relationship Id="rId70" Type="http://schemas.openxmlformats.org/officeDocument/2006/relationships/image" Target="../media/image102.png"/><Relationship Id="rId75" Type="http://schemas.openxmlformats.org/officeDocument/2006/relationships/image" Target="../media/image107.svg"/><Relationship Id="rId91" Type="http://schemas.openxmlformats.org/officeDocument/2006/relationships/image" Target="../media/image123.svg"/><Relationship Id="rId96" Type="http://schemas.openxmlformats.org/officeDocument/2006/relationships/image" Target="../media/image128.png"/><Relationship Id="rId140" Type="http://schemas.openxmlformats.org/officeDocument/2006/relationships/image" Target="../media/image172.png"/><Relationship Id="rId145" Type="http://schemas.openxmlformats.org/officeDocument/2006/relationships/image" Target="../media/image177.svg"/><Relationship Id="rId161" Type="http://schemas.openxmlformats.org/officeDocument/2006/relationships/image" Target="../media/image193.svg"/><Relationship Id="rId166" Type="http://schemas.openxmlformats.org/officeDocument/2006/relationships/image" Target="../media/image198.png"/><Relationship Id="rId182" Type="http://schemas.openxmlformats.org/officeDocument/2006/relationships/image" Target="../media/image214.png"/><Relationship Id="rId187" Type="http://schemas.openxmlformats.org/officeDocument/2006/relationships/image" Target="../media/image219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23" Type="http://schemas.openxmlformats.org/officeDocument/2006/relationships/image" Target="../media/image55.svg"/><Relationship Id="rId28" Type="http://schemas.openxmlformats.org/officeDocument/2006/relationships/image" Target="../media/image60.png"/><Relationship Id="rId49" Type="http://schemas.openxmlformats.org/officeDocument/2006/relationships/image" Target="../media/image81.svg"/><Relationship Id="rId114" Type="http://schemas.openxmlformats.org/officeDocument/2006/relationships/image" Target="../media/image146.png"/><Relationship Id="rId119" Type="http://schemas.openxmlformats.org/officeDocument/2006/relationships/image" Target="../media/image151.svg"/><Relationship Id="rId44" Type="http://schemas.openxmlformats.org/officeDocument/2006/relationships/image" Target="../media/image76.png"/><Relationship Id="rId60" Type="http://schemas.openxmlformats.org/officeDocument/2006/relationships/image" Target="../media/image92.png"/><Relationship Id="rId65" Type="http://schemas.openxmlformats.org/officeDocument/2006/relationships/image" Target="../media/image97.svg"/><Relationship Id="rId81" Type="http://schemas.openxmlformats.org/officeDocument/2006/relationships/image" Target="../media/image113.svg"/><Relationship Id="rId86" Type="http://schemas.openxmlformats.org/officeDocument/2006/relationships/image" Target="../media/image118.png"/><Relationship Id="rId130" Type="http://schemas.openxmlformats.org/officeDocument/2006/relationships/image" Target="../media/image162.png"/><Relationship Id="rId135" Type="http://schemas.openxmlformats.org/officeDocument/2006/relationships/image" Target="../media/image167.svg"/><Relationship Id="rId151" Type="http://schemas.openxmlformats.org/officeDocument/2006/relationships/image" Target="../media/image183.svg"/><Relationship Id="rId156" Type="http://schemas.openxmlformats.org/officeDocument/2006/relationships/image" Target="../media/image188.png"/><Relationship Id="rId177" Type="http://schemas.openxmlformats.org/officeDocument/2006/relationships/image" Target="../media/image209.svg"/><Relationship Id="rId172" Type="http://schemas.openxmlformats.org/officeDocument/2006/relationships/image" Target="../media/image204.png"/><Relationship Id="rId193" Type="http://schemas.openxmlformats.org/officeDocument/2006/relationships/image" Target="../media/image225.svg"/><Relationship Id="rId13" Type="http://schemas.openxmlformats.org/officeDocument/2006/relationships/image" Target="../media/image45.svg"/><Relationship Id="rId18" Type="http://schemas.openxmlformats.org/officeDocument/2006/relationships/image" Target="../media/image50.png"/><Relationship Id="rId39" Type="http://schemas.openxmlformats.org/officeDocument/2006/relationships/image" Target="../media/image71.svg"/><Relationship Id="rId109" Type="http://schemas.openxmlformats.org/officeDocument/2006/relationships/image" Target="../media/image141.svg"/><Relationship Id="rId34" Type="http://schemas.openxmlformats.org/officeDocument/2006/relationships/image" Target="../media/image66.png"/><Relationship Id="rId50" Type="http://schemas.openxmlformats.org/officeDocument/2006/relationships/image" Target="../media/image82.png"/><Relationship Id="rId55" Type="http://schemas.openxmlformats.org/officeDocument/2006/relationships/image" Target="../media/image87.svg"/><Relationship Id="rId76" Type="http://schemas.openxmlformats.org/officeDocument/2006/relationships/image" Target="../media/image108.png"/><Relationship Id="rId97" Type="http://schemas.openxmlformats.org/officeDocument/2006/relationships/image" Target="../media/image129.svg"/><Relationship Id="rId104" Type="http://schemas.openxmlformats.org/officeDocument/2006/relationships/image" Target="../media/image136.png"/><Relationship Id="rId120" Type="http://schemas.openxmlformats.org/officeDocument/2006/relationships/image" Target="../media/image152.png"/><Relationship Id="rId125" Type="http://schemas.openxmlformats.org/officeDocument/2006/relationships/image" Target="../media/image157.svg"/><Relationship Id="rId141" Type="http://schemas.openxmlformats.org/officeDocument/2006/relationships/image" Target="../media/image173.svg"/><Relationship Id="rId146" Type="http://schemas.openxmlformats.org/officeDocument/2006/relationships/image" Target="../media/image178.png"/><Relationship Id="rId167" Type="http://schemas.openxmlformats.org/officeDocument/2006/relationships/image" Target="../media/image199.svg"/><Relationship Id="rId188" Type="http://schemas.openxmlformats.org/officeDocument/2006/relationships/image" Target="../media/image220.png"/><Relationship Id="rId7" Type="http://schemas.openxmlformats.org/officeDocument/2006/relationships/image" Target="../media/image39.svg"/><Relationship Id="rId71" Type="http://schemas.openxmlformats.org/officeDocument/2006/relationships/image" Target="../media/image103.svg"/><Relationship Id="rId92" Type="http://schemas.openxmlformats.org/officeDocument/2006/relationships/image" Target="../media/image124.png"/><Relationship Id="rId162" Type="http://schemas.openxmlformats.org/officeDocument/2006/relationships/image" Target="../media/image194.png"/><Relationship Id="rId183" Type="http://schemas.openxmlformats.org/officeDocument/2006/relationships/image" Target="../media/image215.svg"/><Relationship Id="rId2" Type="http://schemas.openxmlformats.org/officeDocument/2006/relationships/image" Target="../media/image34.png"/><Relationship Id="rId29" Type="http://schemas.openxmlformats.org/officeDocument/2006/relationships/image" Target="../media/image61.svg"/><Relationship Id="rId24" Type="http://schemas.openxmlformats.org/officeDocument/2006/relationships/image" Target="../media/image56.png"/><Relationship Id="rId40" Type="http://schemas.openxmlformats.org/officeDocument/2006/relationships/image" Target="../media/image72.png"/><Relationship Id="rId45" Type="http://schemas.openxmlformats.org/officeDocument/2006/relationships/image" Target="../media/image77.svg"/><Relationship Id="rId66" Type="http://schemas.openxmlformats.org/officeDocument/2006/relationships/image" Target="../media/image98.png"/><Relationship Id="rId87" Type="http://schemas.openxmlformats.org/officeDocument/2006/relationships/image" Target="../media/image119.svg"/><Relationship Id="rId110" Type="http://schemas.openxmlformats.org/officeDocument/2006/relationships/image" Target="../media/image142.png"/><Relationship Id="rId115" Type="http://schemas.openxmlformats.org/officeDocument/2006/relationships/image" Target="../media/image147.svg"/><Relationship Id="rId131" Type="http://schemas.openxmlformats.org/officeDocument/2006/relationships/image" Target="../media/image163.svg"/><Relationship Id="rId136" Type="http://schemas.openxmlformats.org/officeDocument/2006/relationships/image" Target="../media/image168.png"/><Relationship Id="rId157" Type="http://schemas.openxmlformats.org/officeDocument/2006/relationships/image" Target="../media/image189.svg"/><Relationship Id="rId178" Type="http://schemas.openxmlformats.org/officeDocument/2006/relationships/image" Target="../media/image210.png"/><Relationship Id="rId61" Type="http://schemas.openxmlformats.org/officeDocument/2006/relationships/image" Target="../media/image93.svg"/><Relationship Id="rId82" Type="http://schemas.openxmlformats.org/officeDocument/2006/relationships/image" Target="../media/image114.png"/><Relationship Id="rId152" Type="http://schemas.openxmlformats.org/officeDocument/2006/relationships/image" Target="../media/image184.png"/><Relationship Id="rId173" Type="http://schemas.openxmlformats.org/officeDocument/2006/relationships/image" Target="../media/image205.svg"/><Relationship Id="rId19" Type="http://schemas.openxmlformats.org/officeDocument/2006/relationships/image" Target="../media/image51.svg"/><Relationship Id="rId14" Type="http://schemas.openxmlformats.org/officeDocument/2006/relationships/image" Target="../media/image46.png"/><Relationship Id="rId30" Type="http://schemas.openxmlformats.org/officeDocument/2006/relationships/image" Target="../media/image62.png"/><Relationship Id="rId35" Type="http://schemas.openxmlformats.org/officeDocument/2006/relationships/image" Target="../media/image67.svg"/><Relationship Id="rId56" Type="http://schemas.openxmlformats.org/officeDocument/2006/relationships/image" Target="../media/image88.png"/><Relationship Id="rId77" Type="http://schemas.openxmlformats.org/officeDocument/2006/relationships/image" Target="../media/image109.svg"/><Relationship Id="rId100" Type="http://schemas.openxmlformats.org/officeDocument/2006/relationships/image" Target="../media/image132.png"/><Relationship Id="rId105" Type="http://schemas.openxmlformats.org/officeDocument/2006/relationships/image" Target="../media/image137.svg"/><Relationship Id="rId126" Type="http://schemas.openxmlformats.org/officeDocument/2006/relationships/image" Target="../media/image158.png"/><Relationship Id="rId147" Type="http://schemas.openxmlformats.org/officeDocument/2006/relationships/image" Target="../media/image179.svg"/><Relationship Id="rId168" Type="http://schemas.openxmlformats.org/officeDocument/2006/relationships/image" Target="../media/image200.png"/><Relationship Id="rId8" Type="http://schemas.openxmlformats.org/officeDocument/2006/relationships/image" Target="../media/image40.png"/><Relationship Id="rId51" Type="http://schemas.openxmlformats.org/officeDocument/2006/relationships/image" Target="../media/image83.svg"/><Relationship Id="rId72" Type="http://schemas.openxmlformats.org/officeDocument/2006/relationships/image" Target="../media/image104.png"/><Relationship Id="rId93" Type="http://schemas.openxmlformats.org/officeDocument/2006/relationships/image" Target="../media/image125.svg"/><Relationship Id="rId98" Type="http://schemas.openxmlformats.org/officeDocument/2006/relationships/image" Target="../media/image130.png"/><Relationship Id="rId121" Type="http://schemas.openxmlformats.org/officeDocument/2006/relationships/image" Target="../media/image153.svg"/><Relationship Id="rId142" Type="http://schemas.openxmlformats.org/officeDocument/2006/relationships/image" Target="../media/image174.png"/><Relationship Id="rId163" Type="http://schemas.openxmlformats.org/officeDocument/2006/relationships/image" Target="../media/image195.svg"/><Relationship Id="rId184" Type="http://schemas.openxmlformats.org/officeDocument/2006/relationships/image" Target="../media/image216.png"/><Relationship Id="rId189" Type="http://schemas.openxmlformats.org/officeDocument/2006/relationships/image" Target="../media/image221.svg"/><Relationship Id="rId3" Type="http://schemas.openxmlformats.org/officeDocument/2006/relationships/image" Target="../media/image35.svg"/><Relationship Id="rId25" Type="http://schemas.openxmlformats.org/officeDocument/2006/relationships/image" Target="../media/image57.svg"/><Relationship Id="rId46" Type="http://schemas.openxmlformats.org/officeDocument/2006/relationships/image" Target="../media/image78.png"/><Relationship Id="rId67" Type="http://schemas.openxmlformats.org/officeDocument/2006/relationships/image" Target="../media/image99.svg"/><Relationship Id="rId116" Type="http://schemas.openxmlformats.org/officeDocument/2006/relationships/image" Target="../media/image148.png"/><Relationship Id="rId137" Type="http://schemas.openxmlformats.org/officeDocument/2006/relationships/image" Target="../media/image169.svg"/><Relationship Id="rId158" Type="http://schemas.openxmlformats.org/officeDocument/2006/relationships/image" Target="../media/image190.png"/><Relationship Id="rId20" Type="http://schemas.openxmlformats.org/officeDocument/2006/relationships/image" Target="../media/image52.png"/><Relationship Id="rId41" Type="http://schemas.openxmlformats.org/officeDocument/2006/relationships/image" Target="../media/image73.svg"/><Relationship Id="rId62" Type="http://schemas.openxmlformats.org/officeDocument/2006/relationships/image" Target="../media/image94.png"/><Relationship Id="rId83" Type="http://schemas.openxmlformats.org/officeDocument/2006/relationships/image" Target="../media/image115.svg"/><Relationship Id="rId88" Type="http://schemas.openxmlformats.org/officeDocument/2006/relationships/image" Target="../media/image120.png"/><Relationship Id="rId111" Type="http://schemas.openxmlformats.org/officeDocument/2006/relationships/image" Target="../media/image143.svg"/><Relationship Id="rId132" Type="http://schemas.openxmlformats.org/officeDocument/2006/relationships/image" Target="../media/image164.png"/><Relationship Id="rId153" Type="http://schemas.openxmlformats.org/officeDocument/2006/relationships/image" Target="../media/image185.svg"/><Relationship Id="rId174" Type="http://schemas.openxmlformats.org/officeDocument/2006/relationships/image" Target="../media/image206.png"/><Relationship Id="rId179" Type="http://schemas.openxmlformats.org/officeDocument/2006/relationships/image" Target="../media/image211.svg"/><Relationship Id="rId190" Type="http://schemas.openxmlformats.org/officeDocument/2006/relationships/image" Target="../media/image222.png"/><Relationship Id="rId15" Type="http://schemas.openxmlformats.org/officeDocument/2006/relationships/image" Target="../media/image47.svg"/><Relationship Id="rId36" Type="http://schemas.openxmlformats.org/officeDocument/2006/relationships/image" Target="../media/image68.png"/><Relationship Id="rId57" Type="http://schemas.openxmlformats.org/officeDocument/2006/relationships/image" Target="../media/image89.svg"/><Relationship Id="rId106" Type="http://schemas.openxmlformats.org/officeDocument/2006/relationships/image" Target="../media/image138.png"/><Relationship Id="rId127" Type="http://schemas.openxmlformats.org/officeDocument/2006/relationships/image" Target="../media/image159.svg"/><Relationship Id="rId10" Type="http://schemas.openxmlformats.org/officeDocument/2006/relationships/image" Target="../media/image42.png"/><Relationship Id="rId31" Type="http://schemas.openxmlformats.org/officeDocument/2006/relationships/image" Target="../media/image63.svg"/><Relationship Id="rId52" Type="http://schemas.openxmlformats.org/officeDocument/2006/relationships/image" Target="../media/image84.png"/><Relationship Id="rId73" Type="http://schemas.openxmlformats.org/officeDocument/2006/relationships/image" Target="../media/image105.svg"/><Relationship Id="rId78" Type="http://schemas.openxmlformats.org/officeDocument/2006/relationships/image" Target="../media/image110.png"/><Relationship Id="rId94" Type="http://schemas.openxmlformats.org/officeDocument/2006/relationships/image" Target="../media/image126.png"/><Relationship Id="rId99" Type="http://schemas.openxmlformats.org/officeDocument/2006/relationships/image" Target="../media/image131.svg"/><Relationship Id="rId101" Type="http://schemas.openxmlformats.org/officeDocument/2006/relationships/image" Target="../media/image133.svg"/><Relationship Id="rId122" Type="http://schemas.openxmlformats.org/officeDocument/2006/relationships/image" Target="../media/image154.png"/><Relationship Id="rId143" Type="http://schemas.openxmlformats.org/officeDocument/2006/relationships/image" Target="../media/image175.svg"/><Relationship Id="rId148" Type="http://schemas.openxmlformats.org/officeDocument/2006/relationships/image" Target="../media/image180.png"/><Relationship Id="rId164" Type="http://schemas.openxmlformats.org/officeDocument/2006/relationships/image" Target="../media/image196.png"/><Relationship Id="rId169" Type="http://schemas.openxmlformats.org/officeDocument/2006/relationships/image" Target="../media/image201.svg"/><Relationship Id="rId185" Type="http://schemas.openxmlformats.org/officeDocument/2006/relationships/image" Target="../media/image21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80" Type="http://schemas.openxmlformats.org/officeDocument/2006/relationships/image" Target="../media/image212.png"/><Relationship Id="rId26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0.svg"/><Relationship Id="rId21" Type="http://schemas.openxmlformats.org/officeDocument/2006/relationships/image" Target="../media/image245.svg"/><Relationship Id="rId42" Type="http://schemas.openxmlformats.org/officeDocument/2006/relationships/image" Target="../media/image266.png"/><Relationship Id="rId47" Type="http://schemas.openxmlformats.org/officeDocument/2006/relationships/image" Target="../media/image271.svg"/><Relationship Id="rId63" Type="http://schemas.openxmlformats.org/officeDocument/2006/relationships/image" Target="../media/image287.svg"/><Relationship Id="rId68" Type="http://schemas.openxmlformats.org/officeDocument/2006/relationships/image" Target="../media/image292.png"/><Relationship Id="rId84" Type="http://schemas.openxmlformats.org/officeDocument/2006/relationships/image" Target="../media/image308.png"/><Relationship Id="rId89" Type="http://schemas.openxmlformats.org/officeDocument/2006/relationships/image" Target="../media/image313.svg"/><Relationship Id="rId112" Type="http://schemas.openxmlformats.org/officeDocument/2006/relationships/image" Target="../media/image336.png"/><Relationship Id="rId133" Type="http://schemas.openxmlformats.org/officeDocument/2006/relationships/image" Target="../media/image356.svg"/><Relationship Id="rId138" Type="http://schemas.openxmlformats.org/officeDocument/2006/relationships/image" Target="../media/image361.png"/><Relationship Id="rId154" Type="http://schemas.openxmlformats.org/officeDocument/2006/relationships/image" Target="../media/image377.png"/><Relationship Id="rId159" Type="http://schemas.openxmlformats.org/officeDocument/2006/relationships/image" Target="../media/image382.svg"/><Relationship Id="rId175" Type="http://schemas.openxmlformats.org/officeDocument/2006/relationships/image" Target="../media/image398.svg"/><Relationship Id="rId170" Type="http://schemas.openxmlformats.org/officeDocument/2006/relationships/image" Target="../media/image393.png"/><Relationship Id="rId191" Type="http://schemas.openxmlformats.org/officeDocument/2006/relationships/image" Target="../media/image414.svg"/><Relationship Id="rId16" Type="http://schemas.openxmlformats.org/officeDocument/2006/relationships/image" Target="../media/image240.png"/><Relationship Id="rId107" Type="http://schemas.openxmlformats.org/officeDocument/2006/relationships/image" Target="../media/image331.svg"/><Relationship Id="rId11" Type="http://schemas.openxmlformats.org/officeDocument/2006/relationships/image" Target="../media/image235.svg"/><Relationship Id="rId32" Type="http://schemas.openxmlformats.org/officeDocument/2006/relationships/image" Target="../media/image256.png"/><Relationship Id="rId37" Type="http://schemas.openxmlformats.org/officeDocument/2006/relationships/image" Target="../media/image261.svg"/><Relationship Id="rId53" Type="http://schemas.openxmlformats.org/officeDocument/2006/relationships/image" Target="../media/image277.svg"/><Relationship Id="rId58" Type="http://schemas.openxmlformats.org/officeDocument/2006/relationships/image" Target="../media/image282.png"/><Relationship Id="rId74" Type="http://schemas.openxmlformats.org/officeDocument/2006/relationships/image" Target="../media/image298.png"/><Relationship Id="rId79" Type="http://schemas.openxmlformats.org/officeDocument/2006/relationships/image" Target="../media/image303.svg"/><Relationship Id="rId102" Type="http://schemas.openxmlformats.org/officeDocument/2006/relationships/image" Target="../media/image326.png"/><Relationship Id="rId123" Type="http://schemas.openxmlformats.org/officeDocument/2006/relationships/image" Target="../media/image346.svg"/><Relationship Id="rId128" Type="http://schemas.openxmlformats.org/officeDocument/2006/relationships/image" Target="../media/image351.png"/><Relationship Id="rId144" Type="http://schemas.openxmlformats.org/officeDocument/2006/relationships/image" Target="../media/image367.png"/><Relationship Id="rId149" Type="http://schemas.openxmlformats.org/officeDocument/2006/relationships/image" Target="../media/image372.svg"/><Relationship Id="rId5" Type="http://schemas.openxmlformats.org/officeDocument/2006/relationships/image" Target="../media/image229.svg"/><Relationship Id="rId90" Type="http://schemas.openxmlformats.org/officeDocument/2006/relationships/image" Target="../media/image314.png"/><Relationship Id="rId95" Type="http://schemas.openxmlformats.org/officeDocument/2006/relationships/image" Target="../media/image319.svg"/><Relationship Id="rId160" Type="http://schemas.openxmlformats.org/officeDocument/2006/relationships/image" Target="../media/image383.png"/><Relationship Id="rId165" Type="http://schemas.openxmlformats.org/officeDocument/2006/relationships/image" Target="../media/image388.svg"/><Relationship Id="rId181" Type="http://schemas.openxmlformats.org/officeDocument/2006/relationships/image" Target="../media/image404.svg"/><Relationship Id="rId186" Type="http://schemas.openxmlformats.org/officeDocument/2006/relationships/image" Target="../media/image409.png"/><Relationship Id="rId22" Type="http://schemas.openxmlformats.org/officeDocument/2006/relationships/image" Target="../media/image246.png"/><Relationship Id="rId27" Type="http://schemas.openxmlformats.org/officeDocument/2006/relationships/image" Target="../media/image251.svg"/><Relationship Id="rId43" Type="http://schemas.openxmlformats.org/officeDocument/2006/relationships/image" Target="../media/image267.svg"/><Relationship Id="rId48" Type="http://schemas.openxmlformats.org/officeDocument/2006/relationships/image" Target="../media/image272.png"/><Relationship Id="rId64" Type="http://schemas.openxmlformats.org/officeDocument/2006/relationships/image" Target="../media/image288.png"/><Relationship Id="rId69" Type="http://schemas.openxmlformats.org/officeDocument/2006/relationships/image" Target="../media/image293.svg"/><Relationship Id="rId113" Type="http://schemas.openxmlformats.org/officeDocument/2006/relationships/image" Target="../media/image337.svg"/><Relationship Id="rId118" Type="http://schemas.openxmlformats.org/officeDocument/2006/relationships/image" Target="../media/image341.png"/><Relationship Id="rId134" Type="http://schemas.openxmlformats.org/officeDocument/2006/relationships/image" Target="../media/image357.png"/><Relationship Id="rId139" Type="http://schemas.openxmlformats.org/officeDocument/2006/relationships/image" Target="../media/image362.svg"/><Relationship Id="rId80" Type="http://schemas.openxmlformats.org/officeDocument/2006/relationships/image" Target="../media/image304.png"/><Relationship Id="rId85" Type="http://schemas.openxmlformats.org/officeDocument/2006/relationships/image" Target="../media/image309.svg"/><Relationship Id="rId150" Type="http://schemas.openxmlformats.org/officeDocument/2006/relationships/image" Target="../media/image373.png"/><Relationship Id="rId155" Type="http://schemas.openxmlformats.org/officeDocument/2006/relationships/image" Target="../media/image378.svg"/><Relationship Id="rId171" Type="http://schemas.openxmlformats.org/officeDocument/2006/relationships/image" Target="../media/image394.svg"/><Relationship Id="rId176" Type="http://schemas.openxmlformats.org/officeDocument/2006/relationships/image" Target="../media/image399.png"/><Relationship Id="rId192" Type="http://schemas.openxmlformats.org/officeDocument/2006/relationships/image" Target="../media/image415.png"/><Relationship Id="rId12" Type="http://schemas.openxmlformats.org/officeDocument/2006/relationships/image" Target="../media/image236.png"/><Relationship Id="rId17" Type="http://schemas.openxmlformats.org/officeDocument/2006/relationships/image" Target="../media/image241.svg"/><Relationship Id="rId33" Type="http://schemas.openxmlformats.org/officeDocument/2006/relationships/image" Target="../media/image257.svg"/><Relationship Id="rId38" Type="http://schemas.openxmlformats.org/officeDocument/2006/relationships/image" Target="../media/image262.png"/><Relationship Id="rId59" Type="http://schemas.openxmlformats.org/officeDocument/2006/relationships/image" Target="../media/image283.svg"/><Relationship Id="rId103" Type="http://schemas.openxmlformats.org/officeDocument/2006/relationships/image" Target="../media/image327.svg"/><Relationship Id="rId108" Type="http://schemas.openxmlformats.org/officeDocument/2006/relationships/image" Target="../media/image332.png"/><Relationship Id="rId124" Type="http://schemas.openxmlformats.org/officeDocument/2006/relationships/image" Target="../media/image347.png"/><Relationship Id="rId129" Type="http://schemas.openxmlformats.org/officeDocument/2006/relationships/image" Target="../media/image352.svg"/><Relationship Id="rId54" Type="http://schemas.openxmlformats.org/officeDocument/2006/relationships/image" Target="../media/image278.png"/><Relationship Id="rId70" Type="http://schemas.openxmlformats.org/officeDocument/2006/relationships/image" Target="../media/image294.png"/><Relationship Id="rId75" Type="http://schemas.openxmlformats.org/officeDocument/2006/relationships/image" Target="../media/image299.svg"/><Relationship Id="rId91" Type="http://schemas.openxmlformats.org/officeDocument/2006/relationships/image" Target="../media/image315.svg"/><Relationship Id="rId96" Type="http://schemas.openxmlformats.org/officeDocument/2006/relationships/image" Target="../media/image320.png"/><Relationship Id="rId140" Type="http://schemas.openxmlformats.org/officeDocument/2006/relationships/image" Target="../media/image363.png"/><Relationship Id="rId145" Type="http://schemas.openxmlformats.org/officeDocument/2006/relationships/image" Target="../media/image368.svg"/><Relationship Id="rId161" Type="http://schemas.openxmlformats.org/officeDocument/2006/relationships/image" Target="../media/image384.svg"/><Relationship Id="rId166" Type="http://schemas.openxmlformats.org/officeDocument/2006/relationships/image" Target="../media/image389.png"/><Relationship Id="rId182" Type="http://schemas.openxmlformats.org/officeDocument/2006/relationships/image" Target="../media/image405.png"/><Relationship Id="rId187" Type="http://schemas.openxmlformats.org/officeDocument/2006/relationships/image" Target="../media/image410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0.png"/><Relationship Id="rId23" Type="http://schemas.openxmlformats.org/officeDocument/2006/relationships/image" Target="../media/image247.svg"/><Relationship Id="rId28" Type="http://schemas.openxmlformats.org/officeDocument/2006/relationships/image" Target="../media/image252.png"/><Relationship Id="rId49" Type="http://schemas.openxmlformats.org/officeDocument/2006/relationships/image" Target="../media/image273.svg"/><Relationship Id="rId114" Type="http://schemas.openxmlformats.org/officeDocument/2006/relationships/image" Target="../media/image338.png"/><Relationship Id="rId119" Type="http://schemas.openxmlformats.org/officeDocument/2006/relationships/image" Target="../media/image342.svg"/><Relationship Id="rId44" Type="http://schemas.openxmlformats.org/officeDocument/2006/relationships/image" Target="../media/image268.png"/><Relationship Id="rId60" Type="http://schemas.openxmlformats.org/officeDocument/2006/relationships/image" Target="../media/image284.png"/><Relationship Id="rId65" Type="http://schemas.openxmlformats.org/officeDocument/2006/relationships/image" Target="../media/image289.svg"/><Relationship Id="rId81" Type="http://schemas.openxmlformats.org/officeDocument/2006/relationships/image" Target="../media/image305.svg"/><Relationship Id="rId86" Type="http://schemas.openxmlformats.org/officeDocument/2006/relationships/image" Target="../media/image310.png"/><Relationship Id="rId130" Type="http://schemas.openxmlformats.org/officeDocument/2006/relationships/image" Target="../media/image353.png"/><Relationship Id="rId135" Type="http://schemas.openxmlformats.org/officeDocument/2006/relationships/image" Target="../media/image358.svg"/><Relationship Id="rId151" Type="http://schemas.openxmlformats.org/officeDocument/2006/relationships/image" Target="../media/image374.svg"/><Relationship Id="rId156" Type="http://schemas.openxmlformats.org/officeDocument/2006/relationships/image" Target="../media/image379.png"/><Relationship Id="rId177" Type="http://schemas.openxmlformats.org/officeDocument/2006/relationships/image" Target="../media/image400.svg"/><Relationship Id="rId172" Type="http://schemas.openxmlformats.org/officeDocument/2006/relationships/image" Target="../media/image395.png"/><Relationship Id="rId193" Type="http://schemas.openxmlformats.org/officeDocument/2006/relationships/image" Target="../media/image416.svg"/><Relationship Id="rId13" Type="http://schemas.openxmlformats.org/officeDocument/2006/relationships/image" Target="../media/image237.svg"/><Relationship Id="rId18" Type="http://schemas.openxmlformats.org/officeDocument/2006/relationships/image" Target="../media/image242.png"/><Relationship Id="rId39" Type="http://schemas.openxmlformats.org/officeDocument/2006/relationships/image" Target="../media/image263.svg"/><Relationship Id="rId109" Type="http://schemas.openxmlformats.org/officeDocument/2006/relationships/image" Target="../media/image333.svg"/><Relationship Id="rId34" Type="http://schemas.openxmlformats.org/officeDocument/2006/relationships/image" Target="../media/image258.png"/><Relationship Id="rId50" Type="http://schemas.openxmlformats.org/officeDocument/2006/relationships/image" Target="../media/image274.png"/><Relationship Id="rId55" Type="http://schemas.openxmlformats.org/officeDocument/2006/relationships/image" Target="../media/image279.svg"/><Relationship Id="rId76" Type="http://schemas.openxmlformats.org/officeDocument/2006/relationships/image" Target="../media/image300.png"/><Relationship Id="rId97" Type="http://schemas.openxmlformats.org/officeDocument/2006/relationships/image" Target="../media/image321.svg"/><Relationship Id="rId104" Type="http://schemas.openxmlformats.org/officeDocument/2006/relationships/image" Target="../media/image328.png"/><Relationship Id="rId120" Type="http://schemas.openxmlformats.org/officeDocument/2006/relationships/image" Target="../media/image343.png"/><Relationship Id="rId125" Type="http://schemas.openxmlformats.org/officeDocument/2006/relationships/image" Target="../media/image348.svg"/><Relationship Id="rId141" Type="http://schemas.openxmlformats.org/officeDocument/2006/relationships/image" Target="../media/image364.svg"/><Relationship Id="rId146" Type="http://schemas.openxmlformats.org/officeDocument/2006/relationships/image" Target="../media/image369.png"/><Relationship Id="rId167" Type="http://schemas.openxmlformats.org/officeDocument/2006/relationships/image" Target="../media/image390.svg"/><Relationship Id="rId188" Type="http://schemas.openxmlformats.org/officeDocument/2006/relationships/image" Target="../media/image411.png"/><Relationship Id="rId7" Type="http://schemas.openxmlformats.org/officeDocument/2006/relationships/image" Target="../media/image231.svg"/><Relationship Id="rId71" Type="http://schemas.openxmlformats.org/officeDocument/2006/relationships/image" Target="../media/image295.svg"/><Relationship Id="rId92" Type="http://schemas.openxmlformats.org/officeDocument/2006/relationships/image" Target="../media/image316.png"/><Relationship Id="rId162" Type="http://schemas.openxmlformats.org/officeDocument/2006/relationships/image" Target="../media/image385.png"/><Relationship Id="rId183" Type="http://schemas.openxmlformats.org/officeDocument/2006/relationships/image" Target="../media/image406.svg"/><Relationship Id="rId2" Type="http://schemas.openxmlformats.org/officeDocument/2006/relationships/image" Target="../media/image226.png"/><Relationship Id="rId29" Type="http://schemas.openxmlformats.org/officeDocument/2006/relationships/image" Target="../media/image253.svg"/><Relationship Id="rId24" Type="http://schemas.openxmlformats.org/officeDocument/2006/relationships/image" Target="../media/image248.png"/><Relationship Id="rId40" Type="http://schemas.openxmlformats.org/officeDocument/2006/relationships/image" Target="../media/image264.png"/><Relationship Id="rId45" Type="http://schemas.openxmlformats.org/officeDocument/2006/relationships/image" Target="../media/image269.svg"/><Relationship Id="rId66" Type="http://schemas.openxmlformats.org/officeDocument/2006/relationships/image" Target="../media/image290.png"/><Relationship Id="rId87" Type="http://schemas.openxmlformats.org/officeDocument/2006/relationships/image" Target="../media/image311.svg"/><Relationship Id="rId110" Type="http://schemas.openxmlformats.org/officeDocument/2006/relationships/image" Target="../media/image334.png"/><Relationship Id="rId115" Type="http://schemas.openxmlformats.org/officeDocument/2006/relationships/image" Target="../media/image339.svg"/><Relationship Id="rId131" Type="http://schemas.openxmlformats.org/officeDocument/2006/relationships/image" Target="../media/image354.svg"/><Relationship Id="rId136" Type="http://schemas.openxmlformats.org/officeDocument/2006/relationships/image" Target="../media/image359.png"/><Relationship Id="rId157" Type="http://schemas.openxmlformats.org/officeDocument/2006/relationships/image" Target="../media/image380.svg"/><Relationship Id="rId178" Type="http://schemas.openxmlformats.org/officeDocument/2006/relationships/image" Target="../media/image401.png"/><Relationship Id="rId61" Type="http://schemas.openxmlformats.org/officeDocument/2006/relationships/image" Target="../media/image285.svg"/><Relationship Id="rId82" Type="http://schemas.openxmlformats.org/officeDocument/2006/relationships/image" Target="../media/image306.png"/><Relationship Id="rId152" Type="http://schemas.openxmlformats.org/officeDocument/2006/relationships/image" Target="../media/image375.png"/><Relationship Id="rId173" Type="http://schemas.openxmlformats.org/officeDocument/2006/relationships/image" Target="../media/image396.svg"/><Relationship Id="rId19" Type="http://schemas.openxmlformats.org/officeDocument/2006/relationships/image" Target="../media/image243.svg"/><Relationship Id="rId14" Type="http://schemas.openxmlformats.org/officeDocument/2006/relationships/image" Target="../media/image238.png"/><Relationship Id="rId30" Type="http://schemas.openxmlformats.org/officeDocument/2006/relationships/image" Target="../media/image254.png"/><Relationship Id="rId35" Type="http://schemas.openxmlformats.org/officeDocument/2006/relationships/image" Target="../media/image259.svg"/><Relationship Id="rId56" Type="http://schemas.openxmlformats.org/officeDocument/2006/relationships/image" Target="../media/image280.png"/><Relationship Id="rId77" Type="http://schemas.openxmlformats.org/officeDocument/2006/relationships/image" Target="../media/image301.svg"/><Relationship Id="rId100" Type="http://schemas.openxmlformats.org/officeDocument/2006/relationships/image" Target="../media/image324.png"/><Relationship Id="rId105" Type="http://schemas.openxmlformats.org/officeDocument/2006/relationships/image" Target="../media/image329.svg"/><Relationship Id="rId126" Type="http://schemas.openxmlformats.org/officeDocument/2006/relationships/image" Target="../media/image349.png"/><Relationship Id="rId147" Type="http://schemas.openxmlformats.org/officeDocument/2006/relationships/image" Target="../media/image370.svg"/><Relationship Id="rId168" Type="http://schemas.openxmlformats.org/officeDocument/2006/relationships/image" Target="../media/image391.png"/><Relationship Id="rId8" Type="http://schemas.openxmlformats.org/officeDocument/2006/relationships/image" Target="../media/image232.png"/><Relationship Id="rId51" Type="http://schemas.openxmlformats.org/officeDocument/2006/relationships/image" Target="../media/image275.svg"/><Relationship Id="rId72" Type="http://schemas.openxmlformats.org/officeDocument/2006/relationships/image" Target="../media/image296.png"/><Relationship Id="rId93" Type="http://schemas.openxmlformats.org/officeDocument/2006/relationships/image" Target="../media/image317.svg"/><Relationship Id="rId98" Type="http://schemas.openxmlformats.org/officeDocument/2006/relationships/image" Target="../media/image322.png"/><Relationship Id="rId121" Type="http://schemas.openxmlformats.org/officeDocument/2006/relationships/image" Target="../media/image344.svg"/><Relationship Id="rId142" Type="http://schemas.openxmlformats.org/officeDocument/2006/relationships/image" Target="../media/image365.png"/><Relationship Id="rId163" Type="http://schemas.openxmlformats.org/officeDocument/2006/relationships/image" Target="../media/image386.svg"/><Relationship Id="rId184" Type="http://schemas.openxmlformats.org/officeDocument/2006/relationships/image" Target="../media/image407.png"/><Relationship Id="rId189" Type="http://schemas.openxmlformats.org/officeDocument/2006/relationships/image" Target="../media/image412.svg"/><Relationship Id="rId3" Type="http://schemas.openxmlformats.org/officeDocument/2006/relationships/image" Target="../media/image227.svg"/><Relationship Id="rId25" Type="http://schemas.openxmlformats.org/officeDocument/2006/relationships/image" Target="../media/image249.svg"/><Relationship Id="rId46" Type="http://schemas.openxmlformats.org/officeDocument/2006/relationships/image" Target="../media/image270.png"/><Relationship Id="rId67" Type="http://schemas.openxmlformats.org/officeDocument/2006/relationships/image" Target="../media/image291.svg"/><Relationship Id="rId116" Type="http://schemas.openxmlformats.org/officeDocument/2006/relationships/image" Target="../media/image172.png"/><Relationship Id="rId137" Type="http://schemas.openxmlformats.org/officeDocument/2006/relationships/image" Target="../media/image360.svg"/><Relationship Id="rId158" Type="http://schemas.openxmlformats.org/officeDocument/2006/relationships/image" Target="../media/image381.png"/><Relationship Id="rId20" Type="http://schemas.openxmlformats.org/officeDocument/2006/relationships/image" Target="../media/image244.png"/><Relationship Id="rId41" Type="http://schemas.openxmlformats.org/officeDocument/2006/relationships/image" Target="../media/image265.svg"/><Relationship Id="rId62" Type="http://schemas.openxmlformats.org/officeDocument/2006/relationships/image" Target="../media/image286.png"/><Relationship Id="rId83" Type="http://schemas.openxmlformats.org/officeDocument/2006/relationships/image" Target="../media/image307.svg"/><Relationship Id="rId88" Type="http://schemas.openxmlformats.org/officeDocument/2006/relationships/image" Target="../media/image312.png"/><Relationship Id="rId111" Type="http://schemas.openxmlformats.org/officeDocument/2006/relationships/image" Target="../media/image335.svg"/><Relationship Id="rId132" Type="http://schemas.openxmlformats.org/officeDocument/2006/relationships/image" Target="../media/image355.png"/><Relationship Id="rId153" Type="http://schemas.openxmlformats.org/officeDocument/2006/relationships/image" Target="../media/image376.svg"/><Relationship Id="rId174" Type="http://schemas.openxmlformats.org/officeDocument/2006/relationships/image" Target="../media/image397.png"/><Relationship Id="rId179" Type="http://schemas.openxmlformats.org/officeDocument/2006/relationships/image" Target="../media/image402.svg"/><Relationship Id="rId190" Type="http://schemas.openxmlformats.org/officeDocument/2006/relationships/image" Target="../media/image413.png"/><Relationship Id="rId15" Type="http://schemas.openxmlformats.org/officeDocument/2006/relationships/image" Target="../media/image239.svg"/><Relationship Id="rId36" Type="http://schemas.openxmlformats.org/officeDocument/2006/relationships/image" Target="../media/image260.png"/><Relationship Id="rId57" Type="http://schemas.openxmlformats.org/officeDocument/2006/relationships/image" Target="../media/image281.svg"/><Relationship Id="rId106" Type="http://schemas.openxmlformats.org/officeDocument/2006/relationships/image" Target="../media/image330.png"/><Relationship Id="rId127" Type="http://schemas.openxmlformats.org/officeDocument/2006/relationships/image" Target="../media/image350.svg"/><Relationship Id="rId10" Type="http://schemas.openxmlformats.org/officeDocument/2006/relationships/image" Target="../media/image234.png"/><Relationship Id="rId31" Type="http://schemas.openxmlformats.org/officeDocument/2006/relationships/image" Target="../media/image255.svg"/><Relationship Id="rId52" Type="http://schemas.openxmlformats.org/officeDocument/2006/relationships/image" Target="../media/image276.png"/><Relationship Id="rId73" Type="http://schemas.openxmlformats.org/officeDocument/2006/relationships/image" Target="../media/image297.svg"/><Relationship Id="rId78" Type="http://schemas.openxmlformats.org/officeDocument/2006/relationships/image" Target="../media/image302.png"/><Relationship Id="rId94" Type="http://schemas.openxmlformats.org/officeDocument/2006/relationships/image" Target="../media/image318.png"/><Relationship Id="rId99" Type="http://schemas.openxmlformats.org/officeDocument/2006/relationships/image" Target="../media/image323.svg"/><Relationship Id="rId101" Type="http://schemas.openxmlformats.org/officeDocument/2006/relationships/image" Target="../media/image325.svg"/><Relationship Id="rId122" Type="http://schemas.openxmlformats.org/officeDocument/2006/relationships/image" Target="../media/image345.png"/><Relationship Id="rId143" Type="http://schemas.openxmlformats.org/officeDocument/2006/relationships/image" Target="../media/image366.svg"/><Relationship Id="rId148" Type="http://schemas.openxmlformats.org/officeDocument/2006/relationships/image" Target="../media/image371.png"/><Relationship Id="rId164" Type="http://schemas.openxmlformats.org/officeDocument/2006/relationships/image" Target="../media/image387.png"/><Relationship Id="rId169" Type="http://schemas.openxmlformats.org/officeDocument/2006/relationships/image" Target="../media/image392.svg"/><Relationship Id="rId185" Type="http://schemas.openxmlformats.org/officeDocument/2006/relationships/image" Target="../media/image408.svg"/><Relationship Id="rId4" Type="http://schemas.openxmlformats.org/officeDocument/2006/relationships/image" Target="../media/image228.png"/><Relationship Id="rId9" Type="http://schemas.openxmlformats.org/officeDocument/2006/relationships/image" Target="../media/image233.svg"/><Relationship Id="rId180" Type="http://schemas.openxmlformats.org/officeDocument/2006/relationships/image" Target="../media/image403.png"/><Relationship Id="rId26" Type="http://schemas.openxmlformats.org/officeDocument/2006/relationships/image" Target="../media/image2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17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7A95E7-49DE-405E-B73D-63F4E91DBA82}"/>
              </a:ext>
            </a:extLst>
          </p:cNvPr>
          <p:cNvSpPr txBox="1"/>
          <p:nvPr/>
        </p:nvSpPr>
        <p:spPr>
          <a:xfrm>
            <a:off x="6529223" y="1805665"/>
            <a:ext cx="4576019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latin typeface="+mj-lt"/>
                <a:cs typeface="Arial" panose="020B0604020202020204" pitchFamily="34" charset="0"/>
              </a:rPr>
              <a:t>Business Management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9B5FB2-438D-4396-9A36-8CD442B4CDFE}"/>
              </a:ext>
            </a:extLst>
          </p:cNvPr>
          <p:cNvSpPr txBox="1"/>
          <p:nvPr/>
        </p:nvSpPr>
        <p:spPr>
          <a:xfrm>
            <a:off x="6635807" y="3595458"/>
            <a:ext cx="446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5FAAAA6-51D2-49EA-BE4B-4A56213393BE}"/>
              </a:ext>
            </a:extLst>
          </p:cNvPr>
          <p:cNvSpPr/>
          <p:nvPr/>
        </p:nvSpPr>
        <p:spPr>
          <a:xfrm>
            <a:off x="6635807" y="4671990"/>
            <a:ext cx="4070292" cy="49960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254000" sx="101000" sy="101000" algn="ctr" rotWithShape="0">
              <a:schemeClr val="bg1">
                <a:alpha val="73000"/>
              </a:schemeClr>
            </a:outerShdw>
          </a:effectLst>
        </p:spPr>
        <p:txBody>
          <a:bodyPr tIns="36000" bIns="36000"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Company name  </a:t>
            </a:r>
            <a:r>
              <a:rPr lang="ko-KR" altLang="en-US" sz="1400" dirty="0">
                <a:solidFill>
                  <a:schemeClr val="bg1"/>
                </a:solidFill>
              </a:rPr>
              <a:t>｜</a:t>
            </a:r>
            <a:r>
              <a:rPr lang="en-US" altLang="ko-KR" sz="1400" dirty="0">
                <a:solidFill>
                  <a:schemeClr val="bg1"/>
                </a:solidFill>
              </a:rPr>
              <a:t>  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41CB8F1-8B89-47FA-89D1-1FE89CDA17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55DC644-710F-46DF-8875-3B0A978E9804}"/>
              </a:ext>
            </a:extLst>
          </p:cNvPr>
          <p:cNvSpPr/>
          <p:nvPr/>
        </p:nvSpPr>
        <p:spPr>
          <a:xfrm>
            <a:off x="4140977" y="4351692"/>
            <a:ext cx="1955023" cy="195502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D9F8817E-22E8-438C-AA34-1AA6EB8D2534}"/>
              </a:ext>
            </a:extLst>
          </p:cNvPr>
          <p:cNvCxnSpPr>
            <a:cxnSpLocks/>
            <a:stCxn id="41" idx="6"/>
            <a:endCxn id="80" idx="2"/>
          </p:cNvCxnSpPr>
          <p:nvPr/>
        </p:nvCxnSpPr>
        <p:spPr>
          <a:xfrm>
            <a:off x="2155821" y="3441700"/>
            <a:ext cx="7880358" cy="0"/>
          </a:xfrm>
          <a:prstGeom prst="line">
            <a:avLst/>
          </a:prstGeom>
          <a:ln w="76200" cap="rnd">
            <a:solidFill>
              <a:schemeClr val="tx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타원 40">
            <a:extLst>
              <a:ext uri="{FF2B5EF4-FFF2-40B4-BE49-F238E27FC236}">
                <a16:creationId xmlns:a16="http://schemas.microsoft.com/office/drawing/2014/main" id="{365827D5-D43B-4788-80A2-35C4C2AE8230}"/>
              </a:ext>
            </a:extLst>
          </p:cNvPr>
          <p:cNvSpPr/>
          <p:nvPr/>
        </p:nvSpPr>
        <p:spPr>
          <a:xfrm>
            <a:off x="1901829" y="3314704"/>
            <a:ext cx="253992" cy="253992"/>
          </a:xfrm>
          <a:prstGeom prst="ellipse">
            <a:avLst/>
          </a:prstGeom>
          <a:solidFill>
            <a:srgbClr val="EFC242"/>
          </a:solidFill>
          <a:ln w="762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90D213-962B-492A-8176-92EA8DC6490F}"/>
              </a:ext>
            </a:extLst>
          </p:cNvPr>
          <p:cNvSpPr txBox="1"/>
          <p:nvPr/>
        </p:nvSpPr>
        <p:spPr>
          <a:xfrm>
            <a:off x="9588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71C903C-4B1E-4E16-8FD6-5E7667F13B2F}"/>
              </a:ext>
            </a:extLst>
          </p:cNvPr>
          <p:cNvSpPr/>
          <p:nvPr/>
        </p:nvSpPr>
        <p:spPr>
          <a:xfrm>
            <a:off x="9588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B8338B7-1B22-447B-BA3B-E2CC0E5E5E65}"/>
              </a:ext>
            </a:extLst>
          </p:cNvPr>
          <p:cNvSpPr/>
          <p:nvPr/>
        </p:nvSpPr>
        <p:spPr>
          <a:xfrm>
            <a:off x="11107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8270A4BA-A1EC-4873-9B85-F8082AD3DC22}"/>
              </a:ext>
            </a:extLst>
          </p:cNvPr>
          <p:cNvSpPr/>
          <p:nvPr/>
        </p:nvSpPr>
        <p:spPr>
          <a:xfrm>
            <a:off x="4613279" y="3314704"/>
            <a:ext cx="253992" cy="253992"/>
          </a:xfrm>
          <a:prstGeom prst="ellipse">
            <a:avLst/>
          </a:prstGeom>
          <a:solidFill>
            <a:srgbClr val="EFC242"/>
          </a:solidFill>
          <a:ln w="762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2B51514-8557-4ABF-A7F8-9C613CE9A079}"/>
              </a:ext>
            </a:extLst>
          </p:cNvPr>
          <p:cNvSpPr txBox="1"/>
          <p:nvPr/>
        </p:nvSpPr>
        <p:spPr>
          <a:xfrm>
            <a:off x="36703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5FEAE7E6-FB79-462D-B3B1-FB90D7665133}"/>
              </a:ext>
            </a:extLst>
          </p:cNvPr>
          <p:cNvSpPr/>
          <p:nvPr/>
        </p:nvSpPr>
        <p:spPr>
          <a:xfrm>
            <a:off x="36702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C0BBB457-1F10-4894-BAC8-D8CFBF4F3319}"/>
              </a:ext>
            </a:extLst>
          </p:cNvPr>
          <p:cNvSpPr/>
          <p:nvPr/>
        </p:nvSpPr>
        <p:spPr>
          <a:xfrm>
            <a:off x="38222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718D55A0-7D8B-402C-B88F-2C59192F8CBC}"/>
              </a:ext>
            </a:extLst>
          </p:cNvPr>
          <p:cNvSpPr/>
          <p:nvPr/>
        </p:nvSpPr>
        <p:spPr>
          <a:xfrm>
            <a:off x="7324729" y="3314704"/>
            <a:ext cx="253992" cy="253992"/>
          </a:xfrm>
          <a:prstGeom prst="ellipse">
            <a:avLst/>
          </a:prstGeom>
          <a:solidFill>
            <a:srgbClr val="EFC242"/>
          </a:solidFill>
          <a:ln w="762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8F08B5D-6994-46AE-A1D9-DA8A60913774}"/>
              </a:ext>
            </a:extLst>
          </p:cNvPr>
          <p:cNvSpPr txBox="1"/>
          <p:nvPr/>
        </p:nvSpPr>
        <p:spPr>
          <a:xfrm>
            <a:off x="63817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009E30D5-E082-4223-8CD8-53CB717DD9F2}"/>
              </a:ext>
            </a:extLst>
          </p:cNvPr>
          <p:cNvSpPr/>
          <p:nvPr/>
        </p:nvSpPr>
        <p:spPr>
          <a:xfrm>
            <a:off x="63817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4AECBDB-CAB9-4324-8C5C-6FB2F141DCFD}"/>
              </a:ext>
            </a:extLst>
          </p:cNvPr>
          <p:cNvSpPr/>
          <p:nvPr/>
        </p:nvSpPr>
        <p:spPr>
          <a:xfrm>
            <a:off x="65336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EBD14F51-3958-456A-9465-578280E8AE05}"/>
              </a:ext>
            </a:extLst>
          </p:cNvPr>
          <p:cNvSpPr/>
          <p:nvPr/>
        </p:nvSpPr>
        <p:spPr>
          <a:xfrm>
            <a:off x="10036179" y="3314704"/>
            <a:ext cx="253992" cy="253992"/>
          </a:xfrm>
          <a:prstGeom prst="ellipse">
            <a:avLst/>
          </a:prstGeom>
          <a:solidFill>
            <a:srgbClr val="EFC242"/>
          </a:solidFill>
          <a:ln w="762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43DEA4C-FA22-444A-A8B3-42F421121D07}"/>
              </a:ext>
            </a:extLst>
          </p:cNvPr>
          <p:cNvSpPr txBox="1"/>
          <p:nvPr/>
        </p:nvSpPr>
        <p:spPr>
          <a:xfrm>
            <a:off x="90932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F5A7419-ED83-4D6F-802D-2B9A7659C652}"/>
              </a:ext>
            </a:extLst>
          </p:cNvPr>
          <p:cNvSpPr/>
          <p:nvPr/>
        </p:nvSpPr>
        <p:spPr>
          <a:xfrm>
            <a:off x="90931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E9DBAC5D-8B1F-498E-A193-CD1AEE8BA559}"/>
              </a:ext>
            </a:extLst>
          </p:cNvPr>
          <p:cNvSpPr/>
          <p:nvPr/>
        </p:nvSpPr>
        <p:spPr>
          <a:xfrm>
            <a:off x="92451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FE93200-C320-467C-86F6-9BCD9A9A8D2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이등변 삼각형 20">
            <a:extLst>
              <a:ext uri="{FF2B5EF4-FFF2-40B4-BE49-F238E27FC236}">
                <a16:creationId xmlns:a16="http://schemas.microsoft.com/office/drawing/2014/main" id="{62910D57-0752-4BBE-8FA1-4DC54C6579C6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4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7E5485-D63F-491A-8193-6105E0D605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70716F5-304F-4EB9-B28E-78A105DD08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B20E77D-85D4-44A7-A5CE-34C88BC946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281CE3B-293E-402C-AF28-86275EBD2824}"/>
              </a:ext>
            </a:extLst>
          </p:cNvPr>
          <p:cNvSpPr/>
          <p:nvPr/>
        </p:nvSpPr>
        <p:spPr>
          <a:xfrm>
            <a:off x="940363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98856FF-5E99-4F5F-9616-DA17B785DC55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AAB5E51B-801C-4A7D-9DFB-D5CFED4B24D7}"/>
              </a:ext>
            </a:extLst>
          </p:cNvPr>
          <p:cNvSpPr/>
          <p:nvPr/>
        </p:nvSpPr>
        <p:spPr>
          <a:xfrm>
            <a:off x="7973805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BA79F4-F138-4739-A02D-154CDC1C5956}"/>
              </a:ext>
            </a:extLst>
          </p:cNvPr>
          <p:cNvSpPr txBox="1"/>
          <p:nvPr/>
        </p:nvSpPr>
        <p:spPr>
          <a:xfrm>
            <a:off x="1181658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EC3294-033E-4EB8-B911-75FE7299AB0E}"/>
              </a:ext>
            </a:extLst>
          </p:cNvPr>
          <p:cNvSpPr txBox="1"/>
          <p:nvPr/>
        </p:nvSpPr>
        <p:spPr>
          <a:xfrm>
            <a:off x="1181659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887F70-65DF-4220-9E94-E8DC25D9AD37}"/>
              </a:ext>
            </a:extLst>
          </p:cNvPr>
          <p:cNvSpPr txBox="1"/>
          <p:nvPr/>
        </p:nvSpPr>
        <p:spPr>
          <a:xfrm>
            <a:off x="1181658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5B5BDB-4437-4564-938B-2D2356050785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/>
              <a:t>Consectetur</a:t>
            </a:r>
            <a:endParaRPr lang="en-US" altLang="ko-KR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02698B-5D84-4FAB-87A2-725125BE2281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3224BC-4B13-4042-903D-42322C8C8565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92B806-36A6-40C4-B68D-F002E880760D}"/>
              </a:ext>
            </a:extLst>
          </p:cNvPr>
          <p:cNvSpPr txBox="1"/>
          <p:nvPr/>
        </p:nvSpPr>
        <p:spPr>
          <a:xfrm>
            <a:off x="8215101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</a:rPr>
              <a:t>Sed do </a:t>
            </a:r>
            <a:r>
              <a:rPr lang="en-US" altLang="ko-KR" b="0" dirty="0" err="1">
                <a:solidFill>
                  <a:schemeClr val="tx1"/>
                </a:solidFill>
              </a:rPr>
              <a:t>eiusmod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077672-80BA-4387-8C63-458E1B1D7370}"/>
              </a:ext>
            </a:extLst>
          </p:cNvPr>
          <p:cNvSpPr txBox="1"/>
          <p:nvPr/>
        </p:nvSpPr>
        <p:spPr>
          <a:xfrm>
            <a:off x="8215102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endParaRPr lang="en-US" altLang="ko-KR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F2C1E6-4B69-4DA1-A3DD-C364157E5291}"/>
              </a:ext>
            </a:extLst>
          </p:cNvPr>
          <p:cNvSpPr txBox="1"/>
          <p:nvPr/>
        </p:nvSpPr>
        <p:spPr>
          <a:xfrm>
            <a:off x="8215101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latin typeface="+mj-lt"/>
              </a:rPr>
              <a:t>Tempor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incididunt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21A319E-170C-468C-8AD3-64465E4CEF02}"/>
              </a:ext>
            </a:extLst>
          </p:cNvPr>
          <p:cNvSpPr/>
          <p:nvPr/>
        </p:nvSpPr>
        <p:spPr>
          <a:xfrm>
            <a:off x="2072610" y="2819964"/>
            <a:ext cx="1013338" cy="101333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01600" sx="101000" sy="101000" algn="ctr" rotWithShape="0">
              <a:schemeClr val="tx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EE89F087-7F4F-4F10-8699-A1F0065F7706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01600" sx="101000" sy="101000" algn="ctr" rotWithShape="0">
              <a:schemeClr val="tx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B7D25A86-3BBD-49EA-BEF3-4189DEFE0D53}"/>
              </a:ext>
            </a:extLst>
          </p:cNvPr>
          <p:cNvSpPr/>
          <p:nvPr/>
        </p:nvSpPr>
        <p:spPr>
          <a:xfrm>
            <a:off x="9106052" y="2819964"/>
            <a:ext cx="1013338" cy="101333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01600" sx="101000" sy="101000" algn="ctr" rotWithShape="0">
              <a:schemeClr val="tx1">
                <a:alpha val="6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269D731-A03C-4B18-9770-82223E8E9BC2}"/>
              </a:ext>
            </a:extLst>
          </p:cNvPr>
          <p:cNvGrpSpPr/>
          <p:nvPr/>
        </p:nvGrpSpPr>
        <p:grpSpPr>
          <a:xfrm>
            <a:off x="2383562" y="3008717"/>
            <a:ext cx="391434" cy="611948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EE220AB-F821-4707-84A7-976DDC387D59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EAE5A06-5E00-406B-8C8A-07D6057F2916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1FB0760-F32D-422C-A746-8B24145A42E9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EC506B2-0070-4F5E-A548-FEB8B53EC9AD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FD166064-B71E-4308-895D-64EC847C8599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0E907747-6E3C-4E0A-B724-53B5F421069F}"/>
              </a:ext>
            </a:extLst>
          </p:cNvPr>
          <p:cNvSpPr/>
          <p:nvPr/>
        </p:nvSpPr>
        <p:spPr>
          <a:xfrm>
            <a:off x="9369090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0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730C862-1596-4894-95AA-3BDC4B123F1E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Subject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7634E527-0FDB-4ACD-8677-7BF0CD2062E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014DD7-204E-4237-8110-45FD916CD5D8}"/>
              </a:ext>
            </a:extLst>
          </p:cNvPr>
          <p:cNvSpPr txBox="1"/>
          <p:nvPr/>
        </p:nvSpPr>
        <p:spPr>
          <a:xfrm>
            <a:off x="1936732" y="2983243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6F14A6B-F767-4730-A5C0-039167631BE6}"/>
              </a:ext>
            </a:extLst>
          </p:cNvPr>
          <p:cNvSpPr/>
          <p:nvPr/>
        </p:nvSpPr>
        <p:spPr>
          <a:xfrm>
            <a:off x="1936731" y="2552571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8ED8FC-0001-4F94-B918-33872832EF3F}"/>
              </a:ext>
            </a:extLst>
          </p:cNvPr>
          <p:cNvSpPr txBox="1"/>
          <p:nvPr/>
        </p:nvSpPr>
        <p:spPr>
          <a:xfrm>
            <a:off x="6550516" y="2983243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D9DBDB0-D08A-4A40-8BAC-E8C6B17B5C50}"/>
              </a:ext>
            </a:extLst>
          </p:cNvPr>
          <p:cNvSpPr/>
          <p:nvPr/>
        </p:nvSpPr>
        <p:spPr>
          <a:xfrm>
            <a:off x="6550515" y="2552571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F79D0C-19F9-40F6-9C21-199CE2895EFD}"/>
              </a:ext>
            </a:extLst>
          </p:cNvPr>
          <p:cNvSpPr txBox="1"/>
          <p:nvPr/>
        </p:nvSpPr>
        <p:spPr>
          <a:xfrm>
            <a:off x="1936732" y="5379454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B6571F8-25B2-4FFB-B6D3-034A3F4217F6}"/>
              </a:ext>
            </a:extLst>
          </p:cNvPr>
          <p:cNvSpPr/>
          <p:nvPr/>
        </p:nvSpPr>
        <p:spPr>
          <a:xfrm>
            <a:off x="1936731" y="4948782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D5355-6398-4C11-898F-CBCFD050FDDB}"/>
              </a:ext>
            </a:extLst>
          </p:cNvPr>
          <p:cNvSpPr txBox="1"/>
          <p:nvPr/>
        </p:nvSpPr>
        <p:spPr>
          <a:xfrm>
            <a:off x="6550516" y="5379454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C8E8F06-1739-4661-8C72-ADD88AD970EF}"/>
              </a:ext>
            </a:extLst>
          </p:cNvPr>
          <p:cNvSpPr/>
          <p:nvPr/>
        </p:nvSpPr>
        <p:spPr>
          <a:xfrm>
            <a:off x="6550515" y="4948782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A74661F-8BC4-47C6-A95E-6B43B704F8D8}"/>
              </a:ext>
            </a:extLst>
          </p:cNvPr>
          <p:cNvGrpSpPr/>
          <p:nvPr/>
        </p:nvGrpSpPr>
        <p:grpSpPr>
          <a:xfrm>
            <a:off x="1985931" y="1844027"/>
            <a:ext cx="574390" cy="574390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DA65B31-51E9-4F8B-8A1C-918172043D2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75FF873-215E-46ED-8D5A-3CC6EC325A79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CE009A2-A146-4AFD-9768-7FD8F86C1DA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0F00190-0C99-4DAF-9534-11F217AF082F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0D6EC1D-6FA2-48A3-B77D-EE17187A1B17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7EC348D-5F76-4B4B-8BBE-B01F590457F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5E8B37B5-FD54-44F0-9A91-23C6205E70CF}"/>
              </a:ext>
            </a:extLst>
          </p:cNvPr>
          <p:cNvSpPr/>
          <p:nvPr/>
        </p:nvSpPr>
        <p:spPr>
          <a:xfrm>
            <a:off x="2010856" y="4255627"/>
            <a:ext cx="574390" cy="57439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9FA7350C-CF1D-4272-BC51-855D7513A08D}"/>
              </a:ext>
            </a:extLst>
          </p:cNvPr>
          <p:cNvGrpSpPr/>
          <p:nvPr/>
        </p:nvGrpSpPr>
        <p:grpSpPr>
          <a:xfrm>
            <a:off x="6641210" y="1864162"/>
            <a:ext cx="574390" cy="574390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F06BCF60-9113-45A6-8E3A-D2270FE5FE08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0D88D67-F627-44D5-AB56-19C1B3C3C90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EDC1385-9B52-4BF6-AE85-F44509C8832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AFF27A2-99FE-4C3D-A025-08B8DC5B07B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E68401D-2ADA-4838-A7E9-2875C0A4AA9A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8165C0C-12A1-4258-B277-166CD620B718}"/>
              </a:ext>
            </a:extLst>
          </p:cNvPr>
          <p:cNvGrpSpPr/>
          <p:nvPr/>
        </p:nvGrpSpPr>
        <p:grpSpPr>
          <a:xfrm>
            <a:off x="6603524" y="4249310"/>
            <a:ext cx="546371" cy="574390"/>
            <a:chOff x="4143556" y="4903660"/>
            <a:chExt cx="371475" cy="390525"/>
          </a:xfrm>
          <a:solidFill>
            <a:schemeClr val="tx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242FABD-3157-42FE-A453-172F2CF3DF81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0AA658A-8CDC-45D9-A5C3-E487855CD73B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FE23A55-4352-4E8B-BA87-D82BDE159D86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1E12BD5-6AA4-42E4-8411-0E42350F0FBE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950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11AF521-3F3C-4E9F-AB4D-4B0C5BB704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D556A3-ECC5-41A4-AE30-D366FB58AF2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6DBDCCC-11C8-4D27-B317-7F569FA8A814}"/>
              </a:ext>
            </a:extLst>
          </p:cNvPr>
          <p:cNvSpPr/>
          <p:nvPr/>
        </p:nvSpPr>
        <p:spPr>
          <a:xfrm>
            <a:off x="1195287" y="1309100"/>
            <a:ext cx="4684066" cy="64918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0A0FA583-9443-4707-B5AB-91B474B06D7D}"/>
              </a:ext>
            </a:extLst>
          </p:cNvPr>
          <p:cNvSpPr/>
          <p:nvPr/>
        </p:nvSpPr>
        <p:spPr>
          <a:xfrm rot="10800000">
            <a:off x="5329730" y="1582807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E46A8-B4C3-4A46-ADEF-FBF20D60DE64}"/>
              </a:ext>
            </a:extLst>
          </p:cNvPr>
          <p:cNvSpPr txBox="1"/>
          <p:nvPr/>
        </p:nvSpPr>
        <p:spPr>
          <a:xfrm>
            <a:off x="1296887" y="2514828"/>
            <a:ext cx="4282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682389-1529-4D19-898D-6AABBB315696}"/>
              </a:ext>
            </a:extLst>
          </p:cNvPr>
          <p:cNvSpPr txBox="1"/>
          <p:nvPr/>
        </p:nvSpPr>
        <p:spPr>
          <a:xfrm>
            <a:off x="1296888" y="2979607"/>
            <a:ext cx="4282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7CD32F-F766-45C9-9A86-3627782116B8}"/>
              </a:ext>
            </a:extLst>
          </p:cNvPr>
          <p:cNvSpPr txBox="1"/>
          <p:nvPr/>
        </p:nvSpPr>
        <p:spPr>
          <a:xfrm>
            <a:off x="1296887" y="4067024"/>
            <a:ext cx="4282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8A6402-4E85-455C-A165-C4C6C926DBB5}"/>
              </a:ext>
            </a:extLst>
          </p:cNvPr>
          <p:cNvSpPr txBox="1"/>
          <p:nvPr/>
        </p:nvSpPr>
        <p:spPr>
          <a:xfrm>
            <a:off x="1296888" y="4531803"/>
            <a:ext cx="4282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4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50BCAE8-05EB-424C-A818-C23606AC328E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4E61CBCC-6BE7-4264-8F9A-15B5AA2906AA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651D9E3-CD27-4729-9E1F-097BA1242E26}"/>
              </a:ext>
            </a:extLst>
          </p:cNvPr>
          <p:cNvSpPr/>
          <p:nvPr/>
        </p:nvSpPr>
        <p:spPr>
          <a:xfrm>
            <a:off x="6383813" y="44206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5E11B4-AC66-4225-B21B-D4D3DF482CB2}"/>
              </a:ext>
            </a:extLst>
          </p:cNvPr>
          <p:cNvSpPr txBox="1"/>
          <p:nvPr/>
        </p:nvSpPr>
        <p:spPr>
          <a:xfrm>
            <a:off x="2096060" y="27052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D9D845-1204-4DB1-BA3B-96808A01D904}"/>
              </a:ext>
            </a:extLst>
          </p:cNvPr>
          <p:cNvSpPr txBox="1"/>
          <p:nvPr/>
        </p:nvSpPr>
        <p:spPr>
          <a:xfrm>
            <a:off x="213069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D48EF9-212E-4533-9BE9-5C5C0B20378A}"/>
              </a:ext>
            </a:extLst>
          </p:cNvPr>
          <p:cNvSpPr txBox="1"/>
          <p:nvPr/>
        </p:nvSpPr>
        <p:spPr>
          <a:xfrm>
            <a:off x="7000190" y="27052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A2AC45-9027-4877-A092-F045529BDC54}"/>
              </a:ext>
            </a:extLst>
          </p:cNvPr>
          <p:cNvSpPr txBox="1"/>
          <p:nvPr/>
        </p:nvSpPr>
        <p:spPr>
          <a:xfrm>
            <a:off x="703482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330A6A-D4DC-4CF3-9BDC-E253F3136815}"/>
              </a:ext>
            </a:extLst>
          </p:cNvPr>
          <p:cNvSpPr txBox="1"/>
          <p:nvPr/>
        </p:nvSpPr>
        <p:spPr>
          <a:xfrm>
            <a:off x="2096060" y="43749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03147D-F749-49D7-9C9C-39BF2F01D556}"/>
              </a:ext>
            </a:extLst>
          </p:cNvPr>
          <p:cNvSpPr txBox="1"/>
          <p:nvPr/>
        </p:nvSpPr>
        <p:spPr>
          <a:xfrm>
            <a:off x="213069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31B80B-2D34-4D40-BD83-12A4E00F1E4A}"/>
              </a:ext>
            </a:extLst>
          </p:cNvPr>
          <p:cNvSpPr txBox="1"/>
          <p:nvPr/>
        </p:nvSpPr>
        <p:spPr>
          <a:xfrm>
            <a:off x="7000190" y="43749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r>
              <a:rPr lang="en-US" altLang="ko-KR" dirty="0"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EA15A8-BDA1-474D-87BD-A00F4E964136}"/>
              </a:ext>
            </a:extLst>
          </p:cNvPr>
          <p:cNvSpPr txBox="1"/>
          <p:nvPr/>
        </p:nvSpPr>
        <p:spPr>
          <a:xfrm>
            <a:off x="703482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6" name="그래픽 2">
            <a:extLst>
              <a:ext uri="{FF2B5EF4-FFF2-40B4-BE49-F238E27FC236}">
                <a16:creationId xmlns:a16="http://schemas.microsoft.com/office/drawing/2014/main" id="{201EBEB7-2ED8-4F68-BFBE-3CFBD4BBCC98}"/>
              </a:ext>
            </a:extLst>
          </p:cNvPr>
          <p:cNvSpPr/>
          <p:nvPr/>
        </p:nvSpPr>
        <p:spPr>
          <a:xfrm>
            <a:off x="147244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7" name="그래픽 8">
            <a:extLst>
              <a:ext uri="{FF2B5EF4-FFF2-40B4-BE49-F238E27FC236}">
                <a16:creationId xmlns:a16="http://schemas.microsoft.com/office/drawing/2014/main" id="{E728D79A-5DDF-4D9B-8840-A3C6CF30382F}"/>
              </a:ext>
            </a:extLst>
          </p:cNvPr>
          <p:cNvSpPr/>
          <p:nvPr/>
        </p:nvSpPr>
        <p:spPr>
          <a:xfrm>
            <a:off x="1472447" y="44137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8" name="그래픽 5">
            <a:extLst>
              <a:ext uri="{FF2B5EF4-FFF2-40B4-BE49-F238E27FC236}">
                <a16:creationId xmlns:a16="http://schemas.microsoft.com/office/drawing/2014/main" id="{66A2FFA6-5783-4CFD-9632-926ADAF44E06}"/>
              </a:ext>
            </a:extLst>
          </p:cNvPr>
          <p:cNvSpPr/>
          <p:nvPr/>
        </p:nvSpPr>
        <p:spPr>
          <a:xfrm>
            <a:off x="637657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54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28BABB1-FD22-4DA8-9099-171FE5C5B4E8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BB278D45-0471-457B-9341-90D3AE9F9497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8C6DA221-4DAD-4FEF-B902-E6DCE907A46E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막힌 원호 10">
            <a:extLst>
              <a:ext uri="{FF2B5EF4-FFF2-40B4-BE49-F238E27FC236}">
                <a16:creationId xmlns:a16="http://schemas.microsoft.com/office/drawing/2014/main" id="{4D7D5DAF-20A2-4684-A037-EDB7D6C4FFC2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B822B5F-98D1-4EF1-A460-F4752AC92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873707C-CFDE-48E2-89EE-38569DD63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</p:pic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E9E0F307-B254-4CF2-87E3-D1D646E2C723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573293D5-5940-449D-9589-B6E0DB829ADB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BA9CAB-3F94-4AD0-A511-0E3A764C1BF1}"/>
              </a:ext>
            </a:extLst>
          </p:cNvPr>
          <p:cNvSpPr txBox="1"/>
          <p:nvPr/>
        </p:nvSpPr>
        <p:spPr>
          <a:xfrm>
            <a:off x="12420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Female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CAEC205-F247-4132-AFA2-2EBF04F8113F}"/>
              </a:ext>
            </a:extLst>
          </p:cNvPr>
          <p:cNvSpPr/>
          <p:nvPr/>
        </p:nvSpPr>
        <p:spPr>
          <a:xfrm>
            <a:off x="12420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75%</a:t>
            </a:r>
            <a:endParaRPr lang="ko-KR" altLang="en-US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68545F-DB53-41F7-BDB9-BEA27B178961}"/>
              </a:ext>
            </a:extLst>
          </p:cNvPr>
          <p:cNvSpPr txBox="1"/>
          <p:nvPr/>
        </p:nvSpPr>
        <p:spPr>
          <a:xfrm>
            <a:off x="34772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Male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1032A8F-9DA0-49E9-8413-8BD180307C33}"/>
              </a:ext>
            </a:extLst>
          </p:cNvPr>
          <p:cNvSpPr/>
          <p:nvPr/>
        </p:nvSpPr>
        <p:spPr>
          <a:xfrm>
            <a:off x="34772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25%</a:t>
            </a:r>
            <a:endParaRPr lang="ko-KR" altLang="en-US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852E5C8-649F-4CD2-8188-31D9CA5653F4}"/>
              </a:ext>
            </a:extLst>
          </p:cNvPr>
          <p:cNvSpPr/>
          <p:nvPr/>
        </p:nvSpPr>
        <p:spPr>
          <a:xfrm>
            <a:off x="2221248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Gender</a:t>
            </a:r>
            <a:endParaRPr lang="ko-KR" altLang="en-US" dirty="0">
              <a:latin typeface="+mj-lt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59032277-C97F-4C98-9F54-F2CB3897146A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DD58CCE-D01B-43A9-B8CC-3CF84E5C40D9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80CB70C-886B-4718-9875-583DDEA4C827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1C1D42A-ED0F-4407-B117-1DB91EE416F4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0F87EBF-9098-4163-8976-25FE5ADC1169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839DA17D-A617-45AF-887C-B6F259E0F5C8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DFB82C74-7A3F-4A7A-B791-81492345DC86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85E91E6-70D1-45E5-B25D-5038E989AFCE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BE70ECD7-2B23-4373-BA3E-A28C5E535C1D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BD4FA703-F988-48A4-900A-3958084086AD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75F7D90-6D67-4D64-8D8E-A34F7CA2FB5A}"/>
              </a:ext>
            </a:extLst>
          </p:cNvPr>
          <p:cNvSpPr/>
          <p:nvPr/>
        </p:nvSpPr>
        <p:spPr>
          <a:xfrm>
            <a:off x="7734301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Age</a:t>
            </a:r>
            <a:endParaRPr lang="ko-KR" altLang="en-US" dirty="0">
              <a:latin typeface="+mj-lt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BF390D71-351B-4E1D-830C-7432D86EAC31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87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9945902-3228-4450-83EF-9E4236866BFA}"/>
              </a:ext>
            </a:extLst>
          </p:cNvPr>
          <p:cNvSpPr/>
          <p:nvPr/>
        </p:nvSpPr>
        <p:spPr>
          <a:xfrm>
            <a:off x="792609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01600" sx="101000" sy="101000" algn="tl" rotWithShape="0">
              <a:prstClr val="black">
                <a:alpha val="1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8544CE4-A209-477B-8A82-C5DF96157FC6}"/>
              </a:ext>
            </a:extLst>
          </p:cNvPr>
          <p:cNvSpPr/>
          <p:nvPr/>
        </p:nvSpPr>
        <p:spPr>
          <a:xfrm>
            <a:off x="792609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Current Month Revenue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0DCE16-973E-4646-93CC-729E0C6F93D7}"/>
              </a:ext>
            </a:extLst>
          </p:cNvPr>
          <p:cNvSpPr txBox="1"/>
          <p:nvPr/>
        </p:nvSpPr>
        <p:spPr>
          <a:xfrm>
            <a:off x="792610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5% higher than last month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3AA82B4-4939-41D8-81ED-823FE1535DF9}"/>
              </a:ext>
            </a:extLst>
          </p:cNvPr>
          <p:cNvSpPr/>
          <p:nvPr/>
        </p:nvSpPr>
        <p:spPr>
          <a:xfrm>
            <a:off x="792609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$ 13,750</a:t>
            </a: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3610CBC2-FFB9-4149-98A2-BA868B37E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7626" y="1486474"/>
            <a:ext cx="262166" cy="2159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2DABEEE-031E-46A7-A6B3-037E3B42A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9098" y="3566783"/>
            <a:ext cx="174464" cy="1744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0EB4DB-5E91-4202-8E95-6D89CD65DF04}"/>
              </a:ext>
            </a:extLst>
          </p:cNvPr>
          <p:cNvSpPr txBox="1"/>
          <p:nvPr/>
        </p:nvSpPr>
        <p:spPr>
          <a:xfrm>
            <a:off x="1130971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C573A52-4C9C-47D2-A2F8-20E557D1F314}"/>
              </a:ext>
            </a:extLst>
          </p:cNvPr>
          <p:cNvSpPr/>
          <p:nvPr/>
        </p:nvSpPr>
        <p:spPr>
          <a:xfrm>
            <a:off x="4381499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01600" sx="101000" sy="101000" algn="tl" rotWithShape="0">
              <a:prstClr val="black">
                <a:alpha val="1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DCDA9B8-4606-44D1-82AD-8F91B084AE71}"/>
              </a:ext>
            </a:extLst>
          </p:cNvPr>
          <p:cNvSpPr/>
          <p:nvPr/>
        </p:nvSpPr>
        <p:spPr>
          <a:xfrm>
            <a:off x="4381499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Today’s Visits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6793E-8D37-410A-A78F-B457A15850DF}"/>
              </a:ext>
            </a:extLst>
          </p:cNvPr>
          <p:cNvSpPr txBox="1"/>
          <p:nvPr/>
        </p:nvSpPr>
        <p:spPr>
          <a:xfrm>
            <a:off x="4381498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9% higher than last month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0B5E5B6-4656-40CB-A979-9872AA3F6448}"/>
              </a:ext>
            </a:extLst>
          </p:cNvPr>
          <p:cNvSpPr/>
          <p:nvPr/>
        </p:nvSpPr>
        <p:spPr>
          <a:xfrm>
            <a:off x="4381497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1,578,420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D40E725C-30A0-4207-96F9-F4909A7D4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7715" y="1494184"/>
            <a:ext cx="323852" cy="20048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70867B8-7C90-48C6-B30B-DA8ECB6D2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3608" y="3566783"/>
            <a:ext cx="174464" cy="1744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914D608-C838-4DE5-B4C5-47842E9EA554}"/>
              </a:ext>
            </a:extLst>
          </p:cNvPr>
          <p:cNvSpPr txBox="1"/>
          <p:nvPr/>
        </p:nvSpPr>
        <p:spPr>
          <a:xfrm>
            <a:off x="4719860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278D5D1-1FB2-45B1-A7DB-F0ABCD1C88F7}"/>
              </a:ext>
            </a:extLst>
          </p:cNvPr>
          <p:cNvSpPr/>
          <p:nvPr/>
        </p:nvSpPr>
        <p:spPr>
          <a:xfrm>
            <a:off x="7970391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01600" sx="101000" sy="101000" algn="tl" rotWithShape="0">
              <a:prstClr val="black">
                <a:alpha val="1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1AF03D76-7E5A-40B5-9702-3C0982872D08}"/>
              </a:ext>
            </a:extLst>
          </p:cNvPr>
          <p:cNvSpPr/>
          <p:nvPr/>
        </p:nvSpPr>
        <p:spPr>
          <a:xfrm>
            <a:off x="7970391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Today’s Feedbacks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D70F44-DFBB-4973-BD79-4EA676E3DA7F}"/>
              </a:ext>
            </a:extLst>
          </p:cNvPr>
          <p:cNvSpPr txBox="1"/>
          <p:nvPr/>
        </p:nvSpPr>
        <p:spPr>
          <a:xfrm>
            <a:off x="7970387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2% lower than last month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C5BC7A-2B0C-46CE-AF2D-DF9A6BFC3CA4}"/>
              </a:ext>
            </a:extLst>
          </p:cNvPr>
          <p:cNvSpPr/>
          <p:nvPr/>
        </p:nvSpPr>
        <p:spPr>
          <a:xfrm>
            <a:off x="7970386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2,120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8C377786-EA4B-4BD5-A04B-7E46941767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9491" y="1471053"/>
            <a:ext cx="215900" cy="24674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A6A9C2D-0324-4BAD-804C-1FC4EBC385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16345" y="3566783"/>
            <a:ext cx="174464" cy="1744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4789B35-1095-4263-A340-D8CC0D5AAF36}"/>
              </a:ext>
            </a:extLst>
          </p:cNvPr>
          <p:cNvSpPr txBox="1"/>
          <p:nvPr/>
        </p:nvSpPr>
        <p:spPr>
          <a:xfrm>
            <a:off x="8308749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125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3CDDB35-5F82-48BC-B7F9-A853398DFE61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Enter Your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70D852D8-7AB3-479E-A703-F1B896BCA0FA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DEA23DF-55F7-4DEA-A27F-FF7A2BB57EAA}"/>
              </a:ext>
            </a:extLst>
          </p:cNvPr>
          <p:cNvSpPr/>
          <p:nvPr/>
        </p:nvSpPr>
        <p:spPr>
          <a:xfrm>
            <a:off x="1333500" y="1642155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01600" sx="101000" sy="101000" algn="tl" rotWithShape="0">
              <a:prstClr val="black">
                <a:alpha val="1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90242881-1022-482B-8079-01762E6A09F3}"/>
              </a:ext>
            </a:extLst>
          </p:cNvPr>
          <p:cNvSpPr/>
          <p:nvPr/>
        </p:nvSpPr>
        <p:spPr>
          <a:xfrm>
            <a:off x="4619727" y="1642156"/>
            <a:ext cx="2952546" cy="5215845"/>
          </a:xfrm>
          <a:custGeom>
            <a:avLst/>
            <a:gdLst>
              <a:gd name="connsiteX0" fmla="*/ 250140 w 2952546"/>
              <a:gd name="connsiteY0" fmla="*/ 0 h 5215845"/>
              <a:gd name="connsiteX1" fmla="*/ 2702407 w 2952546"/>
              <a:gd name="connsiteY1" fmla="*/ 0 h 5215845"/>
              <a:gd name="connsiteX2" fmla="*/ 2952546 w 2952546"/>
              <a:gd name="connsiteY2" fmla="*/ 250140 h 5215845"/>
              <a:gd name="connsiteX3" fmla="*/ 2952546 w 2952546"/>
              <a:gd name="connsiteY3" fmla="*/ 5215845 h 5215845"/>
              <a:gd name="connsiteX4" fmla="*/ 0 w 2952546"/>
              <a:gd name="connsiteY4" fmla="*/ 5215845 h 5215845"/>
              <a:gd name="connsiteX5" fmla="*/ 0 w 2952546"/>
              <a:gd name="connsiteY5" fmla="*/ 250140 h 5215845"/>
              <a:gd name="connsiteX6" fmla="*/ 250140 w 2952546"/>
              <a:gd name="connsiteY6" fmla="*/ 0 h 521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2546" h="5215845">
                <a:moveTo>
                  <a:pt x="250140" y="0"/>
                </a:moveTo>
                <a:lnTo>
                  <a:pt x="2702407" y="0"/>
                </a:lnTo>
                <a:cubicBezTo>
                  <a:pt x="2840555" y="0"/>
                  <a:pt x="2952546" y="111992"/>
                  <a:pt x="2952546" y="250140"/>
                </a:cubicBezTo>
                <a:lnTo>
                  <a:pt x="2952546" y="5215845"/>
                </a:lnTo>
                <a:lnTo>
                  <a:pt x="0" y="5215845"/>
                </a:lnTo>
                <a:lnTo>
                  <a:pt x="0" y="250140"/>
                </a:lnTo>
                <a:cubicBezTo>
                  <a:pt x="0" y="111992"/>
                  <a:pt x="111992" y="0"/>
                  <a:pt x="25014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6EBB096-A258-4955-938E-204B57297516}"/>
              </a:ext>
            </a:extLst>
          </p:cNvPr>
          <p:cNvSpPr/>
          <p:nvPr/>
        </p:nvSpPr>
        <p:spPr>
          <a:xfrm>
            <a:off x="7905954" y="1642155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01600" sx="101000" sy="101000" algn="tl" rotWithShape="0">
              <a:prstClr val="black">
                <a:alpha val="1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A571CC-BA8A-43B5-B2A7-B92359EB9FCE}"/>
              </a:ext>
            </a:extLst>
          </p:cNvPr>
          <p:cNvSpPr txBox="1"/>
          <p:nvPr/>
        </p:nvSpPr>
        <p:spPr>
          <a:xfrm>
            <a:off x="1543195" y="2264036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7257DE-DDAA-4919-92EF-1C4AE6EBF00C}"/>
              </a:ext>
            </a:extLst>
          </p:cNvPr>
          <p:cNvSpPr txBox="1"/>
          <p:nvPr/>
        </p:nvSpPr>
        <p:spPr>
          <a:xfrm>
            <a:off x="1543195" y="2902197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A8271D-75DC-475E-9000-6E6066180C2C}"/>
              </a:ext>
            </a:extLst>
          </p:cNvPr>
          <p:cNvSpPr txBox="1"/>
          <p:nvPr/>
        </p:nvSpPr>
        <p:spPr>
          <a:xfrm>
            <a:off x="4829423" y="2264036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STRATEGY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42C8B-2D9B-4E5F-8C95-936C1377504F}"/>
              </a:ext>
            </a:extLst>
          </p:cNvPr>
          <p:cNvSpPr txBox="1"/>
          <p:nvPr/>
        </p:nvSpPr>
        <p:spPr>
          <a:xfrm>
            <a:off x="4829423" y="2902197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DA59F-9904-4A2F-A1A0-2C39E7507300}"/>
              </a:ext>
            </a:extLst>
          </p:cNvPr>
          <p:cNvSpPr txBox="1"/>
          <p:nvPr/>
        </p:nvSpPr>
        <p:spPr>
          <a:xfrm>
            <a:off x="8115650" y="2264036"/>
            <a:ext cx="2533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TEAM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63FBE0-5CC5-45E1-BD45-B3E59054E637}"/>
              </a:ext>
            </a:extLst>
          </p:cNvPr>
          <p:cNvSpPr txBox="1"/>
          <p:nvPr/>
        </p:nvSpPr>
        <p:spPr>
          <a:xfrm>
            <a:off x="8115649" y="2902197"/>
            <a:ext cx="253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endParaRPr lang="en-US" altLang="ko-KR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/>
              <a:t>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9317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F84A65C-48B6-47E7-A648-3B58D08CC876}"/>
              </a:ext>
            </a:extLst>
          </p:cNvPr>
          <p:cNvSpPr/>
          <p:nvPr/>
        </p:nvSpPr>
        <p:spPr>
          <a:xfrm>
            <a:off x="2946400" y="1603829"/>
            <a:ext cx="6299200" cy="3650342"/>
          </a:xfrm>
          <a:prstGeom prst="roundRect">
            <a:avLst>
              <a:gd name="adj" fmla="val 918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- 01:30pm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857803" y="1598438"/>
            <a:ext cx="10252494" cy="5063756"/>
            <a:chOff x="1311073" y="1527797"/>
            <a:chExt cx="9551982" cy="4717770"/>
          </a:xfrm>
          <a:solidFill>
            <a:schemeClr val="bg1">
              <a:alpha val="27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FC24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696907" y="3135738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EFC242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452930" y="5139757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EFC242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509208" y="2784533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EFC242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4" name="사각형: 둥근 모서리 183">
            <a:extLst>
              <a:ext uri="{FF2B5EF4-FFF2-40B4-BE49-F238E27FC236}">
                <a16:creationId xmlns:a16="http://schemas.microsoft.com/office/drawing/2014/main" id="{EF01E7B7-8817-405F-8BDB-6EEA6F84A475}"/>
              </a:ext>
            </a:extLst>
          </p:cNvPr>
          <p:cNvSpPr/>
          <p:nvPr/>
        </p:nvSpPr>
        <p:spPr>
          <a:xfrm>
            <a:off x="800100" y="646956"/>
            <a:ext cx="10591800" cy="64918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txBody>
          <a:bodyPr wrap="square" lIns="252000" rIns="252000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9" name="이등변 삼각형 188">
            <a:extLst>
              <a:ext uri="{FF2B5EF4-FFF2-40B4-BE49-F238E27FC236}">
                <a16:creationId xmlns:a16="http://schemas.microsoft.com/office/drawing/2014/main" id="{D9552A58-C2F1-46C2-A74B-990305CD035D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478D169-CA6C-4F36-9481-5CBD44CF73B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B89D671A-28D6-4960-A849-82759922CB4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739CC6-7B09-4E85-821F-78C668477127}"/>
              </a:ext>
            </a:extLst>
          </p:cNvPr>
          <p:cNvSpPr txBox="1"/>
          <p:nvPr/>
        </p:nvSpPr>
        <p:spPr>
          <a:xfrm>
            <a:off x="1384028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C39B57F-F58E-488E-A357-A64A11C18B05}"/>
              </a:ext>
            </a:extLst>
          </p:cNvPr>
          <p:cNvSpPr/>
          <p:nvPr/>
        </p:nvSpPr>
        <p:spPr>
          <a:xfrm>
            <a:off x="1384027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F8B2A38-0092-4BD3-ABBF-F571E1E1C21C}"/>
              </a:ext>
            </a:extLst>
          </p:cNvPr>
          <p:cNvSpPr/>
          <p:nvPr/>
        </p:nvSpPr>
        <p:spPr>
          <a:xfrm>
            <a:off x="1332249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25B56C-8B11-4DCC-B9DD-549C72354E9F}"/>
              </a:ext>
            </a:extLst>
          </p:cNvPr>
          <p:cNvSpPr txBox="1"/>
          <p:nvPr/>
        </p:nvSpPr>
        <p:spPr>
          <a:xfrm>
            <a:off x="3847286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9A1E022-1D93-48AD-90AE-29265A7D0B57}"/>
              </a:ext>
            </a:extLst>
          </p:cNvPr>
          <p:cNvSpPr/>
          <p:nvPr/>
        </p:nvSpPr>
        <p:spPr>
          <a:xfrm>
            <a:off x="3847285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9096770-13F7-4155-B6FE-5C04CB7B63EA}"/>
              </a:ext>
            </a:extLst>
          </p:cNvPr>
          <p:cNvSpPr/>
          <p:nvPr/>
        </p:nvSpPr>
        <p:spPr>
          <a:xfrm>
            <a:off x="3795507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ABD8D2-EEEC-429D-B7DF-C8B6A563C673}"/>
              </a:ext>
            </a:extLst>
          </p:cNvPr>
          <p:cNvSpPr txBox="1"/>
          <p:nvPr/>
        </p:nvSpPr>
        <p:spPr>
          <a:xfrm>
            <a:off x="6310544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AA9D3E5-1051-45A1-8C58-D38298E69444}"/>
              </a:ext>
            </a:extLst>
          </p:cNvPr>
          <p:cNvSpPr/>
          <p:nvPr/>
        </p:nvSpPr>
        <p:spPr>
          <a:xfrm>
            <a:off x="6310543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259CBB9-931D-4645-9851-525C52BB7CBE}"/>
              </a:ext>
            </a:extLst>
          </p:cNvPr>
          <p:cNvSpPr/>
          <p:nvPr/>
        </p:nvSpPr>
        <p:spPr>
          <a:xfrm>
            <a:off x="6258765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03</a:t>
            </a:r>
            <a:endParaRPr lang="ko-KR" altLang="en-US" sz="32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CC3A27-564B-4F7A-A43A-47BD874B5FBA}"/>
              </a:ext>
            </a:extLst>
          </p:cNvPr>
          <p:cNvSpPr txBox="1"/>
          <p:nvPr/>
        </p:nvSpPr>
        <p:spPr>
          <a:xfrm>
            <a:off x="8773802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C52DD30-1C21-4BBF-9FED-11FC3CACFDE4}"/>
              </a:ext>
            </a:extLst>
          </p:cNvPr>
          <p:cNvSpPr/>
          <p:nvPr/>
        </p:nvSpPr>
        <p:spPr>
          <a:xfrm>
            <a:off x="8773801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93BAC2C-BEF1-49BB-A615-398BB3C059B1}"/>
              </a:ext>
            </a:extLst>
          </p:cNvPr>
          <p:cNvSpPr/>
          <p:nvPr/>
        </p:nvSpPr>
        <p:spPr>
          <a:xfrm>
            <a:off x="8722023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04</a:t>
            </a:r>
            <a:endParaRPr lang="ko-KR" alt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43405" y="2716450"/>
            <a:ext cx="50176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4C97FCC-0705-4818-A470-CA4891876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85" y="671735"/>
            <a:ext cx="3487672" cy="567101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9C6C42F-9B2E-4D35-860C-D882FAF7C8F7}"/>
              </a:ext>
            </a:extLst>
          </p:cNvPr>
          <p:cNvSpPr/>
          <p:nvPr/>
        </p:nvSpPr>
        <p:spPr>
          <a:xfrm>
            <a:off x="1103086" y="2004875"/>
            <a:ext cx="4992914" cy="5193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Title text block &amp; Mobile project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19FE64FA-AB43-43BF-B277-B153E9778B6E}"/>
              </a:ext>
            </a:extLst>
          </p:cNvPr>
          <p:cNvSpPr/>
          <p:nvPr/>
        </p:nvSpPr>
        <p:spPr>
          <a:xfrm rot="10800000">
            <a:off x="5546377" y="2170384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CECA22-71B7-4887-BEC1-6E8AEE9BD9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FFC8027-7BB8-40B4-AC1C-A2D1442A7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6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E4644B5-D860-431D-A507-5B92D02A7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ECB14B-B8DB-4401-9765-1ECF0B3E8DD1}"/>
              </a:ext>
            </a:extLst>
          </p:cNvPr>
          <p:cNvSpPr txBox="1"/>
          <p:nvPr/>
        </p:nvSpPr>
        <p:spPr>
          <a:xfrm>
            <a:off x="1034537" y="2880079"/>
            <a:ext cx="50176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AE557FF-84C2-463F-B405-41A77C2CCB75}"/>
              </a:ext>
            </a:extLst>
          </p:cNvPr>
          <p:cNvSpPr/>
          <p:nvPr/>
        </p:nvSpPr>
        <p:spPr>
          <a:xfrm>
            <a:off x="894218" y="2168504"/>
            <a:ext cx="4992914" cy="5193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Title text block &amp; Tablet project</a:t>
            </a:r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2E110BE4-8ED0-44F6-B870-464D9A4E93F3}"/>
              </a:ext>
            </a:extLst>
          </p:cNvPr>
          <p:cNvSpPr/>
          <p:nvPr/>
        </p:nvSpPr>
        <p:spPr>
          <a:xfrm rot="10800000">
            <a:off x="5337509" y="2334013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9112D5-9F0C-4B5C-B0F6-B5DF738824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B2620F2-CCF9-4134-9FAD-D8C43E98F1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6661AD-5DFF-4575-A106-5C517CBE5F96}"/>
              </a:ext>
            </a:extLst>
          </p:cNvPr>
          <p:cNvSpPr txBox="1"/>
          <p:nvPr/>
        </p:nvSpPr>
        <p:spPr>
          <a:xfrm>
            <a:off x="405206" y="1900307"/>
            <a:ext cx="348862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9D11EDC-2B9D-4E95-88FB-9536BED74D0C}"/>
              </a:ext>
            </a:extLst>
          </p:cNvPr>
          <p:cNvSpPr/>
          <p:nvPr/>
        </p:nvSpPr>
        <p:spPr>
          <a:xfrm>
            <a:off x="264886" y="1188732"/>
            <a:ext cx="3837214" cy="5193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Desktop project</a:t>
            </a:r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8A529137-AD4C-48B5-A1C7-4A51C07A1D4C}"/>
              </a:ext>
            </a:extLst>
          </p:cNvPr>
          <p:cNvSpPr/>
          <p:nvPr/>
        </p:nvSpPr>
        <p:spPr>
          <a:xfrm rot="10800000">
            <a:off x="3675366" y="1354241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1299F2-63D6-4D0B-B757-2E944B7EF2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8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39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9128B25-F438-49F3-8D44-C04D1F31DBC8}"/>
              </a:ext>
            </a:extLst>
          </p:cNvPr>
          <p:cNvSpPr/>
          <p:nvPr/>
        </p:nvSpPr>
        <p:spPr>
          <a:xfrm>
            <a:off x="2946400" y="1603829"/>
            <a:ext cx="6299200" cy="3650342"/>
          </a:xfrm>
          <a:prstGeom prst="roundRect">
            <a:avLst>
              <a:gd name="adj" fmla="val 918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792935" y="2773735"/>
            <a:ext cx="4605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3793645" y="3653377"/>
            <a:ext cx="460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182232"/>
            <a:ext cx="9468866" cy="449353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4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1F1F252C-3664-446A-9751-7721E0CF60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3A54394-8C67-4FFA-9EE5-60BFEA5A7126}"/>
              </a:ext>
            </a:extLst>
          </p:cNvPr>
          <p:cNvSpPr/>
          <p:nvPr/>
        </p:nvSpPr>
        <p:spPr>
          <a:xfrm>
            <a:off x="4048196" y="2722272"/>
            <a:ext cx="2886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6037CD9-943D-478B-A6AC-97E14735694C}"/>
              </a:ext>
            </a:extLst>
          </p:cNvPr>
          <p:cNvSpPr/>
          <p:nvPr/>
        </p:nvSpPr>
        <p:spPr>
          <a:xfrm>
            <a:off x="3994738" y="3570863"/>
            <a:ext cx="43047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7D65EF8-A311-4F47-9B02-BB180A840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59506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E8E1990-C9A6-495E-AEF4-79ECD893CD98}"/>
              </a:ext>
            </a:extLst>
          </p:cNvPr>
          <p:cNvSpPr/>
          <p:nvPr/>
        </p:nvSpPr>
        <p:spPr>
          <a:xfrm>
            <a:off x="3889954" y="3675275"/>
            <a:ext cx="33871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D109056-7ABB-45ED-AC82-4EC88D32F062}"/>
              </a:ext>
            </a:extLst>
          </p:cNvPr>
          <p:cNvSpPr/>
          <p:nvPr/>
        </p:nvSpPr>
        <p:spPr>
          <a:xfrm>
            <a:off x="3889954" y="3936885"/>
            <a:ext cx="64119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478D169-CA6C-4F36-9481-5CBD44CF73B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B89D671A-28D6-4960-A849-82759922CB4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E18714C-EF52-4F71-B718-4EC3D5F43A67}"/>
              </a:ext>
            </a:extLst>
          </p:cNvPr>
          <p:cNvSpPr/>
          <p:nvPr/>
        </p:nvSpPr>
        <p:spPr>
          <a:xfrm>
            <a:off x="4214506" y="2572600"/>
            <a:ext cx="1131551" cy="1131551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EE5C25-15A9-4C05-A782-058ED7BBCDDD}"/>
              </a:ext>
            </a:extLst>
          </p:cNvPr>
          <p:cNvSpPr txBox="1"/>
          <p:nvPr/>
        </p:nvSpPr>
        <p:spPr>
          <a:xfrm>
            <a:off x="3576320" y="4444647"/>
            <a:ext cx="2407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6D20C15-9644-4197-8033-042A41955EE9}"/>
              </a:ext>
            </a:extLst>
          </p:cNvPr>
          <p:cNvSpPr/>
          <p:nvPr/>
        </p:nvSpPr>
        <p:spPr>
          <a:xfrm>
            <a:off x="3576319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2BADAD8-FCA6-49A6-8963-79DCEB82FB9A}"/>
              </a:ext>
            </a:extLst>
          </p:cNvPr>
          <p:cNvGrpSpPr/>
          <p:nvPr/>
        </p:nvGrpSpPr>
        <p:grpSpPr>
          <a:xfrm>
            <a:off x="4581348" y="2926622"/>
            <a:ext cx="398536" cy="40881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81D5978-333F-4F47-84B7-818F0BA6852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ECD4070-83A2-4D3F-9C7E-4CF924DED95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4251E0-295E-4A35-B770-9BEC1BF5003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AC60470-3836-4291-B09E-B5281AE9504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1CDD216-5C97-42A5-A56A-BF6A882C83C9}"/>
              </a:ext>
            </a:extLst>
          </p:cNvPr>
          <p:cNvSpPr/>
          <p:nvPr/>
        </p:nvSpPr>
        <p:spPr>
          <a:xfrm>
            <a:off x="9477389" y="2572600"/>
            <a:ext cx="1131551" cy="1131551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90B160-F70D-4564-A2EC-8F1CD155FB92}"/>
              </a:ext>
            </a:extLst>
          </p:cNvPr>
          <p:cNvSpPr txBox="1"/>
          <p:nvPr/>
        </p:nvSpPr>
        <p:spPr>
          <a:xfrm>
            <a:off x="8839203" y="4444647"/>
            <a:ext cx="2407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EB543E-13DD-482F-9E3A-772B7C8B25FC}"/>
              </a:ext>
            </a:extLst>
          </p:cNvPr>
          <p:cNvSpPr/>
          <p:nvPr/>
        </p:nvSpPr>
        <p:spPr>
          <a:xfrm>
            <a:off x="8839202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BFC060F-C4A8-40FC-B518-B75F66C5959D}"/>
              </a:ext>
            </a:extLst>
          </p:cNvPr>
          <p:cNvGrpSpPr/>
          <p:nvPr/>
        </p:nvGrpSpPr>
        <p:grpSpPr>
          <a:xfrm>
            <a:off x="9836457" y="2932902"/>
            <a:ext cx="413412" cy="39625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DA82F30-6CC7-4FDB-B8BA-223839D6627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6E7E865-4B54-4AF5-836D-2345B94EBE1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6ED1B27C-ED1F-4FE9-AC60-710D8F514F8D}"/>
              </a:ext>
            </a:extLst>
          </p:cNvPr>
          <p:cNvSpPr/>
          <p:nvPr/>
        </p:nvSpPr>
        <p:spPr>
          <a:xfrm>
            <a:off x="1583063" y="2572600"/>
            <a:ext cx="1131551" cy="1131551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63B15D-0C76-442B-843D-623611AAC47A}"/>
              </a:ext>
            </a:extLst>
          </p:cNvPr>
          <p:cNvSpPr txBox="1"/>
          <p:nvPr/>
        </p:nvSpPr>
        <p:spPr>
          <a:xfrm>
            <a:off x="944878" y="4444647"/>
            <a:ext cx="2407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45FB2D1-7392-4BF3-8E64-7A96B69453E9}"/>
              </a:ext>
            </a:extLst>
          </p:cNvPr>
          <p:cNvSpPr/>
          <p:nvPr/>
        </p:nvSpPr>
        <p:spPr>
          <a:xfrm>
            <a:off x="944877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7E2BF20-1D46-49D6-AF83-5FB7ED08911D}"/>
              </a:ext>
            </a:extLst>
          </p:cNvPr>
          <p:cNvGrpSpPr/>
          <p:nvPr/>
        </p:nvGrpSpPr>
        <p:grpSpPr>
          <a:xfrm>
            <a:off x="1992435" y="2922459"/>
            <a:ext cx="312806" cy="41714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937468C-723C-40B1-B0A8-86AA177C6CD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F89584E-1221-4710-A1ED-1F702165245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C9130222-E95F-41DE-9B8F-1804356F422E}"/>
              </a:ext>
            </a:extLst>
          </p:cNvPr>
          <p:cNvSpPr/>
          <p:nvPr/>
        </p:nvSpPr>
        <p:spPr>
          <a:xfrm>
            <a:off x="6845948" y="2572600"/>
            <a:ext cx="1131551" cy="1131551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98FEB4-0BAF-4597-A038-8B9AAF690A9C}"/>
              </a:ext>
            </a:extLst>
          </p:cNvPr>
          <p:cNvSpPr txBox="1"/>
          <p:nvPr/>
        </p:nvSpPr>
        <p:spPr>
          <a:xfrm>
            <a:off x="6207762" y="4444647"/>
            <a:ext cx="2407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5A2EE18-7176-40F9-A1E9-EC94950F8B35}"/>
              </a:ext>
            </a:extLst>
          </p:cNvPr>
          <p:cNvSpPr/>
          <p:nvPr/>
        </p:nvSpPr>
        <p:spPr>
          <a:xfrm>
            <a:off x="6207761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F1B8784-7BFD-44B2-8064-5C49A5EBECD5}"/>
              </a:ext>
            </a:extLst>
          </p:cNvPr>
          <p:cNvGrpSpPr/>
          <p:nvPr/>
        </p:nvGrpSpPr>
        <p:grpSpPr>
          <a:xfrm>
            <a:off x="7187564" y="2924175"/>
            <a:ext cx="413714" cy="41371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50A8263-F062-4264-92DD-60F585127AE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B3EB70C-5CDD-4BAE-9DEA-C055E1D1E93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282F1A5-FBA6-4CC3-BF0E-D48EB3F57CE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8B43C3C-0FD7-403C-B645-1FC3BA495E6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3DFD005-7C05-442A-9EA7-83CB6C048A9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37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091ACE9-2CA6-4417-815F-4B465C184C76}"/>
              </a:ext>
            </a:extLst>
          </p:cNvPr>
          <p:cNvSpPr/>
          <p:nvPr/>
        </p:nvSpPr>
        <p:spPr>
          <a:xfrm>
            <a:off x="2946400" y="1603829"/>
            <a:ext cx="6299200" cy="3650342"/>
          </a:xfrm>
          <a:prstGeom prst="roundRect">
            <a:avLst>
              <a:gd name="adj" fmla="val 918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400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00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20AF7EF-4797-4EA2-933E-D946C90586E6}"/>
              </a:ext>
            </a:extLst>
          </p:cNvPr>
          <p:cNvSpPr txBox="1"/>
          <p:nvPr/>
        </p:nvSpPr>
        <p:spPr>
          <a:xfrm>
            <a:off x="1043469" y="1504041"/>
            <a:ext cx="4233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8E4B4D-9886-4A85-B855-5346BB2484E4}"/>
              </a:ext>
            </a:extLst>
          </p:cNvPr>
          <p:cNvSpPr txBox="1"/>
          <p:nvPr/>
        </p:nvSpPr>
        <p:spPr>
          <a:xfrm>
            <a:off x="1043468" y="2684894"/>
            <a:ext cx="4233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BC67AF-6F32-4F6F-85E9-84F59B58C0E6}"/>
              </a:ext>
            </a:extLst>
          </p:cNvPr>
          <p:cNvSpPr txBox="1"/>
          <p:nvPr/>
        </p:nvSpPr>
        <p:spPr>
          <a:xfrm>
            <a:off x="6047273" y="2359387"/>
            <a:ext cx="2271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E66F255-CD55-4FC8-B23A-500C888609EB}"/>
              </a:ext>
            </a:extLst>
          </p:cNvPr>
          <p:cNvSpPr/>
          <p:nvPr/>
        </p:nvSpPr>
        <p:spPr>
          <a:xfrm>
            <a:off x="6047272" y="2011486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EECA194-2419-4065-BB0E-2364ABD99B0F}"/>
              </a:ext>
            </a:extLst>
          </p:cNvPr>
          <p:cNvSpPr/>
          <p:nvPr/>
        </p:nvSpPr>
        <p:spPr>
          <a:xfrm>
            <a:off x="6034572" y="1516741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01.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7BFB16-26E6-461F-AF85-70DCB65ED5D4}"/>
              </a:ext>
            </a:extLst>
          </p:cNvPr>
          <p:cNvSpPr txBox="1"/>
          <p:nvPr/>
        </p:nvSpPr>
        <p:spPr>
          <a:xfrm>
            <a:off x="8877051" y="2359387"/>
            <a:ext cx="2271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5BF0901-AD1E-416E-BB60-83A86E36DE0A}"/>
              </a:ext>
            </a:extLst>
          </p:cNvPr>
          <p:cNvSpPr/>
          <p:nvPr/>
        </p:nvSpPr>
        <p:spPr>
          <a:xfrm>
            <a:off x="8877050" y="2011486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569A7F4-A43C-4D60-9622-F37808CD8F94}"/>
              </a:ext>
            </a:extLst>
          </p:cNvPr>
          <p:cNvSpPr/>
          <p:nvPr/>
        </p:nvSpPr>
        <p:spPr>
          <a:xfrm>
            <a:off x="8864350" y="1516741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260A5B-0E52-4720-89D3-49F69C5E61C1}"/>
              </a:ext>
            </a:extLst>
          </p:cNvPr>
          <p:cNvSpPr txBox="1"/>
          <p:nvPr/>
        </p:nvSpPr>
        <p:spPr>
          <a:xfrm>
            <a:off x="6047273" y="4707628"/>
            <a:ext cx="2271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7E493F5-1835-4F47-AA5C-E75879600645}"/>
              </a:ext>
            </a:extLst>
          </p:cNvPr>
          <p:cNvSpPr/>
          <p:nvPr/>
        </p:nvSpPr>
        <p:spPr>
          <a:xfrm>
            <a:off x="6047272" y="4359727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EC064F5-0D92-4C5C-8397-19ED562B2634}"/>
              </a:ext>
            </a:extLst>
          </p:cNvPr>
          <p:cNvSpPr/>
          <p:nvPr/>
        </p:nvSpPr>
        <p:spPr>
          <a:xfrm>
            <a:off x="6034572" y="3864982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03.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BF489-669C-412A-82B1-EEE1FD0C88E0}"/>
              </a:ext>
            </a:extLst>
          </p:cNvPr>
          <p:cNvSpPr txBox="1"/>
          <p:nvPr/>
        </p:nvSpPr>
        <p:spPr>
          <a:xfrm>
            <a:off x="8877051" y="4707628"/>
            <a:ext cx="2271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325B83D-3854-4AEF-9D9B-B239FDF4B05A}"/>
              </a:ext>
            </a:extLst>
          </p:cNvPr>
          <p:cNvSpPr/>
          <p:nvPr/>
        </p:nvSpPr>
        <p:spPr>
          <a:xfrm>
            <a:off x="8877050" y="4359727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033A856-A366-4880-996E-30EF5EB28BE2}"/>
              </a:ext>
            </a:extLst>
          </p:cNvPr>
          <p:cNvSpPr/>
          <p:nvPr/>
        </p:nvSpPr>
        <p:spPr>
          <a:xfrm>
            <a:off x="8864350" y="3864982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063BA8C-73AE-46EC-855F-32DA9E32B722}"/>
              </a:ext>
            </a:extLst>
          </p:cNvPr>
          <p:cNvSpPr txBox="1"/>
          <p:nvPr/>
        </p:nvSpPr>
        <p:spPr>
          <a:xfrm>
            <a:off x="1414241" y="2630120"/>
            <a:ext cx="4415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, </a:t>
            </a:r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A89523-E0A3-4A47-8D19-3A127EAF5D0E}"/>
              </a:ext>
            </a:extLst>
          </p:cNvPr>
          <p:cNvSpPr txBox="1"/>
          <p:nvPr/>
        </p:nvSpPr>
        <p:spPr>
          <a:xfrm>
            <a:off x="1579341" y="3733018"/>
            <a:ext cx="4257487" cy="2062103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46BE8CC-F1B6-4548-9490-DE01D680FFD7}"/>
              </a:ext>
            </a:extLst>
          </p:cNvPr>
          <p:cNvSpPr/>
          <p:nvPr/>
        </p:nvSpPr>
        <p:spPr>
          <a:xfrm>
            <a:off x="1168433" y="1309100"/>
            <a:ext cx="4992914" cy="64918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Introduction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819F8016-3147-4E83-A4C9-E618404E7C67}"/>
              </a:ext>
            </a:extLst>
          </p:cNvPr>
          <p:cNvSpPr/>
          <p:nvPr/>
        </p:nvSpPr>
        <p:spPr>
          <a:xfrm rot="10800000">
            <a:off x="5611724" y="1582807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88D954B-6405-496D-8164-7B5B8015243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86035" y="1834475"/>
            <a:ext cx="3187232" cy="3189052"/>
          </a:xfrm>
        </p:spPr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89CC27C-9E80-4A03-95F8-9B0ACF702805}"/>
              </a:ext>
            </a:extLst>
          </p:cNvPr>
          <p:cNvSpPr txBox="1"/>
          <p:nvPr/>
        </p:nvSpPr>
        <p:spPr>
          <a:xfrm>
            <a:off x="2345869" y="3014296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58A21AF-430C-4CCD-87C1-5B0FE7527A81}"/>
              </a:ext>
            </a:extLst>
          </p:cNvPr>
          <p:cNvSpPr/>
          <p:nvPr/>
        </p:nvSpPr>
        <p:spPr>
          <a:xfrm>
            <a:off x="2345868" y="2612059"/>
            <a:ext cx="336526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E94520-00D5-44DB-A744-AE1C45D29034}"/>
              </a:ext>
            </a:extLst>
          </p:cNvPr>
          <p:cNvSpPr txBox="1"/>
          <p:nvPr/>
        </p:nvSpPr>
        <p:spPr>
          <a:xfrm>
            <a:off x="6655038" y="3014296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86C3EE8-5F6D-4B1F-B255-5D5CEE650FCB}"/>
              </a:ext>
            </a:extLst>
          </p:cNvPr>
          <p:cNvSpPr/>
          <p:nvPr/>
        </p:nvSpPr>
        <p:spPr>
          <a:xfrm>
            <a:off x="6655037" y="2612059"/>
            <a:ext cx="336526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9B369F-9879-40C1-9F74-CDF4893BBB22}"/>
              </a:ext>
            </a:extLst>
          </p:cNvPr>
          <p:cNvSpPr txBox="1"/>
          <p:nvPr/>
        </p:nvSpPr>
        <p:spPr>
          <a:xfrm>
            <a:off x="2345869" y="5360180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F409921-FACB-4568-BB66-08D242E91989}"/>
              </a:ext>
            </a:extLst>
          </p:cNvPr>
          <p:cNvSpPr/>
          <p:nvPr/>
        </p:nvSpPr>
        <p:spPr>
          <a:xfrm>
            <a:off x="2345868" y="4957942"/>
            <a:ext cx="336526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C16C03-1787-425B-862B-796D0E4F66C8}"/>
              </a:ext>
            </a:extLst>
          </p:cNvPr>
          <p:cNvSpPr txBox="1"/>
          <p:nvPr/>
        </p:nvSpPr>
        <p:spPr>
          <a:xfrm>
            <a:off x="6655038" y="5360180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501B650-3F79-44AB-B588-946460D421FA}"/>
              </a:ext>
            </a:extLst>
          </p:cNvPr>
          <p:cNvSpPr/>
          <p:nvPr/>
        </p:nvSpPr>
        <p:spPr>
          <a:xfrm>
            <a:off x="6655037" y="4957942"/>
            <a:ext cx="336526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49EC8F3-6883-4583-B715-D0E2D161A189}"/>
              </a:ext>
            </a:extLst>
          </p:cNvPr>
          <p:cNvGrpSpPr/>
          <p:nvPr/>
        </p:nvGrpSpPr>
        <p:grpSpPr>
          <a:xfrm>
            <a:off x="2458370" y="1942761"/>
            <a:ext cx="477452" cy="477450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BE8E975-116D-46B6-A951-DB3103CC5B3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C2C1585-6D6B-4C3C-9B13-3F690023A21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227A32D-D596-4B59-BD89-25277D7EEA9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3B62A2D-7B6B-4BE8-9928-A34EEB72FE5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FB847D1-5AB1-4F39-A5B2-428F6342F42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3BEE284-06A0-44E3-BA11-CCDFFE671CB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39E97282-785C-49C6-8DB0-C2C0D12589C0}"/>
              </a:ext>
            </a:extLst>
          </p:cNvPr>
          <p:cNvSpPr/>
          <p:nvPr/>
        </p:nvSpPr>
        <p:spPr>
          <a:xfrm>
            <a:off x="2481649" y="4303017"/>
            <a:ext cx="477452" cy="47745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BA15614-9978-4C2F-9D20-12BBC33F874A}"/>
              </a:ext>
            </a:extLst>
          </p:cNvPr>
          <p:cNvGrpSpPr/>
          <p:nvPr/>
        </p:nvGrpSpPr>
        <p:grpSpPr>
          <a:xfrm>
            <a:off x="6806294" y="1961567"/>
            <a:ext cx="477452" cy="477450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00B4D28-1335-4250-A5C6-3C97C55D6F9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9C9C96D-DBDC-459B-B4A1-016C268180C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E75D2D9A-8182-44EC-A844-7739C5562BC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B8DDC6B1-0778-47E3-9B5C-EDE2FC0F6ED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04A5607-E7E2-499B-B03C-9BFD94A2CDDF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74B86CB-E443-42FC-A11E-D7BBE8FB640D}"/>
              </a:ext>
            </a:extLst>
          </p:cNvPr>
          <p:cNvGrpSpPr/>
          <p:nvPr/>
        </p:nvGrpSpPr>
        <p:grpSpPr>
          <a:xfrm>
            <a:off x="6767851" y="4297117"/>
            <a:ext cx="454160" cy="477450"/>
            <a:chOff x="4143556" y="4903660"/>
            <a:chExt cx="371475" cy="390525"/>
          </a:xfrm>
          <a:solidFill>
            <a:schemeClr val="tx1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AF70255-6B19-4810-B343-25F8823EE09D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AACFE68-FFA0-45BA-8849-DE09836654D8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8C4961D-ACE1-4D78-9F1E-994B74F1C718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22D74234-8B5A-4C7B-B53C-F1D68CD39CBC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9A89163-B7B1-4E6E-8D48-F1B15AB71FFD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Place subtitle text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이등변 삼각형 47">
            <a:extLst>
              <a:ext uri="{FF2B5EF4-FFF2-40B4-BE49-F238E27FC236}">
                <a16:creationId xmlns:a16="http://schemas.microsoft.com/office/drawing/2014/main" id="{E2EF44D1-C255-4060-821D-EBD2AFA082BF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2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타원 46">
            <a:extLst>
              <a:ext uri="{FF2B5EF4-FFF2-40B4-BE49-F238E27FC236}">
                <a16:creationId xmlns:a16="http://schemas.microsoft.com/office/drawing/2014/main" id="{267261B5-B251-47C3-B08B-F982CB3F20DC}"/>
              </a:ext>
            </a:extLst>
          </p:cNvPr>
          <p:cNvSpPr/>
          <p:nvPr/>
        </p:nvSpPr>
        <p:spPr>
          <a:xfrm>
            <a:off x="1802918" y="1924864"/>
            <a:ext cx="4310836" cy="4310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FF6CDF90-4328-4DF0-B61C-0206ABA4C854}"/>
              </a:ext>
            </a:extLst>
          </p:cNvPr>
          <p:cNvSpPr/>
          <p:nvPr/>
        </p:nvSpPr>
        <p:spPr>
          <a:xfrm>
            <a:off x="3527245" y="1930581"/>
            <a:ext cx="3270289" cy="8232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C9710865-981C-41A8-9A75-D127C40E40DD}"/>
              </a:ext>
            </a:extLst>
          </p:cNvPr>
          <p:cNvSpPr/>
          <p:nvPr/>
        </p:nvSpPr>
        <p:spPr>
          <a:xfrm>
            <a:off x="2078491" y="2200437"/>
            <a:ext cx="3759689" cy="3759689"/>
          </a:xfrm>
          <a:prstGeom prst="ellipse">
            <a:avLst/>
          </a:prstGeom>
          <a:solidFill>
            <a:srgbClr val="F5D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B968FE6D-ED64-4E4C-878F-FA2DB7DE0997}"/>
              </a:ext>
            </a:extLst>
          </p:cNvPr>
          <p:cNvSpPr/>
          <p:nvPr/>
        </p:nvSpPr>
        <p:spPr>
          <a:xfrm>
            <a:off x="3527245" y="5136837"/>
            <a:ext cx="3270289" cy="823290"/>
          </a:xfrm>
          <a:prstGeom prst="roundRect">
            <a:avLst>
              <a:gd name="adj" fmla="val 50000"/>
            </a:avLst>
          </a:prstGeom>
          <a:solidFill>
            <a:srgbClr val="F5D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6AA74A89-E1D6-42A8-A8FE-C0BE65E88139}"/>
              </a:ext>
            </a:extLst>
          </p:cNvPr>
          <p:cNvSpPr/>
          <p:nvPr/>
        </p:nvSpPr>
        <p:spPr>
          <a:xfrm>
            <a:off x="3527245" y="3668637"/>
            <a:ext cx="4310836" cy="823290"/>
          </a:xfrm>
          <a:prstGeom prst="roundRect">
            <a:avLst>
              <a:gd name="adj" fmla="val 50000"/>
            </a:avLst>
          </a:prstGeom>
          <a:solidFill>
            <a:srgbClr val="EFA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4C86950E-A1E8-45A3-89AC-54E25729079F}"/>
              </a:ext>
            </a:extLst>
          </p:cNvPr>
          <p:cNvSpPr/>
          <p:nvPr/>
        </p:nvSpPr>
        <p:spPr>
          <a:xfrm>
            <a:off x="2631925" y="2753871"/>
            <a:ext cx="2652822" cy="2652822"/>
          </a:xfrm>
          <a:prstGeom prst="ellipse">
            <a:avLst/>
          </a:prstGeom>
          <a:solidFill>
            <a:srgbClr val="EFA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820967D-89B2-40F4-916E-2B8C041E0B88}"/>
              </a:ext>
            </a:extLst>
          </p:cNvPr>
          <p:cNvSpPr/>
          <p:nvPr/>
        </p:nvSpPr>
        <p:spPr>
          <a:xfrm>
            <a:off x="7009074" y="1865242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9611168-B43C-43C4-8201-82E247425BD9}"/>
              </a:ext>
            </a:extLst>
          </p:cNvPr>
          <p:cNvSpPr/>
          <p:nvPr/>
        </p:nvSpPr>
        <p:spPr>
          <a:xfrm>
            <a:off x="7009075" y="2273146"/>
            <a:ext cx="32702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B82F5E9-4D7D-4087-9AA9-F4239E70D5FA}"/>
              </a:ext>
            </a:extLst>
          </p:cNvPr>
          <p:cNvSpPr/>
          <p:nvPr/>
        </p:nvSpPr>
        <p:spPr>
          <a:xfrm>
            <a:off x="8097637" y="3603298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18A8820-4A4A-48B5-BEFF-BA29049D3AD3}"/>
              </a:ext>
            </a:extLst>
          </p:cNvPr>
          <p:cNvSpPr/>
          <p:nvPr/>
        </p:nvSpPr>
        <p:spPr>
          <a:xfrm>
            <a:off x="8097638" y="4011202"/>
            <a:ext cx="32702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2CCA9F6-EDEB-4950-A232-8B617F0CD708}"/>
              </a:ext>
            </a:extLst>
          </p:cNvPr>
          <p:cNvSpPr/>
          <p:nvPr/>
        </p:nvSpPr>
        <p:spPr>
          <a:xfrm>
            <a:off x="7009074" y="5071498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811775B-7E0D-4BFA-91CB-464F0B6D8B56}"/>
              </a:ext>
            </a:extLst>
          </p:cNvPr>
          <p:cNvSpPr/>
          <p:nvPr/>
        </p:nvSpPr>
        <p:spPr>
          <a:xfrm>
            <a:off x="7009075" y="5479402"/>
            <a:ext cx="32702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38C54BB-E1BD-4AA5-9BEA-3CAA7FA81B51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Insert Your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CE274E48-B8EA-4943-B835-F1DA63DA18A2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3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28BABB1-FD22-4DA8-9099-171FE5C5B4E8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BB278D45-0471-457B-9341-90D3AE9F9497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F90EEB0-4BE6-45CE-B3EA-1441F25F9B17}"/>
              </a:ext>
            </a:extLst>
          </p:cNvPr>
          <p:cNvSpPr/>
          <p:nvPr/>
        </p:nvSpPr>
        <p:spPr>
          <a:xfrm>
            <a:off x="1995562" y="2585224"/>
            <a:ext cx="1025403" cy="102540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CD3F1-6DE5-4467-B8F2-71D1E2A21B74}"/>
              </a:ext>
            </a:extLst>
          </p:cNvPr>
          <p:cNvSpPr txBox="1"/>
          <p:nvPr/>
        </p:nvSpPr>
        <p:spPr>
          <a:xfrm>
            <a:off x="1995563" y="45444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CBFF726-1701-4E9A-A38B-77F56BF43F5A}"/>
              </a:ext>
            </a:extLst>
          </p:cNvPr>
          <p:cNvSpPr/>
          <p:nvPr/>
        </p:nvSpPr>
        <p:spPr>
          <a:xfrm>
            <a:off x="1995562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42751C7E-A8C5-4738-813C-90DF234CBCAF}"/>
              </a:ext>
            </a:extLst>
          </p:cNvPr>
          <p:cNvSpPr/>
          <p:nvPr/>
        </p:nvSpPr>
        <p:spPr>
          <a:xfrm>
            <a:off x="6729365" y="2585224"/>
            <a:ext cx="1025403" cy="1025403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79400" sx="101000" sy="101000" algn="ctr" rotWithShape="0">
              <a:schemeClr val="bg1">
                <a:alpha val="7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ADECA4-8F07-47B1-9AAA-1CF90BFEBF8B}"/>
              </a:ext>
            </a:extLst>
          </p:cNvPr>
          <p:cNvSpPr txBox="1"/>
          <p:nvPr/>
        </p:nvSpPr>
        <p:spPr>
          <a:xfrm>
            <a:off x="6729366" y="45444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DA03925-178C-4913-9146-FB47355BF349}"/>
              </a:ext>
            </a:extLst>
          </p:cNvPr>
          <p:cNvSpPr/>
          <p:nvPr/>
        </p:nvSpPr>
        <p:spPr>
          <a:xfrm>
            <a:off x="6729365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4334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Medium">
      <a:majorFont>
        <a:latin typeface="Montserrat Black"/>
        <a:ea typeface="Arial Unicode MS"/>
        <a:cs typeface=""/>
      </a:majorFont>
      <a:minorFont>
        <a:latin typeface="Montserrat Medium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>
          <a:outerShdw blurRad="279400" sx="101000" sy="101000" algn="ctr" rotWithShape="0">
            <a:schemeClr val="bg1">
              <a:alpha val="73000"/>
            </a:schemeClr>
          </a:outerShdw>
        </a:effectLst>
      </a:spPr>
      <a:bodyPr lIns="36000" tIns="36000" rIns="36000" bIns="36000" rtlCol="0" anchor="ctr"/>
      <a:lstStyle>
        <a:defPPr algn="ctr">
          <a:defRPr sz="20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3951</TotalTime>
  <Words>1423</Words>
  <Application>Microsoft Office PowerPoint</Application>
  <PresentationFormat>와이드스크린</PresentationFormat>
  <Paragraphs>230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Black</vt:lpstr>
      <vt:lpstr>Arial Unicode MS</vt:lpstr>
      <vt:lpstr>Arial</vt:lpstr>
      <vt:lpstr>Wingdings</vt:lpstr>
      <vt:lpstr>맑은 고딕</vt:lpstr>
      <vt:lpstr>Montserrat Medium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309</cp:revision>
  <dcterms:created xsi:type="dcterms:W3CDTF">2019-04-06T05:20:47Z</dcterms:created>
  <dcterms:modified xsi:type="dcterms:W3CDTF">2023-02-07T22:50:58Z</dcterms:modified>
</cp:coreProperties>
</file>