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77" r:id="rId2"/>
    <p:sldId id="312" r:id="rId3"/>
    <p:sldId id="335" r:id="rId4"/>
    <p:sldId id="313" r:id="rId5"/>
    <p:sldId id="352" r:id="rId6"/>
    <p:sldId id="336" r:id="rId7"/>
    <p:sldId id="339" r:id="rId8"/>
    <p:sldId id="349" r:id="rId9"/>
    <p:sldId id="338" r:id="rId10"/>
    <p:sldId id="337" r:id="rId11"/>
    <p:sldId id="343" r:id="rId12"/>
    <p:sldId id="353" r:id="rId13"/>
    <p:sldId id="354" r:id="rId14"/>
    <p:sldId id="350" r:id="rId15"/>
    <p:sldId id="351" r:id="rId16"/>
    <p:sldId id="344" r:id="rId17"/>
    <p:sldId id="346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488" r:id="rId27"/>
    <p:sldId id="295" r:id="rId28"/>
    <p:sldId id="348" r:id="rId29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Overpass Light" panose="00000400000000000000" pitchFamily="2" charset="0"/>
      <p:regular r:id="rId32"/>
      <p:italic r:id="rId33"/>
    </p:embeddedFont>
    <p:embeddedFont>
      <p:font typeface="Poppins Light" panose="00000400000000000000" pitchFamily="2" charset="0"/>
      <p:regular r:id="rId34"/>
      <p:italic r:id="rId35"/>
    </p:embeddedFont>
    <p:embeddedFont>
      <p:font typeface="Scope One" panose="02060403030504020204" pitchFamily="18" charset="0"/>
      <p:regular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5E0"/>
    <a:srgbClr val="4B4847"/>
    <a:srgbClr val="1F1F1E"/>
    <a:srgbClr val="353332"/>
    <a:srgbClr val="0A0A0A"/>
    <a:srgbClr val="5747FE"/>
    <a:srgbClr val="CDC8FF"/>
    <a:srgbClr val="897FFF"/>
    <a:srgbClr val="695CFE"/>
    <a:srgbClr val="564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66" autoAdjust="0"/>
    <p:restoredTop sz="94660"/>
  </p:normalViewPr>
  <p:slideViewPr>
    <p:cSldViewPr snapToGrid="0">
      <p:cViewPr>
        <p:scale>
          <a:sx n="66" d="100"/>
          <a:sy n="66" d="100"/>
        </p:scale>
        <p:origin x="924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2022-08-18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A97A771-DDAA-4E9B-9B1A-D1526EDD38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433" y="3429000"/>
            <a:ext cx="11523134" cy="3080484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797F8BD-36DB-4F3E-AB9F-FE9C30F610D1}"/>
              </a:ext>
            </a:extLst>
          </p:cNvPr>
          <p:cNvSpPr/>
          <p:nvPr userDrawn="1"/>
        </p:nvSpPr>
        <p:spPr>
          <a:xfrm rot="5400000">
            <a:off x="4555755" y="-3872811"/>
            <a:ext cx="3080485" cy="115231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558252C-E3DC-49F5-AE95-5C222F97B58B}"/>
              </a:ext>
            </a:extLst>
          </p:cNvPr>
          <p:cNvSpPr/>
          <p:nvPr userDrawn="1"/>
        </p:nvSpPr>
        <p:spPr>
          <a:xfrm rot="5400000" flipH="1" flipV="1">
            <a:off x="2255921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133C7BB-ABE0-432C-AF0D-67A2BD56776E}"/>
              </a:ext>
            </a:extLst>
          </p:cNvPr>
          <p:cNvSpPr/>
          <p:nvPr userDrawn="1"/>
        </p:nvSpPr>
        <p:spPr>
          <a:xfrm rot="16200000" flipV="1">
            <a:off x="6507078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55804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3770DB7-C2EC-4E71-B246-7893F8CB6E41}"/>
              </a:ext>
            </a:extLst>
          </p:cNvPr>
          <p:cNvSpPr/>
          <p:nvPr userDrawn="1"/>
        </p:nvSpPr>
        <p:spPr>
          <a:xfrm flipH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95B853F-9A1B-4FAE-B7AB-64A4281B22D9}"/>
              </a:ext>
            </a:extLst>
          </p:cNvPr>
          <p:cNvSpPr/>
          <p:nvPr userDrawn="1"/>
        </p:nvSpPr>
        <p:spPr>
          <a:xfrm flipH="1" flipV="1"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57721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51593E5-EC5E-4D1C-ACF7-A3564B4E47DA}"/>
              </a:ext>
            </a:extLst>
          </p:cNvPr>
          <p:cNvSpPr/>
          <p:nvPr userDrawn="1"/>
        </p:nvSpPr>
        <p:spPr>
          <a:xfrm flipV="1">
            <a:off x="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6798756-6BC4-4FE6-8982-D6B3CC128173}"/>
              </a:ext>
            </a:extLst>
          </p:cNvPr>
          <p:cNvSpPr/>
          <p:nvPr userDrawn="1"/>
        </p:nvSpPr>
        <p:spPr>
          <a:xfrm>
            <a:off x="406400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E3C9F67-AF72-4AB2-95A0-5E048BE59B2C}"/>
              </a:ext>
            </a:extLst>
          </p:cNvPr>
          <p:cNvSpPr/>
          <p:nvPr userDrawn="1"/>
        </p:nvSpPr>
        <p:spPr>
          <a:xfrm flipV="1">
            <a:off x="8128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8282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6FBACCF-05A1-4811-9C31-BD83A1163107}"/>
              </a:ext>
            </a:extLst>
          </p:cNvPr>
          <p:cNvSpPr/>
          <p:nvPr userDrawn="1"/>
        </p:nvSpPr>
        <p:spPr>
          <a:xfrm rot="16200000" flipH="1">
            <a:off x="7083138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D3882F4-5FE9-4491-BD2F-CB366A2D8743}"/>
              </a:ext>
            </a:extLst>
          </p:cNvPr>
          <p:cNvSpPr/>
          <p:nvPr userDrawn="1"/>
        </p:nvSpPr>
        <p:spPr>
          <a:xfrm rot="5400000">
            <a:off x="2016744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135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547CCD0-0DC4-4000-8BB2-E7208F4CEE26}"/>
              </a:ext>
            </a:extLst>
          </p:cNvPr>
          <p:cNvSpPr/>
          <p:nvPr userDrawn="1"/>
        </p:nvSpPr>
        <p:spPr>
          <a:xfrm rot="5400000">
            <a:off x="2016745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7C18966-47ED-4F3D-B98F-313B467C2EE5}"/>
              </a:ext>
            </a:extLst>
          </p:cNvPr>
          <p:cNvSpPr/>
          <p:nvPr userDrawn="1"/>
        </p:nvSpPr>
        <p:spPr>
          <a:xfrm rot="16200000" flipH="1">
            <a:off x="2016749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79999A7-C431-46AA-835F-A32DE57FD6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8344" y="1710267"/>
            <a:ext cx="5645258" cy="34374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507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96607C6-C9B2-4F45-B2D9-EF4A15627AC4}"/>
              </a:ext>
            </a:extLst>
          </p:cNvPr>
          <p:cNvSpPr/>
          <p:nvPr userDrawn="1"/>
        </p:nvSpPr>
        <p:spPr>
          <a:xfrm flipV="1"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5AEF62D-DC2C-494E-8A8A-748E5FC89329}"/>
              </a:ext>
            </a:extLst>
          </p:cNvPr>
          <p:cNvSpPr/>
          <p:nvPr userDrawn="1"/>
        </p:nvSpPr>
        <p:spPr>
          <a:xfrm>
            <a:off x="4064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3083183B-D841-417A-8BF3-87809C0B90C2}"/>
              </a:ext>
            </a:extLst>
          </p:cNvPr>
          <p:cNvSpPr/>
          <p:nvPr userDrawn="1"/>
        </p:nvSpPr>
        <p:spPr>
          <a:xfrm flipV="1">
            <a:off x="8128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6CF027C-9786-4692-9C4E-EBE1CEEC27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637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84204F7B-D95C-4061-B0E3-5823A0BCA2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749" y="1502278"/>
            <a:ext cx="2873828" cy="38533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13918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845881C-246C-4211-ABA4-8BDD5942DC8C}"/>
              </a:ext>
            </a:extLst>
          </p:cNvPr>
          <p:cNvSpPr/>
          <p:nvPr userDrawn="1"/>
        </p:nvSpPr>
        <p:spPr>
          <a:xfrm flipH="1">
            <a:off x="9144000" y="-1"/>
            <a:ext cx="3048000" cy="685800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DA54D3C-8DC9-4A19-A0F7-6B474ED66505}"/>
              </a:ext>
            </a:extLst>
          </p:cNvPr>
          <p:cNvSpPr/>
          <p:nvPr userDrawn="1"/>
        </p:nvSpPr>
        <p:spPr>
          <a:xfrm flipH="1" flipV="1">
            <a:off x="6096000" y="-1"/>
            <a:ext cx="3048000" cy="685800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68A7F9-D09C-451B-B9C2-A51B9C5731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7FA2161-279E-471E-B5CD-21A7089CB9F0}"/>
              </a:ext>
            </a:extLst>
          </p:cNvPr>
          <p:cNvSpPr/>
          <p:nvPr userDrawn="1"/>
        </p:nvSpPr>
        <p:spPr>
          <a:xfrm>
            <a:off x="6636600" y="540000"/>
            <a:ext cx="5014800" cy="5778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B3A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24344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0B5C5B4-8F16-4953-AA1E-28E2DB2666BF}"/>
              </a:ext>
            </a:extLst>
          </p:cNvPr>
          <p:cNvSpPr/>
          <p:nvPr userDrawn="1"/>
        </p:nvSpPr>
        <p:spPr>
          <a:xfrm flipH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00094ED-2030-43F2-A9C0-E125BF7AF2B2}"/>
              </a:ext>
            </a:extLst>
          </p:cNvPr>
          <p:cNvSpPr/>
          <p:nvPr userDrawn="1"/>
        </p:nvSpPr>
        <p:spPr>
          <a:xfrm flipH="1" flipV="1"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40A92BC-224B-4A5C-A3FF-72A0A10C75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5345" y="992778"/>
            <a:ext cx="3633878" cy="48724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38442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7640105-0505-47D9-B796-5AF74A893320}"/>
              </a:ext>
            </a:extLst>
          </p:cNvPr>
          <p:cNvSpPr/>
          <p:nvPr userDrawn="1"/>
        </p:nvSpPr>
        <p:spPr>
          <a:xfrm rot="5400000" flipH="1" flipV="1">
            <a:off x="2255921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A45751C-9D1D-4126-A88A-3F38481E5D2E}"/>
              </a:ext>
            </a:extLst>
          </p:cNvPr>
          <p:cNvSpPr/>
          <p:nvPr userDrawn="1"/>
        </p:nvSpPr>
        <p:spPr>
          <a:xfrm rot="16200000" flipV="1">
            <a:off x="6507078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9EA9A91-0641-41DD-AC70-9CE3464A21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5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5B243D2-E9E8-4612-992B-236E7F18AB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46685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76A6314A-4D4D-44C7-945C-00C39FE5CA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14799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5920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2FD36E6-2F35-476A-A173-D58BED732BCC}"/>
              </a:ext>
            </a:extLst>
          </p:cNvPr>
          <p:cNvSpPr/>
          <p:nvPr userDrawn="1"/>
        </p:nvSpPr>
        <p:spPr>
          <a:xfrm rot="16200000" flipV="1">
            <a:off x="6041551" y="-2229636"/>
            <a:ext cx="1123562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C1A9C82-1B83-4117-85B1-2027BFF955AD}"/>
              </a:ext>
            </a:extLst>
          </p:cNvPr>
          <p:cNvSpPr/>
          <p:nvPr userDrawn="1"/>
        </p:nvSpPr>
        <p:spPr>
          <a:xfrm rot="5400000" flipH="1" flipV="1">
            <a:off x="5026888" y="-3353198"/>
            <a:ext cx="1123562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8A155BB-CD3B-4CC3-B61E-681CB27E5980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203158" y="1673692"/>
            <a:ext cx="4442160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69174EBA-D8EB-43B0-AB6C-0AFB91419F4C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546684" y="1673692"/>
            <a:ext cx="4442160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4D68CFA-617C-4D11-B88A-F149A02BC01A}"/>
              </a:ext>
            </a:extLst>
          </p:cNvPr>
          <p:cNvSpPr/>
          <p:nvPr userDrawn="1"/>
        </p:nvSpPr>
        <p:spPr>
          <a:xfrm rot="5400000" flipH="1" flipV="1">
            <a:off x="4120076" y="-199263"/>
            <a:ext cx="29371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341FC19-2476-4C32-AF6C-4CFB011B2955}"/>
              </a:ext>
            </a:extLst>
          </p:cNvPr>
          <p:cNvSpPr/>
          <p:nvPr userDrawn="1"/>
        </p:nvSpPr>
        <p:spPr>
          <a:xfrm rot="16200000" flipV="1">
            <a:off x="5766487" y="-4751824"/>
            <a:ext cx="1673688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20884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F269CDA-1FC3-4985-84E2-F1DA5EFB5791}"/>
              </a:ext>
            </a:extLst>
          </p:cNvPr>
          <p:cNvSpPr/>
          <p:nvPr userDrawn="1"/>
        </p:nvSpPr>
        <p:spPr>
          <a:xfrm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1F562D2-0AD3-4C5D-8165-9349A636BFD5}"/>
              </a:ext>
            </a:extLst>
          </p:cNvPr>
          <p:cNvSpPr/>
          <p:nvPr userDrawn="1"/>
        </p:nvSpPr>
        <p:spPr>
          <a:xfrm flipV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2161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7F42514-DC9A-4C9B-86AA-E91EA6E962FD}"/>
              </a:ext>
            </a:extLst>
          </p:cNvPr>
          <p:cNvSpPr/>
          <p:nvPr userDrawn="1"/>
        </p:nvSpPr>
        <p:spPr>
          <a:xfrm flipH="1">
            <a:off x="8794282" y="0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797EE1D-F093-477D-94C6-DE759A3A76B1}"/>
              </a:ext>
            </a:extLst>
          </p:cNvPr>
          <p:cNvSpPr/>
          <p:nvPr userDrawn="1"/>
        </p:nvSpPr>
        <p:spPr>
          <a:xfrm flipH="1" flipV="1">
            <a:off x="0" y="0"/>
            <a:ext cx="3397718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9BED69C-5FE8-48BB-9F17-D7DCBBBB7D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9709" y="737211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0476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9C8FEFA-460D-4649-AD35-06225E7F0D69}"/>
              </a:ext>
            </a:extLst>
          </p:cNvPr>
          <p:cNvSpPr/>
          <p:nvPr userDrawn="1"/>
        </p:nvSpPr>
        <p:spPr>
          <a:xfrm rot="5400000">
            <a:off x="6537959" y="-2216217"/>
            <a:ext cx="3437824" cy="787025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2579084-58C2-45F9-AD01-740C2A58AE41}"/>
              </a:ext>
            </a:extLst>
          </p:cNvPr>
          <p:cNvSpPr/>
          <p:nvPr userDrawn="1"/>
        </p:nvSpPr>
        <p:spPr>
          <a:xfrm rot="16200000" flipH="1">
            <a:off x="6537960" y="1213585"/>
            <a:ext cx="3437824" cy="787025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38F14BF-8D04-4258-A8E3-819C6C6AC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C177A926-DDF9-4749-ABD1-738BF8D1C41F}"/>
              </a:ext>
            </a:extLst>
          </p:cNvPr>
          <p:cNvCxnSpPr/>
          <p:nvPr userDrawn="1"/>
        </p:nvCxnSpPr>
        <p:spPr>
          <a:xfrm>
            <a:off x="6636600" y="540000"/>
            <a:ext cx="501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D15C77-2CEF-463D-9C14-76552B0E74CC}"/>
              </a:ext>
            </a:extLst>
          </p:cNvPr>
          <p:cNvCxnSpPr/>
          <p:nvPr userDrawn="1"/>
        </p:nvCxnSpPr>
        <p:spPr>
          <a:xfrm>
            <a:off x="6636600" y="6318000"/>
            <a:ext cx="501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8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7395F88-5181-4BFF-851F-6B87ACDB4B4B}"/>
              </a:ext>
            </a:extLst>
          </p:cNvPr>
          <p:cNvSpPr/>
          <p:nvPr userDrawn="1"/>
        </p:nvSpPr>
        <p:spPr>
          <a:xfrm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0A62269-7A1D-493D-ABAF-6EB0C2F3F93F}"/>
              </a:ext>
            </a:extLst>
          </p:cNvPr>
          <p:cNvSpPr/>
          <p:nvPr userDrawn="1"/>
        </p:nvSpPr>
        <p:spPr>
          <a:xfrm flipV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2B7163DE-0F5A-4828-A34B-1DCA6FD53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8210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8D01248-EF34-4BF7-A576-04927CAA2ED4}"/>
              </a:ext>
            </a:extLst>
          </p:cNvPr>
          <p:cNvSpPr/>
          <p:nvPr userDrawn="1"/>
        </p:nvSpPr>
        <p:spPr>
          <a:xfrm rot="5400000">
            <a:off x="4219474" y="-3528860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A26895B-4E4B-478F-B6F6-60B40BA26A78}"/>
              </a:ext>
            </a:extLst>
          </p:cNvPr>
          <p:cNvSpPr/>
          <p:nvPr userDrawn="1"/>
        </p:nvSpPr>
        <p:spPr>
          <a:xfrm rot="16200000" flipH="1">
            <a:off x="5234140" y="-790475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4D345E4C-4F00-4EA9-864D-987E92F2D7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46167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AB74AD0-E902-4A9D-894B-B38BF4460278}"/>
              </a:ext>
            </a:extLst>
          </p:cNvPr>
          <p:cNvSpPr/>
          <p:nvPr userDrawn="1"/>
        </p:nvSpPr>
        <p:spPr>
          <a:xfrm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A95773A-C3DB-4ECB-ADD4-145797337FC1}"/>
              </a:ext>
            </a:extLst>
          </p:cNvPr>
          <p:cNvSpPr/>
          <p:nvPr userDrawn="1"/>
        </p:nvSpPr>
        <p:spPr>
          <a:xfrm flipV="1">
            <a:off x="4064000" y="0"/>
            <a:ext cx="4064000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7DB7460-8F80-4359-8BB1-68A65D4C13AD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DB425175-F121-4197-8A1F-35DE0FAE7A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03589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F79571C-EB03-47D6-B3DF-E6BA84529E3B}"/>
              </a:ext>
            </a:extLst>
          </p:cNvPr>
          <p:cNvSpPr/>
          <p:nvPr userDrawn="1"/>
        </p:nvSpPr>
        <p:spPr>
          <a:xfrm rot="5400000">
            <a:off x="4219474" y="-3528860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7FEAEC8-29D0-4B52-BF36-8BB44E09158C}"/>
              </a:ext>
            </a:extLst>
          </p:cNvPr>
          <p:cNvSpPr/>
          <p:nvPr userDrawn="1"/>
        </p:nvSpPr>
        <p:spPr>
          <a:xfrm rot="16200000" flipH="1">
            <a:off x="5234140" y="-790475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9472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E0D435D-6908-4DDA-907E-AF77555C25AF}"/>
              </a:ext>
            </a:extLst>
          </p:cNvPr>
          <p:cNvSpPr/>
          <p:nvPr userDrawn="1"/>
        </p:nvSpPr>
        <p:spPr>
          <a:xfrm rot="16200000" flipH="1">
            <a:off x="2255921" y="-2255921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61FFCD1-4DC9-4F45-8B04-8384881D468F}"/>
              </a:ext>
            </a:extLst>
          </p:cNvPr>
          <p:cNvSpPr/>
          <p:nvPr userDrawn="1"/>
        </p:nvSpPr>
        <p:spPr>
          <a:xfrm rot="5400000">
            <a:off x="6507078" y="1173079"/>
            <a:ext cx="3429000" cy="794084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7225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04A8890-48F8-4CA4-8964-5B421CDAFB85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69FB757-E597-411B-B0A0-A9BA9EAC0EF7}"/>
              </a:ext>
            </a:extLst>
          </p:cNvPr>
          <p:cNvSpPr/>
          <p:nvPr userDrawn="1"/>
        </p:nvSpPr>
        <p:spPr>
          <a:xfrm flipV="1">
            <a:off x="6096000" y="-1"/>
            <a:ext cx="6096000" cy="6858001"/>
          </a:xfrm>
          <a:custGeom>
            <a:avLst/>
            <a:gdLst>
              <a:gd name="connsiteX0" fmla="*/ 3048000 w 6096000"/>
              <a:gd name="connsiteY0" fmla="*/ 0 h 6858001"/>
              <a:gd name="connsiteX1" fmla="*/ 6096000 w 6096000"/>
              <a:gd name="connsiteY1" fmla="*/ 304800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4" fmla="*/ 0 w 6096000"/>
              <a:gd name="connsiteY4" fmla="*/ 3048000 h 6858001"/>
              <a:gd name="connsiteX5" fmla="*/ 3048000 w 6096000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1">
                <a:moveTo>
                  <a:pt x="3048000" y="0"/>
                </a:moveTo>
                <a:cubicBezTo>
                  <a:pt x="4731364" y="0"/>
                  <a:pt x="6096000" y="1364636"/>
                  <a:pt x="6096000" y="3048000"/>
                </a:cubicBezTo>
                <a:lnTo>
                  <a:pt x="6096000" y="6858001"/>
                </a:lnTo>
                <a:lnTo>
                  <a:pt x="0" y="6858001"/>
                </a:lnTo>
                <a:lnTo>
                  <a:pt x="0" y="3048000"/>
                </a:lnTo>
                <a:cubicBezTo>
                  <a:pt x="0" y="1364636"/>
                  <a:pt x="1364636" y="0"/>
                  <a:pt x="3048000" y="0"/>
                </a:cubicBezTo>
                <a:close/>
              </a:path>
            </a:pathLst>
          </a:cu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30099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38EFE57-A054-441E-B052-2F05BE3EDD0D}"/>
              </a:ext>
            </a:extLst>
          </p:cNvPr>
          <p:cNvSpPr/>
          <p:nvPr userDrawn="1"/>
        </p:nvSpPr>
        <p:spPr>
          <a:xfrm>
            <a:off x="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C944F5A-44B0-41E9-89D7-C21F2C4D7722}"/>
              </a:ext>
            </a:extLst>
          </p:cNvPr>
          <p:cNvSpPr/>
          <p:nvPr userDrawn="1"/>
        </p:nvSpPr>
        <p:spPr>
          <a:xfrm flipV="1">
            <a:off x="4064000" y="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29B31E2-DD2C-4C21-A355-CF986C739A60}"/>
              </a:ext>
            </a:extLst>
          </p:cNvPr>
          <p:cNvSpPr/>
          <p:nvPr userDrawn="1"/>
        </p:nvSpPr>
        <p:spPr>
          <a:xfrm>
            <a:off x="8128000" y="690880"/>
            <a:ext cx="4064000" cy="61671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4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67423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5F708DF-5437-4A58-B4A6-3479D39847C4}"/>
              </a:ext>
            </a:extLst>
          </p:cNvPr>
          <p:cNvSpPr/>
          <p:nvPr userDrawn="1"/>
        </p:nvSpPr>
        <p:spPr>
          <a:xfrm rot="5400000">
            <a:off x="2016745" y="-1671440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2B0E449-B95B-43FE-A3E1-383A87237239}"/>
              </a:ext>
            </a:extLst>
          </p:cNvPr>
          <p:cNvSpPr/>
          <p:nvPr userDrawn="1"/>
        </p:nvSpPr>
        <p:spPr>
          <a:xfrm rot="16200000" flipH="1">
            <a:off x="7083139" y="1413456"/>
            <a:ext cx="3092112" cy="7125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50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003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CA3733A-315A-406F-859A-FE0ACFAF7BC7}"/>
              </a:ext>
            </a:extLst>
          </p:cNvPr>
          <p:cNvSpPr/>
          <p:nvPr userDrawn="1"/>
        </p:nvSpPr>
        <p:spPr>
          <a:xfrm flipH="1">
            <a:off x="8447775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7A39BF5-0FEF-4997-8F87-8B777AFC7E67}"/>
              </a:ext>
            </a:extLst>
          </p:cNvPr>
          <p:cNvSpPr/>
          <p:nvPr userDrawn="1"/>
        </p:nvSpPr>
        <p:spPr>
          <a:xfrm flipH="1" flipV="1">
            <a:off x="346509" y="322447"/>
            <a:ext cx="3397718" cy="621310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/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60287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7D369C1-A175-4C11-B258-56A575A4384D}"/>
              </a:ext>
            </a:extLst>
          </p:cNvPr>
          <p:cNvSpPr/>
          <p:nvPr userDrawn="1"/>
        </p:nvSpPr>
        <p:spPr>
          <a:xfrm rot="16200000" flipV="1">
            <a:off x="4219474" y="-790475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D935A70-BBA2-435B-8F75-C4E8B3368E8E}"/>
              </a:ext>
            </a:extLst>
          </p:cNvPr>
          <p:cNvSpPr/>
          <p:nvPr userDrawn="1"/>
        </p:nvSpPr>
        <p:spPr>
          <a:xfrm rot="5400000" flipH="1" flipV="1">
            <a:off x="5234140" y="-3528860"/>
            <a:ext cx="2738385" cy="111773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F1F1E">
                  <a:alpha val="87000"/>
                </a:srgbClr>
              </a:gs>
              <a:gs pos="100000">
                <a:srgbClr val="353332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5747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6499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83D3DC64-D314-4660-8883-26F18CA9CD6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676" r:id="rId25"/>
    <p:sldLayoutId id="2147483664" r:id="rId2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6.svg"/><Relationship Id="rId21" Type="http://schemas.openxmlformats.org/officeDocument/2006/relationships/image" Target="../media/image30.svg"/><Relationship Id="rId42" Type="http://schemas.openxmlformats.org/officeDocument/2006/relationships/image" Target="../media/image51.png"/><Relationship Id="rId47" Type="http://schemas.openxmlformats.org/officeDocument/2006/relationships/image" Target="../media/image56.svg"/><Relationship Id="rId63" Type="http://schemas.openxmlformats.org/officeDocument/2006/relationships/image" Target="../media/image72.svg"/><Relationship Id="rId68" Type="http://schemas.openxmlformats.org/officeDocument/2006/relationships/image" Target="../media/image77.png"/><Relationship Id="rId84" Type="http://schemas.openxmlformats.org/officeDocument/2006/relationships/image" Target="../media/image93.png"/><Relationship Id="rId89" Type="http://schemas.openxmlformats.org/officeDocument/2006/relationships/image" Target="../media/image98.svg"/><Relationship Id="rId112" Type="http://schemas.openxmlformats.org/officeDocument/2006/relationships/image" Target="../media/image121.png"/><Relationship Id="rId133" Type="http://schemas.openxmlformats.org/officeDocument/2006/relationships/image" Target="../media/image142.svg"/><Relationship Id="rId138" Type="http://schemas.openxmlformats.org/officeDocument/2006/relationships/image" Target="../media/image147.png"/><Relationship Id="rId154" Type="http://schemas.openxmlformats.org/officeDocument/2006/relationships/image" Target="../media/image163.png"/><Relationship Id="rId159" Type="http://schemas.openxmlformats.org/officeDocument/2006/relationships/image" Target="../media/image168.svg"/><Relationship Id="rId175" Type="http://schemas.openxmlformats.org/officeDocument/2006/relationships/image" Target="../media/image184.svg"/><Relationship Id="rId170" Type="http://schemas.openxmlformats.org/officeDocument/2006/relationships/image" Target="../media/image179.png"/><Relationship Id="rId191" Type="http://schemas.openxmlformats.org/officeDocument/2006/relationships/image" Target="../media/image200.svg"/><Relationship Id="rId16" Type="http://schemas.openxmlformats.org/officeDocument/2006/relationships/image" Target="../media/image25.png"/><Relationship Id="rId107" Type="http://schemas.openxmlformats.org/officeDocument/2006/relationships/image" Target="../media/image116.svg"/><Relationship Id="rId11" Type="http://schemas.openxmlformats.org/officeDocument/2006/relationships/image" Target="../media/image20.svg"/><Relationship Id="rId32" Type="http://schemas.openxmlformats.org/officeDocument/2006/relationships/image" Target="../media/image41.png"/><Relationship Id="rId37" Type="http://schemas.openxmlformats.org/officeDocument/2006/relationships/image" Target="../media/image46.svg"/><Relationship Id="rId53" Type="http://schemas.openxmlformats.org/officeDocument/2006/relationships/image" Target="../media/image62.svg"/><Relationship Id="rId58" Type="http://schemas.openxmlformats.org/officeDocument/2006/relationships/image" Target="../media/image67.png"/><Relationship Id="rId74" Type="http://schemas.openxmlformats.org/officeDocument/2006/relationships/image" Target="../media/image83.png"/><Relationship Id="rId79" Type="http://schemas.openxmlformats.org/officeDocument/2006/relationships/image" Target="../media/image88.svg"/><Relationship Id="rId102" Type="http://schemas.openxmlformats.org/officeDocument/2006/relationships/image" Target="../media/image111.png"/><Relationship Id="rId123" Type="http://schemas.openxmlformats.org/officeDocument/2006/relationships/image" Target="../media/image132.svg"/><Relationship Id="rId128" Type="http://schemas.openxmlformats.org/officeDocument/2006/relationships/image" Target="../media/image137.png"/><Relationship Id="rId144" Type="http://schemas.openxmlformats.org/officeDocument/2006/relationships/image" Target="../media/image153.png"/><Relationship Id="rId149" Type="http://schemas.openxmlformats.org/officeDocument/2006/relationships/image" Target="../media/image158.svg"/><Relationship Id="rId5" Type="http://schemas.openxmlformats.org/officeDocument/2006/relationships/image" Target="../media/image14.svg"/><Relationship Id="rId90" Type="http://schemas.openxmlformats.org/officeDocument/2006/relationships/image" Target="../media/image99.png"/><Relationship Id="rId95" Type="http://schemas.openxmlformats.org/officeDocument/2006/relationships/image" Target="../media/image104.svg"/><Relationship Id="rId160" Type="http://schemas.openxmlformats.org/officeDocument/2006/relationships/image" Target="../media/image169.png"/><Relationship Id="rId165" Type="http://schemas.openxmlformats.org/officeDocument/2006/relationships/image" Target="../media/image174.svg"/><Relationship Id="rId181" Type="http://schemas.openxmlformats.org/officeDocument/2006/relationships/image" Target="../media/image190.svg"/><Relationship Id="rId186" Type="http://schemas.openxmlformats.org/officeDocument/2006/relationships/image" Target="../media/image195.png"/><Relationship Id="rId22" Type="http://schemas.openxmlformats.org/officeDocument/2006/relationships/image" Target="../media/image31.png"/><Relationship Id="rId27" Type="http://schemas.openxmlformats.org/officeDocument/2006/relationships/image" Target="../media/image36.svg"/><Relationship Id="rId43" Type="http://schemas.openxmlformats.org/officeDocument/2006/relationships/image" Target="../media/image52.svg"/><Relationship Id="rId48" Type="http://schemas.openxmlformats.org/officeDocument/2006/relationships/image" Target="../media/image57.png"/><Relationship Id="rId64" Type="http://schemas.openxmlformats.org/officeDocument/2006/relationships/image" Target="../media/image73.png"/><Relationship Id="rId69" Type="http://schemas.openxmlformats.org/officeDocument/2006/relationships/image" Target="../media/image78.svg"/><Relationship Id="rId113" Type="http://schemas.openxmlformats.org/officeDocument/2006/relationships/image" Target="../media/image122.svg"/><Relationship Id="rId118" Type="http://schemas.openxmlformats.org/officeDocument/2006/relationships/image" Target="../media/image127.png"/><Relationship Id="rId134" Type="http://schemas.openxmlformats.org/officeDocument/2006/relationships/image" Target="../media/image143.png"/><Relationship Id="rId139" Type="http://schemas.openxmlformats.org/officeDocument/2006/relationships/image" Target="../media/image148.svg"/><Relationship Id="rId80" Type="http://schemas.openxmlformats.org/officeDocument/2006/relationships/image" Target="../media/image89.png"/><Relationship Id="rId85" Type="http://schemas.openxmlformats.org/officeDocument/2006/relationships/image" Target="../media/image94.svg"/><Relationship Id="rId150" Type="http://schemas.openxmlformats.org/officeDocument/2006/relationships/image" Target="../media/image159.png"/><Relationship Id="rId155" Type="http://schemas.openxmlformats.org/officeDocument/2006/relationships/image" Target="../media/image164.svg"/><Relationship Id="rId171" Type="http://schemas.openxmlformats.org/officeDocument/2006/relationships/image" Target="../media/image180.svg"/><Relationship Id="rId176" Type="http://schemas.openxmlformats.org/officeDocument/2006/relationships/image" Target="../media/image185.png"/><Relationship Id="rId192" Type="http://schemas.openxmlformats.org/officeDocument/2006/relationships/image" Target="../media/image201.pn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33" Type="http://schemas.openxmlformats.org/officeDocument/2006/relationships/image" Target="../media/image42.svg"/><Relationship Id="rId38" Type="http://schemas.openxmlformats.org/officeDocument/2006/relationships/image" Target="../media/image47.png"/><Relationship Id="rId59" Type="http://schemas.openxmlformats.org/officeDocument/2006/relationships/image" Target="../media/image68.svg"/><Relationship Id="rId103" Type="http://schemas.openxmlformats.org/officeDocument/2006/relationships/image" Target="../media/image112.svg"/><Relationship Id="rId108" Type="http://schemas.openxmlformats.org/officeDocument/2006/relationships/image" Target="../media/image117.png"/><Relationship Id="rId124" Type="http://schemas.openxmlformats.org/officeDocument/2006/relationships/image" Target="../media/image133.png"/><Relationship Id="rId129" Type="http://schemas.openxmlformats.org/officeDocument/2006/relationships/image" Target="../media/image138.svg"/><Relationship Id="rId54" Type="http://schemas.openxmlformats.org/officeDocument/2006/relationships/image" Target="../media/image63.png"/><Relationship Id="rId70" Type="http://schemas.openxmlformats.org/officeDocument/2006/relationships/image" Target="../media/image79.png"/><Relationship Id="rId75" Type="http://schemas.openxmlformats.org/officeDocument/2006/relationships/image" Target="../media/image84.svg"/><Relationship Id="rId91" Type="http://schemas.openxmlformats.org/officeDocument/2006/relationships/image" Target="../media/image100.svg"/><Relationship Id="rId96" Type="http://schemas.openxmlformats.org/officeDocument/2006/relationships/image" Target="../media/image105.png"/><Relationship Id="rId140" Type="http://schemas.openxmlformats.org/officeDocument/2006/relationships/image" Target="../media/image149.png"/><Relationship Id="rId145" Type="http://schemas.openxmlformats.org/officeDocument/2006/relationships/image" Target="../media/image154.svg"/><Relationship Id="rId161" Type="http://schemas.openxmlformats.org/officeDocument/2006/relationships/image" Target="../media/image170.svg"/><Relationship Id="rId166" Type="http://schemas.openxmlformats.org/officeDocument/2006/relationships/image" Target="../media/image175.png"/><Relationship Id="rId182" Type="http://schemas.openxmlformats.org/officeDocument/2006/relationships/image" Target="../media/image191.png"/><Relationship Id="rId187" Type="http://schemas.openxmlformats.org/officeDocument/2006/relationships/image" Target="../media/image196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5.png"/><Relationship Id="rId23" Type="http://schemas.openxmlformats.org/officeDocument/2006/relationships/image" Target="../media/image32.svg"/><Relationship Id="rId28" Type="http://schemas.openxmlformats.org/officeDocument/2006/relationships/image" Target="../media/image37.png"/><Relationship Id="rId49" Type="http://schemas.openxmlformats.org/officeDocument/2006/relationships/image" Target="../media/image58.svg"/><Relationship Id="rId114" Type="http://schemas.openxmlformats.org/officeDocument/2006/relationships/image" Target="../media/image123.png"/><Relationship Id="rId119" Type="http://schemas.openxmlformats.org/officeDocument/2006/relationships/image" Target="../media/image128.svg"/><Relationship Id="rId44" Type="http://schemas.openxmlformats.org/officeDocument/2006/relationships/image" Target="../media/image53.png"/><Relationship Id="rId60" Type="http://schemas.openxmlformats.org/officeDocument/2006/relationships/image" Target="../media/image69.png"/><Relationship Id="rId65" Type="http://schemas.openxmlformats.org/officeDocument/2006/relationships/image" Target="../media/image74.svg"/><Relationship Id="rId81" Type="http://schemas.openxmlformats.org/officeDocument/2006/relationships/image" Target="../media/image90.svg"/><Relationship Id="rId86" Type="http://schemas.openxmlformats.org/officeDocument/2006/relationships/image" Target="../media/image95.png"/><Relationship Id="rId130" Type="http://schemas.openxmlformats.org/officeDocument/2006/relationships/image" Target="../media/image139.png"/><Relationship Id="rId135" Type="http://schemas.openxmlformats.org/officeDocument/2006/relationships/image" Target="../media/image144.svg"/><Relationship Id="rId151" Type="http://schemas.openxmlformats.org/officeDocument/2006/relationships/image" Target="../media/image160.svg"/><Relationship Id="rId156" Type="http://schemas.openxmlformats.org/officeDocument/2006/relationships/image" Target="../media/image165.png"/><Relationship Id="rId177" Type="http://schemas.openxmlformats.org/officeDocument/2006/relationships/image" Target="../media/image186.svg"/><Relationship Id="rId172" Type="http://schemas.openxmlformats.org/officeDocument/2006/relationships/image" Target="../media/image181.png"/><Relationship Id="rId193" Type="http://schemas.openxmlformats.org/officeDocument/2006/relationships/image" Target="../media/image202.sv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9" Type="http://schemas.openxmlformats.org/officeDocument/2006/relationships/image" Target="../media/image48.svg"/><Relationship Id="rId109" Type="http://schemas.openxmlformats.org/officeDocument/2006/relationships/image" Target="../media/image118.svg"/><Relationship Id="rId34" Type="http://schemas.openxmlformats.org/officeDocument/2006/relationships/image" Target="../media/image43.png"/><Relationship Id="rId50" Type="http://schemas.openxmlformats.org/officeDocument/2006/relationships/image" Target="../media/image59.png"/><Relationship Id="rId55" Type="http://schemas.openxmlformats.org/officeDocument/2006/relationships/image" Target="../media/image64.svg"/><Relationship Id="rId76" Type="http://schemas.openxmlformats.org/officeDocument/2006/relationships/image" Target="../media/image85.png"/><Relationship Id="rId97" Type="http://schemas.openxmlformats.org/officeDocument/2006/relationships/image" Target="../media/image106.svg"/><Relationship Id="rId104" Type="http://schemas.openxmlformats.org/officeDocument/2006/relationships/image" Target="../media/image113.png"/><Relationship Id="rId120" Type="http://schemas.openxmlformats.org/officeDocument/2006/relationships/image" Target="../media/image129.png"/><Relationship Id="rId125" Type="http://schemas.openxmlformats.org/officeDocument/2006/relationships/image" Target="../media/image134.svg"/><Relationship Id="rId141" Type="http://schemas.openxmlformats.org/officeDocument/2006/relationships/image" Target="../media/image150.svg"/><Relationship Id="rId146" Type="http://schemas.openxmlformats.org/officeDocument/2006/relationships/image" Target="../media/image155.png"/><Relationship Id="rId167" Type="http://schemas.openxmlformats.org/officeDocument/2006/relationships/image" Target="../media/image176.svg"/><Relationship Id="rId188" Type="http://schemas.openxmlformats.org/officeDocument/2006/relationships/image" Target="../media/image197.png"/><Relationship Id="rId7" Type="http://schemas.openxmlformats.org/officeDocument/2006/relationships/image" Target="../media/image16.svg"/><Relationship Id="rId71" Type="http://schemas.openxmlformats.org/officeDocument/2006/relationships/image" Target="../media/image80.svg"/><Relationship Id="rId92" Type="http://schemas.openxmlformats.org/officeDocument/2006/relationships/image" Target="../media/image101.png"/><Relationship Id="rId162" Type="http://schemas.openxmlformats.org/officeDocument/2006/relationships/image" Target="../media/image171.png"/><Relationship Id="rId183" Type="http://schemas.openxmlformats.org/officeDocument/2006/relationships/image" Target="../media/image192.svg"/><Relationship Id="rId2" Type="http://schemas.openxmlformats.org/officeDocument/2006/relationships/image" Target="../media/image11.png"/><Relationship Id="rId29" Type="http://schemas.openxmlformats.org/officeDocument/2006/relationships/image" Target="../media/image38.svg"/><Relationship Id="rId24" Type="http://schemas.openxmlformats.org/officeDocument/2006/relationships/image" Target="../media/image33.png"/><Relationship Id="rId40" Type="http://schemas.openxmlformats.org/officeDocument/2006/relationships/image" Target="../media/image49.png"/><Relationship Id="rId45" Type="http://schemas.openxmlformats.org/officeDocument/2006/relationships/image" Target="../media/image54.svg"/><Relationship Id="rId66" Type="http://schemas.openxmlformats.org/officeDocument/2006/relationships/image" Target="../media/image75.png"/><Relationship Id="rId87" Type="http://schemas.openxmlformats.org/officeDocument/2006/relationships/image" Target="../media/image96.svg"/><Relationship Id="rId110" Type="http://schemas.openxmlformats.org/officeDocument/2006/relationships/image" Target="../media/image119.png"/><Relationship Id="rId115" Type="http://schemas.openxmlformats.org/officeDocument/2006/relationships/image" Target="../media/image124.svg"/><Relationship Id="rId131" Type="http://schemas.openxmlformats.org/officeDocument/2006/relationships/image" Target="../media/image140.svg"/><Relationship Id="rId136" Type="http://schemas.openxmlformats.org/officeDocument/2006/relationships/image" Target="../media/image145.png"/><Relationship Id="rId157" Type="http://schemas.openxmlformats.org/officeDocument/2006/relationships/image" Target="../media/image166.svg"/><Relationship Id="rId178" Type="http://schemas.openxmlformats.org/officeDocument/2006/relationships/image" Target="../media/image187.png"/><Relationship Id="rId61" Type="http://schemas.openxmlformats.org/officeDocument/2006/relationships/image" Target="../media/image70.svg"/><Relationship Id="rId82" Type="http://schemas.openxmlformats.org/officeDocument/2006/relationships/image" Target="../media/image91.png"/><Relationship Id="rId152" Type="http://schemas.openxmlformats.org/officeDocument/2006/relationships/image" Target="../media/image161.png"/><Relationship Id="rId173" Type="http://schemas.openxmlformats.org/officeDocument/2006/relationships/image" Target="../media/image182.svg"/><Relationship Id="rId19" Type="http://schemas.openxmlformats.org/officeDocument/2006/relationships/image" Target="../media/image28.svg"/><Relationship Id="rId14" Type="http://schemas.openxmlformats.org/officeDocument/2006/relationships/image" Target="../media/image23.png"/><Relationship Id="rId30" Type="http://schemas.openxmlformats.org/officeDocument/2006/relationships/image" Target="../media/image39.png"/><Relationship Id="rId35" Type="http://schemas.openxmlformats.org/officeDocument/2006/relationships/image" Target="../media/image44.svg"/><Relationship Id="rId56" Type="http://schemas.openxmlformats.org/officeDocument/2006/relationships/image" Target="../media/image65.png"/><Relationship Id="rId77" Type="http://schemas.openxmlformats.org/officeDocument/2006/relationships/image" Target="../media/image86.svg"/><Relationship Id="rId100" Type="http://schemas.openxmlformats.org/officeDocument/2006/relationships/image" Target="../media/image109.png"/><Relationship Id="rId105" Type="http://schemas.openxmlformats.org/officeDocument/2006/relationships/image" Target="../media/image114.svg"/><Relationship Id="rId126" Type="http://schemas.openxmlformats.org/officeDocument/2006/relationships/image" Target="../media/image135.png"/><Relationship Id="rId147" Type="http://schemas.openxmlformats.org/officeDocument/2006/relationships/image" Target="../media/image156.svg"/><Relationship Id="rId168" Type="http://schemas.openxmlformats.org/officeDocument/2006/relationships/image" Target="../media/image177.png"/><Relationship Id="rId8" Type="http://schemas.openxmlformats.org/officeDocument/2006/relationships/image" Target="../media/image17.png"/><Relationship Id="rId51" Type="http://schemas.openxmlformats.org/officeDocument/2006/relationships/image" Target="../media/image60.svg"/><Relationship Id="rId72" Type="http://schemas.openxmlformats.org/officeDocument/2006/relationships/image" Target="../media/image81.png"/><Relationship Id="rId93" Type="http://schemas.openxmlformats.org/officeDocument/2006/relationships/image" Target="../media/image102.svg"/><Relationship Id="rId98" Type="http://schemas.openxmlformats.org/officeDocument/2006/relationships/image" Target="../media/image107.png"/><Relationship Id="rId121" Type="http://schemas.openxmlformats.org/officeDocument/2006/relationships/image" Target="../media/image130.svg"/><Relationship Id="rId142" Type="http://schemas.openxmlformats.org/officeDocument/2006/relationships/image" Target="../media/image151.png"/><Relationship Id="rId163" Type="http://schemas.openxmlformats.org/officeDocument/2006/relationships/image" Target="../media/image172.svg"/><Relationship Id="rId184" Type="http://schemas.openxmlformats.org/officeDocument/2006/relationships/image" Target="../media/image193.png"/><Relationship Id="rId189" Type="http://schemas.openxmlformats.org/officeDocument/2006/relationships/image" Target="../media/image198.svg"/><Relationship Id="rId3" Type="http://schemas.openxmlformats.org/officeDocument/2006/relationships/image" Target="../media/image12.svg"/><Relationship Id="rId25" Type="http://schemas.openxmlformats.org/officeDocument/2006/relationships/image" Target="../media/image34.svg"/><Relationship Id="rId46" Type="http://schemas.openxmlformats.org/officeDocument/2006/relationships/image" Target="../media/image55.png"/><Relationship Id="rId67" Type="http://schemas.openxmlformats.org/officeDocument/2006/relationships/image" Target="../media/image76.svg"/><Relationship Id="rId116" Type="http://schemas.openxmlformats.org/officeDocument/2006/relationships/image" Target="../media/image125.png"/><Relationship Id="rId137" Type="http://schemas.openxmlformats.org/officeDocument/2006/relationships/image" Target="../media/image146.svg"/><Relationship Id="rId158" Type="http://schemas.openxmlformats.org/officeDocument/2006/relationships/image" Target="../media/image167.png"/><Relationship Id="rId20" Type="http://schemas.openxmlformats.org/officeDocument/2006/relationships/image" Target="../media/image29.png"/><Relationship Id="rId41" Type="http://schemas.openxmlformats.org/officeDocument/2006/relationships/image" Target="../media/image50.svg"/><Relationship Id="rId62" Type="http://schemas.openxmlformats.org/officeDocument/2006/relationships/image" Target="../media/image71.png"/><Relationship Id="rId83" Type="http://schemas.openxmlformats.org/officeDocument/2006/relationships/image" Target="../media/image92.svg"/><Relationship Id="rId88" Type="http://schemas.openxmlformats.org/officeDocument/2006/relationships/image" Target="../media/image97.png"/><Relationship Id="rId111" Type="http://schemas.openxmlformats.org/officeDocument/2006/relationships/image" Target="../media/image120.svg"/><Relationship Id="rId132" Type="http://schemas.openxmlformats.org/officeDocument/2006/relationships/image" Target="../media/image141.png"/><Relationship Id="rId153" Type="http://schemas.openxmlformats.org/officeDocument/2006/relationships/image" Target="../media/image162.svg"/><Relationship Id="rId174" Type="http://schemas.openxmlformats.org/officeDocument/2006/relationships/image" Target="../media/image183.png"/><Relationship Id="rId179" Type="http://schemas.openxmlformats.org/officeDocument/2006/relationships/image" Target="../media/image188.svg"/><Relationship Id="rId190" Type="http://schemas.openxmlformats.org/officeDocument/2006/relationships/image" Target="../media/image199.png"/><Relationship Id="rId15" Type="http://schemas.openxmlformats.org/officeDocument/2006/relationships/image" Target="../media/image24.svg"/><Relationship Id="rId36" Type="http://schemas.openxmlformats.org/officeDocument/2006/relationships/image" Target="../media/image45.png"/><Relationship Id="rId57" Type="http://schemas.openxmlformats.org/officeDocument/2006/relationships/image" Target="../media/image66.svg"/><Relationship Id="rId106" Type="http://schemas.openxmlformats.org/officeDocument/2006/relationships/image" Target="../media/image115.png"/><Relationship Id="rId127" Type="http://schemas.openxmlformats.org/officeDocument/2006/relationships/image" Target="../media/image136.svg"/><Relationship Id="rId10" Type="http://schemas.openxmlformats.org/officeDocument/2006/relationships/image" Target="../media/image19.png"/><Relationship Id="rId31" Type="http://schemas.openxmlformats.org/officeDocument/2006/relationships/image" Target="../media/image40.svg"/><Relationship Id="rId52" Type="http://schemas.openxmlformats.org/officeDocument/2006/relationships/image" Target="../media/image61.png"/><Relationship Id="rId73" Type="http://schemas.openxmlformats.org/officeDocument/2006/relationships/image" Target="../media/image82.svg"/><Relationship Id="rId78" Type="http://schemas.openxmlformats.org/officeDocument/2006/relationships/image" Target="../media/image87.png"/><Relationship Id="rId94" Type="http://schemas.openxmlformats.org/officeDocument/2006/relationships/image" Target="../media/image103.png"/><Relationship Id="rId99" Type="http://schemas.openxmlformats.org/officeDocument/2006/relationships/image" Target="../media/image108.svg"/><Relationship Id="rId101" Type="http://schemas.openxmlformats.org/officeDocument/2006/relationships/image" Target="../media/image110.svg"/><Relationship Id="rId122" Type="http://schemas.openxmlformats.org/officeDocument/2006/relationships/image" Target="../media/image131.png"/><Relationship Id="rId143" Type="http://schemas.openxmlformats.org/officeDocument/2006/relationships/image" Target="../media/image152.svg"/><Relationship Id="rId148" Type="http://schemas.openxmlformats.org/officeDocument/2006/relationships/image" Target="../media/image157.png"/><Relationship Id="rId164" Type="http://schemas.openxmlformats.org/officeDocument/2006/relationships/image" Target="../media/image173.png"/><Relationship Id="rId169" Type="http://schemas.openxmlformats.org/officeDocument/2006/relationships/image" Target="../media/image178.svg"/><Relationship Id="rId185" Type="http://schemas.openxmlformats.org/officeDocument/2006/relationships/image" Target="../media/image19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80" Type="http://schemas.openxmlformats.org/officeDocument/2006/relationships/image" Target="../media/image189.png"/><Relationship Id="rId26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17.svg"/><Relationship Id="rId21" Type="http://schemas.openxmlformats.org/officeDocument/2006/relationships/image" Target="../media/image222.svg"/><Relationship Id="rId42" Type="http://schemas.openxmlformats.org/officeDocument/2006/relationships/image" Target="../media/image243.png"/><Relationship Id="rId47" Type="http://schemas.openxmlformats.org/officeDocument/2006/relationships/image" Target="../media/image248.svg"/><Relationship Id="rId63" Type="http://schemas.openxmlformats.org/officeDocument/2006/relationships/image" Target="../media/image264.svg"/><Relationship Id="rId68" Type="http://schemas.openxmlformats.org/officeDocument/2006/relationships/image" Target="../media/image269.png"/><Relationship Id="rId84" Type="http://schemas.openxmlformats.org/officeDocument/2006/relationships/image" Target="../media/image285.png"/><Relationship Id="rId89" Type="http://schemas.openxmlformats.org/officeDocument/2006/relationships/image" Target="../media/image290.svg"/><Relationship Id="rId112" Type="http://schemas.openxmlformats.org/officeDocument/2006/relationships/image" Target="../media/image313.png"/><Relationship Id="rId133" Type="http://schemas.openxmlformats.org/officeDocument/2006/relationships/image" Target="../media/image333.svg"/><Relationship Id="rId138" Type="http://schemas.openxmlformats.org/officeDocument/2006/relationships/image" Target="../media/image338.png"/><Relationship Id="rId154" Type="http://schemas.openxmlformats.org/officeDocument/2006/relationships/image" Target="../media/image354.png"/><Relationship Id="rId159" Type="http://schemas.openxmlformats.org/officeDocument/2006/relationships/image" Target="../media/image359.svg"/><Relationship Id="rId175" Type="http://schemas.openxmlformats.org/officeDocument/2006/relationships/image" Target="../media/image375.svg"/><Relationship Id="rId170" Type="http://schemas.openxmlformats.org/officeDocument/2006/relationships/image" Target="../media/image370.png"/><Relationship Id="rId191" Type="http://schemas.openxmlformats.org/officeDocument/2006/relationships/image" Target="../media/image391.svg"/><Relationship Id="rId16" Type="http://schemas.openxmlformats.org/officeDocument/2006/relationships/image" Target="../media/image217.png"/><Relationship Id="rId107" Type="http://schemas.openxmlformats.org/officeDocument/2006/relationships/image" Target="../media/image308.svg"/><Relationship Id="rId11" Type="http://schemas.openxmlformats.org/officeDocument/2006/relationships/image" Target="../media/image212.svg"/><Relationship Id="rId32" Type="http://schemas.openxmlformats.org/officeDocument/2006/relationships/image" Target="../media/image233.png"/><Relationship Id="rId37" Type="http://schemas.openxmlformats.org/officeDocument/2006/relationships/image" Target="../media/image238.svg"/><Relationship Id="rId53" Type="http://schemas.openxmlformats.org/officeDocument/2006/relationships/image" Target="../media/image254.svg"/><Relationship Id="rId58" Type="http://schemas.openxmlformats.org/officeDocument/2006/relationships/image" Target="../media/image259.png"/><Relationship Id="rId74" Type="http://schemas.openxmlformats.org/officeDocument/2006/relationships/image" Target="../media/image275.png"/><Relationship Id="rId79" Type="http://schemas.openxmlformats.org/officeDocument/2006/relationships/image" Target="../media/image280.svg"/><Relationship Id="rId102" Type="http://schemas.openxmlformats.org/officeDocument/2006/relationships/image" Target="../media/image303.png"/><Relationship Id="rId123" Type="http://schemas.openxmlformats.org/officeDocument/2006/relationships/image" Target="../media/image323.svg"/><Relationship Id="rId128" Type="http://schemas.openxmlformats.org/officeDocument/2006/relationships/image" Target="../media/image328.png"/><Relationship Id="rId144" Type="http://schemas.openxmlformats.org/officeDocument/2006/relationships/image" Target="../media/image344.png"/><Relationship Id="rId149" Type="http://schemas.openxmlformats.org/officeDocument/2006/relationships/image" Target="../media/image349.svg"/><Relationship Id="rId5" Type="http://schemas.openxmlformats.org/officeDocument/2006/relationships/image" Target="../media/image206.svg"/><Relationship Id="rId90" Type="http://schemas.openxmlformats.org/officeDocument/2006/relationships/image" Target="../media/image291.png"/><Relationship Id="rId95" Type="http://schemas.openxmlformats.org/officeDocument/2006/relationships/image" Target="../media/image296.svg"/><Relationship Id="rId160" Type="http://schemas.openxmlformats.org/officeDocument/2006/relationships/image" Target="../media/image360.png"/><Relationship Id="rId165" Type="http://schemas.openxmlformats.org/officeDocument/2006/relationships/image" Target="../media/image365.svg"/><Relationship Id="rId181" Type="http://schemas.openxmlformats.org/officeDocument/2006/relationships/image" Target="../media/image381.svg"/><Relationship Id="rId186" Type="http://schemas.openxmlformats.org/officeDocument/2006/relationships/image" Target="../media/image386.png"/><Relationship Id="rId22" Type="http://schemas.openxmlformats.org/officeDocument/2006/relationships/image" Target="../media/image223.png"/><Relationship Id="rId27" Type="http://schemas.openxmlformats.org/officeDocument/2006/relationships/image" Target="../media/image228.svg"/><Relationship Id="rId43" Type="http://schemas.openxmlformats.org/officeDocument/2006/relationships/image" Target="../media/image244.svg"/><Relationship Id="rId48" Type="http://schemas.openxmlformats.org/officeDocument/2006/relationships/image" Target="../media/image249.png"/><Relationship Id="rId64" Type="http://schemas.openxmlformats.org/officeDocument/2006/relationships/image" Target="../media/image265.png"/><Relationship Id="rId69" Type="http://schemas.openxmlformats.org/officeDocument/2006/relationships/image" Target="../media/image270.svg"/><Relationship Id="rId113" Type="http://schemas.openxmlformats.org/officeDocument/2006/relationships/image" Target="../media/image314.svg"/><Relationship Id="rId118" Type="http://schemas.openxmlformats.org/officeDocument/2006/relationships/image" Target="../media/image318.png"/><Relationship Id="rId134" Type="http://schemas.openxmlformats.org/officeDocument/2006/relationships/image" Target="../media/image334.png"/><Relationship Id="rId139" Type="http://schemas.openxmlformats.org/officeDocument/2006/relationships/image" Target="../media/image339.svg"/><Relationship Id="rId80" Type="http://schemas.openxmlformats.org/officeDocument/2006/relationships/image" Target="../media/image281.png"/><Relationship Id="rId85" Type="http://schemas.openxmlformats.org/officeDocument/2006/relationships/image" Target="../media/image286.svg"/><Relationship Id="rId150" Type="http://schemas.openxmlformats.org/officeDocument/2006/relationships/image" Target="../media/image350.png"/><Relationship Id="rId155" Type="http://schemas.openxmlformats.org/officeDocument/2006/relationships/image" Target="../media/image355.svg"/><Relationship Id="rId171" Type="http://schemas.openxmlformats.org/officeDocument/2006/relationships/image" Target="../media/image371.svg"/><Relationship Id="rId176" Type="http://schemas.openxmlformats.org/officeDocument/2006/relationships/image" Target="../media/image376.png"/><Relationship Id="rId192" Type="http://schemas.openxmlformats.org/officeDocument/2006/relationships/image" Target="../media/image392.png"/><Relationship Id="rId12" Type="http://schemas.openxmlformats.org/officeDocument/2006/relationships/image" Target="../media/image213.png"/><Relationship Id="rId17" Type="http://schemas.openxmlformats.org/officeDocument/2006/relationships/image" Target="../media/image218.svg"/><Relationship Id="rId33" Type="http://schemas.openxmlformats.org/officeDocument/2006/relationships/image" Target="../media/image234.svg"/><Relationship Id="rId38" Type="http://schemas.openxmlformats.org/officeDocument/2006/relationships/image" Target="../media/image239.png"/><Relationship Id="rId59" Type="http://schemas.openxmlformats.org/officeDocument/2006/relationships/image" Target="../media/image260.svg"/><Relationship Id="rId103" Type="http://schemas.openxmlformats.org/officeDocument/2006/relationships/image" Target="../media/image304.svg"/><Relationship Id="rId108" Type="http://schemas.openxmlformats.org/officeDocument/2006/relationships/image" Target="../media/image309.png"/><Relationship Id="rId124" Type="http://schemas.openxmlformats.org/officeDocument/2006/relationships/image" Target="../media/image324.png"/><Relationship Id="rId129" Type="http://schemas.openxmlformats.org/officeDocument/2006/relationships/image" Target="../media/image329.svg"/><Relationship Id="rId54" Type="http://schemas.openxmlformats.org/officeDocument/2006/relationships/image" Target="../media/image255.png"/><Relationship Id="rId70" Type="http://schemas.openxmlformats.org/officeDocument/2006/relationships/image" Target="../media/image271.png"/><Relationship Id="rId75" Type="http://schemas.openxmlformats.org/officeDocument/2006/relationships/image" Target="../media/image276.svg"/><Relationship Id="rId91" Type="http://schemas.openxmlformats.org/officeDocument/2006/relationships/image" Target="../media/image292.svg"/><Relationship Id="rId96" Type="http://schemas.openxmlformats.org/officeDocument/2006/relationships/image" Target="../media/image297.png"/><Relationship Id="rId140" Type="http://schemas.openxmlformats.org/officeDocument/2006/relationships/image" Target="../media/image340.png"/><Relationship Id="rId145" Type="http://schemas.openxmlformats.org/officeDocument/2006/relationships/image" Target="../media/image345.svg"/><Relationship Id="rId161" Type="http://schemas.openxmlformats.org/officeDocument/2006/relationships/image" Target="../media/image361.svg"/><Relationship Id="rId166" Type="http://schemas.openxmlformats.org/officeDocument/2006/relationships/image" Target="../media/image366.png"/><Relationship Id="rId182" Type="http://schemas.openxmlformats.org/officeDocument/2006/relationships/image" Target="../media/image382.png"/><Relationship Id="rId187" Type="http://schemas.openxmlformats.org/officeDocument/2006/relationships/image" Target="../media/image387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07.png"/><Relationship Id="rId23" Type="http://schemas.openxmlformats.org/officeDocument/2006/relationships/image" Target="../media/image224.svg"/><Relationship Id="rId28" Type="http://schemas.openxmlformats.org/officeDocument/2006/relationships/image" Target="../media/image229.png"/><Relationship Id="rId49" Type="http://schemas.openxmlformats.org/officeDocument/2006/relationships/image" Target="../media/image250.svg"/><Relationship Id="rId114" Type="http://schemas.openxmlformats.org/officeDocument/2006/relationships/image" Target="../media/image315.png"/><Relationship Id="rId119" Type="http://schemas.openxmlformats.org/officeDocument/2006/relationships/image" Target="../media/image319.svg"/><Relationship Id="rId44" Type="http://schemas.openxmlformats.org/officeDocument/2006/relationships/image" Target="../media/image245.png"/><Relationship Id="rId60" Type="http://schemas.openxmlformats.org/officeDocument/2006/relationships/image" Target="../media/image261.png"/><Relationship Id="rId65" Type="http://schemas.openxmlformats.org/officeDocument/2006/relationships/image" Target="../media/image266.svg"/><Relationship Id="rId81" Type="http://schemas.openxmlformats.org/officeDocument/2006/relationships/image" Target="../media/image282.svg"/><Relationship Id="rId86" Type="http://schemas.openxmlformats.org/officeDocument/2006/relationships/image" Target="../media/image287.png"/><Relationship Id="rId130" Type="http://schemas.openxmlformats.org/officeDocument/2006/relationships/image" Target="../media/image330.png"/><Relationship Id="rId135" Type="http://schemas.openxmlformats.org/officeDocument/2006/relationships/image" Target="../media/image335.svg"/><Relationship Id="rId151" Type="http://schemas.openxmlformats.org/officeDocument/2006/relationships/image" Target="../media/image351.svg"/><Relationship Id="rId156" Type="http://schemas.openxmlformats.org/officeDocument/2006/relationships/image" Target="../media/image356.png"/><Relationship Id="rId177" Type="http://schemas.openxmlformats.org/officeDocument/2006/relationships/image" Target="../media/image377.svg"/><Relationship Id="rId172" Type="http://schemas.openxmlformats.org/officeDocument/2006/relationships/image" Target="../media/image372.png"/><Relationship Id="rId193" Type="http://schemas.openxmlformats.org/officeDocument/2006/relationships/image" Target="../media/image393.svg"/><Relationship Id="rId13" Type="http://schemas.openxmlformats.org/officeDocument/2006/relationships/image" Target="../media/image214.svg"/><Relationship Id="rId18" Type="http://schemas.openxmlformats.org/officeDocument/2006/relationships/image" Target="../media/image219.png"/><Relationship Id="rId39" Type="http://schemas.openxmlformats.org/officeDocument/2006/relationships/image" Target="../media/image240.svg"/><Relationship Id="rId109" Type="http://schemas.openxmlformats.org/officeDocument/2006/relationships/image" Target="../media/image310.svg"/><Relationship Id="rId34" Type="http://schemas.openxmlformats.org/officeDocument/2006/relationships/image" Target="../media/image235.png"/><Relationship Id="rId50" Type="http://schemas.openxmlformats.org/officeDocument/2006/relationships/image" Target="../media/image251.png"/><Relationship Id="rId55" Type="http://schemas.openxmlformats.org/officeDocument/2006/relationships/image" Target="../media/image256.svg"/><Relationship Id="rId76" Type="http://schemas.openxmlformats.org/officeDocument/2006/relationships/image" Target="../media/image277.png"/><Relationship Id="rId97" Type="http://schemas.openxmlformats.org/officeDocument/2006/relationships/image" Target="../media/image298.svg"/><Relationship Id="rId104" Type="http://schemas.openxmlformats.org/officeDocument/2006/relationships/image" Target="../media/image305.png"/><Relationship Id="rId120" Type="http://schemas.openxmlformats.org/officeDocument/2006/relationships/image" Target="../media/image320.png"/><Relationship Id="rId125" Type="http://schemas.openxmlformats.org/officeDocument/2006/relationships/image" Target="../media/image325.svg"/><Relationship Id="rId141" Type="http://schemas.openxmlformats.org/officeDocument/2006/relationships/image" Target="../media/image341.svg"/><Relationship Id="rId146" Type="http://schemas.openxmlformats.org/officeDocument/2006/relationships/image" Target="../media/image346.png"/><Relationship Id="rId167" Type="http://schemas.openxmlformats.org/officeDocument/2006/relationships/image" Target="../media/image367.svg"/><Relationship Id="rId188" Type="http://schemas.openxmlformats.org/officeDocument/2006/relationships/image" Target="../media/image388.png"/><Relationship Id="rId7" Type="http://schemas.openxmlformats.org/officeDocument/2006/relationships/image" Target="../media/image208.svg"/><Relationship Id="rId71" Type="http://schemas.openxmlformats.org/officeDocument/2006/relationships/image" Target="../media/image272.svg"/><Relationship Id="rId92" Type="http://schemas.openxmlformats.org/officeDocument/2006/relationships/image" Target="../media/image293.png"/><Relationship Id="rId162" Type="http://schemas.openxmlformats.org/officeDocument/2006/relationships/image" Target="../media/image362.png"/><Relationship Id="rId183" Type="http://schemas.openxmlformats.org/officeDocument/2006/relationships/image" Target="../media/image383.svg"/><Relationship Id="rId2" Type="http://schemas.openxmlformats.org/officeDocument/2006/relationships/image" Target="../media/image203.png"/><Relationship Id="rId29" Type="http://schemas.openxmlformats.org/officeDocument/2006/relationships/image" Target="../media/image230.svg"/><Relationship Id="rId24" Type="http://schemas.openxmlformats.org/officeDocument/2006/relationships/image" Target="../media/image225.png"/><Relationship Id="rId40" Type="http://schemas.openxmlformats.org/officeDocument/2006/relationships/image" Target="../media/image241.png"/><Relationship Id="rId45" Type="http://schemas.openxmlformats.org/officeDocument/2006/relationships/image" Target="../media/image246.svg"/><Relationship Id="rId66" Type="http://schemas.openxmlformats.org/officeDocument/2006/relationships/image" Target="../media/image267.png"/><Relationship Id="rId87" Type="http://schemas.openxmlformats.org/officeDocument/2006/relationships/image" Target="../media/image288.svg"/><Relationship Id="rId110" Type="http://schemas.openxmlformats.org/officeDocument/2006/relationships/image" Target="../media/image311.png"/><Relationship Id="rId115" Type="http://schemas.openxmlformats.org/officeDocument/2006/relationships/image" Target="../media/image316.svg"/><Relationship Id="rId131" Type="http://schemas.openxmlformats.org/officeDocument/2006/relationships/image" Target="../media/image331.svg"/><Relationship Id="rId136" Type="http://schemas.openxmlformats.org/officeDocument/2006/relationships/image" Target="../media/image336.png"/><Relationship Id="rId157" Type="http://schemas.openxmlformats.org/officeDocument/2006/relationships/image" Target="../media/image357.svg"/><Relationship Id="rId178" Type="http://schemas.openxmlformats.org/officeDocument/2006/relationships/image" Target="../media/image378.png"/><Relationship Id="rId61" Type="http://schemas.openxmlformats.org/officeDocument/2006/relationships/image" Target="../media/image262.svg"/><Relationship Id="rId82" Type="http://schemas.openxmlformats.org/officeDocument/2006/relationships/image" Target="../media/image283.png"/><Relationship Id="rId152" Type="http://schemas.openxmlformats.org/officeDocument/2006/relationships/image" Target="../media/image352.png"/><Relationship Id="rId173" Type="http://schemas.openxmlformats.org/officeDocument/2006/relationships/image" Target="../media/image373.svg"/><Relationship Id="rId19" Type="http://schemas.openxmlformats.org/officeDocument/2006/relationships/image" Target="../media/image220.svg"/><Relationship Id="rId14" Type="http://schemas.openxmlformats.org/officeDocument/2006/relationships/image" Target="../media/image215.png"/><Relationship Id="rId30" Type="http://schemas.openxmlformats.org/officeDocument/2006/relationships/image" Target="../media/image231.png"/><Relationship Id="rId35" Type="http://schemas.openxmlformats.org/officeDocument/2006/relationships/image" Target="../media/image236.svg"/><Relationship Id="rId56" Type="http://schemas.openxmlformats.org/officeDocument/2006/relationships/image" Target="../media/image257.png"/><Relationship Id="rId77" Type="http://schemas.openxmlformats.org/officeDocument/2006/relationships/image" Target="../media/image278.svg"/><Relationship Id="rId100" Type="http://schemas.openxmlformats.org/officeDocument/2006/relationships/image" Target="../media/image301.png"/><Relationship Id="rId105" Type="http://schemas.openxmlformats.org/officeDocument/2006/relationships/image" Target="../media/image306.svg"/><Relationship Id="rId126" Type="http://schemas.openxmlformats.org/officeDocument/2006/relationships/image" Target="../media/image326.png"/><Relationship Id="rId147" Type="http://schemas.openxmlformats.org/officeDocument/2006/relationships/image" Target="../media/image347.svg"/><Relationship Id="rId168" Type="http://schemas.openxmlformats.org/officeDocument/2006/relationships/image" Target="../media/image368.png"/><Relationship Id="rId8" Type="http://schemas.openxmlformats.org/officeDocument/2006/relationships/image" Target="../media/image209.png"/><Relationship Id="rId51" Type="http://schemas.openxmlformats.org/officeDocument/2006/relationships/image" Target="../media/image252.svg"/><Relationship Id="rId72" Type="http://schemas.openxmlformats.org/officeDocument/2006/relationships/image" Target="../media/image273.png"/><Relationship Id="rId93" Type="http://schemas.openxmlformats.org/officeDocument/2006/relationships/image" Target="../media/image294.svg"/><Relationship Id="rId98" Type="http://schemas.openxmlformats.org/officeDocument/2006/relationships/image" Target="../media/image299.png"/><Relationship Id="rId121" Type="http://schemas.openxmlformats.org/officeDocument/2006/relationships/image" Target="../media/image321.svg"/><Relationship Id="rId142" Type="http://schemas.openxmlformats.org/officeDocument/2006/relationships/image" Target="../media/image342.png"/><Relationship Id="rId163" Type="http://schemas.openxmlformats.org/officeDocument/2006/relationships/image" Target="../media/image363.svg"/><Relationship Id="rId184" Type="http://schemas.openxmlformats.org/officeDocument/2006/relationships/image" Target="../media/image384.png"/><Relationship Id="rId189" Type="http://schemas.openxmlformats.org/officeDocument/2006/relationships/image" Target="../media/image389.svg"/><Relationship Id="rId3" Type="http://schemas.openxmlformats.org/officeDocument/2006/relationships/image" Target="../media/image204.svg"/><Relationship Id="rId25" Type="http://schemas.openxmlformats.org/officeDocument/2006/relationships/image" Target="../media/image226.svg"/><Relationship Id="rId46" Type="http://schemas.openxmlformats.org/officeDocument/2006/relationships/image" Target="../media/image247.png"/><Relationship Id="rId67" Type="http://schemas.openxmlformats.org/officeDocument/2006/relationships/image" Target="../media/image268.svg"/><Relationship Id="rId116" Type="http://schemas.openxmlformats.org/officeDocument/2006/relationships/image" Target="../media/image149.png"/><Relationship Id="rId137" Type="http://schemas.openxmlformats.org/officeDocument/2006/relationships/image" Target="../media/image337.svg"/><Relationship Id="rId158" Type="http://schemas.openxmlformats.org/officeDocument/2006/relationships/image" Target="../media/image358.png"/><Relationship Id="rId20" Type="http://schemas.openxmlformats.org/officeDocument/2006/relationships/image" Target="../media/image221.png"/><Relationship Id="rId41" Type="http://schemas.openxmlformats.org/officeDocument/2006/relationships/image" Target="../media/image242.svg"/><Relationship Id="rId62" Type="http://schemas.openxmlformats.org/officeDocument/2006/relationships/image" Target="../media/image263.png"/><Relationship Id="rId83" Type="http://schemas.openxmlformats.org/officeDocument/2006/relationships/image" Target="../media/image284.svg"/><Relationship Id="rId88" Type="http://schemas.openxmlformats.org/officeDocument/2006/relationships/image" Target="../media/image289.png"/><Relationship Id="rId111" Type="http://schemas.openxmlformats.org/officeDocument/2006/relationships/image" Target="../media/image312.svg"/><Relationship Id="rId132" Type="http://schemas.openxmlformats.org/officeDocument/2006/relationships/image" Target="../media/image332.png"/><Relationship Id="rId153" Type="http://schemas.openxmlformats.org/officeDocument/2006/relationships/image" Target="../media/image353.svg"/><Relationship Id="rId174" Type="http://schemas.openxmlformats.org/officeDocument/2006/relationships/image" Target="../media/image374.png"/><Relationship Id="rId179" Type="http://schemas.openxmlformats.org/officeDocument/2006/relationships/image" Target="../media/image379.svg"/><Relationship Id="rId190" Type="http://schemas.openxmlformats.org/officeDocument/2006/relationships/image" Target="../media/image390.png"/><Relationship Id="rId15" Type="http://schemas.openxmlformats.org/officeDocument/2006/relationships/image" Target="../media/image216.svg"/><Relationship Id="rId36" Type="http://schemas.openxmlformats.org/officeDocument/2006/relationships/image" Target="../media/image237.png"/><Relationship Id="rId57" Type="http://schemas.openxmlformats.org/officeDocument/2006/relationships/image" Target="../media/image258.svg"/><Relationship Id="rId106" Type="http://schemas.openxmlformats.org/officeDocument/2006/relationships/image" Target="../media/image307.png"/><Relationship Id="rId127" Type="http://schemas.openxmlformats.org/officeDocument/2006/relationships/image" Target="../media/image327.svg"/><Relationship Id="rId10" Type="http://schemas.openxmlformats.org/officeDocument/2006/relationships/image" Target="../media/image211.png"/><Relationship Id="rId31" Type="http://schemas.openxmlformats.org/officeDocument/2006/relationships/image" Target="../media/image232.svg"/><Relationship Id="rId52" Type="http://schemas.openxmlformats.org/officeDocument/2006/relationships/image" Target="../media/image253.png"/><Relationship Id="rId73" Type="http://schemas.openxmlformats.org/officeDocument/2006/relationships/image" Target="../media/image274.svg"/><Relationship Id="rId78" Type="http://schemas.openxmlformats.org/officeDocument/2006/relationships/image" Target="../media/image279.png"/><Relationship Id="rId94" Type="http://schemas.openxmlformats.org/officeDocument/2006/relationships/image" Target="../media/image295.png"/><Relationship Id="rId99" Type="http://schemas.openxmlformats.org/officeDocument/2006/relationships/image" Target="../media/image300.svg"/><Relationship Id="rId101" Type="http://schemas.openxmlformats.org/officeDocument/2006/relationships/image" Target="../media/image302.svg"/><Relationship Id="rId122" Type="http://schemas.openxmlformats.org/officeDocument/2006/relationships/image" Target="../media/image322.png"/><Relationship Id="rId143" Type="http://schemas.openxmlformats.org/officeDocument/2006/relationships/image" Target="../media/image343.svg"/><Relationship Id="rId148" Type="http://schemas.openxmlformats.org/officeDocument/2006/relationships/image" Target="../media/image348.png"/><Relationship Id="rId164" Type="http://schemas.openxmlformats.org/officeDocument/2006/relationships/image" Target="../media/image364.png"/><Relationship Id="rId169" Type="http://schemas.openxmlformats.org/officeDocument/2006/relationships/image" Target="../media/image369.svg"/><Relationship Id="rId185" Type="http://schemas.openxmlformats.org/officeDocument/2006/relationships/image" Target="../media/image385.svg"/><Relationship Id="rId4" Type="http://schemas.openxmlformats.org/officeDocument/2006/relationships/image" Target="../media/image205.png"/><Relationship Id="rId9" Type="http://schemas.openxmlformats.org/officeDocument/2006/relationships/image" Target="../media/image210.svg"/><Relationship Id="rId180" Type="http://schemas.openxmlformats.org/officeDocument/2006/relationships/image" Target="../media/image380.png"/><Relationship Id="rId26" Type="http://schemas.openxmlformats.org/officeDocument/2006/relationships/image" Target="../media/image2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Scope+One" TargetMode="External"/><Relationship Id="rId2" Type="http://schemas.openxmlformats.org/officeDocument/2006/relationships/image" Target="../media/image394.png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fonts.google.com/specimen/Poppins" TargetMode="External"/><Relationship Id="rId4" Type="http://schemas.openxmlformats.org/officeDocument/2006/relationships/hyperlink" Target="https://fonts.google.com/specimen/Bebas+Neu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6142A2B-27EC-470B-84D6-C8D9287881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010811-56B5-44BA-859A-D5C656898BD3}"/>
              </a:ext>
            </a:extLst>
          </p:cNvPr>
          <p:cNvSpPr txBox="1"/>
          <p:nvPr/>
        </p:nvSpPr>
        <p:spPr>
          <a:xfrm>
            <a:off x="487680" y="562363"/>
            <a:ext cx="11216640" cy="1862048"/>
          </a:xfrm>
          <a:prstGeom prst="rect">
            <a:avLst/>
          </a:prstGeom>
          <a:noFill/>
        </p:spPr>
        <p:txBody>
          <a:bodyPr wrap="square" rtlCol="0" anchor="ctr" anchorCtr="0">
            <a:normAutofit fontScale="92500"/>
          </a:bodyPr>
          <a:lstStyle/>
          <a:p>
            <a:pPr algn="ctr"/>
            <a:r>
              <a:rPr lang="en-US" altLang="ko-KR" sz="115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Architecture Portfolio</a:t>
            </a:r>
            <a:endParaRPr lang="ko-KR" altLang="en-US" sz="11500" dirty="0">
              <a:solidFill>
                <a:srgbClr val="EEE5E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3984EB-5D24-45FD-BCF3-04403238DDB3}"/>
              </a:ext>
            </a:extLst>
          </p:cNvPr>
          <p:cNvSpPr txBox="1"/>
          <p:nvPr/>
        </p:nvSpPr>
        <p:spPr>
          <a:xfrm>
            <a:off x="756244" y="2955643"/>
            <a:ext cx="314273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 err="1">
                <a:solidFill>
                  <a:srgbClr val="EEE5E0"/>
                </a:solidFill>
              </a:rPr>
              <a:t>yOUR</a:t>
            </a:r>
            <a:r>
              <a:rPr lang="en-US" altLang="ko-KR" dirty="0">
                <a:solidFill>
                  <a:srgbClr val="EEE5E0"/>
                </a:solidFill>
              </a:rPr>
              <a:t> name</a:t>
            </a:r>
            <a:endParaRPr lang="ko-KR" altLang="en-US" dirty="0">
              <a:solidFill>
                <a:srgbClr val="EEE5E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BE5F2-1584-4B9D-AE0C-C5730643D683}"/>
              </a:ext>
            </a:extLst>
          </p:cNvPr>
          <p:cNvSpPr txBox="1"/>
          <p:nvPr/>
        </p:nvSpPr>
        <p:spPr>
          <a:xfrm>
            <a:off x="756244" y="2554856"/>
            <a:ext cx="314273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18</a:t>
            </a:r>
            <a:r>
              <a:rPr lang="en-US" altLang="ko-KR" sz="2000" baseline="300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th</a:t>
            </a:r>
            <a:r>
              <a:rPr lang="en-US" altLang="ko-KR" sz="20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 August, 20XX</a:t>
            </a:r>
            <a:endParaRPr lang="ko-KR" altLang="en-US" sz="2000" dirty="0">
              <a:solidFill>
                <a:srgbClr val="EEE5E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F8936A-E60B-4089-863C-05CDE96A1C42}"/>
              </a:ext>
            </a:extLst>
          </p:cNvPr>
          <p:cNvSpPr txBox="1"/>
          <p:nvPr/>
        </p:nvSpPr>
        <p:spPr>
          <a:xfrm>
            <a:off x="756244" y="2184847"/>
            <a:ext cx="3142739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rgbClr val="EEE5E0"/>
                </a:solidFill>
                <a:cs typeface="Arial" panose="020B0604020202020204" pitchFamily="34" charset="0"/>
              </a:rPr>
              <a:t>www.youbrand.com</a:t>
            </a:r>
            <a:endParaRPr lang="ko-KR" altLang="en-US" dirty="0">
              <a:solidFill>
                <a:srgbClr val="EEE5E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B07E0-C105-47BF-8F5C-600BE73E95D0}"/>
              </a:ext>
            </a:extLst>
          </p:cNvPr>
          <p:cNvSpPr txBox="1"/>
          <p:nvPr/>
        </p:nvSpPr>
        <p:spPr>
          <a:xfrm>
            <a:off x="7788531" y="2447135"/>
            <a:ext cx="349227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ko-KR" dirty="0">
                <a:solidFill>
                  <a:srgbClr val="EEE5E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EEE5E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5C4E6-7821-488D-B64B-691A9A52E7B6}"/>
              </a:ext>
            </a:extLst>
          </p:cNvPr>
          <p:cNvSpPr txBox="1"/>
          <p:nvPr/>
        </p:nvSpPr>
        <p:spPr>
          <a:xfrm>
            <a:off x="4246217" y="2447135"/>
            <a:ext cx="3699566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EE5E0"/>
                </a:solidFill>
              </a:rPr>
              <a:t>amet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elit</a:t>
            </a:r>
            <a:r>
              <a:rPr lang="en-US" altLang="ko-KR" sz="1200" dirty="0">
                <a:solidFill>
                  <a:srgbClr val="EEE5E0"/>
                </a:solidFill>
              </a:rPr>
              <a:t>, sed do </a:t>
            </a:r>
            <a:r>
              <a:rPr lang="en-US" altLang="ko-KR" sz="1200" dirty="0" err="1">
                <a:solidFill>
                  <a:srgbClr val="EEE5E0"/>
                </a:solidFill>
              </a:rPr>
              <a:t>eiusmod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tempor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incididunt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labore</a:t>
            </a:r>
            <a:r>
              <a:rPr lang="en-US" altLang="ko-KR" sz="1200" dirty="0">
                <a:solidFill>
                  <a:srgbClr val="EEE5E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EEE5E0"/>
                </a:solidFill>
              </a:rPr>
              <a:t>aliqua</a:t>
            </a:r>
            <a:endParaRPr lang="ko-KR" altLang="en-US" sz="1200" dirty="0">
              <a:solidFill>
                <a:srgbClr val="EEE5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EEBB03-EF09-4549-862A-3EF11E64CCA3}"/>
              </a:ext>
            </a:extLst>
          </p:cNvPr>
          <p:cNvSpPr txBox="1"/>
          <p:nvPr/>
        </p:nvSpPr>
        <p:spPr>
          <a:xfrm>
            <a:off x="2142156" y="1442130"/>
            <a:ext cx="7907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Core values</a:t>
            </a: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4CBC18E-04DF-42BC-9815-3FC86A1E8C5C}"/>
              </a:ext>
            </a:extLst>
          </p:cNvPr>
          <p:cNvSpPr/>
          <p:nvPr/>
        </p:nvSpPr>
        <p:spPr>
          <a:xfrm>
            <a:off x="2033842" y="3305145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Keyword 01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AF7107-0B75-4188-9368-CB559812A0D4}"/>
              </a:ext>
            </a:extLst>
          </p:cNvPr>
          <p:cNvSpPr txBox="1"/>
          <p:nvPr/>
        </p:nvSpPr>
        <p:spPr>
          <a:xfrm>
            <a:off x="2033842" y="4138597"/>
            <a:ext cx="2547368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1473259-12F2-41C0-9DBB-93F70241E6C1}"/>
              </a:ext>
            </a:extLst>
          </p:cNvPr>
          <p:cNvGrpSpPr/>
          <p:nvPr/>
        </p:nvGrpSpPr>
        <p:grpSpPr>
          <a:xfrm>
            <a:off x="2033842" y="2431394"/>
            <a:ext cx="419690" cy="656122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A7CED20-7F35-4FE0-B5A7-7B856F2BF932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6867BE1-E42E-4835-B8A7-84C683B82B8F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A757644-A7CF-4EBF-97C4-FE75017F4C5D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93839AF-0BD1-422D-AD53-DFFECB2D1625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4D72F3E-9141-4AEE-8B73-166D4FEAEB26}"/>
              </a:ext>
            </a:extLst>
          </p:cNvPr>
          <p:cNvSpPr/>
          <p:nvPr/>
        </p:nvSpPr>
        <p:spPr>
          <a:xfrm>
            <a:off x="4822317" y="3305145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Keyword 02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52A68-6027-44F0-B579-A1288461AB0F}"/>
              </a:ext>
            </a:extLst>
          </p:cNvPr>
          <p:cNvSpPr txBox="1"/>
          <p:nvPr/>
        </p:nvSpPr>
        <p:spPr>
          <a:xfrm>
            <a:off x="4822317" y="4138597"/>
            <a:ext cx="2547368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827BF7A2-F8A5-4A01-AF4F-500C03B27837}"/>
              </a:ext>
            </a:extLst>
          </p:cNvPr>
          <p:cNvSpPr/>
          <p:nvPr/>
        </p:nvSpPr>
        <p:spPr>
          <a:xfrm>
            <a:off x="4822317" y="2472345"/>
            <a:ext cx="574222" cy="57422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7AEA1BC-D159-4A51-BCCF-DCC25CEA7106}"/>
              </a:ext>
            </a:extLst>
          </p:cNvPr>
          <p:cNvSpPr/>
          <p:nvPr/>
        </p:nvSpPr>
        <p:spPr>
          <a:xfrm>
            <a:off x="7610791" y="3305145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Keyword 03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8FC1FD-4FD2-4198-8DE8-70012ACFC6CD}"/>
              </a:ext>
            </a:extLst>
          </p:cNvPr>
          <p:cNvSpPr txBox="1"/>
          <p:nvPr/>
        </p:nvSpPr>
        <p:spPr>
          <a:xfrm>
            <a:off x="7610791" y="4138597"/>
            <a:ext cx="2547368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0ACD98D-1106-4BF2-9C47-F7A60C84C993}"/>
              </a:ext>
            </a:extLst>
          </p:cNvPr>
          <p:cNvSpPr/>
          <p:nvPr/>
        </p:nvSpPr>
        <p:spPr>
          <a:xfrm>
            <a:off x="7610791" y="2444457"/>
            <a:ext cx="522436" cy="629996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418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A78276-467C-43A5-9EAD-DABE29DB6E0F}"/>
              </a:ext>
            </a:extLst>
          </p:cNvPr>
          <p:cNvSpPr txBox="1"/>
          <p:nvPr/>
        </p:nvSpPr>
        <p:spPr>
          <a:xfrm>
            <a:off x="1117600" y="1092814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Process</a:t>
            </a:r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2C96A73-E53C-4B89-B926-EB16CF677A4C}"/>
              </a:ext>
            </a:extLst>
          </p:cNvPr>
          <p:cNvCxnSpPr>
            <a:stCxn id="8" idx="6"/>
            <a:endCxn id="11" idx="2"/>
          </p:cNvCxnSpPr>
          <p:nvPr/>
        </p:nvCxnSpPr>
        <p:spPr>
          <a:xfrm>
            <a:off x="2826566" y="3118485"/>
            <a:ext cx="6457052" cy="0"/>
          </a:xfrm>
          <a:prstGeom prst="line">
            <a:avLst/>
          </a:prstGeom>
          <a:ln cap="rnd">
            <a:solidFill>
              <a:srgbClr val="EEE5E0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FA2D2CA7-AFD2-4B91-90BD-752059F00DD3}"/>
              </a:ext>
            </a:extLst>
          </p:cNvPr>
          <p:cNvSpPr/>
          <p:nvPr/>
        </p:nvSpPr>
        <p:spPr>
          <a:xfrm>
            <a:off x="1117600" y="2264002"/>
            <a:ext cx="1708966" cy="1708965"/>
          </a:xfrm>
          <a:prstGeom prst="ellipse">
            <a:avLst/>
          </a:prstGeom>
          <a:noFill/>
          <a:ln w="1270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EEE5E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B3350BB-02DD-4182-AC31-1DA64D63B29C}"/>
              </a:ext>
            </a:extLst>
          </p:cNvPr>
          <p:cNvSpPr/>
          <p:nvPr/>
        </p:nvSpPr>
        <p:spPr>
          <a:xfrm>
            <a:off x="3495922" y="2056090"/>
            <a:ext cx="2124792" cy="2124790"/>
          </a:xfrm>
          <a:prstGeom prst="ellipse">
            <a:avLst/>
          </a:prstGeom>
          <a:solidFill>
            <a:srgbClr val="EEE5E0"/>
          </a:solidFill>
          <a:ln w="3175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800">
                <a:solidFill>
                  <a:srgbClr val="1F1F1E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F1F1E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B078B693-C24B-4EE6-830B-8198AA26D0BE}"/>
              </a:ext>
            </a:extLst>
          </p:cNvPr>
          <p:cNvSpPr/>
          <p:nvPr/>
        </p:nvSpPr>
        <p:spPr>
          <a:xfrm>
            <a:off x="6389770" y="2056090"/>
            <a:ext cx="2124792" cy="2124790"/>
          </a:xfrm>
          <a:prstGeom prst="ellipse">
            <a:avLst/>
          </a:prstGeom>
          <a:solidFill>
            <a:srgbClr val="EEE5E0"/>
          </a:solidFill>
          <a:ln w="3175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800">
                <a:solidFill>
                  <a:srgbClr val="1F1F1E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1F1F1E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396BF0D-2991-424E-8B17-92D3F86ADEC4}"/>
              </a:ext>
            </a:extLst>
          </p:cNvPr>
          <p:cNvSpPr/>
          <p:nvPr/>
        </p:nvSpPr>
        <p:spPr>
          <a:xfrm>
            <a:off x="9283618" y="2056090"/>
            <a:ext cx="2124792" cy="2124790"/>
          </a:xfrm>
          <a:prstGeom prst="ellipse">
            <a:avLst/>
          </a:prstGeom>
          <a:noFill/>
          <a:ln w="12700" cap="rnd">
            <a:solidFill>
              <a:srgbClr val="EEE5E0"/>
            </a:solidFill>
            <a:prstDash val="sysDash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754F195-FD1E-457F-BDA0-D564DDF6A78E}"/>
              </a:ext>
            </a:extLst>
          </p:cNvPr>
          <p:cNvSpPr/>
          <p:nvPr/>
        </p:nvSpPr>
        <p:spPr>
          <a:xfrm>
            <a:off x="9491530" y="2264002"/>
            <a:ext cx="1708966" cy="1708965"/>
          </a:xfrm>
          <a:prstGeom prst="ellipse">
            <a:avLst/>
          </a:prstGeom>
          <a:noFill/>
          <a:ln w="12700" cap="flat">
            <a:solidFill>
              <a:srgbClr val="EEE5E0"/>
            </a:solidFill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000" dirty="0">
                <a:solidFill>
                  <a:srgbClr val="EEE5E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C1ED0A-804C-4800-960C-D0B674D93098}"/>
              </a:ext>
            </a:extLst>
          </p:cNvPr>
          <p:cNvSpPr txBox="1"/>
          <p:nvPr/>
        </p:nvSpPr>
        <p:spPr>
          <a:xfrm>
            <a:off x="3495922" y="4550777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9ECA45-7048-4296-A4B6-5311E77941A2}"/>
              </a:ext>
            </a:extLst>
          </p:cNvPr>
          <p:cNvSpPr txBox="1"/>
          <p:nvPr/>
        </p:nvSpPr>
        <p:spPr>
          <a:xfrm>
            <a:off x="6389770" y="4550777"/>
            <a:ext cx="2124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92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4FC301F6-69C1-47ED-84EC-9D0AE3F11D18}"/>
              </a:ext>
            </a:extLst>
          </p:cNvPr>
          <p:cNvSpPr txBox="1"/>
          <p:nvPr/>
        </p:nvSpPr>
        <p:spPr>
          <a:xfrm>
            <a:off x="6896102" y="1058217"/>
            <a:ext cx="4495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Project 1</a:t>
            </a:r>
            <a:endParaRPr lang="ko-KR" altLang="en-US" sz="2400" dirty="0">
              <a:solidFill>
                <a:srgbClr val="EEE5E0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BE444B-1217-44ED-AC18-FA540AE86930}"/>
              </a:ext>
            </a:extLst>
          </p:cNvPr>
          <p:cNvSpPr txBox="1"/>
          <p:nvPr/>
        </p:nvSpPr>
        <p:spPr>
          <a:xfrm>
            <a:off x="6896101" y="5061119"/>
            <a:ext cx="44957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6D8C62E-D4AA-4801-885C-CEE5A5A85AA5}"/>
              </a:ext>
            </a:extLst>
          </p:cNvPr>
          <p:cNvSpPr/>
          <p:nvPr/>
        </p:nvSpPr>
        <p:spPr>
          <a:xfrm>
            <a:off x="6896101" y="4417825"/>
            <a:ext cx="449579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Achievement Title (20XX)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73148B7-52D7-40B9-ADA7-D46F57D4FA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1871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F35AE547-1986-4E83-9FFB-EE3436325702}"/>
              </a:ext>
            </a:extLst>
          </p:cNvPr>
          <p:cNvSpPr txBox="1"/>
          <p:nvPr/>
        </p:nvSpPr>
        <p:spPr>
          <a:xfrm>
            <a:off x="7579634" y="1599119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Enter </a:t>
            </a:r>
            <a:r>
              <a:rPr lang="en-US" altLang="ko-KR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Your </a:t>
            </a:r>
            <a:r>
              <a:rPr lang="en-US" altLang="ko-KR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Title Here</a:t>
            </a:r>
            <a:endParaRPr lang="ko-KR" altLang="en-US" dirty="0">
              <a:solidFill>
                <a:srgbClr val="EEE5E0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28E74C-F098-4372-A1BE-A2A799B82D3E}"/>
              </a:ext>
            </a:extLst>
          </p:cNvPr>
          <p:cNvSpPr txBox="1"/>
          <p:nvPr/>
        </p:nvSpPr>
        <p:spPr>
          <a:xfrm>
            <a:off x="7579634" y="3936241"/>
            <a:ext cx="3614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BBD0D38-5C49-401F-8346-7E8536906F01}"/>
              </a:ext>
            </a:extLst>
          </p:cNvPr>
          <p:cNvSpPr/>
          <p:nvPr/>
        </p:nvSpPr>
        <p:spPr>
          <a:xfrm>
            <a:off x="7579634" y="3357048"/>
            <a:ext cx="360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8DF9238-34D3-4BEF-8A60-001986A3D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1F433A-CBD4-466E-952D-41BBC886E52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7FAE9C3-0133-4A0E-A26A-5FA15317A444}"/>
              </a:ext>
            </a:extLst>
          </p:cNvPr>
          <p:cNvCxnSpPr>
            <a:cxnSpLocks/>
          </p:cNvCxnSpPr>
          <p:nvPr/>
        </p:nvCxnSpPr>
        <p:spPr>
          <a:xfrm>
            <a:off x="0" y="5355616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251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1C75A2F-B55A-4DC6-9B74-A3CFD27B6184}"/>
              </a:ext>
            </a:extLst>
          </p:cNvPr>
          <p:cNvSpPr txBox="1"/>
          <p:nvPr/>
        </p:nvSpPr>
        <p:spPr>
          <a:xfrm>
            <a:off x="584202" y="931217"/>
            <a:ext cx="4495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altLang="ko-KR" sz="2400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Project 2</a:t>
            </a:r>
            <a:endParaRPr lang="ko-KR" altLang="en-US" sz="2400" dirty="0">
              <a:solidFill>
                <a:srgbClr val="EEE5E0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6627E9-8AC5-4E31-A0C4-927A8A6235F5}"/>
              </a:ext>
            </a:extLst>
          </p:cNvPr>
          <p:cNvSpPr txBox="1"/>
          <p:nvPr/>
        </p:nvSpPr>
        <p:spPr>
          <a:xfrm>
            <a:off x="466273" y="3342844"/>
            <a:ext cx="44957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5B3021F-82E3-4350-A56B-6E964A39902B}"/>
              </a:ext>
            </a:extLst>
          </p:cNvPr>
          <p:cNvSpPr/>
          <p:nvPr/>
        </p:nvSpPr>
        <p:spPr>
          <a:xfrm>
            <a:off x="466273" y="2699550"/>
            <a:ext cx="449579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Achievement Title (20XX)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08B14A-8460-4D8F-B5A6-DC1250B07E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A94976A-BB38-4556-B97F-2A720D041D0B}"/>
              </a:ext>
            </a:extLst>
          </p:cNvPr>
          <p:cNvCxnSpPr>
            <a:cxnSpLocks/>
          </p:cNvCxnSpPr>
          <p:nvPr/>
        </p:nvCxnSpPr>
        <p:spPr>
          <a:xfrm>
            <a:off x="0" y="163830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FAE2846-48C0-4A22-ACA7-E25270248868}"/>
              </a:ext>
            </a:extLst>
          </p:cNvPr>
          <p:cNvCxnSpPr>
            <a:cxnSpLocks/>
          </p:cNvCxnSpPr>
          <p:nvPr/>
        </p:nvCxnSpPr>
        <p:spPr>
          <a:xfrm>
            <a:off x="0" y="521970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34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16FCF4E4-8C1D-4F8A-A8CC-0ABF22C3FDAD}"/>
              </a:ext>
            </a:extLst>
          </p:cNvPr>
          <p:cNvSpPr/>
          <p:nvPr/>
        </p:nvSpPr>
        <p:spPr>
          <a:xfrm>
            <a:off x="4089400" y="746382"/>
            <a:ext cx="6738257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Project 2</a:t>
            </a:r>
            <a:endParaRPr lang="ko-KR" altLang="en-US" sz="2000" dirty="0">
              <a:solidFill>
                <a:srgbClr val="EEE5E0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62F497-B260-46B9-9484-2E8CA8B3B7AF}"/>
              </a:ext>
            </a:extLst>
          </p:cNvPr>
          <p:cNvSpPr txBox="1"/>
          <p:nvPr/>
        </p:nvSpPr>
        <p:spPr>
          <a:xfrm>
            <a:off x="4090450" y="1297197"/>
            <a:ext cx="673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76FF6B-0AA9-4D71-B246-A4ACB8D4D694}"/>
              </a:ext>
            </a:extLst>
          </p:cNvPr>
          <p:cNvSpPr txBox="1"/>
          <p:nvPr/>
        </p:nvSpPr>
        <p:spPr>
          <a:xfrm>
            <a:off x="873576" y="4842869"/>
            <a:ext cx="24717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7AD2FF7-F112-43BB-850D-92F9CAEECC66}"/>
              </a:ext>
            </a:extLst>
          </p:cNvPr>
          <p:cNvSpPr/>
          <p:nvPr/>
        </p:nvSpPr>
        <p:spPr>
          <a:xfrm>
            <a:off x="873576" y="4190084"/>
            <a:ext cx="247173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 dolor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F2BED25-AB96-4636-8DB2-A75318C6D9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B67E6B6-FA2F-4356-AB99-19BA5B0896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5964F3C-53B7-4D8C-B982-96FAFF9C58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6D67FC51-3E3A-4C71-89E4-63CDF9ACCF17}"/>
              </a:ext>
            </a:extLst>
          </p:cNvPr>
          <p:cNvCxnSpPr>
            <a:cxnSpLocks/>
          </p:cNvCxnSpPr>
          <p:nvPr/>
        </p:nvCxnSpPr>
        <p:spPr>
          <a:xfrm>
            <a:off x="0" y="605858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252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3A9776C-E359-42FE-AB06-E5987364410F}"/>
              </a:ext>
            </a:extLst>
          </p:cNvPr>
          <p:cNvSpPr txBox="1"/>
          <p:nvPr/>
        </p:nvSpPr>
        <p:spPr>
          <a:xfrm>
            <a:off x="1547237" y="3394429"/>
            <a:ext cx="550677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1BBB6B7-FF4E-4E06-A3FC-9947D5B283BD}"/>
              </a:ext>
            </a:extLst>
          </p:cNvPr>
          <p:cNvSpPr/>
          <p:nvPr/>
        </p:nvSpPr>
        <p:spPr>
          <a:xfrm>
            <a:off x="1547236" y="2836541"/>
            <a:ext cx="5506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EEE5E0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C6AF93-18B0-4EF7-8AA5-07F68A8C6AE3}"/>
              </a:ext>
            </a:extLst>
          </p:cNvPr>
          <p:cNvSpPr txBox="1"/>
          <p:nvPr/>
        </p:nvSpPr>
        <p:spPr>
          <a:xfrm>
            <a:off x="1432939" y="1303279"/>
            <a:ext cx="3531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sz="3600" dirty="0"/>
              <a:t>Make Your Title</a:t>
            </a:r>
            <a:endParaRPr lang="ko-KR" alt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127538-5C36-4B69-A65C-1E8DBCEB7924}"/>
              </a:ext>
            </a:extLst>
          </p:cNvPr>
          <p:cNvSpPr txBox="1"/>
          <p:nvPr/>
        </p:nvSpPr>
        <p:spPr>
          <a:xfrm>
            <a:off x="1547237" y="5031501"/>
            <a:ext cx="550677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8B4728C-B95D-4863-B5BE-57FFE4FB3BFE}"/>
              </a:ext>
            </a:extLst>
          </p:cNvPr>
          <p:cNvSpPr/>
          <p:nvPr/>
        </p:nvSpPr>
        <p:spPr>
          <a:xfrm>
            <a:off x="1547236" y="4473613"/>
            <a:ext cx="5506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err="1">
                <a:solidFill>
                  <a:srgbClr val="EEE5E0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467173F-83D1-48C3-A766-3EB17141A848}"/>
              </a:ext>
            </a:extLst>
          </p:cNvPr>
          <p:cNvSpPr/>
          <p:nvPr/>
        </p:nvSpPr>
        <p:spPr>
          <a:xfrm>
            <a:off x="737209" y="737211"/>
            <a:ext cx="10717580" cy="5383577"/>
          </a:xfrm>
          <a:prstGeom prst="rect">
            <a:avLst/>
          </a:prstGeom>
          <a:noFill/>
          <a:ln w="9525" cap="flat">
            <a:solidFill>
              <a:srgbClr val="EDE9D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B3A38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D0870D-625B-440D-8BB1-9A1FAAD1E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17934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7B46981-FBEC-4706-B9B1-56B43B6401DC}"/>
              </a:ext>
            </a:extLst>
          </p:cNvPr>
          <p:cNvSpPr txBox="1"/>
          <p:nvPr/>
        </p:nvSpPr>
        <p:spPr>
          <a:xfrm>
            <a:off x="6671104" y="4948325"/>
            <a:ext cx="4495678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123-456-7890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FD672E-B1E0-4AB7-A82B-E6C40ADD8FB1}"/>
              </a:ext>
            </a:extLst>
          </p:cNvPr>
          <p:cNvSpPr txBox="1"/>
          <p:nvPr/>
        </p:nvSpPr>
        <p:spPr>
          <a:xfrm>
            <a:off x="6671104" y="4369989"/>
            <a:ext cx="4495678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E-mail@email.com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293EB2-F8B6-40EC-B1B6-B89DE5B549EF}"/>
              </a:ext>
            </a:extLst>
          </p:cNvPr>
          <p:cNvSpPr txBox="1"/>
          <p:nvPr/>
        </p:nvSpPr>
        <p:spPr>
          <a:xfrm>
            <a:off x="6671104" y="5454344"/>
            <a:ext cx="4495678" cy="419987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no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123 Anywhere., Any City, ST 12345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CCB906-41BF-4240-9B7B-8A9604301046}"/>
              </a:ext>
            </a:extLst>
          </p:cNvPr>
          <p:cNvSpPr txBox="1"/>
          <p:nvPr/>
        </p:nvSpPr>
        <p:spPr>
          <a:xfrm>
            <a:off x="6671104" y="1260668"/>
            <a:ext cx="4112864" cy="647421"/>
          </a:xfrm>
          <a:prstGeom prst="rect">
            <a:avLst/>
          </a:prstGeom>
          <a:noFill/>
        </p:spPr>
        <p:txBody>
          <a:bodyPr wrap="square" lIns="90000" rIns="90000" bIns="46800" rtlCol="0" anchor="ctr" anchorCtr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>
                <a:solidFill>
                  <a:srgbClr val="324154"/>
                </a:solidFill>
              </a:defRPr>
            </a:lvl1pPr>
          </a:lstStyle>
          <a:p>
            <a:r>
              <a:rPr lang="en-US" altLang="ko-KR" sz="3600" dirty="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Let's work together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F44379-9B3A-496D-9E92-7211F53AD8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007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A816FAB-0D0B-41DF-8B89-27F97A2CD983}"/>
              </a:ext>
            </a:extLst>
          </p:cNvPr>
          <p:cNvSpPr txBox="1"/>
          <p:nvPr/>
        </p:nvSpPr>
        <p:spPr>
          <a:xfrm>
            <a:off x="3707873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EEE5E0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Break Section</a:t>
            </a:r>
            <a:endParaRPr lang="ko-KR" altLang="en-US" sz="3600" dirty="0">
              <a:solidFill>
                <a:srgbClr val="EEE5E0"/>
              </a:solidFill>
              <a:latin typeface="Scope One" panose="02060403030504020204" pitchFamily="18" charset="0"/>
              <a:cs typeface="Scope One" panose="02060403030504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604A09-2D36-4745-9C4E-60C8599AC2BC}"/>
              </a:ext>
            </a:extLst>
          </p:cNvPr>
          <p:cNvSpPr txBox="1"/>
          <p:nvPr/>
        </p:nvSpPr>
        <p:spPr>
          <a:xfrm>
            <a:off x="3742218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EEE5E0"/>
                </a:solidFill>
              </a:rPr>
              <a:t>01:00pm ~ 01:30pm</a:t>
            </a:r>
            <a:endParaRPr lang="ko-KR" altLang="en-US" sz="2000" dirty="0">
              <a:solidFill>
                <a:srgbClr val="EEE5E0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1E2FCBD-77E1-4FB8-B117-3D8F36C09A32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EEE5E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427CE72-543F-445F-A274-76B941DE1745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A9EC698-9859-42C9-B01C-780781F965BA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09501" y="1097281"/>
            <a:ext cx="10951764" cy="5409128"/>
            <a:chOff x="1311073" y="1527797"/>
            <a:chExt cx="9551982" cy="4717770"/>
          </a:xfrm>
          <a:solidFill>
            <a:srgbClr val="4B484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EE5E0"/>
            </a:solidFill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EE5E0"/>
            </a:solidFill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EE5E0"/>
            </a:solidFill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F1F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74042" y="2739432"/>
            <a:ext cx="282859" cy="38657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1F1F1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90858" y="4880135"/>
            <a:ext cx="282859" cy="38657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1F1F1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8154" y="2364273"/>
            <a:ext cx="282859" cy="38657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1F1F1E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2365403" y="466408"/>
            <a:ext cx="7435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sz="3200" dirty="0"/>
              <a:t>World map slide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C5362AEF-AAB6-4170-924E-B3D789EE1640}"/>
              </a:ext>
            </a:extLst>
          </p:cNvPr>
          <p:cNvSpPr txBox="1"/>
          <p:nvPr/>
        </p:nvSpPr>
        <p:spPr>
          <a:xfrm>
            <a:off x="2643209" y="2955490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AF27C05-7775-4D4D-BC4A-92C72A19A6BA}"/>
              </a:ext>
            </a:extLst>
          </p:cNvPr>
          <p:cNvSpPr/>
          <p:nvPr/>
        </p:nvSpPr>
        <p:spPr>
          <a:xfrm>
            <a:off x="2313009" y="2322408"/>
            <a:ext cx="3084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01. Lorem ipsum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05B755-87FA-4563-B571-D6BBC35930B5}"/>
              </a:ext>
            </a:extLst>
          </p:cNvPr>
          <p:cNvSpPr txBox="1"/>
          <p:nvPr/>
        </p:nvSpPr>
        <p:spPr>
          <a:xfrm>
            <a:off x="6794485" y="2955490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0383C05-1B5F-4D61-ABC2-993521F8A182}"/>
              </a:ext>
            </a:extLst>
          </p:cNvPr>
          <p:cNvSpPr/>
          <p:nvPr/>
        </p:nvSpPr>
        <p:spPr>
          <a:xfrm>
            <a:off x="6464285" y="2322408"/>
            <a:ext cx="3084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03. Lorem ipsum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182983B-40B4-4EC5-9D4E-53E26588C83F}"/>
              </a:ext>
            </a:extLst>
          </p:cNvPr>
          <p:cNvSpPr txBox="1"/>
          <p:nvPr/>
        </p:nvSpPr>
        <p:spPr>
          <a:xfrm>
            <a:off x="2643209" y="478686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32FEED9-E786-48B3-AF8F-247ED4E98FA1}"/>
              </a:ext>
            </a:extLst>
          </p:cNvPr>
          <p:cNvSpPr/>
          <p:nvPr/>
        </p:nvSpPr>
        <p:spPr>
          <a:xfrm>
            <a:off x="2313009" y="4153785"/>
            <a:ext cx="3084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02. Lorem ipsum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235C79-4A11-429C-8FC4-DCBBD1F8A1F0}"/>
              </a:ext>
            </a:extLst>
          </p:cNvPr>
          <p:cNvSpPr txBox="1"/>
          <p:nvPr/>
        </p:nvSpPr>
        <p:spPr>
          <a:xfrm>
            <a:off x="6794485" y="478686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endParaRPr lang="en-US" altLang="ko-KR" sz="1400" dirty="0">
              <a:solidFill>
                <a:srgbClr val="EEE5E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8C0FE0A-7AE0-4366-AF25-745204AC5F02}"/>
              </a:ext>
            </a:extLst>
          </p:cNvPr>
          <p:cNvSpPr/>
          <p:nvPr/>
        </p:nvSpPr>
        <p:spPr>
          <a:xfrm>
            <a:off x="6464285" y="4153785"/>
            <a:ext cx="30845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04. Lorem ipsum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C9679F-7F04-430B-AE54-FDE7BC3F55FA}"/>
              </a:ext>
            </a:extLst>
          </p:cNvPr>
          <p:cNvSpPr txBox="1"/>
          <p:nvPr/>
        </p:nvSpPr>
        <p:spPr>
          <a:xfrm>
            <a:off x="2085475" y="1117026"/>
            <a:ext cx="8021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Contents</a:t>
            </a:r>
            <a:endParaRPr lang="ko-KR" altLang="en-US" sz="4000" dirty="0">
              <a:solidFill>
                <a:srgbClr val="EEE5E0"/>
              </a:solidFill>
              <a:latin typeface="+mj-lt"/>
              <a:cs typeface="Scope One" panose="02060403030504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2470489"/>
            <a:ext cx="34720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EEE5E0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EEE5E0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36247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EE5E0"/>
                </a:solidFill>
              </a:rPr>
              <a:t>amet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adipiscing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elit</a:t>
            </a:r>
            <a:r>
              <a:rPr lang="en-US" altLang="ko-KR" sz="1200" dirty="0">
                <a:solidFill>
                  <a:srgbClr val="EEE5E0"/>
                </a:solidFill>
              </a:rPr>
              <a:t>, sed do </a:t>
            </a:r>
            <a:r>
              <a:rPr lang="en-US" altLang="ko-KR" sz="1200" dirty="0" err="1">
                <a:solidFill>
                  <a:srgbClr val="EEE5E0"/>
                </a:solidFill>
              </a:rPr>
              <a:t>eiusmod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tempor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incididunt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labore</a:t>
            </a:r>
            <a:r>
              <a:rPr lang="en-US" altLang="ko-KR" sz="1200" dirty="0">
                <a:solidFill>
                  <a:srgbClr val="EEE5E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EEE5E0"/>
                </a:solidFill>
              </a:rPr>
              <a:t>aliqua</a:t>
            </a:r>
            <a:r>
              <a:rPr lang="en-US" altLang="ko-KR" sz="1200" dirty="0">
                <a:solidFill>
                  <a:srgbClr val="EEE5E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EEE5E0"/>
                </a:solidFill>
              </a:rPr>
              <a:t>Ut </a:t>
            </a:r>
            <a:r>
              <a:rPr lang="en-US" altLang="ko-KR" sz="1200" dirty="0" err="1">
                <a:solidFill>
                  <a:srgbClr val="EEE5E0"/>
                </a:solidFill>
              </a:rPr>
              <a:t>enim</a:t>
            </a:r>
            <a:r>
              <a:rPr lang="en-US" altLang="ko-KR" sz="1200" dirty="0">
                <a:solidFill>
                  <a:srgbClr val="EEE5E0"/>
                </a:solidFill>
              </a:rPr>
              <a:t> ad minim </a:t>
            </a:r>
            <a:r>
              <a:rPr lang="en-US" altLang="ko-KR" sz="1200" dirty="0" err="1">
                <a:solidFill>
                  <a:srgbClr val="EEE5E0"/>
                </a:solidFill>
              </a:rPr>
              <a:t>veniam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quis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nostrud</a:t>
            </a:r>
            <a:r>
              <a:rPr lang="en-US" altLang="ko-KR" sz="1200" dirty="0">
                <a:solidFill>
                  <a:srgbClr val="EEE5E0"/>
                </a:solidFill>
              </a:rPr>
              <a:t> exercitation </a:t>
            </a:r>
            <a:r>
              <a:rPr lang="en-US" altLang="ko-KR" sz="1200" dirty="0" err="1">
                <a:solidFill>
                  <a:srgbClr val="EEE5E0"/>
                </a:solidFill>
              </a:rPr>
              <a:t>ullamco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laboris</a:t>
            </a:r>
            <a:r>
              <a:rPr lang="en-US" altLang="ko-KR" sz="1200" dirty="0">
                <a:solidFill>
                  <a:srgbClr val="EEE5E0"/>
                </a:solidFill>
              </a:rPr>
              <a:t> nisi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aliquip</a:t>
            </a:r>
            <a:r>
              <a:rPr lang="en-US" altLang="ko-KR" sz="1200" dirty="0">
                <a:solidFill>
                  <a:srgbClr val="EEE5E0"/>
                </a:solidFill>
              </a:rPr>
              <a:t> ex </a:t>
            </a:r>
            <a:r>
              <a:rPr lang="en-US" altLang="ko-KR" sz="1200" dirty="0" err="1">
                <a:solidFill>
                  <a:srgbClr val="EEE5E0"/>
                </a:solidFill>
              </a:rPr>
              <a:t>ea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commodo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consequat</a:t>
            </a:r>
            <a:r>
              <a:rPr lang="en-US" altLang="ko-KR" sz="1200" dirty="0">
                <a:solidFill>
                  <a:srgbClr val="EEE5E0"/>
                </a:solidFill>
              </a:rPr>
              <a:t>. Duis </a:t>
            </a:r>
            <a:r>
              <a:rPr lang="en-US" altLang="ko-KR" sz="1200" dirty="0" err="1">
                <a:solidFill>
                  <a:srgbClr val="EEE5E0"/>
                </a:solidFill>
              </a:rPr>
              <a:t>aute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irure</a:t>
            </a:r>
            <a:r>
              <a:rPr lang="en-US" altLang="ko-KR" sz="1200" dirty="0">
                <a:solidFill>
                  <a:srgbClr val="EEE5E0"/>
                </a:solidFill>
              </a:rPr>
              <a:t> dolor in </a:t>
            </a:r>
            <a:r>
              <a:rPr lang="en-US" altLang="ko-KR" sz="1200" dirty="0" err="1">
                <a:solidFill>
                  <a:srgbClr val="EEE5E0"/>
                </a:solidFill>
              </a:rPr>
              <a:t>reprehenderit</a:t>
            </a:r>
            <a:r>
              <a:rPr lang="en-US" altLang="ko-KR" sz="1200" dirty="0">
                <a:solidFill>
                  <a:srgbClr val="EEE5E0"/>
                </a:solidFill>
              </a:rPr>
              <a:t> in </a:t>
            </a:r>
            <a:r>
              <a:rPr lang="en-US" altLang="ko-KR" sz="1200" dirty="0" err="1">
                <a:solidFill>
                  <a:srgbClr val="EEE5E0"/>
                </a:solidFill>
              </a:rPr>
              <a:t>voluptate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velit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esse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cillum</a:t>
            </a:r>
            <a:r>
              <a:rPr lang="en-US" altLang="ko-KR" sz="1200" dirty="0">
                <a:solidFill>
                  <a:srgbClr val="EEE5E0"/>
                </a:solidFill>
              </a:rPr>
              <a:t> dolore </a:t>
            </a:r>
            <a:r>
              <a:rPr lang="en-US" altLang="ko-KR" sz="1200" dirty="0" err="1">
                <a:solidFill>
                  <a:srgbClr val="EEE5E0"/>
                </a:solidFill>
              </a:rPr>
              <a:t>eu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fugiat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nulla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pariatur</a:t>
            </a:r>
            <a:r>
              <a:rPr lang="en-US" altLang="ko-KR" sz="1200" dirty="0">
                <a:solidFill>
                  <a:srgbClr val="EEE5E0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CE9983-8E57-4783-A6C9-A00F95626E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DF2F15F-C862-4C3E-A2D9-0B2F7A1810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D61D29-3B96-4321-B898-9C2BE3E9728C}"/>
              </a:ext>
            </a:extLst>
          </p:cNvPr>
          <p:cNvSpPr txBox="1"/>
          <p:nvPr/>
        </p:nvSpPr>
        <p:spPr>
          <a:xfrm>
            <a:off x="1114743" y="2736386"/>
            <a:ext cx="3482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EEE5E0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EEE5E0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87A2-2A02-40EF-947A-8181474D7597}"/>
              </a:ext>
            </a:extLst>
          </p:cNvPr>
          <p:cNvSpPr txBox="1"/>
          <p:nvPr/>
        </p:nvSpPr>
        <p:spPr>
          <a:xfrm>
            <a:off x="1114743" y="39676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EE5E0"/>
                </a:solidFill>
              </a:rPr>
              <a:t>amet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adipiscing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elit</a:t>
            </a:r>
            <a:r>
              <a:rPr lang="en-US" altLang="ko-KR" sz="1200" dirty="0">
                <a:solidFill>
                  <a:srgbClr val="EEE5E0"/>
                </a:solidFill>
              </a:rPr>
              <a:t>, sed do </a:t>
            </a:r>
            <a:r>
              <a:rPr lang="en-US" altLang="ko-KR" sz="1200" dirty="0" err="1">
                <a:solidFill>
                  <a:srgbClr val="EEE5E0"/>
                </a:solidFill>
              </a:rPr>
              <a:t>eiusmod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tempor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incididunt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labore</a:t>
            </a:r>
            <a:r>
              <a:rPr lang="en-US" altLang="ko-KR" sz="1200" dirty="0">
                <a:solidFill>
                  <a:srgbClr val="EEE5E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EEE5E0"/>
                </a:solidFill>
              </a:rPr>
              <a:t>aliqua</a:t>
            </a:r>
            <a:r>
              <a:rPr lang="en-US" altLang="ko-KR" sz="1200" dirty="0">
                <a:solidFill>
                  <a:srgbClr val="EEE5E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EEE5E0"/>
                </a:solidFill>
              </a:rPr>
              <a:t>Ut </a:t>
            </a:r>
            <a:r>
              <a:rPr lang="en-US" altLang="ko-KR" sz="1200" dirty="0" err="1">
                <a:solidFill>
                  <a:srgbClr val="EEE5E0"/>
                </a:solidFill>
              </a:rPr>
              <a:t>enim</a:t>
            </a:r>
            <a:r>
              <a:rPr lang="en-US" altLang="ko-KR" sz="1200" dirty="0">
                <a:solidFill>
                  <a:srgbClr val="EEE5E0"/>
                </a:solidFill>
              </a:rPr>
              <a:t> ad minim </a:t>
            </a:r>
            <a:r>
              <a:rPr lang="en-US" altLang="ko-KR" sz="1200" dirty="0" err="1">
                <a:solidFill>
                  <a:srgbClr val="EEE5E0"/>
                </a:solidFill>
              </a:rPr>
              <a:t>veniam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quis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nostrud</a:t>
            </a:r>
            <a:r>
              <a:rPr lang="en-US" altLang="ko-KR" sz="1200" dirty="0">
                <a:solidFill>
                  <a:srgbClr val="EEE5E0"/>
                </a:solidFill>
              </a:rPr>
              <a:t> exercitation </a:t>
            </a:r>
            <a:r>
              <a:rPr lang="en-US" altLang="ko-KR" sz="1200" dirty="0" err="1">
                <a:solidFill>
                  <a:srgbClr val="EEE5E0"/>
                </a:solidFill>
              </a:rPr>
              <a:t>ullamco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laboris</a:t>
            </a:r>
            <a:r>
              <a:rPr lang="en-US" altLang="ko-KR" sz="1200" dirty="0">
                <a:solidFill>
                  <a:srgbClr val="EEE5E0"/>
                </a:solidFill>
              </a:rPr>
              <a:t> nisi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aliquip</a:t>
            </a:r>
            <a:r>
              <a:rPr lang="en-US" altLang="ko-KR" sz="1200" dirty="0">
                <a:solidFill>
                  <a:srgbClr val="EEE5E0"/>
                </a:solidFill>
              </a:rPr>
              <a:t> ex </a:t>
            </a:r>
            <a:r>
              <a:rPr lang="en-US" altLang="ko-KR" sz="1200" dirty="0" err="1">
                <a:solidFill>
                  <a:srgbClr val="EEE5E0"/>
                </a:solidFill>
              </a:rPr>
              <a:t>ea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commodo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consequat</a:t>
            </a:r>
            <a:r>
              <a:rPr lang="en-US" altLang="ko-KR" sz="1200" dirty="0">
                <a:solidFill>
                  <a:srgbClr val="EEE5E0"/>
                </a:solidFill>
              </a:rPr>
              <a:t>. Duis </a:t>
            </a:r>
            <a:r>
              <a:rPr lang="en-US" altLang="ko-KR" sz="1200" dirty="0" err="1">
                <a:solidFill>
                  <a:srgbClr val="EEE5E0"/>
                </a:solidFill>
              </a:rPr>
              <a:t>aute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irure</a:t>
            </a:r>
            <a:r>
              <a:rPr lang="en-US" altLang="ko-KR" sz="1200" dirty="0">
                <a:solidFill>
                  <a:srgbClr val="EEE5E0"/>
                </a:solidFill>
              </a:rPr>
              <a:t> dolor in </a:t>
            </a:r>
            <a:r>
              <a:rPr lang="en-US" altLang="ko-KR" sz="1200" dirty="0" err="1">
                <a:solidFill>
                  <a:srgbClr val="EEE5E0"/>
                </a:solidFill>
              </a:rPr>
              <a:t>reprehenderit</a:t>
            </a:r>
            <a:r>
              <a:rPr lang="en-US" altLang="ko-KR" sz="1200" dirty="0">
                <a:solidFill>
                  <a:srgbClr val="EEE5E0"/>
                </a:solidFill>
              </a:rPr>
              <a:t> in </a:t>
            </a:r>
            <a:r>
              <a:rPr lang="en-US" altLang="ko-KR" sz="1200" dirty="0" err="1">
                <a:solidFill>
                  <a:srgbClr val="EEE5E0"/>
                </a:solidFill>
              </a:rPr>
              <a:t>voluptate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velit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esse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cillum</a:t>
            </a:r>
            <a:r>
              <a:rPr lang="en-US" altLang="ko-KR" sz="1200" dirty="0">
                <a:solidFill>
                  <a:srgbClr val="EEE5E0"/>
                </a:solidFill>
              </a:rPr>
              <a:t> dolore </a:t>
            </a:r>
            <a:r>
              <a:rPr lang="en-US" altLang="ko-KR" sz="1200" dirty="0" err="1">
                <a:solidFill>
                  <a:srgbClr val="EEE5E0"/>
                </a:solidFill>
              </a:rPr>
              <a:t>eu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fugiat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nulla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pariatur</a:t>
            </a:r>
            <a:r>
              <a:rPr lang="en-US" altLang="ko-KR" sz="1200" dirty="0">
                <a:solidFill>
                  <a:srgbClr val="EEE5E0"/>
                </a:solidFill>
              </a:rPr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79E003-93C0-47F3-ABDC-BC452A670F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1453545"/>
            <a:ext cx="339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EEE5E0"/>
                </a:solidFill>
              </a:rPr>
              <a:t>Title text block &amp;</a:t>
            </a:r>
          </a:p>
          <a:p>
            <a:r>
              <a:rPr lang="en-US" altLang="ko-KR" sz="3200" b="0" dirty="0">
                <a:solidFill>
                  <a:srgbClr val="EEE5E0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2538942"/>
            <a:ext cx="3395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EEE5E0"/>
                </a:solidFill>
              </a:rPr>
              <a:t>amet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adipiscing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elit</a:t>
            </a:r>
            <a:r>
              <a:rPr lang="en-US" altLang="ko-KR" sz="1200" dirty="0">
                <a:solidFill>
                  <a:srgbClr val="EEE5E0"/>
                </a:solidFill>
              </a:rPr>
              <a:t>, sed do </a:t>
            </a:r>
            <a:r>
              <a:rPr lang="en-US" altLang="ko-KR" sz="1200" dirty="0" err="1">
                <a:solidFill>
                  <a:srgbClr val="EEE5E0"/>
                </a:solidFill>
              </a:rPr>
              <a:t>eiusmod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tempor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incididunt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labore</a:t>
            </a:r>
            <a:r>
              <a:rPr lang="en-US" altLang="ko-KR" sz="1200" dirty="0">
                <a:solidFill>
                  <a:srgbClr val="EEE5E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EEE5E0"/>
                </a:solidFill>
              </a:rPr>
              <a:t>aliqua</a:t>
            </a:r>
            <a:r>
              <a:rPr lang="en-US" altLang="ko-KR" sz="1200" dirty="0">
                <a:solidFill>
                  <a:srgbClr val="EEE5E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EEE5E0"/>
                </a:solidFill>
              </a:rPr>
              <a:t>Ut </a:t>
            </a:r>
            <a:r>
              <a:rPr lang="en-US" altLang="ko-KR" sz="1200" dirty="0" err="1">
                <a:solidFill>
                  <a:srgbClr val="EEE5E0"/>
                </a:solidFill>
              </a:rPr>
              <a:t>enim</a:t>
            </a:r>
            <a:r>
              <a:rPr lang="en-US" altLang="ko-KR" sz="1200" dirty="0">
                <a:solidFill>
                  <a:srgbClr val="EEE5E0"/>
                </a:solidFill>
              </a:rPr>
              <a:t> ad minim </a:t>
            </a:r>
            <a:r>
              <a:rPr lang="en-US" altLang="ko-KR" sz="1200" dirty="0" err="1">
                <a:solidFill>
                  <a:srgbClr val="EEE5E0"/>
                </a:solidFill>
              </a:rPr>
              <a:t>veniam</a:t>
            </a:r>
            <a:r>
              <a:rPr lang="en-US" altLang="ko-KR" sz="1200" dirty="0">
                <a:solidFill>
                  <a:srgbClr val="EEE5E0"/>
                </a:solidFill>
              </a:rPr>
              <a:t>, </a:t>
            </a:r>
            <a:r>
              <a:rPr lang="en-US" altLang="ko-KR" sz="1200" dirty="0" err="1">
                <a:solidFill>
                  <a:srgbClr val="EEE5E0"/>
                </a:solidFill>
              </a:rPr>
              <a:t>quis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nostrud</a:t>
            </a:r>
            <a:r>
              <a:rPr lang="en-US" altLang="ko-KR" sz="1200" dirty="0">
                <a:solidFill>
                  <a:srgbClr val="EEE5E0"/>
                </a:solidFill>
              </a:rPr>
              <a:t> exercitation </a:t>
            </a:r>
            <a:r>
              <a:rPr lang="en-US" altLang="ko-KR" sz="1200" dirty="0" err="1">
                <a:solidFill>
                  <a:srgbClr val="EEE5E0"/>
                </a:solidFill>
              </a:rPr>
              <a:t>ullamco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laboris</a:t>
            </a:r>
            <a:r>
              <a:rPr lang="en-US" altLang="ko-KR" sz="1200" dirty="0">
                <a:solidFill>
                  <a:srgbClr val="EEE5E0"/>
                </a:solidFill>
              </a:rPr>
              <a:t> nisi </a:t>
            </a:r>
            <a:r>
              <a:rPr lang="en-US" altLang="ko-KR" sz="1200" dirty="0" err="1">
                <a:solidFill>
                  <a:srgbClr val="EEE5E0"/>
                </a:solidFill>
              </a:rPr>
              <a:t>ut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aliquip</a:t>
            </a:r>
            <a:r>
              <a:rPr lang="en-US" altLang="ko-KR" sz="1200" dirty="0">
                <a:solidFill>
                  <a:srgbClr val="EEE5E0"/>
                </a:solidFill>
              </a:rPr>
              <a:t> ex </a:t>
            </a:r>
            <a:r>
              <a:rPr lang="en-US" altLang="ko-KR" sz="1200" dirty="0" err="1">
                <a:solidFill>
                  <a:srgbClr val="EEE5E0"/>
                </a:solidFill>
              </a:rPr>
              <a:t>ea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commodo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consequat</a:t>
            </a:r>
            <a:r>
              <a:rPr lang="en-US" altLang="ko-KR" sz="1200" dirty="0">
                <a:solidFill>
                  <a:srgbClr val="EEE5E0"/>
                </a:solidFill>
              </a:rPr>
              <a:t>. Duis </a:t>
            </a:r>
            <a:r>
              <a:rPr lang="en-US" altLang="ko-KR" sz="1200" dirty="0" err="1">
                <a:solidFill>
                  <a:srgbClr val="EEE5E0"/>
                </a:solidFill>
              </a:rPr>
              <a:t>aute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irure</a:t>
            </a:r>
            <a:r>
              <a:rPr lang="en-US" altLang="ko-KR" sz="1200" dirty="0">
                <a:solidFill>
                  <a:srgbClr val="EEE5E0"/>
                </a:solidFill>
              </a:rPr>
              <a:t> dolor in </a:t>
            </a:r>
            <a:r>
              <a:rPr lang="en-US" altLang="ko-KR" sz="1200" dirty="0" err="1">
                <a:solidFill>
                  <a:srgbClr val="EEE5E0"/>
                </a:solidFill>
              </a:rPr>
              <a:t>reprehenderit</a:t>
            </a:r>
            <a:r>
              <a:rPr lang="en-US" altLang="ko-KR" sz="1200" dirty="0">
                <a:solidFill>
                  <a:srgbClr val="EEE5E0"/>
                </a:solidFill>
              </a:rPr>
              <a:t> in </a:t>
            </a:r>
            <a:r>
              <a:rPr lang="en-US" altLang="ko-KR" sz="1200" dirty="0" err="1">
                <a:solidFill>
                  <a:srgbClr val="EEE5E0"/>
                </a:solidFill>
              </a:rPr>
              <a:t>voluptate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velit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esse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cillum</a:t>
            </a:r>
            <a:r>
              <a:rPr lang="en-US" altLang="ko-KR" sz="1200" dirty="0">
                <a:solidFill>
                  <a:srgbClr val="EEE5E0"/>
                </a:solidFill>
              </a:rPr>
              <a:t> dolore </a:t>
            </a:r>
            <a:r>
              <a:rPr lang="en-US" altLang="ko-KR" sz="1200" dirty="0" err="1">
                <a:solidFill>
                  <a:srgbClr val="EEE5E0"/>
                </a:solidFill>
              </a:rPr>
              <a:t>eu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fugiat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nulla</a:t>
            </a:r>
            <a:r>
              <a:rPr lang="en-US" altLang="ko-KR" sz="1200" dirty="0">
                <a:solidFill>
                  <a:srgbClr val="EEE5E0"/>
                </a:solidFill>
              </a:rPr>
              <a:t> </a:t>
            </a:r>
            <a:r>
              <a:rPr lang="en-US" altLang="ko-KR" sz="1200" dirty="0" err="1">
                <a:solidFill>
                  <a:srgbClr val="EEE5E0"/>
                </a:solidFill>
              </a:rPr>
              <a:t>pariatur</a:t>
            </a:r>
            <a:r>
              <a:rPr lang="en-US" altLang="ko-KR" sz="1200" dirty="0">
                <a:solidFill>
                  <a:srgbClr val="EEE5E0"/>
                </a:solidFill>
              </a:rPr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66C5922-30F9-4C4E-A279-E2009480BD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Box 509">
            <a:extLst>
              <a:ext uri="{FF2B5EF4-FFF2-40B4-BE49-F238E27FC236}">
                <a16:creationId xmlns:a16="http://schemas.microsoft.com/office/drawing/2014/main" id="{68698017-1A44-4975-A3E1-6CC69A85474A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833A3047-DEE2-40F0-906B-07C00C6203A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08" name="그래픽 507">
            <a:extLst>
              <a:ext uri="{FF2B5EF4-FFF2-40B4-BE49-F238E27FC236}">
                <a16:creationId xmlns:a16="http://schemas.microsoft.com/office/drawing/2014/main" id="{0F73D6EA-801D-44C3-91E0-A1A3F4B36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B225AB6-2CF7-47FA-9573-33DF67436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9D6D052E-0006-46BB-B9A0-5C4CD8539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0E89CB7D-2E91-4DE8-8E66-0CC1BD75E4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D132B992-7FCF-4BBB-8841-E03D7D570C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5527C3-A748-454E-9DD4-C15C72ED3D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24B9EFC6-A82B-4DBC-BFBF-5028F4523F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A5D94E8B-9E75-48A6-8802-DF72404DCDF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45AFE43-E127-4461-9385-E9D3FF1960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E33119E1-306C-4B46-BD47-DEA392C7BCE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99795E22-F02F-4EE7-BDAD-6270DE0596A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290DCA6B-E190-4BB0-ABED-32168893B8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E88723D6-5638-44F5-B605-945FF1FEBF2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24281261-1D88-4C22-995D-32BC9357B59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E7B863DE-9F18-49AE-8C9F-17E7F792057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3D325FD2-ADC7-4E44-99A3-70F6DE90DDD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D0A1DC4D-1CB0-4C72-9AC7-35497FB7C57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D4961E8-1786-49D1-AF92-A0887BE676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DFFD769-987C-49FC-8092-427C51D48BF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0DDD1918-B7AC-42F7-B5CD-D9C8AD59A780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C676A012-EE52-4A14-AE23-00D35720327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7FD88DA7-F389-481A-8AED-62BC1BD3252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A0EC5FE3-8A33-4D06-BC90-B200410770F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BE590A4B-B743-40CA-A3EA-F3A24F54BE02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5F9E12FD-B2E7-4921-9F20-43937BACB43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BA41A2E3-1492-4B14-9AC7-0E6CB77847A0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F458A998-D488-43AF-BF55-2641F762883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3180BF4-43C8-45E9-9041-59D519DB1377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DC3893CB-38FC-4A88-9BD8-758B6AED67F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1C4A5D9-8092-4FD3-B7C2-5458182F6971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D201A47C-6E8B-445A-9F2A-FB4AC206A8EC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40A34C2-292B-4C43-B2E3-8449DB5C685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2CDBB0E-0853-4EB0-925D-F5FAB4807A0D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BD99E5E2-1024-46CF-8BB7-7712D7F144A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10CC063-914A-41FD-B9DB-BE138173B74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018F438-4789-4DEB-8E52-5AACDFB00599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E5DEFA8-C5F4-49D0-A482-16D759148DB0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65C3154B-76E3-42EF-B1C4-0DBE0B968F4A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373ED216-A72B-454C-8F27-1A37A0A4C6F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461587E-79FB-4F8F-BF22-21F9E1459335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8102FF39-E122-4546-9C72-B8AAE3530AA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9FE0807C-3312-49C7-BCDA-7E9C2EA19DD9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C3AA1EE9-8E22-4A98-B9B8-27581B050AAC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CC6EE7E3-6618-4F16-8853-530F010B4D94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E74D498-B98E-4650-B56D-6CE94AEAEFF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C718E329-F4B7-4EB8-A49D-93EFF1B1B9C9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99CEFC1-4B17-4AE2-8469-CE3CEC882FA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B7F9850-2A16-43C6-B462-94C34C9EDFF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E10EDD6-AC03-4804-AF9C-DAB3F56AF2BF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37164628-36C5-464C-B3F4-90AC07C8AAC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68A2757-AE37-48FC-807F-EEE8855A238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FCB465E-814B-453C-8420-C972C39CC3D4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0C5E46D7-6288-4D92-B5B0-808DF8BD101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11088BAC-2AD2-4C1A-8A9D-95B884594417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54E5878A-A3F6-4898-9045-99AF2B2C6E6D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B4F005A-5832-4A50-8475-455016F509B9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7C0115FB-FC04-42ED-8991-AA890AAAF150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11964F97-B07F-4A36-AD55-96C9975793FF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BDB014E-51DF-463C-8EB4-B2727E57DA7C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F45A502F-8C32-4946-BA16-274CD164EB0F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EA40A80-3901-4171-9689-BB95BBB83CE1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9D65DDC9-DFF9-4236-97EE-B7290CEFD8CF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8D6D062-E75E-4669-8A73-17174D746917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46AA87E-F2E2-4805-9063-27D61C980573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EB2AC1CE-3C13-4971-8F85-2534BE630AA6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7BDB4261-5559-4A79-B2EB-39EB0D0E617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341D75E5-70D0-4B00-A5E6-D46A74781941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23189A3-5FEE-486D-B962-A4FBC0DC91A8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513F21C8-B8F2-4919-9D23-7AB7420E071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15515A31-6282-400D-BE15-8B3BD1C5C7E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D74F42A8-3426-4AE1-B75A-4888B798183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98947DFF-8AC7-480A-A98C-26EA918D7EB0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618D8C7B-96B0-418E-B568-1CD0FAC1285D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63B63320-A1B2-42ED-BB79-101AFA889C1A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8630E224-704B-48EA-80A4-6AA781FEEC69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BFF25F3E-6B41-4489-AE23-B38410A00ECB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642471C7-2372-4D31-9BC1-93E5A8B9DDE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A493F647-DE58-4C23-A5C2-E48E7255C5E6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6E9CE7E-6A1D-492A-A244-AC9BA73F2C1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5D9EDF69-CF5D-422B-8135-056D064E5777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5B85A44F-4DE4-4B0E-8932-D26DA0AFCFC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DCB64A85-9A15-42AF-B763-33C2DD166D6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9D589C-FAFE-4BA9-BCEF-93B0B38D78DA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0DC104-5738-46A5-9E6E-6C399CD1E3EB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B1BD1403-9AC9-40FF-83D7-C93DECF8B4CC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39B2E376-AA5E-45D3-9191-48E269FABEA3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9B6DFFB8-AB52-40ED-AB5E-F42A520FCD57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0045C101-571B-4FF0-B0F5-CF8891C4D89F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FA48CAF5-C045-4195-93CA-DB1D3516EAE6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8F0D6FFF-4EE3-49BF-BC36-32CDC2CE14DB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8F2F0F6C-B337-485B-BE55-700AC914026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17FCC40-51F3-4853-92DE-D164C210697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27278169-2580-4F67-872E-22250BBB773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D79F5885-0FD4-4A06-909E-E0983556EDAE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BD3F0CDB-2324-4C12-AB5C-FA3B8CAA77ED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7453CE1F-BCEE-452C-8692-37F60A92D5FB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C4553AB3-8058-4F7B-9430-515EC756F088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E5466F58-E752-4C24-A64C-52479896C042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AE4AD7A0-8033-44D6-87E1-682F86A49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964450BB-52DD-4F07-9F81-B677198EC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9B1781A3-D9D5-49D6-BA69-003FBDFD17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8A2013CF-AE7B-45B7-9916-EDEFEABBDA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6A83BE1A-38DF-461E-938D-DF9351B755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6F284389-4EA8-4A9C-B219-693EA6A08D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97D68C69-F640-4E1C-A416-E0E582D18F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78B7639-D935-4F67-B0B9-30BD809B3ED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11234C6B-0D45-42E4-9EE3-9F3CB9186A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F1D39825-3807-47F6-8B35-1BD1EEEC1DF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90B1AEAF-4333-495C-81E9-207C7CE32E9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1A90F5FC-D1D6-4A37-B839-B1A71C1BFE4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CD304F2B-6CBF-40B3-8F9F-3619C35E4FD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22B1F9E8-DC6D-4149-B287-A2D327C9391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B3BA8F21-2F27-4A45-B397-A04217E2BF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6AA4B9C5-C52A-4C76-BD84-340016B16D5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F1F5B5B-CB2B-46EE-8137-90A6D217C38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663393A-E7EA-40BB-8357-AA8CD5B1E0C0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6290DB18-0E62-417C-8E7D-94CCDC22DD5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B43DCBE1-1E63-4D42-A245-45B6DB93BFC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5EBBB982-BC58-4E48-B572-CD9FA5F3479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4F7A810-DF96-4B4F-ABC0-7EFF51B0877C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692C27AB-222D-4888-9A0D-88635C3B0C9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90CBD626-2209-40B0-A517-D081D346727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24A58C8A-46D6-4764-A512-885B758F0F38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10A74A9-FB48-476E-B5AA-6B91D6A585B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73B7C68D-C9C4-4ADB-A81F-7D4A2ADEB29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C6A79BF8-51F5-4ACC-A505-07349B266D2B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735C68F-6F96-43E4-808E-3E0884214ECE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34DC6152-C497-4C2F-8C32-7613DEC0EBF1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DDC970B3-CC41-4807-89F7-57FB0EF8BE73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7ED1352E-EE02-4948-B33C-FDC1BBEE10CE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FF680C4A-09B4-46FB-BFA5-DF5A04789579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1003761D-4C8F-456D-8BC7-6E744939D19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D2CE0C5F-49C9-459E-A37D-1CD20DF4449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9A28C51B-CD88-4D77-9F0F-36EB23D6E741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52B497D0-5D54-40FD-8E87-D7C5F93720E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792BFC6D-8F84-4C7E-BC43-3BD44D763872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89F3F415-C664-437B-BE20-D952DCA28716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C9AFBF89-B960-4DC6-AA9F-20D5A68474C1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0DE50E6C-86FE-4A44-BE4F-63F4F41C09A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1C828041-95A9-4074-A927-EF846C47AE76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1655FD5F-6803-4CA7-A9CC-743ED9E62FDC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EA4D68B7-E225-452B-8879-5EEBB57604ED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87B44369-5834-47C6-A55B-16E84788AC87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CF5D479D-D8FA-468D-BE5F-DF19805085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703481E9-C7ED-4891-989B-B7EEE25B33F7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CD7C22D6-0A74-4CFD-9924-110E9C9CD14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AD8DCF61-9E81-486B-96E0-82D6719E4A68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B6C0B85-3343-4FED-946A-5053E6CA75E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59EBE471-4957-45BC-ABC1-81DC26430C77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FA795D3A-001E-4841-A175-CF0C6D7102EC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0ABCD168-34A3-41AD-A126-8CFF0AEF3CEF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9F991CB-D75F-45FE-B531-1BBD0206B823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FD5CF3F8-B00C-4DFA-91AB-F300398DE63F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C807ECC7-D24C-4007-90E8-F183B8E85831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E7D286A-22A9-4F54-BBF6-D587824EB8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062AC148-FA6E-45DD-9456-D7F6460E448E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EA9A0611-F080-4D98-AC2A-AFE5904E374C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13C56C6-B6DA-49CB-8FB9-BB7AEA68423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18430677-703D-4262-9A46-E2B617E290E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C0B1A608-F130-4521-8CF1-BBDB80F630AC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C3F21E4-C6D9-4C12-A3D5-2AB1CD3058E7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2B2347A-CBE4-4EE4-A8F5-4873EB9DD53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05450027-0C13-4C66-9A96-43046E0C56BC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548F6EDD-72E8-4F93-A3E5-37F03A6FD5A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9406D04-43C0-43D2-A291-6A287B9DACA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1F5A0311-73C8-416C-AE5A-D68A9532E4DB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E4067E85-C4DC-4E81-BA26-833132975EC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3F128C4-4D7D-4AB2-9C27-71B01810AE89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057716BD-051D-4F39-AFD9-BF76DAA4FA5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41600C5-9141-449D-9AE4-AB56B223640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669F987A-2223-4FB1-A66E-F46500BB6F7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4A744D2-8CD8-4750-ABB5-3AD4AD08F6C3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7C16D309-A70A-4595-8C36-E1DAA92D0D7D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05B0A789-2A52-43B9-93A1-3E0F477009A6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19061CF6-D0E8-417C-9046-0730FA9E842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02F9ED6C-FB33-4397-8489-03414389D218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62C452F7-41A6-43D0-A3FA-24C43EB60CC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93B27C3-FD49-4BC5-BC2A-D14788911F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857F8EDE-3FA1-4EBF-A30F-A761F8377EF6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59F5902-C63E-47C4-B955-291E598742B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371B489-160A-4B83-B535-A293D81782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B93BE465-3632-487A-86A7-C4C702AF9FDA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28F069FC-6530-41BC-98E7-CC0E4B0D639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EA10323-1836-40DD-9EEA-662D89A55D4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E38CA33-23B3-4BD9-81E5-4EC06680DDE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7BFE45A-8D46-4410-8A52-46468607116F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4301288-EB2C-43DB-B718-044CC506C619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506596D4-B1A9-441D-A173-F7BB6412FEC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FE31ADF6-302E-4B47-9FBC-2EAE99691D64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49EBEB2-B37A-4492-A502-994377F9E044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D0CBCED0-AD2B-4EBD-BEFF-2565B673421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D00606A7-9C31-42E9-B963-AA84AFC14771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2D1F06AD-10CE-4015-8BB6-8A7086163DA3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3060785D-EBBF-405D-BFC9-449150C6C45A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892D03-585D-449F-815B-7EA4782DA496}"/>
              </a:ext>
            </a:extLst>
          </p:cNvPr>
          <p:cNvSpPr txBox="1"/>
          <p:nvPr/>
        </p:nvSpPr>
        <p:spPr>
          <a:xfrm>
            <a:off x="3744606" y="2652570"/>
            <a:ext cx="4702718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chemeClr val="bg1"/>
                </a:solidFill>
                <a:latin typeface="Scope One" panose="02060403030504020204" pitchFamily="18" charset="0"/>
                <a:cs typeface="Scope One" panose="02060403030504020204" pitchFamily="18" charset="0"/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38FFC-E3E9-4AAB-8762-E3EC3A1C85D3}"/>
              </a:ext>
            </a:extLst>
          </p:cNvPr>
          <p:cNvSpPr txBox="1"/>
          <p:nvPr/>
        </p:nvSpPr>
        <p:spPr>
          <a:xfrm>
            <a:off x="3745323" y="3682210"/>
            <a:ext cx="470207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A52800B-8706-4EB5-82A4-19427B670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87467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EF5B0BB0-935C-49D2-89E4-3FED3796ABC5}"/>
              </a:ext>
            </a:extLst>
          </p:cNvPr>
          <p:cNvSpPr/>
          <p:nvPr/>
        </p:nvSpPr>
        <p:spPr>
          <a:xfrm>
            <a:off x="3228947" y="4460105"/>
            <a:ext cx="30778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Scope One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302D66-98C1-49B5-A437-732A4C20ACE7}"/>
              </a:ext>
            </a:extLst>
          </p:cNvPr>
          <p:cNvSpPr/>
          <p:nvPr/>
        </p:nvSpPr>
        <p:spPr>
          <a:xfrm>
            <a:off x="3228947" y="4721715"/>
            <a:ext cx="52004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https://fonts.google.com/specimen/Scope+One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1DB2FEA-70D9-46E3-A619-4EE2D66F45AC}"/>
              </a:ext>
            </a:extLst>
          </p:cNvPr>
          <p:cNvSpPr/>
          <p:nvPr/>
        </p:nvSpPr>
        <p:spPr>
          <a:xfrm>
            <a:off x="3228947" y="2890445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92E45CC-A67E-460E-B75D-BA18B92FE254}"/>
              </a:ext>
            </a:extLst>
          </p:cNvPr>
          <p:cNvSpPr/>
          <p:nvPr/>
        </p:nvSpPr>
        <p:spPr>
          <a:xfrm>
            <a:off x="3228947" y="3152055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D379A85-948A-46AD-9C4E-8789700142BA}"/>
              </a:ext>
            </a:extLst>
          </p:cNvPr>
          <p:cNvSpPr/>
          <p:nvPr/>
        </p:nvSpPr>
        <p:spPr>
          <a:xfrm>
            <a:off x="3228947" y="3675275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8DE91FF7-2130-4A8B-8C6F-1DA49AAEA29E}"/>
              </a:ext>
            </a:extLst>
          </p:cNvPr>
          <p:cNvSpPr/>
          <p:nvPr/>
        </p:nvSpPr>
        <p:spPr>
          <a:xfrm>
            <a:off x="3228947" y="3936885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49507A7F-E94C-456E-A324-968EDE831866}"/>
              </a:ext>
            </a:extLst>
          </p:cNvPr>
          <p:cNvSpPr txBox="1"/>
          <p:nvPr/>
        </p:nvSpPr>
        <p:spPr>
          <a:xfrm>
            <a:off x="2552700" y="137454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Agenda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64B71AE-323F-4465-8BBA-760E8501B6F6}"/>
              </a:ext>
            </a:extLst>
          </p:cNvPr>
          <p:cNvSpPr/>
          <p:nvPr/>
        </p:nvSpPr>
        <p:spPr>
          <a:xfrm>
            <a:off x="4583772" y="4283127"/>
            <a:ext cx="30196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Consectetur adipiscing elit</a:t>
            </a:r>
            <a:endParaRPr lang="en-US" altLang="ko-KR" sz="3600" dirty="0">
              <a:solidFill>
                <a:srgbClr val="EEE5E0"/>
              </a:solidFill>
              <a:latin typeface="+mj-lt"/>
              <a:cs typeface="Scope One" panose="02060403030504020204" pitchFamily="18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ABA18CC-48B8-44B7-A614-769C8FBC432A}"/>
              </a:ext>
            </a:extLst>
          </p:cNvPr>
          <p:cNvGrpSpPr/>
          <p:nvPr/>
        </p:nvGrpSpPr>
        <p:grpSpPr>
          <a:xfrm>
            <a:off x="5838091" y="3240149"/>
            <a:ext cx="511634" cy="524832"/>
            <a:chOff x="2772242" y="1560385"/>
            <a:chExt cx="376198" cy="385905"/>
          </a:xfrm>
          <a:solidFill>
            <a:srgbClr val="EEE5E0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D1023EA-675A-44C8-B579-80507DDFA2D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3A63C0A-BD61-4E14-BD10-AE4F9118C4C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F04889F-97EE-45CC-848B-0D86AD1D1B7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403EFB9-D773-4DCC-86CB-9E53DC0FAC3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2AD8ABB-83E6-4006-B4DA-D38E06500FE2}"/>
              </a:ext>
            </a:extLst>
          </p:cNvPr>
          <p:cNvSpPr/>
          <p:nvPr/>
        </p:nvSpPr>
        <p:spPr>
          <a:xfrm>
            <a:off x="1439343" y="4283127"/>
            <a:ext cx="30196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Lorem ipsum dolor </a:t>
            </a:r>
            <a:r>
              <a:rPr lang="en-US" altLang="ko-KR" sz="360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sit amet</a:t>
            </a:r>
            <a:endParaRPr lang="en-US" altLang="ko-KR" sz="3600" dirty="0">
              <a:solidFill>
                <a:srgbClr val="EEE5E0"/>
              </a:solidFill>
              <a:latin typeface="+mj-lt"/>
              <a:cs typeface="Scope One" panose="02060403030504020204" pitchFamily="18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D5F226CC-FC60-48F8-A33F-4AF00E0F3E1B}"/>
              </a:ext>
            </a:extLst>
          </p:cNvPr>
          <p:cNvGrpSpPr/>
          <p:nvPr/>
        </p:nvGrpSpPr>
        <p:grpSpPr>
          <a:xfrm>
            <a:off x="2748355" y="3234805"/>
            <a:ext cx="401576" cy="535520"/>
            <a:chOff x="3471472" y="902398"/>
            <a:chExt cx="295275" cy="393763"/>
          </a:xfrm>
          <a:solidFill>
            <a:srgbClr val="EEE5E0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0821DE2-86D6-4C1F-9783-5F2B0F5132E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0F5BCC2-FC7E-49E8-9A3C-121A7A7FFB7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D86F2D7-6A2D-48CF-B3F2-ADA7418E447A}"/>
              </a:ext>
            </a:extLst>
          </p:cNvPr>
          <p:cNvSpPr/>
          <p:nvPr/>
        </p:nvSpPr>
        <p:spPr>
          <a:xfrm>
            <a:off x="7733058" y="4283127"/>
            <a:ext cx="30196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Sed </a:t>
            </a:r>
            <a:r>
              <a:rPr lang="en-US" altLang="ko-KR" sz="360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do eiusmod tempor</a:t>
            </a:r>
            <a:endParaRPr lang="en-US" altLang="ko-KR" sz="3600" dirty="0">
              <a:solidFill>
                <a:srgbClr val="EEE5E0"/>
              </a:solidFill>
              <a:latin typeface="+mj-lt"/>
              <a:cs typeface="Scope One" panose="02060403030504020204" pitchFamily="18" charset="0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262B90C-4BC2-48AA-95B0-1C1FE6D1403C}"/>
              </a:ext>
            </a:extLst>
          </p:cNvPr>
          <p:cNvGrpSpPr/>
          <p:nvPr/>
        </p:nvGrpSpPr>
        <p:grpSpPr>
          <a:xfrm>
            <a:off x="8959998" y="3237008"/>
            <a:ext cx="531118" cy="531114"/>
            <a:chOff x="752656" y="1562597"/>
            <a:chExt cx="390525" cy="390525"/>
          </a:xfrm>
          <a:solidFill>
            <a:srgbClr val="EEE5E0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8207E43-80BE-4316-9AA6-4C187EACFDA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6D0157F-0CDF-49C2-BF8A-559D6BD3CD9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5CE85CF-9221-414B-B02E-C3D19EECF79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9B31585-BF88-42CE-9D8E-B0F84375FAF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D36F705-1855-4F5D-9F0C-FE16DBFBFC9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EE5E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40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53CB6D-2A96-43F9-8E92-7C86E3A14540}"/>
              </a:ext>
            </a:extLst>
          </p:cNvPr>
          <p:cNvSpPr txBox="1"/>
          <p:nvPr/>
        </p:nvSpPr>
        <p:spPr>
          <a:xfrm>
            <a:off x="905067" y="2644170"/>
            <a:ext cx="5063933" cy="156966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48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4800" dirty="0">
                <a:solidFill>
                  <a:srgbClr val="EEE5E0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EEE5E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E484F27-1DD9-4AD9-B1B4-E5862F9DBF3E}"/>
              </a:ext>
            </a:extLst>
          </p:cNvPr>
          <p:cNvCxnSpPr/>
          <p:nvPr/>
        </p:nvCxnSpPr>
        <p:spPr>
          <a:xfrm>
            <a:off x="6223002" y="2880380"/>
            <a:ext cx="2171700" cy="0"/>
          </a:xfrm>
          <a:prstGeom prst="line">
            <a:avLst/>
          </a:prstGeom>
          <a:ln>
            <a:solidFill>
              <a:srgbClr val="EEE5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6114657-75AD-42F5-BCBE-0C0D69C88AAB}"/>
              </a:ext>
            </a:extLst>
          </p:cNvPr>
          <p:cNvSpPr txBox="1"/>
          <p:nvPr/>
        </p:nvSpPr>
        <p:spPr>
          <a:xfrm>
            <a:off x="6223002" y="3475166"/>
            <a:ext cx="5063931" cy="73866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60C8BEA-5B5A-46B4-AC1E-2C7D8BBF12C4}"/>
              </a:ext>
            </a:extLst>
          </p:cNvPr>
          <p:cNvSpPr txBox="1"/>
          <p:nvPr/>
        </p:nvSpPr>
        <p:spPr>
          <a:xfrm>
            <a:off x="783679" y="1303158"/>
            <a:ext cx="312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sz="3600" dirty="0"/>
              <a:t>Section Break Slide Title</a:t>
            </a:r>
            <a:endParaRPr lang="ko-KR" alt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E30454-250A-4103-B0A9-4D80CFEB65BB}"/>
              </a:ext>
            </a:extLst>
          </p:cNvPr>
          <p:cNvSpPr txBox="1"/>
          <p:nvPr/>
        </p:nvSpPr>
        <p:spPr>
          <a:xfrm>
            <a:off x="4787900" y="2375605"/>
            <a:ext cx="321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EE5E0"/>
                </a:solidFill>
              </a:rPr>
              <a:t>amet</a:t>
            </a:r>
            <a:r>
              <a:rPr lang="en-US" altLang="ko-KR" sz="1600" dirty="0">
                <a:solidFill>
                  <a:srgbClr val="EEE5E0"/>
                </a:solidFill>
              </a:rPr>
              <a:t>, </a:t>
            </a:r>
            <a:r>
              <a:rPr lang="en-US" altLang="ko-KR" sz="16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r>
              <a:rPr lang="en-US" altLang="ko-KR" sz="1600" dirty="0">
                <a:solidFill>
                  <a:srgbClr val="EEE5E0"/>
                </a:solidFill>
              </a:rPr>
              <a:t>, sed do </a:t>
            </a:r>
            <a:r>
              <a:rPr lang="en-US" altLang="ko-KR" sz="1600" dirty="0" err="1">
                <a:solidFill>
                  <a:srgbClr val="EEE5E0"/>
                </a:solidFill>
              </a:rPr>
              <a:t>eiusmod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tempor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0B0ADF5-1CC1-44DA-B20C-ED9AC14543B0}"/>
              </a:ext>
            </a:extLst>
          </p:cNvPr>
          <p:cNvSpPr/>
          <p:nvPr/>
        </p:nvSpPr>
        <p:spPr>
          <a:xfrm>
            <a:off x="4787899" y="1810603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56AB70D-FB30-4365-86CF-BD2C7EDAEB7D}"/>
              </a:ext>
            </a:extLst>
          </p:cNvPr>
          <p:cNvSpPr/>
          <p:nvPr/>
        </p:nvSpPr>
        <p:spPr>
          <a:xfrm>
            <a:off x="4775199" y="1315858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0CDE80-A58D-46E1-B82E-DB6B8981AD96}"/>
              </a:ext>
            </a:extLst>
          </p:cNvPr>
          <p:cNvSpPr txBox="1"/>
          <p:nvPr/>
        </p:nvSpPr>
        <p:spPr>
          <a:xfrm>
            <a:off x="8394192" y="2375605"/>
            <a:ext cx="321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EE5E0"/>
                </a:solidFill>
              </a:rPr>
              <a:t>amet</a:t>
            </a:r>
            <a:r>
              <a:rPr lang="en-US" altLang="ko-KR" sz="1600" dirty="0">
                <a:solidFill>
                  <a:srgbClr val="EEE5E0"/>
                </a:solidFill>
              </a:rPr>
              <a:t>, </a:t>
            </a:r>
            <a:r>
              <a:rPr lang="en-US" altLang="ko-KR" sz="16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r>
              <a:rPr lang="en-US" altLang="ko-KR" sz="1600" dirty="0">
                <a:solidFill>
                  <a:srgbClr val="EEE5E0"/>
                </a:solidFill>
              </a:rPr>
              <a:t>, sed do </a:t>
            </a:r>
            <a:r>
              <a:rPr lang="en-US" altLang="ko-KR" sz="1600" dirty="0" err="1">
                <a:solidFill>
                  <a:srgbClr val="EEE5E0"/>
                </a:solidFill>
              </a:rPr>
              <a:t>eiusmod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tempor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686EEB1-0383-4046-89FD-419FBA89C3C2}"/>
              </a:ext>
            </a:extLst>
          </p:cNvPr>
          <p:cNvSpPr/>
          <p:nvPr/>
        </p:nvSpPr>
        <p:spPr>
          <a:xfrm>
            <a:off x="8394191" y="1810603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74153C3-6899-47DE-B59D-7B93765876BF}"/>
              </a:ext>
            </a:extLst>
          </p:cNvPr>
          <p:cNvSpPr/>
          <p:nvPr/>
        </p:nvSpPr>
        <p:spPr>
          <a:xfrm>
            <a:off x="8381491" y="1315858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03.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9F1825-82E1-4FC9-8F87-9F9805029E29}"/>
              </a:ext>
            </a:extLst>
          </p:cNvPr>
          <p:cNvSpPr txBox="1"/>
          <p:nvPr/>
        </p:nvSpPr>
        <p:spPr>
          <a:xfrm>
            <a:off x="4787900" y="4723846"/>
            <a:ext cx="321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EE5E0"/>
                </a:solidFill>
              </a:rPr>
              <a:t>amet</a:t>
            </a:r>
            <a:r>
              <a:rPr lang="en-US" altLang="ko-KR" sz="1600" dirty="0">
                <a:solidFill>
                  <a:srgbClr val="EEE5E0"/>
                </a:solidFill>
              </a:rPr>
              <a:t>, </a:t>
            </a:r>
            <a:r>
              <a:rPr lang="en-US" altLang="ko-KR" sz="16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r>
              <a:rPr lang="en-US" altLang="ko-KR" sz="1600" dirty="0">
                <a:solidFill>
                  <a:srgbClr val="EEE5E0"/>
                </a:solidFill>
              </a:rPr>
              <a:t>, sed do </a:t>
            </a:r>
            <a:r>
              <a:rPr lang="en-US" altLang="ko-KR" sz="1600" dirty="0" err="1">
                <a:solidFill>
                  <a:srgbClr val="EEE5E0"/>
                </a:solidFill>
              </a:rPr>
              <a:t>eiusmod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tempor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D4B7A2E-E81D-4007-A352-3472490F6F3F}"/>
              </a:ext>
            </a:extLst>
          </p:cNvPr>
          <p:cNvSpPr/>
          <p:nvPr/>
        </p:nvSpPr>
        <p:spPr>
          <a:xfrm>
            <a:off x="4787899" y="4158844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1CB6DFD-0178-4D6C-B014-4DE3204A362A}"/>
              </a:ext>
            </a:extLst>
          </p:cNvPr>
          <p:cNvSpPr/>
          <p:nvPr/>
        </p:nvSpPr>
        <p:spPr>
          <a:xfrm>
            <a:off x="4775199" y="3664099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B84872-F9DB-4D21-8B09-4C7C80D6F00C}"/>
              </a:ext>
            </a:extLst>
          </p:cNvPr>
          <p:cNvSpPr txBox="1"/>
          <p:nvPr/>
        </p:nvSpPr>
        <p:spPr>
          <a:xfrm>
            <a:off x="8394192" y="4723846"/>
            <a:ext cx="321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EEE5E0"/>
                </a:solidFill>
              </a:rPr>
              <a:t>amet</a:t>
            </a:r>
            <a:r>
              <a:rPr lang="en-US" altLang="ko-KR" sz="1600" dirty="0">
                <a:solidFill>
                  <a:srgbClr val="EEE5E0"/>
                </a:solidFill>
              </a:rPr>
              <a:t>, </a:t>
            </a:r>
            <a:r>
              <a:rPr lang="en-US" altLang="ko-KR" sz="16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r>
              <a:rPr lang="en-US" altLang="ko-KR" sz="1600" dirty="0">
                <a:solidFill>
                  <a:srgbClr val="EEE5E0"/>
                </a:solidFill>
              </a:rPr>
              <a:t>, sed do </a:t>
            </a:r>
            <a:r>
              <a:rPr lang="en-US" altLang="ko-KR" sz="1600" dirty="0" err="1">
                <a:solidFill>
                  <a:srgbClr val="EEE5E0"/>
                </a:solidFill>
              </a:rPr>
              <a:t>eiusmod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 dirty="0" err="1">
                <a:solidFill>
                  <a:srgbClr val="EEE5E0"/>
                </a:solidFill>
              </a:rPr>
              <a:t>tempor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0459068-4ACF-4375-8CFA-4A4F80F9179F}"/>
              </a:ext>
            </a:extLst>
          </p:cNvPr>
          <p:cNvSpPr/>
          <p:nvPr/>
        </p:nvSpPr>
        <p:spPr>
          <a:xfrm>
            <a:off x="8394191" y="4158844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E5EF0FC-9D1A-4CFE-9002-9CEFED3159E7}"/>
              </a:ext>
            </a:extLst>
          </p:cNvPr>
          <p:cNvSpPr/>
          <p:nvPr/>
        </p:nvSpPr>
        <p:spPr>
          <a:xfrm>
            <a:off x="8381491" y="3664099"/>
            <a:ext cx="3217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04.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2093356F-7D70-49E5-BA4C-340FAE4142B7}"/>
              </a:ext>
            </a:extLst>
          </p:cNvPr>
          <p:cNvCxnSpPr/>
          <p:nvPr/>
        </p:nvCxnSpPr>
        <p:spPr>
          <a:xfrm>
            <a:off x="899886" y="2740970"/>
            <a:ext cx="2171700" cy="0"/>
          </a:xfrm>
          <a:prstGeom prst="line">
            <a:avLst/>
          </a:prstGeom>
          <a:ln>
            <a:solidFill>
              <a:srgbClr val="EEE5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9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D52DE26-28B3-4FCF-B495-D2C34D7CAE1A}"/>
              </a:ext>
            </a:extLst>
          </p:cNvPr>
          <p:cNvSpPr txBox="1"/>
          <p:nvPr/>
        </p:nvSpPr>
        <p:spPr>
          <a:xfrm>
            <a:off x="1158162" y="3242257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C4DE-D31D-4FB1-AF88-4F5FB59253EE}"/>
              </a:ext>
            </a:extLst>
          </p:cNvPr>
          <p:cNvSpPr txBox="1"/>
          <p:nvPr/>
        </p:nvSpPr>
        <p:spPr>
          <a:xfrm>
            <a:off x="1158162" y="2735626"/>
            <a:ext cx="1187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9D0F07-37D1-40C9-9D4F-6CD6B96F304E}"/>
              </a:ext>
            </a:extLst>
          </p:cNvPr>
          <p:cNvSpPr txBox="1"/>
          <p:nvPr/>
        </p:nvSpPr>
        <p:spPr>
          <a:xfrm>
            <a:off x="4400092" y="3242257"/>
            <a:ext cx="26452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r>
              <a:rPr lang="en-US" altLang="ko-KR" sz="1400" dirty="0">
                <a:solidFill>
                  <a:srgbClr val="EEE5E0"/>
                </a:solidFill>
              </a:rPr>
              <a:t>, sed do </a:t>
            </a:r>
            <a:r>
              <a:rPr lang="en-US" altLang="ko-KR" sz="1400" dirty="0" err="1">
                <a:solidFill>
                  <a:srgbClr val="EEE5E0"/>
                </a:solidFill>
              </a:rPr>
              <a:t>eiusmod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tempor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incididunt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ut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labore</a:t>
            </a:r>
            <a:r>
              <a:rPr lang="en-US" altLang="ko-KR" sz="1400" dirty="0">
                <a:solidFill>
                  <a:srgbClr val="EEE5E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EE5E0"/>
                </a:solidFill>
              </a:rPr>
              <a:t>aliqua</a:t>
            </a:r>
            <a:r>
              <a:rPr lang="en-US" altLang="ko-KR" sz="1400" dirty="0">
                <a:solidFill>
                  <a:srgbClr val="EEE5E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9EC26-3B62-492E-AAC6-8FBA337C044A}"/>
              </a:ext>
            </a:extLst>
          </p:cNvPr>
          <p:cNvSpPr txBox="1"/>
          <p:nvPr/>
        </p:nvSpPr>
        <p:spPr>
          <a:xfrm>
            <a:off x="4400092" y="2735626"/>
            <a:ext cx="1187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02.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31EF0-8963-48BE-A9B6-B60C5B4B9252}"/>
              </a:ext>
            </a:extLst>
          </p:cNvPr>
          <p:cNvSpPr txBox="1"/>
          <p:nvPr/>
        </p:nvSpPr>
        <p:spPr>
          <a:xfrm>
            <a:off x="1089520" y="1303265"/>
            <a:ext cx="5955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EEE5E0"/>
                </a:solidFill>
                <a:latin typeface="+mj-lt"/>
                <a:cs typeface="Scope One" panose="02060403030504020204" pitchFamily="18" charset="0"/>
              </a:rPr>
              <a:t>About 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B400-019A-4867-972C-4EA76740B3B1}"/>
              </a:ext>
            </a:extLst>
          </p:cNvPr>
          <p:cNvSpPr txBox="1"/>
          <p:nvPr/>
        </p:nvSpPr>
        <p:spPr>
          <a:xfrm>
            <a:off x="1089520" y="1888040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EE5E0"/>
                </a:solidFill>
              </a:rPr>
              <a:t>amet</a:t>
            </a:r>
            <a:r>
              <a:rPr lang="en-US" altLang="ko-KR" sz="1400" dirty="0">
                <a:solidFill>
                  <a:srgbClr val="EEE5E0"/>
                </a:solidFill>
              </a:rPr>
              <a:t>, </a:t>
            </a:r>
            <a:r>
              <a:rPr lang="en-US" altLang="ko-KR" sz="1400" dirty="0" err="1">
                <a:solidFill>
                  <a:srgbClr val="EEE5E0"/>
                </a:solidFill>
              </a:rPr>
              <a:t>consectetur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adipisicing</a:t>
            </a:r>
            <a:r>
              <a:rPr lang="en-US" altLang="ko-KR" sz="1400" dirty="0">
                <a:solidFill>
                  <a:srgbClr val="EEE5E0"/>
                </a:solidFill>
              </a:rPr>
              <a:t> </a:t>
            </a:r>
            <a:r>
              <a:rPr lang="en-US" altLang="ko-KR" sz="1400" dirty="0" err="1">
                <a:solidFill>
                  <a:srgbClr val="EEE5E0"/>
                </a:solidFill>
              </a:rPr>
              <a:t>elit</a:t>
            </a:r>
            <a:endParaRPr lang="ko-KR" altLang="en-US" sz="1400" dirty="0">
              <a:solidFill>
                <a:srgbClr val="EEE5E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53CB6C3-388C-474C-9562-9C5545859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65345" y="992778"/>
            <a:ext cx="3633878" cy="4872444"/>
          </a:xfrm>
        </p:spPr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A511ED9-E9CA-4FFF-BFC9-6762A5807C7A}"/>
              </a:ext>
            </a:extLst>
          </p:cNvPr>
          <p:cNvCxnSpPr>
            <a:cxnSpLocks/>
          </p:cNvCxnSpPr>
          <p:nvPr/>
        </p:nvCxnSpPr>
        <p:spPr>
          <a:xfrm>
            <a:off x="0" y="5865222"/>
            <a:ext cx="12192000" cy="0"/>
          </a:xfrm>
          <a:prstGeom prst="line">
            <a:avLst/>
          </a:prstGeom>
          <a:ln>
            <a:solidFill>
              <a:srgbClr val="EEE5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26B6E58-DE75-4EC2-B785-6E12621E3BA1}"/>
              </a:ext>
            </a:extLst>
          </p:cNvPr>
          <p:cNvSpPr txBox="1"/>
          <p:nvPr/>
        </p:nvSpPr>
        <p:spPr>
          <a:xfrm>
            <a:off x="1181737" y="4055075"/>
            <a:ext cx="1243963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5400" dirty="0">
                <a:solidFill>
                  <a:srgbClr val="4B4847"/>
                </a:solidFill>
                <a:latin typeface="+mj-lt"/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9C18C0-ED6D-45E9-953F-7BF034840451}"/>
              </a:ext>
            </a:extLst>
          </p:cNvPr>
          <p:cNvSpPr txBox="1"/>
          <p:nvPr/>
        </p:nvSpPr>
        <p:spPr>
          <a:xfrm>
            <a:off x="6499860" y="4055075"/>
            <a:ext cx="1243963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5400" dirty="0">
                <a:solidFill>
                  <a:srgbClr val="4B4847"/>
                </a:solidFill>
                <a:latin typeface="+mj-lt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165A6D2-289F-4DCB-A599-F5C59D614380}"/>
              </a:ext>
            </a:extLst>
          </p:cNvPr>
          <p:cNvSpPr/>
          <p:nvPr/>
        </p:nvSpPr>
        <p:spPr>
          <a:xfrm>
            <a:off x="1180687" y="451674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EEE5E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EEE5E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690E3A-2E12-4984-AABF-4F4BB4D7A22D}"/>
              </a:ext>
            </a:extLst>
          </p:cNvPr>
          <p:cNvSpPr txBox="1"/>
          <p:nvPr/>
        </p:nvSpPr>
        <p:spPr>
          <a:xfrm>
            <a:off x="1181737" y="54680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Lorem ipsum dolor sit </a:t>
            </a:r>
            <a:r>
              <a:rPr lang="en-US" altLang="ko-KR" dirty="0" err="1">
                <a:solidFill>
                  <a:srgbClr val="EEE5E0"/>
                </a:solidFill>
              </a:rPr>
              <a:t>amet</a:t>
            </a:r>
            <a:r>
              <a:rPr lang="en-US" altLang="ko-KR" dirty="0">
                <a:solidFill>
                  <a:srgbClr val="EEE5E0"/>
                </a:solidFill>
              </a:rPr>
              <a:t>, </a:t>
            </a:r>
            <a:r>
              <a:rPr lang="en-US" altLang="ko-KR" dirty="0" err="1">
                <a:solidFill>
                  <a:srgbClr val="EEE5E0"/>
                </a:solidFill>
              </a:rPr>
              <a:t>consectetur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adipisicing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elit</a:t>
            </a:r>
            <a:r>
              <a:rPr lang="en-US" altLang="ko-KR" dirty="0">
                <a:solidFill>
                  <a:srgbClr val="EEE5E0"/>
                </a:solidFill>
              </a:rPr>
              <a:t>, sed do </a:t>
            </a:r>
            <a:r>
              <a:rPr lang="en-US" altLang="ko-KR" dirty="0" err="1">
                <a:solidFill>
                  <a:srgbClr val="EEE5E0"/>
                </a:solidFill>
              </a:rPr>
              <a:t>eiusmod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tempor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incididunt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ut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labore</a:t>
            </a:r>
            <a:r>
              <a:rPr lang="en-US" altLang="ko-KR" dirty="0">
                <a:solidFill>
                  <a:srgbClr val="EEE5E0"/>
                </a:solidFill>
              </a:rPr>
              <a:t> et dolore magna</a:t>
            </a:r>
            <a:endParaRPr lang="ko-KR" altLang="en-US" dirty="0">
              <a:solidFill>
                <a:srgbClr val="EEE5E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4D404E5-8CEA-45B6-850B-E3E75EFED8AD}"/>
              </a:ext>
            </a:extLst>
          </p:cNvPr>
          <p:cNvSpPr/>
          <p:nvPr/>
        </p:nvSpPr>
        <p:spPr>
          <a:xfrm>
            <a:off x="1180687" y="50171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EEE5E0"/>
                </a:solidFill>
              </a:rPr>
              <a:t>Consectetur adipisicing elit</a:t>
            </a:r>
            <a:endParaRPr lang="en-US" altLang="ko-KR" dirty="0">
              <a:solidFill>
                <a:srgbClr val="EEE5E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981D482-7B7F-439F-8632-C666EF564FDB}"/>
              </a:ext>
            </a:extLst>
          </p:cNvPr>
          <p:cNvSpPr/>
          <p:nvPr/>
        </p:nvSpPr>
        <p:spPr>
          <a:xfrm>
            <a:off x="6499861" y="451674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EEE5E0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EEE5E0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EEE5E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EEE5E0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D0589C-2E3F-4074-8E61-CEC9D64F765E}"/>
              </a:ext>
            </a:extLst>
          </p:cNvPr>
          <p:cNvSpPr txBox="1"/>
          <p:nvPr/>
        </p:nvSpPr>
        <p:spPr>
          <a:xfrm>
            <a:off x="6499860" y="54680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Lorem ipsum dolor sit </a:t>
            </a:r>
            <a:r>
              <a:rPr lang="en-US" altLang="ko-KR" dirty="0" err="1">
                <a:solidFill>
                  <a:srgbClr val="EEE5E0"/>
                </a:solidFill>
              </a:rPr>
              <a:t>amet</a:t>
            </a:r>
            <a:r>
              <a:rPr lang="en-US" altLang="ko-KR" dirty="0">
                <a:solidFill>
                  <a:srgbClr val="EEE5E0"/>
                </a:solidFill>
              </a:rPr>
              <a:t>, </a:t>
            </a:r>
            <a:r>
              <a:rPr lang="en-US" altLang="ko-KR" dirty="0" err="1">
                <a:solidFill>
                  <a:srgbClr val="EEE5E0"/>
                </a:solidFill>
              </a:rPr>
              <a:t>consectetur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adipisicing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elit</a:t>
            </a:r>
            <a:r>
              <a:rPr lang="en-US" altLang="ko-KR" dirty="0">
                <a:solidFill>
                  <a:srgbClr val="EEE5E0"/>
                </a:solidFill>
              </a:rPr>
              <a:t>, sed do </a:t>
            </a:r>
            <a:r>
              <a:rPr lang="en-US" altLang="ko-KR" dirty="0" err="1">
                <a:solidFill>
                  <a:srgbClr val="EEE5E0"/>
                </a:solidFill>
              </a:rPr>
              <a:t>eiusmod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tempor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incididunt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ut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 dirty="0" err="1">
                <a:solidFill>
                  <a:srgbClr val="EEE5E0"/>
                </a:solidFill>
              </a:rPr>
              <a:t>labore</a:t>
            </a:r>
            <a:r>
              <a:rPr lang="en-US" altLang="ko-KR" dirty="0">
                <a:solidFill>
                  <a:srgbClr val="EEE5E0"/>
                </a:solidFill>
              </a:rPr>
              <a:t> et dolore magna</a:t>
            </a:r>
            <a:endParaRPr lang="ko-KR" altLang="en-US" dirty="0">
              <a:solidFill>
                <a:srgbClr val="EEE5E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0CB4E72-6428-4ECF-89D1-1C4983504DD7}"/>
              </a:ext>
            </a:extLst>
          </p:cNvPr>
          <p:cNvSpPr/>
          <p:nvPr/>
        </p:nvSpPr>
        <p:spPr>
          <a:xfrm>
            <a:off x="6499861" y="50171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EEE5E0"/>
                </a:solidFill>
              </a:rPr>
              <a:t>Incididunt ut labore</a:t>
            </a:r>
            <a:r>
              <a:rPr lang="en-US" altLang="ko-KR" dirty="0">
                <a:solidFill>
                  <a:srgbClr val="EEE5E0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D5B2A-8A98-45B3-B564-A2D106F0C7BE}"/>
              </a:ext>
            </a:extLst>
          </p:cNvPr>
          <p:cNvSpPr txBox="1"/>
          <p:nvPr/>
        </p:nvSpPr>
        <p:spPr>
          <a:xfrm>
            <a:off x="1117600" y="584628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3B9173D-AF80-4253-A3AD-921EC2496B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73CC496-CA62-4595-BBE2-254F3F0B62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71984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E41A2762-574A-47F7-9D6F-C496C1A60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0089" y="1864923"/>
            <a:ext cx="333473" cy="2421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C20FA4-AB37-4F40-BAC9-CD49897532BE}"/>
              </a:ext>
            </a:extLst>
          </p:cNvPr>
          <p:cNvSpPr txBox="1"/>
          <p:nvPr/>
        </p:nvSpPr>
        <p:spPr>
          <a:xfrm>
            <a:off x="3170088" y="2289347"/>
            <a:ext cx="58518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EEE5E0"/>
                </a:solidFill>
              </a:rPr>
              <a:t>amet</a:t>
            </a:r>
            <a:r>
              <a:rPr lang="en-US" altLang="ko-KR" sz="2800" dirty="0">
                <a:solidFill>
                  <a:srgbClr val="EEE5E0"/>
                </a:solidFill>
              </a:rPr>
              <a:t>, </a:t>
            </a:r>
            <a:r>
              <a:rPr lang="en-US" altLang="ko-KR" sz="2800" dirty="0" err="1">
                <a:solidFill>
                  <a:srgbClr val="EEE5E0"/>
                </a:solidFill>
              </a:rPr>
              <a:t>consectetur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adipiscing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elit</a:t>
            </a:r>
            <a:r>
              <a:rPr lang="en-US" altLang="ko-KR" sz="2800" dirty="0">
                <a:solidFill>
                  <a:srgbClr val="EEE5E0"/>
                </a:solidFill>
              </a:rPr>
              <a:t>, sed do </a:t>
            </a:r>
            <a:r>
              <a:rPr lang="en-US" altLang="ko-KR" sz="2800" dirty="0" err="1">
                <a:solidFill>
                  <a:srgbClr val="EEE5E0"/>
                </a:solidFill>
              </a:rPr>
              <a:t>eiusmod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tempor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incididunt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ut</a:t>
            </a:r>
            <a:r>
              <a:rPr lang="en-US" altLang="ko-KR" sz="2800" dirty="0">
                <a:solidFill>
                  <a:srgbClr val="EEE5E0"/>
                </a:solidFill>
              </a:rPr>
              <a:t> </a:t>
            </a:r>
            <a:r>
              <a:rPr lang="en-US" altLang="ko-KR" sz="2800" dirty="0" err="1">
                <a:solidFill>
                  <a:srgbClr val="EEE5E0"/>
                </a:solidFill>
              </a:rPr>
              <a:t>labore</a:t>
            </a:r>
            <a:r>
              <a:rPr lang="en-US" altLang="ko-KR" sz="2800" dirty="0">
                <a:solidFill>
                  <a:srgbClr val="EEE5E0"/>
                </a:solidFill>
              </a:rPr>
              <a:t> et dolore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657005-2177-43D9-8F3A-F173401EE646}"/>
              </a:ext>
            </a:extLst>
          </p:cNvPr>
          <p:cNvSpPr txBox="1"/>
          <p:nvPr/>
        </p:nvSpPr>
        <p:spPr>
          <a:xfrm>
            <a:off x="3170088" y="4469857"/>
            <a:ext cx="585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- john doe, Founder</a:t>
            </a:r>
          </a:p>
        </p:txBody>
      </p:sp>
    </p:spTree>
    <p:extLst>
      <p:ext uri="{BB962C8B-B14F-4D97-AF65-F5344CB8AC3E}">
        <p14:creationId xmlns:p14="http://schemas.microsoft.com/office/powerpoint/2010/main" val="92861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A3AEA5C1-66B8-480F-B285-1970869EF6DB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000">
                <a:solidFill>
                  <a:srgbClr val="EEE5E0"/>
                </a:solidFill>
                <a:latin typeface="+mj-lt"/>
                <a:cs typeface="Scope One" panose="02060403030504020204" pitchFamily="18" charset="0"/>
              </a:defRPr>
            </a:lvl1pPr>
          </a:lstStyle>
          <a:p>
            <a:r>
              <a:rPr lang="en-US" altLang="ko-KR" dirty="0"/>
              <a:t>Our evolution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77AA4E-C3A3-4A76-9D5C-9F6B1859CCD1}"/>
              </a:ext>
            </a:extLst>
          </p:cNvPr>
          <p:cNvSpPr txBox="1"/>
          <p:nvPr/>
        </p:nvSpPr>
        <p:spPr>
          <a:xfrm>
            <a:off x="1117435" y="3648925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EEE5E0"/>
                </a:solidFill>
              </a:rPr>
              <a:t>Lorem ipsum dolor </a:t>
            </a:r>
            <a:r>
              <a:rPr lang="en-US" altLang="ko-KR" sz="1600">
                <a:solidFill>
                  <a:srgbClr val="EEE5E0"/>
                </a:solidFill>
              </a:rPr>
              <a:t>sit amet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>
                <a:solidFill>
                  <a:srgbClr val="EEE5E0"/>
                </a:solidFill>
              </a:rPr>
              <a:t>/  Consectetur adipisicing eli</a:t>
            </a:r>
            <a:r>
              <a:rPr lang="en-US" altLang="ko-KR" sz="1600" dirty="0" err="1">
                <a:solidFill>
                  <a:srgbClr val="EEE5E0"/>
                </a:solidFill>
              </a:rPr>
              <a:t>t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DB4DAF3-408A-42EB-B884-79A09D03C7BC}"/>
              </a:ext>
            </a:extLst>
          </p:cNvPr>
          <p:cNvSpPr/>
          <p:nvPr/>
        </p:nvSpPr>
        <p:spPr>
          <a:xfrm>
            <a:off x="1116550" y="2459805"/>
            <a:ext cx="2944545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>
                <a:solidFill>
                  <a:srgbClr val="EEE5E0"/>
                </a:solidFill>
                <a:latin typeface="+mj-lt"/>
              </a:rPr>
              <a:t>Lorem ipsum dolor sit</a:t>
            </a:r>
            <a:endParaRPr lang="en-US" altLang="ko-KR" sz="2800" dirty="0">
              <a:solidFill>
                <a:srgbClr val="EEE5E0"/>
              </a:solidFill>
              <a:latin typeface="+mj-lt"/>
            </a:endParaRPr>
          </a:p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(20XX – 20XX)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0C13A6-3A9C-4EB2-819A-011082937351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EEE5E0"/>
                </a:solidFill>
              </a:rPr>
              <a:t>Ut enim</a:t>
            </a:r>
            <a:r>
              <a:rPr lang="en-US" altLang="ko-KR" dirty="0">
                <a:solidFill>
                  <a:srgbClr val="EEE5E0"/>
                </a:solidFill>
              </a:rPr>
              <a:t> ad </a:t>
            </a:r>
            <a:r>
              <a:rPr lang="en-US" altLang="ko-KR">
                <a:solidFill>
                  <a:srgbClr val="EEE5E0"/>
                </a:solidFill>
              </a:rPr>
              <a:t>minim veniam, quis nostrud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exercitation ullamco laboris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nisi ut aliquip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ex ea commodo consequat.</a:t>
            </a:r>
            <a:endParaRPr lang="en-US" altLang="ko-KR" dirty="0">
              <a:solidFill>
                <a:srgbClr val="EEE5E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9FF6CB-6A58-496D-A26B-4A45DE6D15A1}"/>
              </a:ext>
            </a:extLst>
          </p:cNvPr>
          <p:cNvSpPr txBox="1"/>
          <p:nvPr/>
        </p:nvSpPr>
        <p:spPr>
          <a:xfrm>
            <a:off x="4620973" y="3648925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EEE5E0"/>
                </a:solidFill>
              </a:rPr>
              <a:t>Lorem ipsum dolor </a:t>
            </a:r>
            <a:r>
              <a:rPr lang="en-US" altLang="ko-KR" sz="1600">
                <a:solidFill>
                  <a:srgbClr val="EEE5E0"/>
                </a:solidFill>
              </a:rPr>
              <a:t>sit amet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>
                <a:solidFill>
                  <a:srgbClr val="EEE5E0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E0D8C36-D97D-4E7F-A583-9F12ABE1F954}"/>
              </a:ext>
            </a:extLst>
          </p:cNvPr>
          <p:cNvSpPr/>
          <p:nvPr/>
        </p:nvSpPr>
        <p:spPr>
          <a:xfrm>
            <a:off x="4620088" y="2459805"/>
            <a:ext cx="2944545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 dolor sit</a:t>
            </a:r>
          </a:p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(20XX – 20XX)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9DD195-D2B4-4162-8FC7-5F27B9BA74F1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Duis aute irure</a:t>
            </a:r>
            <a:r>
              <a:rPr lang="en-US" altLang="ko-KR" dirty="0">
                <a:solidFill>
                  <a:srgbClr val="EEE5E0"/>
                </a:solidFill>
              </a:rPr>
              <a:t> dolor </a:t>
            </a:r>
            <a:r>
              <a:rPr lang="en-US" altLang="ko-KR">
                <a:solidFill>
                  <a:srgbClr val="EEE5E0"/>
                </a:solidFill>
              </a:rPr>
              <a:t>in reprehenderit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in voluptate velit esse cillum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dolore eu fugiat nulla pariatur.</a:t>
            </a:r>
            <a:endParaRPr lang="en-US" altLang="ko-KR" dirty="0">
              <a:solidFill>
                <a:srgbClr val="EEE5E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1E06EA-05BA-468A-90E6-C30CB7CF2B2A}"/>
              </a:ext>
            </a:extLst>
          </p:cNvPr>
          <p:cNvSpPr txBox="1"/>
          <p:nvPr/>
        </p:nvSpPr>
        <p:spPr>
          <a:xfrm>
            <a:off x="8123461" y="3648925"/>
            <a:ext cx="295093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EEE5E0"/>
                </a:solidFill>
              </a:rPr>
              <a:t>Lorem ipsum dolor </a:t>
            </a:r>
            <a:r>
              <a:rPr lang="en-US" altLang="ko-KR" sz="1600">
                <a:solidFill>
                  <a:srgbClr val="EEE5E0"/>
                </a:solidFill>
              </a:rPr>
              <a:t>sit amet</a:t>
            </a:r>
            <a:r>
              <a:rPr lang="en-US" altLang="ko-KR" sz="1600" dirty="0">
                <a:solidFill>
                  <a:srgbClr val="EEE5E0"/>
                </a:solidFill>
              </a:rPr>
              <a:t> </a:t>
            </a:r>
            <a:r>
              <a:rPr lang="en-US" altLang="ko-KR" sz="1600">
                <a:solidFill>
                  <a:srgbClr val="EEE5E0"/>
                </a:solidFill>
              </a:rPr>
              <a:t>/  Consectetur adipisicing </a:t>
            </a:r>
            <a:r>
              <a:rPr lang="en-US" altLang="ko-KR" sz="1600" dirty="0" err="1">
                <a:solidFill>
                  <a:srgbClr val="EEE5E0"/>
                </a:solidFill>
              </a:rPr>
              <a:t>elit</a:t>
            </a:r>
            <a:endParaRPr lang="ko-KR" altLang="en-US" sz="1600" dirty="0">
              <a:solidFill>
                <a:srgbClr val="EEE5E0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691CEDE-EE67-4B97-93D7-6EEFDEF292F6}"/>
              </a:ext>
            </a:extLst>
          </p:cNvPr>
          <p:cNvSpPr/>
          <p:nvPr/>
        </p:nvSpPr>
        <p:spPr>
          <a:xfrm>
            <a:off x="8122576" y="2459805"/>
            <a:ext cx="2944545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Lorem ipsum dolor sit</a:t>
            </a:r>
          </a:p>
          <a:p>
            <a:r>
              <a:rPr lang="en-US" altLang="ko-KR" sz="2800" dirty="0">
                <a:solidFill>
                  <a:srgbClr val="EEE5E0"/>
                </a:solidFill>
                <a:latin typeface="+mj-lt"/>
              </a:rPr>
              <a:t>(20XX – 20XX)</a:t>
            </a:r>
            <a:endParaRPr lang="ko-KR" altLang="en-US" sz="2800" dirty="0">
              <a:solidFill>
                <a:srgbClr val="EEE5E0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49D0EF-A449-4D64-86A9-C67F5CF0B3EC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EEE5E0"/>
                </a:solidFill>
              </a:rPr>
              <a:t>Ut enim</a:t>
            </a:r>
            <a:r>
              <a:rPr lang="en-US" altLang="ko-KR" dirty="0">
                <a:solidFill>
                  <a:srgbClr val="EEE5E0"/>
                </a:solidFill>
              </a:rPr>
              <a:t> ad </a:t>
            </a:r>
            <a:r>
              <a:rPr lang="en-US" altLang="ko-KR">
                <a:solidFill>
                  <a:srgbClr val="EEE5E0"/>
                </a:solidFill>
              </a:rPr>
              <a:t>minim veniam, quis nostrud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exercitation ullamco laboris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nisi ut aliquip</a:t>
            </a:r>
            <a:r>
              <a:rPr lang="en-US" altLang="ko-KR" dirty="0">
                <a:solidFill>
                  <a:srgbClr val="EEE5E0"/>
                </a:solidFill>
              </a:rPr>
              <a:t> </a:t>
            </a:r>
            <a:r>
              <a:rPr lang="en-US" altLang="ko-KR">
                <a:solidFill>
                  <a:srgbClr val="EEE5E0"/>
                </a:solidFill>
              </a:rPr>
              <a:t>ex ea commodo consequat.</a:t>
            </a:r>
            <a:endParaRPr lang="en-US" altLang="ko-KR" dirty="0">
              <a:solidFill>
                <a:srgbClr val="EEE5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5215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5747FE"/>
            </a:solidFill>
            <a:latin typeface="+mj-lt"/>
          </a:defRPr>
        </a:defPPr>
      </a:lstStyle>
    </a:spDef>
    <a:lnDef>
      <a:spPr>
        <a:ln>
          <a:solidFill>
            <a:srgbClr val="EDE9D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</TotalTime>
  <Words>1304</Words>
  <Application>Microsoft Office PowerPoint</Application>
  <PresentationFormat>와이드스크린</PresentationFormat>
  <Paragraphs>159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7" baseType="lpstr">
      <vt:lpstr>Arial Unicode MS</vt:lpstr>
      <vt:lpstr>Bebas Neue</vt:lpstr>
      <vt:lpstr>Arial</vt:lpstr>
      <vt:lpstr>Overpass Light</vt:lpstr>
      <vt:lpstr>Poppins Light</vt:lpstr>
      <vt:lpstr>맑은 고딕</vt:lpstr>
      <vt:lpstr>Scope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183</cp:revision>
  <dcterms:created xsi:type="dcterms:W3CDTF">2019-04-06T05:20:47Z</dcterms:created>
  <dcterms:modified xsi:type="dcterms:W3CDTF">2022-08-18T07:01:11Z</dcterms:modified>
</cp:coreProperties>
</file>