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257" r:id="rId3"/>
    <p:sldId id="452" r:id="rId4"/>
    <p:sldId id="438" r:id="rId5"/>
    <p:sldId id="436" r:id="rId6"/>
    <p:sldId id="439" r:id="rId7"/>
    <p:sldId id="456" r:id="rId8"/>
    <p:sldId id="445" r:id="rId9"/>
    <p:sldId id="455" r:id="rId10"/>
    <p:sldId id="441" r:id="rId11"/>
    <p:sldId id="457" r:id="rId12"/>
    <p:sldId id="463" r:id="rId13"/>
    <p:sldId id="467" r:id="rId14"/>
    <p:sldId id="464" r:id="rId15"/>
    <p:sldId id="465" r:id="rId16"/>
    <p:sldId id="466" r:id="rId17"/>
    <p:sldId id="468" r:id="rId18"/>
    <p:sldId id="292" r:id="rId19"/>
    <p:sldId id="287" r:id="rId20"/>
    <p:sldId id="288" r:id="rId21"/>
    <p:sldId id="469" r:id="rId22"/>
    <p:sldId id="470" r:id="rId23"/>
    <p:sldId id="291" r:id="rId24"/>
    <p:sldId id="294" r:id="rId25"/>
    <p:sldId id="293" r:id="rId26"/>
    <p:sldId id="471" r:id="rId27"/>
    <p:sldId id="295" r:id="rId28"/>
    <p:sldId id="451" r:id="rId29"/>
  </p:sldIdLst>
  <p:sldSz cx="12192000" cy="6858000"/>
  <p:notesSz cx="6858000" cy="9144000"/>
  <p:embeddedFontLst>
    <p:embeddedFont>
      <p:font typeface="Modak" panose="01000000000000000000" pitchFamily="2" charset="0"/>
      <p:regular r:id="rId32"/>
    </p:embeddedFont>
    <p:embeddedFont>
      <p:font typeface="Overpass Light" panose="020B0600000101010101" charset="0"/>
      <p:regular r:id="rId33"/>
      <p:italic r:id="rId34"/>
    </p:embeddedFont>
    <p:embeddedFont>
      <p:font typeface="Quicksand" pitchFamily="2" charset="0"/>
      <p:regular r:id="rId35"/>
      <p:bold r:id="rId36"/>
    </p:embeddedFont>
    <p:embeddedFont>
      <p:font typeface="맑은 고딕" panose="020B0503020000020004" pitchFamily="50" charset="-127"/>
      <p:regular r:id="rId37"/>
      <p:bold r:id="rId3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123A"/>
    <a:srgbClr val="45DC82"/>
    <a:srgbClr val="35A9C7"/>
    <a:srgbClr val="FFD744"/>
    <a:srgbClr val="3D0702"/>
    <a:srgbClr val="F85352"/>
    <a:srgbClr val="FB9671"/>
    <a:srgbClr val="FFCD99"/>
    <a:srgbClr val="FEF8F3"/>
    <a:srgbClr val="F96E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7" autoAdjust="0"/>
    <p:restoredTop sz="94660"/>
  </p:normalViewPr>
  <p:slideViewPr>
    <p:cSldViewPr snapToGrid="0">
      <p:cViewPr varScale="1">
        <p:scale>
          <a:sx n="90" d="100"/>
          <a:sy n="90" d="100"/>
        </p:scale>
        <p:origin x="7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2023-03-25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2.sv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2.svg"/><Relationship Id="rId10" Type="http://schemas.openxmlformats.org/officeDocument/2006/relationships/image" Target="../media/image25.png"/><Relationship Id="rId4" Type="http://schemas.openxmlformats.org/officeDocument/2006/relationships/image" Target="../media/image1.png"/><Relationship Id="rId9" Type="http://schemas.openxmlformats.org/officeDocument/2006/relationships/image" Target="../media/image24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2.sv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0.png"/><Relationship Id="rId18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7" Type="http://schemas.openxmlformats.org/officeDocument/2006/relationships/image" Target="../media/image23.png"/><Relationship Id="rId12" Type="http://schemas.openxmlformats.org/officeDocument/2006/relationships/image" Target="../media/image15.png"/><Relationship Id="rId1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3.png"/><Relationship Id="rId20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8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2.png"/><Relationship Id="rId10" Type="http://schemas.openxmlformats.org/officeDocument/2006/relationships/image" Target="../media/image27.png"/><Relationship Id="rId19" Type="http://schemas.openxmlformats.org/officeDocument/2006/relationships/image" Target="../media/image25.png"/><Relationship Id="rId4" Type="http://schemas.openxmlformats.org/officeDocument/2006/relationships/image" Target="../media/image2.svg"/><Relationship Id="rId9" Type="http://schemas.openxmlformats.org/officeDocument/2006/relationships/image" Target="../media/image26.png"/><Relationship Id="rId14" Type="http://schemas.openxmlformats.org/officeDocument/2006/relationships/image" Target="../media/image11.png"/><Relationship Id="rId22" Type="http://schemas.openxmlformats.org/officeDocument/2006/relationships/image" Target="../media/image3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Relationship Id="rId9" Type="http://schemas.openxmlformats.org/officeDocument/2006/relationships/image" Target="../media/image20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5.png"/><Relationship Id="rId4" Type="http://schemas.openxmlformats.org/officeDocument/2006/relationships/image" Target="../media/image2.svg"/><Relationship Id="rId9" Type="http://schemas.openxmlformats.org/officeDocument/2006/relationships/image" Target="../media/image24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4.png"/><Relationship Id="rId5" Type="http://schemas.openxmlformats.org/officeDocument/2006/relationships/image" Target="../media/image2.svg"/><Relationship Id="rId10" Type="http://schemas.openxmlformats.org/officeDocument/2006/relationships/image" Target="../media/image28.png"/><Relationship Id="rId4" Type="http://schemas.openxmlformats.org/officeDocument/2006/relationships/image" Target="../media/image1.png"/><Relationship Id="rId9" Type="http://schemas.openxmlformats.org/officeDocument/2006/relationships/image" Target="../media/image27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raphic 3">
            <a:hlinkClick r:id="rId2"/>
            <a:extLst>
              <a:ext uri="{FF2B5EF4-FFF2-40B4-BE49-F238E27FC236}">
                <a16:creationId xmlns:a16="http://schemas.microsoft.com/office/drawing/2014/main" id="{F522C138-290B-4BD5-BBA0-8A61DA4436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1557" y="6898136"/>
            <a:ext cx="2239204" cy="246221"/>
          </a:xfrm>
          <a:prstGeom prst="rect">
            <a:avLst/>
          </a:prstGeom>
        </p:spPr>
      </p:pic>
      <p:sp>
        <p:nvSpPr>
          <p:cNvPr id="109" name="TextBox 108">
            <a:hlinkClick r:id="rId5"/>
            <a:extLst>
              <a:ext uri="{FF2B5EF4-FFF2-40B4-BE49-F238E27FC236}">
                <a16:creationId xmlns:a16="http://schemas.microsoft.com/office/drawing/2014/main" id="{D9D25EC3-2232-4F31-B073-16029B3C6E8D}"/>
              </a:ext>
            </a:extLst>
          </p:cNvPr>
          <p:cNvSpPr txBox="1"/>
          <p:nvPr userDrawn="1"/>
        </p:nvSpPr>
        <p:spPr>
          <a:xfrm>
            <a:off x="4211239" y="69284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70084410-F53E-4C5C-B75A-8BDC89009F3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C2C27503-2B99-498A-85A5-47638B38852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29200"/>
            <a:ext cx="3584739" cy="1828800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10744223-7156-4361-91FC-B5004A32922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11727"/>
            <a:ext cx="9144000" cy="6234546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553AD2AC-1537-4A24-BB4C-1FCAC521A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41"/>
          <a:stretch/>
        </p:blipFill>
        <p:spPr>
          <a:xfrm>
            <a:off x="10022586" y="1"/>
            <a:ext cx="2169414" cy="2082800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1BC7FAB8-94AA-49A5-9706-503AB019EEE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034" y="3551545"/>
            <a:ext cx="3341966" cy="3103254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41490DF7-11E1-4492-A6CC-04DA6C875E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2" t="7346"/>
          <a:stretch/>
        </p:blipFill>
        <p:spPr>
          <a:xfrm>
            <a:off x="0" y="0"/>
            <a:ext cx="2551672" cy="3776662"/>
          </a:xfrm>
          <a:prstGeom prst="rect">
            <a:avLst/>
          </a:prstGeom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B454F404-A7EA-4943-A317-0403B5A39D7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493" y="-17231"/>
            <a:ext cx="9144000" cy="689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B1A1D432-7397-4E91-A93C-AF0E40DDE3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801B3A77-9596-4D6F-BA16-561ED56756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41557" y="6898136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6BEEA375-CE82-4556-B980-6E0F9C309F6C}"/>
              </a:ext>
            </a:extLst>
          </p:cNvPr>
          <p:cNvSpPr txBox="1"/>
          <p:nvPr userDrawn="1"/>
        </p:nvSpPr>
        <p:spPr>
          <a:xfrm>
            <a:off x="4211239" y="69284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666DB4E-E6C9-4429-AC16-126DAAEC6A1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586" y="0"/>
            <a:ext cx="1997413" cy="248673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AD079E1-9818-419E-91C4-010FD35919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4"/>
          <a:stretch/>
        </p:blipFill>
        <p:spPr>
          <a:xfrm flipH="1" flipV="1">
            <a:off x="-2" y="4896554"/>
            <a:ext cx="1997413" cy="196144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8E3267A5-A8A7-48D7-86A8-140578739B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4"/>
          <a:stretch/>
        </p:blipFill>
        <p:spPr>
          <a:xfrm flipV="1">
            <a:off x="10194587" y="4896555"/>
            <a:ext cx="1997413" cy="196144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81F2DB9-2B55-4E7C-ADAB-BAEB2E5DC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77"/>
          <a:stretch/>
        </p:blipFill>
        <p:spPr>
          <a:xfrm flipH="1">
            <a:off x="-1" y="0"/>
            <a:ext cx="1997413" cy="1689072"/>
          </a:xfrm>
          <a:prstGeom prst="rect">
            <a:avLst/>
          </a:prstGeom>
        </p:spPr>
      </p:pic>
      <p:sp>
        <p:nvSpPr>
          <p:cNvPr id="10" name="그림 개체 틀 12">
            <a:extLst>
              <a:ext uri="{FF2B5EF4-FFF2-40B4-BE49-F238E27FC236}">
                <a16:creationId xmlns:a16="http://schemas.microsoft.com/office/drawing/2014/main" id="{CCB19C02-D580-4C52-B75B-77C9A4EBD472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6467565" y="1269000"/>
            <a:ext cx="4320004" cy="43200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36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76367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2D322B81-460E-4AC2-95A2-B5DB87C353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22A44985-FC9C-404B-9ACA-B4BC23EFC23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87436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17">
            <a:extLst>
              <a:ext uri="{FF2B5EF4-FFF2-40B4-BE49-F238E27FC236}">
                <a16:creationId xmlns:a16="http://schemas.microsoft.com/office/drawing/2014/main" id="{8357AC79-9529-44C9-AC0C-832F6CD7B90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958148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692F5E05-4DEC-472D-AB59-E88AB1ADB6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41557" y="6898136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56E5D45B-0354-44D3-AE7A-7564C78AA8E6}"/>
              </a:ext>
            </a:extLst>
          </p:cNvPr>
          <p:cNvSpPr txBox="1"/>
          <p:nvPr userDrawn="1"/>
        </p:nvSpPr>
        <p:spPr>
          <a:xfrm>
            <a:off x="4211239" y="69284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857313A-CC96-4510-95DD-5D51E4347C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3" r="10299" b="14963"/>
          <a:stretch/>
        </p:blipFill>
        <p:spPr>
          <a:xfrm flipH="1">
            <a:off x="1" y="279399"/>
            <a:ext cx="2897998" cy="6578601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9AEF71A8-3FF4-4AC0-9324-3633DA7E2E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36" r="88885"/>
          <a:stretch/>
        </p:blipFill>
        <p:spPr>
          <a:xfrm rot="16200000">
            <a:off x="10113035" y="4779034"/>
            <a:ext cx="1190893" cy="296703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CCB8DE7B-09FD-471E-B873-10D39E8B30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8" t="79700" r="42042"/>
          <a:stretch/>
        </p:blipFill>
        <p:spPr>
          <a:xfrm flipH="1" flipV="1">
            <a:off x="106701" y="0"/>
            <a:ext cx="3829050" cy="1392238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17FEFF4-1555-4B82-9B20-4D9A1A5853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773" b="48202"/>
          <a:stretch/>
        </p:blipFill>
        <p:spPr>
          <a:xfrm rot="5400000">
            <a:off x="9439406" y="-799700"/>
            <a:ext cx="1952893" cy="355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969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FFD0DAE8-C50F-48B2-B61D-1124C972D6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86B0BA7B-AF9C-4C99-B9D5-754C45F40EB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336676"/>
            <a:ext cx="4857162" cy="2247122"/>
          </a:xfrm>
          <a:prstGeom prst="roundRect">
            <a:avLst>
              <a:gd name="adj" fmla="val 875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C19CB30C-8A61-45A5-97C9-3F3042C8BB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26481" y="1336676"/>
            <a:ext cx="4857162" cy="2247122"/>
          </a:xfrm>
          <a:prstGeom prst="roundRect">
            <a:avLst>
              <a:gd name="adj" fmla="val 875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7C2BB5EF-CACA-49A1-9AD1-8029975638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41557" y="6898136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3C96FE9D-DB87-458E-BCCD-14DCEC0A72CC}"/>
              </a:ext>
            </a:extLst>
          </p:cNvPr>
          <p:cNvSpPr txBox="1"/>
          <p:nvPr userDrawn="1"/>
        </p:nvSpPr>
        <p:spPr>
          <a:xfrm>
            <a:off x="4211239" y="69284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8666E2E7-F058-4E6B-9045-BE6B2A999B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4" r="19036"/>
          <a:stretch/>
        </p:blipFill>
        <p:spPr>
          <a:xfrm flipH="1">
            <a:off x="-1" y="0"/>
            <a:ext cx="1312821" cy="127517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879BB8D0-C80C-4665-AA30-3530721B776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1804" y="5653924"/>
            <a:ext cx="1782032" cy="120407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4EAA839-68EA-463D-AAFE-45F0DBAB886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96685" y="0"/>
            <a:ext cx="1380672" cy="169640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FC54D8A-AF3E-4721-9D54-EA0741A261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7"/>
          <a:stretch/>
        </p:blipFill>
        <p:spPr>
          <a:xfrm flipH="1">
            <a:off x="10579497" y="5830522"/>
            <a:ext cx="1612503" cy="1027478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54506A67-0C29-4B9F-8B93-3793F24C82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45" b="31611"/>
          <a:stretch/>
        </p:blipFill>
        <p:spPr>
          <a:xfrm flipH="1">
            <a:off x="8281480" y="29852"/>
            <a:ext cx="3910519" cy="2635527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53E2A590-1849-4226-8DD4-CC5FFF67F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0" t="35435" b="4236"/>
          <a:stretch/>
        </p:blipFill>
        <p:spPr>
          <a:xfrm flipH="1">
            <a:off x="255450" y="4533089"/>
            <a:ext cx="3955788" cy="232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6994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3B745597-668F-442C-A0B3-5153A52E52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131C4A3E-D980-441A-AEFB-6D2E8EDEC9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41557" y="6898136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6"/>
            <a:extLst>
              <a:ext uri="{FF2B5EF4-FFF2-40B4-BE49-F238E27FC236}">
                <a16:creationId xmlns:a16="http://schemas.microsoft.com/office/drawing/2014/main" id="{3990FE63-C025-4B90-8608-25A830A87878}"/>
              </a:ext>
            </a:extLst>
          </p:cNvPr>
          <p:cNvSpPr txBox="1"/>
          <p:nvPr userDrawn="1"/>
        </p:nvSpPr>
        <p:spPr>
          <a:xfrm>
            <a:off x="4211239" y="69284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2FD0F996-E39E-40D4-88A0-E2C51C9986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82" t="65903"/>
          <a:stretch/>
        </p:blipFill>
        <p:spPr>
          <a:xfrm flipV="1">
            <a:off x="10350137" y="0"/>
            <a:ext cx="1841863" cy="132164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19DC8A6E-E509-4317-8789-D1DAC48266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82" b="57971"/>
          <a:stretch/>
        </p:blipFill>
        <p:spPr>
          <a:xfrm flipV="1">
            <a:off x="10350138" y="5228917"/>
            <a:ext cx="1841862" cy="1629083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82B4308B-2E1E-4DAF-9BBF-3CBCB91531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96" r="64823"/>
          <a:stretch/>
        </p:blipFill>
        <p:spPr>
          <a:xfrm flipV="1">
            <a:off x="0" y="-1"/>
            <a:ext cx="2130055" cy="1213385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08D24FB-CB9C-413B-94F5-0ED51AE46E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010" b="55872"/>
          <a:stretch/>
        </p:blipFill>
        <p:spPr>
          <a:xfrm flipV="1">
            <a:off x="1" y="5147568"/>
            <a:ext cx="2603202" cy="1710432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4C9FB4EA-5FD1-4F37-B581-8625B58E6B96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5030973" y="1549400"/>
            <a:ext cx="2130054" cy="213005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C1C6AAA3-88B5-4F9B-AA6A-B8907F343E61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1284473" y="1549400"/>
            <a:ext cx="2130054" cy="213005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72AC8921-988E-4596-80FD-3A91F99CF5CA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8777473" y="1549400"/>
            <a:ext cx="2130054" cy="213005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130285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81878DFB-B3AB-45F5-A8EE-FAF898147B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2ACF59B9-2D28-4549-AB01-5C3CBDA956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41557" y="6898136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7816A5CA-413D-4C4E-81F6-621305C68D10}"/>
              </a:ext>
            </a:extLst>
          </p:cNvPr>
          <p:cNvSpPr txBox="1"/>
          <p:nvPr userDrawn="1"/>
        </p:nvSpPr>
        <p:spPr>
          <a:xfrm>
            <a:off x="4211239" y="69284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11">
            <a:extLst>
              <a:ext uri="{FF2B5EF4-FFF2-40B4-BE49-F238E27FC236}">
                <a16:creationId xmlns:a16="http://schemas.microsoft.com/office/drawing/2014/main" id="{03284165-0201-4C9F-966F-9024D48105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74576" y="819753"/>
            <a:ext cx="2361624" cy="5218494"/>
          </a:xfrm>
          <a:prstGeom prst="roundRect">
            <a:avLst>
              <a:gd name="adj" fmla="val 204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393C7C8A-BBE8-4692-AFAA-D6FDC08D85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9" b="5484"/>
          <a:stretch/>
        </p:blipFill>
        <p:spPr>
          <a:xfrm flipH="1">
            <a:off x="11010093" y="4913867"/>
            <a:ext cx="1181907" cy="194413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10CE3019-2C41-443D-BFC7-04E751567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3" r="22197"/>
          <a:stretch/>
        </p:blipFill>
        <p:spPr>
          <a:xfrm flipH="1">
            <a:off x="-1" y="0"/>
            <a:ext cx="1474543" cy="235639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B1FA2A28-B571-456A-B9D8-60D188412A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64" b="19604"/>
          <a:stretch/>
        </p:blipFill>
        <p:spPr>
          <a:xfrm flipH="1">
            <a:off x="-1" y="5324835"/>
            <a:ext cx="1651000" cy="153316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19E5C1B-8D7A-4E45-827E-F6FE962ABB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31" t="17701" r="-3899" b="1"/>
          <a:stretch/>
        </p:blipFill>
        <p:spPr>
          <a:xfrm flipH="1">
            <a:off x="10493891" y="0"/>
            <a:ext cx="1698108" cy="225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3097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113A1A17-9849-4F99-950F-B7F42D1465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7AF5E450-C405-4B41-BFD6-D697D4EB8B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41557" y="6898136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F5C52700-4AE5-4551-B999-3E8E3F1103C2}"/>
              </a:ext>
            </a:extLst>
          </p:cNvPr>
          <p:cNvSpPr txBox="1"/>
          <p:nvPr userDrawn="1"/>
        </p:nvSpPr>
        <p:spPr>
          <a:xfrm>
            <a:off x="4211239" y="69284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EFDC15F-CAF6-4C54-993E-179A81D7F9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02" r="24810"/>
          <a:stretch/>
        </p:blipFill>
        <p:spPr>
          <a:xfrm flipH="1">
            <a:off x="-3" y="0"/>
            <a:ext cx="1598564" cy="197277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57A3163C-5AD7-4F9E-80E3-C277B3275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29" b="20772"/>
          <a:stretch/>
        </p:blipFill>
        <p:spPr>
          <a:xfrm flipH="1">
            <a:off x="-2" y="5011231"/>
            <a:ext cx="2082801" cy="184677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70D789DC-7461-4F16-8ACD-8D4365C97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08" r="10322"/>
          <a:stretch/>
        </p:blipFill>
        <p:spPr>
          <a:xfrm flipV="1">
            <a:off x="10285412" y="5011230"/>
            <a:ext cx="1906589" cy="184677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761831DB-1A40-4D72-A5BC-05C3AD456B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48" b="30957"/>
          <a:stretch/>
        </p:blipFill>
        <p:spPr>
          <a:xfrm flipV="1">
            <a:off x="10285411" y="-1"/>
            <a:ext cx="1906588" cy="1609364"/>
          </a:xfrm>
          <a:prstGeom prst="rect">
            <a:avLst/>
          </a:prstGeom>
        </p:spPr>
      </p:pic>
      <p:sp>
        <p:nvSpPr>
          <p:cNvPr id="9" name="그림 개체 틀 5">
            <a:extLst>
              <a:ext uri="{FF2B5EF4-FFF2-40B4-BE49-F238E27FC236}">
                <a16:creationId xmlns:a16="http://schemas.microsoft.com/office/drawing/2014/main" id="{2E3EB6CB-90FB-44FF-B8C6-129210244FC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74273" y="1109778"/>
            <a:ext cx="6988017" cy="4556788"/>
          </a:xfrm>
          <a:prstGeom prst="roundRect">
            <a:avLst>
              <a:gd name="adj" fmla="val 311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56575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DAFC5EBA-CFD0-4E04-8C89-E6D13328F1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4643955D-2103-4D43-9F21-5BD76BB6B3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41557" y="6898136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0B89EDA2-CE8E-48F8-822E-DBBB937D6A74}"/>
              </a:ext>
            </a:extLst>
          </p:cNvPr>
          <p:cNvSpPr txBox="1"/>
          <p:nvPr userDrawn="1"/>
        </p:nvSpPr>
        <p:spPr>
          <a:xfrm>
            <a:off x="4211239" y="69284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46CA3F6-FE9A-4DB3-B38B-92FCFD919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4" r="19036"/>
          <a:stretch/>
        </p:blipFill>
        <p:spPr>
          <a:xfrm flipH="1" flipV="1">
            <a:off x="-1" y="5582824"/>
            <a:ext cx="1312821" cy="127517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7904D449-37E2-461C-A019-3EBEF2CF7D8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421804" y="0"/>
            <a:ext cx="1782032" cy="120407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57B5E234-D540-4686-8083-3E47362B424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696685" y="5161592"/>
            <a:ext cx="1380672" cy="1696408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BC9F1D6-C5D7-4FE2-89A9-8482D4ED17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7"/>
          <a:stretch/>
        </p:blipFill>
        <p:spPr>
          <a:xfrm flipH="1" flipV="1">
            <a:off x="10579497" y="0"/>
            <a:ext cx="1612503" cy="102747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4DCFC75E-C91B-4C8B-A633-9B80050CDF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45" b="31611"/>
          <a:stretch/>
        </p:blipFill>
        <p:spPr>
          <a:xfrm flipH="1" flipV="1">
            <a:off x="8281480" y="4192621"/>
            <a:ext cx="3910519" cy="2635527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DE6D677B-2FB4-4D74-81ED-3EF5C48C4A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0" t="35435" b="4236"/>
          <a:stretch/>
        </p:blipFill>
        <p:spPr>
          <a:xfrm flipH="1" flipV="1">
            <a:off x="255450" y="0"/>
            <a:ext cx="3955788" cy="2324911"/>
          </a:xfrm>
          <a:prstGeom prst="rect">
            <a:avLst/>
          </a:prstGeom>
        </p:spPr>
      </p:pic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F48AF480-6BF0-43F9-9F98-CC6846160B4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55051" y="1856521"/>
            <a:ext cx="6740399" cy="3865781"/>
          </a:xfrm>
          <a:prstGeom prst="roundRect">
            <a:avLst>
              <a:gd name="adj" fmla="val 181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66353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4643955D-2103-4D43-9F21-5BD76BB6B3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1557" y="6898136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0B89EDA2-CE8E-48F8-822E-DBBB937D6A74}"/>
              </a:ext>
            </a:extLst>
          </p:cNvPr>
          <p:cNvSpPr txBox="1"/>
          <p:nvPr userDrawn="1"/>
        </p:nvSpPr>
        <p:spPr>
          <a:xfrm>
            <a:off x="4211239" y="69284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FDB35A57-3E24-43D9-A951-10004FDD0F6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1106" y="6419936"/>
            <a:ext cx="3009900" cy="436245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4CEB58D9-953F-4855-AE1B-CD561D208CD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5949" y="3776662"/>
            <a:ext cx="5105400" cy="498157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AB405375-4D92-4A68-B3F4-3842BD2501A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1387" y="19299356"/>
            <a:ext cx="10991850" cy="428625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A8BB683-A134-46E5-900A-8F6D2282384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7310" y="18227792"/>
            <a:ext cx="8934450" cy="56769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46A90CBB-70D2-44F2-A024-5BAF74F83DE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3152" y="12048616"/>
            <a:ext cx="8153400" cy="5857875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C13DE1CC-AA08-4AC0-8E06-D96972773E3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5627" y="9672636"/>
            <a:ext cx="10393680" cy="685800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D93CE85-E048-4EA2-BC90-BA6323C736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011" y="-9469801"/>
            <a:ext cx="4743450" cy="590550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8D3CC92E-EDC3-4670-A66D-B3481EC0132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700" y="9172574"/>
            <a:ext cx="2886075" cy="2590800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6821550C-3EDD-4DE8-8C8C-C22CD386D34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187" y="9367584"/>
            <a:ext cx="3171825" cy="2143125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A02BC60E-CD01-4C89-B9D6-711E167A2C9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8162924"/>
            <a:ext cx="2457450" cy="3019425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1B47DF0D-4B1A-4A63-A0BB-05DEA1B6DC8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9400" y="9338755"/>
            <a:ext cx="3419475" cy="18288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7592302F-E46C-48B8-A72A-A1CC78D15068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0112" y="-6858000"/>
            <a:ext cx="4019550" cy="6048375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758D877D-9F32-44F3-8B56-1D4E9A40481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6712" y="314325"/>
            <a:ext cx="6229350" cy="5953125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CB2D0F03-25DB-45EE-8DA8-993B73EE6F1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909F64D4-EC5E-48B7-B381-892D3E8D54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3"/>
          <a:stretch/>
        </p:blipFill>
        <p:spPr>
          <a:xfrm>
            <a:off x="8519640" y="0"/>
            <a:ext cx="3672360" cy="6858000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81F17A59-B16C-4429-989B-63F408A453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36" r="88885"/>
          <a:stretch/>
        </p:blipFill>
        <p:spPr>
          <a:xfrm>
            <a:off x="0" y="3890962"/>
            <a:ext cx="1190893" cy="2967038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38AE11FB-DBEC-4A60-94A5-1C872999DE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8" t="79700" r="42042"/>
          <a:stretch/>
        </p:blipFill>
        <p:spPr>
          <a:xfrm flipH="1">
            <a:off x="4976748" y="5465762"/>
            <a:ext cx="3829050" cy="1392238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3A6BC09F-C1FF-4058-8430-C8699FD012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773" b="48202"/>
          <a:stretch/>
        </p:blipFill>
        <p:spPr>
          <a:xfrm>
            <a:off x="0" y="0"/>
            <a:ext cx="1952893" cy="3552295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6B614A11-E41D-4DB3-AC70-273FFA88CD65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72" y="406400"/>
            <a:ext cx="10982056" cy="6451600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B0242C92-52A4-4F33-B034-8BBC00E207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396"/>
          <a:stretch/>
        </p:blipFill>
        <p:spPr>
          <a:xfrm rot="16200000">
            <a:off x="3213251" y="-1630362"/>
            <a:ext cx="1101726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0217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28C4B518-2C3B-40D3-8539-3ADD9590A2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1557" y="6898136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7200646B-6F60-422D-9B0E-1A4D91AECE6C}"/>
              </a:ext>
            </a:extLst>
          </p:cNvPr>
          <p:cNvSpPr txBox="1"/>
          <p:nvPr userDrawn="1"/>
        </p:nvSpPr>
        <p:spPr>
          <a:xfrm>
            <a:off x="4211239" y="69284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7D87B932-339E-43F3-BAFD-B6071EA259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1557" y="6898136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7B36A0EB-547E-477C-A8B4-5D894FA7F067}"/>
              </a:ext>
            </a:extLst>
          </p:cNvPr>
          <p:cNvSpPr txBox="1"/>
          <p:nvPr userDrawn="1"/>
        </p:nvSpPr>
        <p:spPr>
          <a:xfrm>
            <a:off x="4211239" y="69284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4A47A2F7-535F-4CDF-860A-364BA8B4F4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1557" y="6898136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6503C9D8-DA87-4D7B-BA36-AEC7DD6B61EC}"/>
              </a:ext>
            </a:extLst>
          </p:cNvPr>
          <p:cNvSpPr txBox="1"/>
          <p:nvPr userDrawn="1"/>
        </p:nvSpPr>
        <p:spPr>
          <a:xfrm>
            <a:off x="4211239" y="69284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A3AF23A-2E7F-4D1F-9D6B-28FD92BC11D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EF0D7FA2-D6C1-46E3-944A-395D24BFBA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4" r="19036"/>
          <a:stretch/>
        </p:blipFill>
        <p:spPr>
          <a:xfrm>
            <a:off x="10879179" y="0"/>
            <a:ext cx="1312821" cy="1275176"/>
          </a:xfrm>
          <a:prstGeom prst="rect">
            <a:avLst/>
          </a:prstGeom>
        </p:spPr>
      </p:pic>
      <p:pic>
        <p:nvPicPr>
          <p:cNvPr id="62" name="그림 61">
            <a:extLst>
              <a:ext uri="{FF2B5EF4-FFF2-40B4-BE49-F238E27FC236}">
                <a16:creationId xmlns:a16="http://schemas.microsoft.com/office/drawing/2014/main" id="{E192BEE9-2657-41DD-9920-70A4C3CEFC0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163" y="5653924"/>
            <a:ext cx="1782032" cy="1204076"/>
          </a:xfrm>
          <a:prstGeom prst="rect">
            <a:avLst/>
          </a:prstGeom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6C7304C0-DAE3-4809-9E81-72A824C4EBB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2" y="0"/>
            <a:ext cx="1380672" cy="1696408"/>
          </a:xfrm>
          <a:prstGeom prst="rect">
            <a:avLst/>
          </a:prstGeom>
        </p:spPr>
      </p:pic>
      <p:pic>
        <p:nvPicPr>
          <p:cNvPr id="64" name="그림 63">
            <a:extLst>
              <a:ext uri="{FF2B5EF4-FFF2-40B4-BE49-F238E27FC236}">
                <a16:creationId xmlns:a16="http://schemas.microsoft.com/office/drawing/2014/main" id="{FA0BAE1C-31A1-47A2-A11C-3ED3017359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7"/>
          <a:stretch/>
        </p:blipFill>
        <p:spPr>
          <a:xfrm>
            <a:off x="-1" y="5830522"/>
            <a:ext cx="1612503" cy="1027478"/>
          </a:xfrm>
          <a:prstGeom prst="rect">
            <a:avLst/>
          </a:prstGeom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6CFBFD71-C164-4394-A00B-F424625960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45" b="31611"/>
          <a:stretch/>
        </p:blipFill>
        <p:spPr>
          <a:xfrm>
            <a:off x="0" y="29852"/>
            <a:ext cx="3910519" cy="2635527"/>
          </a:xfrm>
          <a:prstGeom prst="rect">
            <a:avLst/>
          </a:prstGeom>
        </p:spPr>
      </p:pic>
      <p:pic>
        <p:nvPicPr>
          <p:cNvPr id="77" name="그림 76">
            <a:extLst>
              <a:ext uri="{FF2B5EF4-FFF2-40B4-BE49-F238E27FC236}">
                <a16:creationId xmlns:a16="http://schemas.microsoft.com/office/drawing/2014/main" id="{64DDDE9D-F569-4920-862E-8DF2D6412F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0" t="35435" b="4236"/>
          <a:stretch/>
        </p:blipFill>
        <p:spPr>
          <a:xfrm>
            <a:off x="7980761" y="4533089"/>
            <a:ext cx="3955788" cy="232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2348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0448A38F-D407-4AFE-B144-6298113204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1557" y="6898136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7439111-AB28-4B18-9332-97188919CEB1}"/>
              </a:ext>
            </a:extLst>
          </p:cNvPr>
          <p:cNvSpPr txBox="1"/>
          <p:nvPr userDrawn="1"/>
        </p:nvSpPr>
        <p:spPr>
          <a:xfrm>
            <a:off x="4211239" y="69284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3EE26C1-1B8A-4B59-A4E3-9A6138421D1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CB42E4D0-DF3B-4E9A-BFA9-8F23627A5D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3" r="10299" b="14963"/>
          <a:stretch/>
        </p:blipFill>
        <p:spPr>
          <a:xfrm>
            <a:off x="9294002" y="279399"/>
            <a:ext cx="2897998" cy="6578601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D8AA2370-DD49-4337-8C56-1C4F64DFFE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36" r="88885"/>
          <a:stretch/>
        </p:blipFill>
        <p:spPr>
          <a:xfrm rot="5400000" flipH="1">
            <a:off x="888073" y="4779034"/>
            <a:ext cx="1190893" cy="2967038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649A4E83-DF47-45B6-A00A-58D5A9D500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8" t="79700" r="42042"/>
          <a:stretch/>
        </p:blipFill>
        <p:spPr>
          <a:xfrm flipV="1">
            <a:off x="8256250" y="0"/>
            <a:ext cx="3829050" cy="139223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8B75692D-7E3A-4ABE-9E59-29554B17F6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773" b="48202"/>
          <a:stretch/>
        </p:blipFill>
        <p:spPr>
          <a:xfrm rot="16200000" flipH="1">
            <a:off x="799702" y="-799700"/>
            <a:ext cx="1952893" cy="355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3761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916F6765-3635-4313-946E-AAD709B585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1557" y="6898136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EB83C63C-D49E-4112-90CB-C980ADF87AF4}"/>
              </a:ext>
            </a:extLst>
          </p:cNvPr>
          <p:cNvSpPr txBox="1"/>
          <p:nvPr userDrawn="1"/>
        </p:nvSpPr>
        <p:spPr>
          <a:xfrm>
            <a:off x="4211239" y="69284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85F742D-0A7D-445D-BDF0-D44C56C978A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5F2B8391-41A9-4A83-BC66-3712DB9B62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82" t="65903"/>
          <a:stretch/>
        </p:blipFill>
        <p:spPr>
          <a:xfrm>
            <a:off x="8933179" y="4519613"/>
            <a:ext cx="3258821" cy="2338387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CA108DA8-D9CA-4AF1-8BA9-85019E0ABC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82" b="57971"/>
          <a:stretch/>
        </p:blipFill>
        <p:spPr>
          <a:xfrm>
            <a:off x="8933179" y="0"/>
            <a:ext cx="3258821" cy="2882350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60DD205F-837E-4CDA-B6A4-D3136289C2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96" r="64823"/>
          <a:stretch/>
        </p:blipFill>
        <p:spPr>
          <a:xfrm>
            <a:off x="0" y="4711149"/>
            <a:ext cx="3768724" cy="2146851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6F930188-CDFA-4912-BAF5-B89D60E7D5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010" b="55872"/>
          <a:stretch/>
        </p:blipFill>
        <p:spPr>
          <a:xfrm>
            <a:off x="0" y="0"/>
            <a:ext cx="4605867" cy="302628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D75A7D7C-E602-49D8-B45B-E6B0F3B51B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9"/>
          <a:stretch/>
        </p:blipFill>
        <p:spPr>
          <a:xfrm>
            <a:off x="213360" y="-1"/>
            <a:ext cx="11765280" cy="659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6327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3E4D6438-5E96-41B3-A193-AB90095D70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1557" y="6898136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8AA20DA3-C54C-452D-81FC-A2674B705BFB}"/>
              </a:ext>
            </a:extLst>
          </p:cNvPr>
          <p:cNvSpPr txBox="1"/>
          <p:nvPr userDrawn="1"/>
        </p:nvSpPr>
        <p:spPr>
          <a:xfrm>
            <a:off x="4211239" y="69284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B7A5C92-AF19-4432-9884-314D9B02021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938A3229-8C26-4038-B9EB-91730DFE68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82" t="65903"/>
          <a:stretch/>
        </p:blipFill>
        <p:spPr>
          <a:xfrm flipH="1">
            <a:off x="0" y="5085844"/>
            <a:ext cx="2469711" cy="1772156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6331FF55-7CA5-4686-817A-9B875DF7C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82" b="57971"/>
          <a:stretch/>
        </p:blipFill>
        <p:spPr>
          <a:xfrm flipH="1">
            <a:off x="0" y="0"/>
            <a:ext cx="2469710" cy="218440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2670716B-E8B8-4A13-9A66-77D485301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96" r="64823"/>
          <a:stretch/>
        </p:blipFill>
        <p:spPr>
          <a:xfrm flipH="1">
            <a:off x="9335859" y="5231001"/>
            <a:ext cx="2856141" cy="1626999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0D9E52A6-8372-4A4F-81C0-A826721707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010" b="55872"/>
          <a:stretch/>
        </p:blipFill>
        <p:spPr>
          <a:xfrm flipH="1">
            <a:off x="8701427" y="0"/>
            <a:ext cx="3490573" cy="229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444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DA6B68C0-0B76-4816-A1EB-093D71F673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1557" y="6898136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6CFF6EA1-EBA1-4A1B-80A2-C7A6847DD246}"/>
              </a:ext>
            </a:extLst>
          </p:cNvPr>
          <p:cNvSpPr txBox="1"/>
          <p:nvPr userDrawn="1"/>
        </p:nvSpPr>
        <p:spPr>
          <a:xfrm>
            <a:off x="4211239" y="69284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272FF47-79E8-4085-8584-834F5BF7DCE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5491699-8B2F-4F6D-AA42-BB2B21A956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9" b="5484"/>
          <a:stretch/>
        </p:blipFill>
        <p:spPr>
          <a:xfrm>
            <a:off x="-1" y="4913867"/>
            <a:ext cx="1181907" cy="1944134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C5F17012-0ABE-41E7-8456-BC97581A2A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3" r="22197"/>
          <a:stretch/>
        </p:blipFill>
        <p:spPr>
          <a:xfrm>
            <a:off x="10717457" y="0"/>
            <a:ext cx="1474543" cy="2356394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87A04C0F-358A-432D-BB10-E0CA6C3FE0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64" b="19604"/>
          <a:stretch/>
        </p:blipFill>
        <p:spPr>
          <a:xfrm>
            <a:off x="10541000" y="5324835"/>
            <a:ext cx="1651000" cy="153316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F2C077B-B276-4169-97E0-7FC80F26E9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31" t="17701" r="-3899" b="1"/>
          <a:stretch/>
        </p:blipFill>
        <p:spPr>
          <a:xfrm>
            <a:off x="0" y="0"/>
            <a:ext cx="1698108" cy="225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005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림 47">
            <a:extLst>
              <a:ext uri="{FF2B5EF4-FFF2-40B4-BE49-F238E27FC236}">
                <a16:creationId xmlns:a16="http://schemas.microsoft.com/office/drawing/2014/main" id="{BBEAF48C-4F40-464E-8F66-50720E405F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2598697B-06B6-4821-A4D1-C37D39F4DE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41557" y="6898136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DC0D397E-5620-4A5B-A76B-679D4A4E52D3}"/>
              </a:ext>
            </a:extLst>
          </p:cNvPr>
          <p:cNvSpPr txBox="1"/>
          <p:nvPr userDrawn="1"/>
        </p:nvSpPr>
        <p:spPr>
          <a:xfrm>
            <a:off x="4211239" y="69284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" name="그림 57">
            <a:extLst>
              <a:ext uri="{FF2B5EF4-FFF2-40B4-BE49-F238E27FC236}">
                <a16:creationId xmlns:a16="http://schemas.microsoft.com/office/drawing/2014/main" id="{C5D20168-991D-469A-B477-4ED306CF21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44"/>
          <a:stretch/>
        </p:blipFill>
        <p:spPr>
          <a:xfrm>
            <a:off x="9347200" y="0"/>
            <a:ext cx="2844800" cy="749410"/>
          </a:xfrm>
          <a:prstGeom prst="rect">
            <a:avLst/>
          </a:prstGeom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DAA88031-0C0B-48BA-A186-8EE35C65585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7087" cy="1033842"/>
          </a:xfrm>
          <a:prstGeom prst="rect">
            <a:avLst/>
          </a:prstGeom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B5F6F310-7A72-4136-A278-B3A47B12018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152" y="5791200"/>
            <a:ext cx="1484847" cy="1066800"/>
          </a:xfrm>
          <a:prstGeom prst="rect">
            <a:avLst/>
          </a:prstGeom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D4524136-91F9-4C2F-BEDC-4BAF1ECC4DB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9098"/>
            <a:ext cx="1879600" cy="95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75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BDC802FC-A3DE-43F8-B017-026B399086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41557" y="6898136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7B94E90F-381F-4B60-B1C3-FF56AF83318B}"/>
              </a:ext>
            </a:extLst>
          </p:cNvPr>
          <p:cNvSpPr txBox="1"/>
          <p:nvPr userDrawn="1"/>
        </p:nvSpPr>
        <p:spPr>
          <a:xfrm>
            <a:off x="4211239" y="69284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6D30ED1-C52E-47BD-8027-2E5851D13C5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7EAC5039-FE50-4FB3-BA64-10E52389B1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02" r="24810"/>
          <a:stretch/>
        </p:blipFill>
        <p:spPr>
          <a:xfrm>
            <a:off x="10593437" y="0"/>
            <a:ext cx="1598564" cy="197277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CB0B2DF-42A3-4066-8AD6-6A037DBBC3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29" b="20772"/>
          <a:stretch/>
        </p:blipFill>
        <p:spPr>
          <a:xfrm>
            <a:off x="10109199" y="5011231"/>
            <a:ext cx="2082801" cy="184677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398DCDD6-661E-4078-B610-3F366849B7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08" r="10322"/>
          <a:stretch/>
        </p:blipFill>
        <p:spPr>
          <a:xfrm flipH="1" flipV="1">
            <a:off x="-3" y="5011230"/>
            <a:ext cx="1906589" cy="184677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D7A90EFC-E37D-4283-82EA-C7B3827C16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48" b="30957"/>
          <a:stretch/>
        </p:blipFill>
        <p:spPr>
          <a:xfrm flipH="1" flipV="1">
            <a:off x="-1" y="-1"/>
            <a:ext cx="1906588" cy="16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6368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875AF5E6-19F9-4EC1-9B96-8FACA75BC4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E70F0873-409E-498C-82E4-91E51F5FA9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41557" y="6898136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B281B327-D852-4564-A6B8-9EEC0E932414}"/>
              </a:ext>
            </a:extLst>
          </p:cNvPr>
          <p:cNvSpPr txBox="1"/>
          <p:nvPr userDrawn="1"/>
        </p:nvSpPr>
        <p:spPr>
          <a:xfrm>
            <a:off x="4211239" y="69284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C25E3E4-817A-43A0-A69D-D2F7FC1E2EC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78642" y="-251809"/>
            <a:ext cx="2631317" cy="2567498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9C81D24B-F78A-4A7C-B714-00220E706B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90" r="28133"/>
          <a:stretch/>
        </p:blipFill>
        <p:spPr>
          <a:xfrm>
            <a:off x="635763" y="4542312"/>
            <a:ext cx="4675540" cy="2355824"/>
          </a:xfrm>
          <a:prstGeom prst="rect">
            <a:avLst/>
          </a:prstGeom>
        </p:spPr>
      </p:pic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0F0A1AA4-669D-4B56-9D7A-C55C8967731C}"/>
              </a:ext>
            </a:extLst>
          </p:cNvPr>
          <p:cNvSpPr>
            <a:spLocks noGrp="1" noChangeAspect="1"/>
          </p:cNvSpPr>
          <p:nvPr userDrawn="1">
            <p:ph type="pic" sz="quarter" idx="13" hasCustomPrompt="1"/>
          </p:nvPr>
        </p:nvSpPr>
        <p:spPr>
          <a:xfrm>
            <a:off x="1165728" y="1673729"/>
            <a:ext cx="3510548" cy="351054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2E4A0F07-355E-466B-ACFF-55C1F2DAF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63" r="20501"/>
          <a:stretch/>
        </p:blipFill>
        <p:spPr>
          <a:xfrm flipV="1">
            <a:off x="10100129" y="4928845"/>
            <a:ext cx="2091872" cy="192915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18F1707A-187C-4CFF-BB22-EEE9EF925C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9" t="2191" r="4284" b="33773"/>
          <a:stretch/>
        </p:blipFill>
        <p:spPr>
          <a:xfrm>
            <a:off x="7727192" y="-1"/>
            <a:ext cx="4464808" cy="284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232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687" r:id="rId18"/>
    <p:sldLayoutId id="2147483664" r:id="rId1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svg"/><Relationship Id="rId7" Type="http://schemas.openxmlformats.org/officeDocument/2006/relationships/image" Target="../media/image52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Relationship Id="rId9" Type="http://schemas.openxmlformats.org/officeDocument/2006/relationships/image" Target="../media/image5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8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88.svg"/><Relationship Id="rId21" Type="http://schemas.openxmlformats.org/officeDocument/2006/relationships/image" Target="../media/image92.svg"/><Relationship Id="rId42" Type="http://schemas.openxmlformats.org/officeDocument/2006/relationships/image" Target="../media/image113.png"/><Relationship Id="rId47" Type="http://schemas.openxmlformats.org/officeDocument/2006/relationships/image" Target="../media/image118.svg"/><Relationship Id="rId63" Type="http://schemas.openxmlformats.org/officeDocument/2006/relationships/image" Target="../media/image134.svg"/><Relationship Id="rId68" Type="http://schemas.openxmlformats.org/officeDocument/2006/relationships/image" Target="../media/image139.png"/><Relationship Id="rId84" Type="http://schemas.openxmlformats.org/officeDocument/2006/relationships/image" Target="../media/image155.png"/><Relationship Id="rId89" Type="http://schemas.openxmlformats.org/officeDocument/2006/relationships/image" Target="../media/image160.svg"/><Relationship Id="rId112" Type="http://schemas.openxmlformats.org/officeDocument/2006/relationships/image" Target="../media/image183.png"/><Relationship Id="rId133" Type="http://schemas.openxmlformats.org/officeDocument/2006/relationships/image" Target="../media/image204.svg"/><Relationship Id="rId138" Type="http://schemas.openxmlformats.org/officeDocument/2006/relationships/image" Target="../media/image209.png"/><Relationship Id="rId154" Type="http://schemas.openxmlformats.org/officeDocument/2006/relationships/image" Target="../media/image225.png"/><Relationship Id="rId159" Type="http://schemas.openxmlformats.org/officeDocument/2006/relationships/image" Target="../media/image230.svg"/><Relationship Id="rId175" Type="http://schemas.openxmlformats.org/officeDocument/2006/relationships/image" Target="../media/image246.svg"/><Relationship Id="rId170" Type="http://schemas.openxmlformats.org/officeDocument/2006/relationships/image" Target="../media/image241.png"/><Relationship Id="rId191" Type="http://schemas.openxmlformats.org/officeDocument/2006/relationships/image" Target="../media/image262.svg"/><Relationship Id="rId16" Type="http://schemas.openxmlformats.org/officeDocument/2006/relationships/image" Target="../media/image87.png"/><Relationship Id="rId107" Type="http://schemas.openxmlformats.org/officeDocument/2006/relationships/image" Target="../media/image178.svg"/><Relationship Id="rId11" Type="http://schemas.openxmlformats.org/officeDocument/2006/relationships/image" Target="../media/image82.svg"/><Relationship Id="rId32" Type="http://schemas.openxmlformats.org/officeDocument/2006/relationships/image" Target="../media/image103.png"/><Relationship Id="rId37" Type="http://schemas.openxmlformats.org/officeDocument/2006/relationships/image" Target="../media/image108.svg"/><Relationship Id="rId53" Type="http://schemas.openxmlformats.org/officeDocument/2006/relationships/image" Target="../media/image124.svg"/><Relationship Id="rId58" Type="http://schemas.openxmlformats.org/officeDocument/2006/relationships/image" Target="../media/image129.png"/><Relationship Id="rId74" Type="http://schemas.openxmlformats.org/officeDocument/2006/relationships/image" Target="../media/image145.png"/><Relationship Id="rId79" Type="http://schemas.openxmlformats.org/officeDocument/2006/relationships/image" Target="../media/image150.svg"/><Relationship Id="rId102" Type="http://schemas.openxmlformats.org/officeDocument/2006/relationships/image" Target="../media/image173.png"/><Relationship Id="rId123" Type="http://schemas.openxmlformats.org/officeDocument/2006/relationships/image" Target="../media/image194.svg"/><Relationship Id="rId128" Type="http://schemas.openxmlformats.org/officeDocument/2006/relationships/image" Target="../media/image199.png"/><Relationship Id="rId144" Type="http://schemas.openxmlformats.org/officeDocument/2006/relationships/image" Target="../media/image215.png"/><Relationship Id="rId149" Type="http://schemas.openxmlformats.org/officeDocument/2006/relationships/image" Target="../media/image220.svg"/><Relationship Id="rId5" Type="http://schemas.openxmlformats.org/officeDocument/2006/relationships/image" Target="../media/image76.svg"/><Relationship Id="rId90" Type="http://schemas.openxmlformats.org/officeDocument/2006/relationships/image" Target="../media/image161.png"/><Relationship Id="rId95" Type="http://schemas.openxmlformats.org/officeDocument/2006/relationships/image" Target="../media/image166.svg"/><Relationship Id="rId160" Type="http://schemas.openxmlformats.org/officeDocument/2006/relationships/image" Target="../media/image231.png"/><Relationship Id="rId165" Type="http://schemas.openxmlformats.org/officeDocument/2006/relationships/image" Target="../media/image236.svg"/><Relationship Id="rId181" Type="http://schemas.openxmlformats.org/officeDocument/2006/relationships/image" Target="../media/image252.svg"/><Relationship Id="rId186" Type="http://schemas.openxmlformats.org/officeDocument/2006/relationships/image" Target="../media/image257.png"/><Relationship Id="rId22" Type="http://schemas.openxmlformats.org/officeDocument/2006/relationships/image" Target="../media/image93.png"/><Relationship Id="rId27" Type="http://schemas.openxmlformats.org/officeDocument/2006/relationships/image" Target="../media/image98.svg"/><Relationship Id="rId43" Type="http://schemas.openxmlformats.org/officeDocument/2006/relationships/image" Target="../media/image114.svg"/><Relationship Id="rId48" Type="http://schemas.openxmlformats.org/officeDocument/2006/relationships/image" Target="../media/image119.png"/><Relationship Id="rId64" Type="http://schemas.openxmlformats.org/officeDocument/2006/relationships/image" Target="../media/image135.png"/><Relationship Id="rId69" Type="http://schemas.openxmlformats.org/officeDocument/2006/relationships/image" Target="../media/image140.svg"/><Relationship Id="rId113" Type="http://schemas.openxmlformats.org/officeDocument/2006/relationships/image" Target="../media/image184.svg"/><Relationship Id="rId118" Type="http://schemas.openxmlformats.org/officeDocument/2006/relationships/image" Target="../media/image189.png"/><Relationship Id="rId134" Type="http://schemas.openxmlformats.org/officeDocument/2006/relationships/image" Target="../media/image205.png"/><Relationship Id="rId139" Type="http://schemas.openxmlformats.org/officeDocument/2006/relationships/image" Target="../media/image210.svg"/><Relationship Id="rId80" Type="http://schemas.openxmlformats.org/officeDocument/2006/relationships/image" Target="../media/image151.png"/><Relationship Id="rId85" Type="http://schemas.openxmlformats.org/officeDocument/2006/relationships/image" Target="../media/image156.svg"/><Relationship Id="rId150" Type="http://schemas.openxmlformats.org/officeDocument/2006/relationships/image" Target="../media/image221.png"/><Relationship Id="rId155" Type="http://schemas.openxmlformats.org/officeDocument/2006/relationships/image" Target="../media/image226.svg"/><Relationship Id="rId171" Type="http://schemas.openxmlformats.org/officeDocument/2006/relationships/image" Target="../media/image242.svg"/><Relationship Id="rId176" Type="http://schemas.openxmlformats.org/officeDocument/2006/relationships/image" Target="../media/image247.png"/><Relationship Id="rId192" Type="http://schemas.openxmlformats.org/officeDocument/2006/relationships/image" Target="../media/image263.png"/><Relationship Id="rId12" Type="http://schemas.openxmlformats.org/officeDocument/2006/relationships/image" Target="../media/image83.png"/><Relationship Id="rId17" Type="http://schemas.openxmlformats.org/officeDocument/2006/relationships/image" Target="../media/image88.svg"/><Relationship Id="rId33" Type="http://schemas.openxmlformats.org/officeDocument/2006/relationships/image" Target="../media/image104.svg"/><Relationship Id="rId38" Type="http://schemas.openxmlformats.org/officeDocument/2006/relationships/image" Target="../media/image109.png"/><Relationship Id="rId59" Type="http://schemas.openxmlformats.org/officeDocument/2006/relationships/image" Target="../media/image130.svg"/><Relationship Id="rId103" Type="http://schemas.openxmlformats.org/officeDocument/2006/relationships/image" Target="../media/image174.svg"/><Relationship Id="rId108" Type="http://schemas.openxmlformats.org/officeDocument/2006/relationships/image" Target="../media/image179.png"/><Relationship Id="rId124" Type="http://schemas.openxmlformats.org/officeDocument/2006/relationships/image" Target="../media/image195.png"/><Relationship Id="rId129" Type="http://schemas.openxmlformats.org/officeDocument/2006/relationships/image" Target="../media/image200.svg"/><Relationship Id="rId54" Type="http://schemas.openxmlformats.org/officeDocument/2006/relationships/image" Target="../media/image125.png"/><Relationship Id="rId70" Type="http://schemas.openxmlformats.org/officeDocument/2006/relationships/image" Target="../media/image141.png"/><Relationship Id="rId75" Type="http://schemas.openxmlformats.org/officeDocument/2006/relationships/image" Target="../media/image146.svg"/><Relationship Id="rId91" Type="http://schemas.openxmlformats.org/officeDocument/2006/relationships/image" Target="../media/image162.svg"/><Relationship Id="rId96" Type="http://schemas.openxmlformats.org/officeDocument/2006/relationships/image" Target="../media/image167.png"/><Relationship Id="rId140" Type="http://schemas.openxmlformats.org/officeDocument/2006/relationships/image" Target="../media/image211.png"/><Relationship Id="rId145" Type="http://schemas.openxmlformats.org/officeDocument/2006/relationships/image" Target="../media/image216.svg"/><Relationship Id="rId161" Type="http://schemas.openxmlformats.org/officeDocument/2006/relationships/image" Target="../media/image232.svg"/><Relationship Id="rId166" Type="http://schemas.openxmlformats.org/officeDocument/2006/relationships/image" Target="../media/image237.png"/><Relationship Id="rId182" Type="http://schemas.openxmlformats.org/officeDocument/2006/relationships/image" Target="../media/image253.png"/><Relationship Id="rId187" Type="http://schemas.openxmlformats.org/officeDocument/2006/relationships/image" Target="../media/image258.sv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7.png"/><Relationship Id="rId23" Type="http://schemas.openxmlformats.org/officeDocument/2006/relationships/image" Target="../media/image94.svg"/><Relationship Id="rId28" Type="http://schemas.openxmlformats.org/officeDocument/2006/relationships/image" Target="../media/image99.png"/><Relationship Id="rId49" Type="http://schemas.openxmlformats.org/officeDocument/2006/relationships/image" Target="../media/image120.svg"/><Relationship Id="rId114" Type="http://schemas.openxmlformats.org/officeDocument/2006/relationships/image" Target="../media/image185.png"/><Relationship Id="rId119" Type="http://schemas.openxmlformats.org/officeDocument/2006/relationships/image" Target="../media/image190.svg"/><Relationship Id="rId44" Type="http://schemas.openxmlformats.org/officeDocument/2006/relationships/image" Target="../media/image115.png"/><Relationship Id="rId60" Type="http://schemas.openxmlformats.org/officeDocument/2006/relationships/image" Target="../media/image131.png"/><Relationship Id="rId65" Type="http://schemas.openxmlformats.org/officeDocument/2006/relationships/image" Target="../media/image136.svg"/><Relationship Id="rId81" Type="http://schemas.openxmlformats.org/officeDocument/2006/relationships/image" Target="../media/image152.svg"/><Relationship Id="rId86" Type="http://schemas.openxmlformats.org/officeDocument/2006/relationships/image" Target="../media/image157.png"/><Relationship Id="rId130" Type="http://schemas.openxmlformats.org/officeDocument/2006/relationships/image" Target="../media/image201.png"/><Relationship Id="rId135" Type="http://schemas.openxmlformats.org/officeDocument/2006/relationships/image" Target="../media/image206.svg"/><Relationship Id="rId151" Type="http://schemas.openxmlformats.org/officeDocument/2006/relationships/image" Target="../media/image222.svg"/><Relationship Id="rId156" Type="http://schemas.openxmlformats.org/officeDocument/2006/relationships/image" Target="../media/image227.png"/><Relationship Id="rId177" Type="http://schemas.openxmlformats.org/officeDocument/2006/relationships/image" Target="../media/image248.svg"/><Relationship Id="rId172" Type="http://schemas.openxmlformats.org/officeDocument/2006/relationships/image" Target="../media/image243.png"/><Relationship Id="rId193" Type="http://schemas.openxmlformats.org/officeDocument/2006/relationships/image" Target="../media/image264.svg"/><Relationship Id="rId13" Type="http://schemas.openxmlformats.org/officeDocument/2006/relationships/image" Target="../media/image84.svg"/><Relationship Id="rId18" Type="http://schemas.openxmlformats.org/officeDocument/2006/relationships/image" Target="../media/image89.png"/><Relationship Id="rId39" Type="http://schemas.openxmlformats.org/officeDocument/2006/relationships/image" Target="../media/image110.svg"/><Relationship Id="rId109" Type="http://schemas.openxmlformats.org/officeDocument/2006/relationships/image" Target="../media/image180.svg"/><Relationship Id="rId34" Type="http://schemas.openxmlformats.org/officeDocument/2006/relationships/image" Target="../media/image105.png"/><Relationship Id="rId50" Type="http://schemas.openxmlformats.org/officeDocument/2006/relationships/image" Target="../media/image121.png"/><Relationship Id="rId55" Type="http://schemas.openxmlformats.org/officeDocument/2006/relationships/image" Target="../media/image126.svg"/><Relationship Id="rId76" Type="http://schemas.openxmlformats.org/officeDocument/2006/relationships/image" Target="../media/image147.png"/><Relationship Id="rId97" Type="http://schemas.openxmlformats.org/officeDocument/2006/relationships/image" Target="../media/image168.svg"/><Relationship Id="rId104" Type="http://schemas.openxmlformats.org/officeDocument/2006/relationships/image" Target="../media/image175.png"/><Relationship Id="rId120" Type="http://schemas.openxmlformats.org/officeDocument/2006/relationships/image" Target="../media/image191.png"/><Relationship Id="rId125" Type="http://schemas.openxmlformats.org/officeDocument/2006/relationships/image" Target="../media/image196.svg"/><Relationship Id="rId141" Type="http://schemas.openxmlformats.org/officeDocument/2006/relationships/image" Target="../media/image212.svg"/><Relationship Id="rId146" Type="http://schemas.openxmlformats.org/officeDocument/2006/relationships/image" Target="../media/image217.png"/><Relationship Id="rId167" Type="http://schemas.openxmlformats.org/officeDocument/2006/relationships/image" Target="../media/image238.svg"/><Relationship Id="rId188" Type="http://schemas.openxmlformats.org/officeDocument/2006/relationships/image" Target="../media/image259.png"/><Relationship Id="rId7" Type="http://schemas.openxmlformats.org/officeDocument/2006/relationships/image" Target="../media/image78.svg"/><Relationship Id="rId71" Type="http://schemas.openxmlformats.org/officeDocument/2006/relationships/image" Target="../media/image142.svg"/><Relationship Id="rId92" Type="http://schemas.openxmlformats.org/officeDocument/2006/relationships/image" Target="../media/image163.png"/><Relationship Id="rId162" Type="http://schemas.openxmlformats.org/officeDocument/2006/relationships/image" Target="../media/image233.png"/><Relationship Id="rId183" Type="http://schemas.openxmlformats.org/officeDocument/2006/relationships/image" Target="../media/image254.svg"/><Relationship Id="rId2" Type="http://schemas.openxmlformats.org/officeDocument/2006/relationships/image" Target="../media/image73.png"/><Relationship Id="rId29" Type="http://schemas.openxmlformats.org/officeDocument/2006/relationships/image" Target="../media/image100.svg"/><Relationship Id="rId24" Type="http://schemas.openxmlformats.org/officeDocument/2006/relationships/image" Target="../media/image95.png"/><Relationship Id="rId40" Type="http://schemas.openxmlformats.org/officeDocument/2006/relationships/image" Target="../media/image111.png"/><Relationship Id="rId45" Type="http://schemas.openxmlformats.org/officeDocument/2006/relationships/image" Target="../media/image116.svg"/><Relationship Id="rId66" Type="http://schemas.openxmlformats.org/officeDocument/2006/relationships/image" Target="../media/image137.png"/><Relationship Id="rId87" Type="http://schemas.openxmlformats.org/officeDocument/2006/relationships/image" Target="../media/image158.svg"/><Relationship Id="rId110" Type="http://schemas.openxmlformats.org/officeDocument/2006/relationships/image" Target="../media/image181.png"/><Relationship Id="rId115" Type="http://schemas.openxmlformats.org/officeDocument/2006/relationships/image" Target="../media/image186.svg"/><Relationship Id="rId131" Type="http://schemas.openxmlformats.org/officeDocument/2006/relationships/image" Target="../media/image202.svg"/><Relationship Id="rId136" Type="http://schemas.openxmlformats.org/officeDocument/2006/relationships/image" Target="../media/image207.png"/><Relationship Id="rId157" Type="http://schemas.openxmlformats.org/officeDocument/2006/relationships/image" Target="../media/image228.svg"/><Relationship Id="rId178" Type="http://schemas.openxmlformats.org/officeDocument/2006/relationships/image" Target="../media/image249.png"/><Relationship Id="rId61" Type="http://schemas.openxmlformats.org/officeDocument/2006/relationships/image" Target="../media/image132.svg"/><Relationship Id="rId82" Type="http://schemas.openxmlformats.org/officeDocument/2006/relationships/image" Target="../media/image153.png"/><Relationship Id="rId152" Type="http://schemas.openxmlformats.org/officeDocument/2006/relationships/image" Target="../media/image223.png"/><Relationship Id="rId173" Type="http://schemas.openxmlformats.org/officeDocument/2006/relationships/image" Target="../media/image244.svg"/><Relationship Id="rId19" Type="http://schemas.openxmlformats.org/officeDocument/2006/relationships/image" Target="../media/image90.svg"/><Relationship Id="rId14" Type="http://schemas.openxmlformats.org/officeDocument/2006/relationships/image" Target="../media/image85.png"/><Relationship Id="rId30" Type="http://schemas.openxmlformats.org/officeDocument/2006/relationships/image" Target="../media/image101.png"/><Relationship Id="rId35" Type="http://schemas.openxmlformats.org/officeDocument/2006/relationships/image" Target="../media/image106.svg"/><Relationship Id="rId56" Type="http://schemas.openxmlformats.org/officeDocument/2006/relationships/image" Target="../media/image127.png"/><Relationship Id="rId77" Type="http://schemas.openxmlformats.org/officeDocument/2006/relationships/image" Target="../media/image148.svg"/><Relationship Id="rId100" Type="http://schemas.openxmlformats.org/officeDocument/2006/relationships/image" Target="../media/image171.png"/><Relationship Id="rId105" Type="http://schemas.openxmlformats.org/officeDocument/2006/relationships/image" Target="../media/image176.svg"/><Relationship Id="rId126" Type="http://schemas.openxmlformats.org/officeDocument/2006/relationships/image" Target="../media/image197.png"/><Relationship Id="rId147" Type="http://schemas.openxmlformats.org/officeDocument/2006/relationships/image" Target="../media/image218.svg"/><Relationship Id="rId168" Type="http://schemas.openxmlformats.org/officeDocument/2006/relationships/image" Target="../media/image239.png"/><Relationship Id="rId8" Type="http://schemas.openxmlformats.org/officeDocument/2006/relationships/image" Target="../media/image79.png"/><Relationship Id="rId51" Type="http://schemas.openxmlformats.org/officeDocument/2006/relationships/image" Target="../media/image122.svg"/><Relationship Id="rId72" Type="http://schemas.openxmlformats.org/officeDocument/2006/relationships/image" Target="../media/image143.png"/><Relationship Id="rId93" Type="http://schemas.openxmlformats.org/officeDocument/2006/relationships/image" Target="../media/image164.svg"/><Relationship Id="rId98" Type="http://schemas.openxmlformats.org/officeDocument/2006/relationships/image" Target="../media/image169.png"/><Relationship Id="rId121" Type="http://schemas.openxmlformats.org/officeDocument/2006/relationships/image" Target="../media/image192.svg"/><Relationship Id="rId142" Type="http://schemas.openxmlformats.org/officeDocument/2006/relationships/image" Target="../media/image213.png"/><Relationship Id="rId163" Type="http://schemas.openxmlformats.org/officeDocument/2006/relationships/image" Target="../media/image234.svg"/><Relationship Id="rId184" Type="http://schemas.openxmlformats.org/officeDocument/2006/relationships/image" Target="../media/image255.png"/><Relationship Id="rId189" Type="http://schemas.openxmlformats.org/officeDocument/2006/relationships/image" Target="../media/image260.svg"/><Relationship Id="rId3" Type="http://schemas.openxmlformats.org/officeDocument/2006/relationships/image" Target="../media/image74.svg"/><Relationship Id="rId25" Type="http://schemas.openxmlformats.org/officeDocument/2006/relationships/image" Target="../media/image96.svg"/><Relationship Id="rId46" Type="http://schemas.openxmlformats.org/officeDocument/2006/relationships/image" Target="../media/image117.png"/><Relationship Id="rId67" Type="http://schemas.openxmlformats.org/officeDocument/2006/relationships/image" Target="../media/image138.svg"/><Relationship Id="rId116" Type="http://schemas.openxmlformats.org/officeDocument/2006/relationships/image" Target="../media/image187.png"/><Relationship Id="rId137" Type="http://schemas.openxmlformats.org/officeDocument/2006/relationships/image" Target="../media/image208.svg"/><Relationship Id="rId158" Type="http://schemas.openxmlformats.org/officeDocument/2006/relationships/image" Target="../media/image229.png"/><Relationship Id="rId20" Type="http://schemas.openxmlformats.org/officeDocument/2006/relationships/image" Target="../media/image91.png"/><Relationship Id="rId41" Type="http://schemas.openxmlformats.org/officeDocument/2006/relationships/image" Target="../media/image112.svg"/><Relationship Id="rId62" Type="http://schemas.openxmlformats.org/officeDocument/2006/relationships/image" Target="../media/image133.png"/><Relationship Id="rId83" Type="http://schemas.openxmlformats.org/officeDocument/2006/relationships/image" Target="../media/image154.svg"/><Relationship Id="rId88" Type="http://schemas.openxmlformats.org/officeDocument/2006/relationships/image" Target="../media/image159.png"/><Relationship Id="rId111" Type="http://schemas.openxmlformats.org/officeDocument/2006/relationships/image" Target="../media/image182.svg"/><Relationship Id="rId132" Type="http://schemas.openxmlformats.org/officeDocument/2006/relationships/image" Target="../media/image203.png"/><Relationship Id="rId153" Type="http://schemas.openxmlformats.org/officeDocument/2006/relationships/image" Target="../media/image224.svg"/><Relationship Id="rId174" Type="http://schemas.openxmlformats.org/officeDocument/2006/relationships/image" Target="../media/image245.png"/><Relationship Id="rId179" Type="http://schemas.openxmlformats.org/officeDocument/2006/relationships/image" Target="../media/image250.svg"/><Relationship Id="rId190" Type="http://schemas.openxmlformats.org/officeDocument/2006/relationships/image" Target="../media/image261.png"/><Relationship Id="rId15" Type="http://schemas.openxmlformats.org/officeDocument/2006/relationships/image" Target="../media/image86.svg"/><Relationship Id="rId36" Type="http://schemas.openxmlformats.org/officeDocument/2006/relationships/image" Target="../media/image107.png"/><Relationship Id="rId57" Type="http://schemas.openxmlformats.org/officeDocument/2006/relationships/image" Target="../media/image128.svg"/><Relationship Id="rId106" Type="http://schemas.openxmlformats.org/officeDocument/2006/relationships/image" Target="../media/image177.png"/><Relationship Id="rId127" Type="http://schemas.openxmlformats.org/officeDocument/2006/relationships/image" Target="../media/image198.svg"/><Relationship Id="rId10" Type="http://schemas.openxmlformats.org/officeDocument/2006/relationships/image" Target="../media/image81.png"/><Relationship Id="rId31" Type="http://schemas.openxmlformats.org/officeDocument/2006/relationships/image" Target="../media/image102.svg"/><Relationship Id="rId52" Type="http://schemas.openxmlformats.org/officeDocument/2006/relationships/image" Target="../media/image123.png"/><Relationship Id="rId73" Type="http://schemas.openxmlformats.org/officeDocument/2006/relationships/image" Target="../media/image144.svg"/><Relationship Id="rId78" Type="http://schemas.openxmlformats.org/officeDocument/2006/relationships/image" Target="../media/image149.png"/><Relationship Id="rId94" Type="http://schemas.openxmlformats.org/officeDocument/2006/relationships/image" Target="../media/image165.png"/><Relationship Id="rId99" Type="http://schemas.openxmlformats.org/officeDocument/2006/relationships/image" Target="../media/image170.svg"/><Relationship Id="rId101" Type="http://schemas.openxmlformats.org/officeDocument/2006/relationships/image" Target="../media/image172.svg"/><Relationship Id="rId122" Type="http://schemas.openxmlformats.org/officeDocument/2006/relationships/image" Target="../media/image193.png"/><Relationship Id="rId143" Type="http://schemas.openxmlformats.org/officeDocument/2006/relationships/image" Target="../media/image214.svg"/><Relationship Id="rId148" Type="http://schemas.openxmlformats.org/officeDocument/2006/relationships/image" Target="../media/image219.png"/><Relationship Id="rId164" Type="http://schemas.openxmlformats.org/officeDocument/2006/relationships/image" Target="../media/image235.png"/><Relationship Id="rId169" Type="http://schemas.openxmlformats.org/officeDocument/2006/relationships/image" Target="../media/image240.svg"/><Relationship Id="rId185" Type="http://schemas.openxmlformats.org/officeDocument/2006/relationships/image" Target="../media/image256.svg"/><Relationship Id="rId4" Type="http://schemas.openxmlformats.org/officeDocument/2006/relationships/image" Target="../media/image75.png"/><Relationship Id="rId9" Type="http://schemas.openxmlformats.org/officeDocument/2006/relationships/image" Target="../media/image80.svg"/><Relationship Id="rId180" Type="http://schemas.openxmlformats.org/officeDocument/2006/relationships/image" Target="../media/image251.png"/><Relationship Id="rId26" Type="http://schemas.openxmlformats.org/officeDocument/2006/relationships/image" Target="../media/image97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69.svg"/><Relationship Id="rId21" Type="http://schemas.openxmlformats.org/officeDocument/2006/relationships/image" Target="../media/image284.svg"/><Relationship Id="rId42" Type="http://schemas.openxmlformats.org/officeDocument/2006/relationships/image" Target="../media/image303.png"/><Relationship Id="rId47" Type="http://schemas.openxmlformats.org/officeDocument/2006/relationships/image" Target="../media/image308.svg"/><Relationship Id="rId63" Type="http://schemas.openxmlformats.org/officeDocument/2006/relationships/image" Target="../media/image320.svg"/><Relationship Id="rId68" Type="http://schemas.openxmlformats.org/officeDocument/2006/relationships/image" Target="../media/image325.png"/><Relationship Id="rId84" Type="http://schemas.openxmlformats.org/officeDocument/2006/relationships/image" Target="../media/image339.png"/><Relationship Id="rId89" Type="http://schemas.openxmlformats.org/officeDocument/2006/relationships/image" Target="../media/image344.svg"/><Relationship Id="rId112" Type="http://schemas.openxmlformats.org/officeDocument/2006/relationships/image" Target="../media/image367.png"/><Relationship Id="rId133" Type="http://schemas.openxmlformats.org/officeDocument/2006/relationships/image" Target="../media/image50.svg"/><Relationship Id="rId138" Type="http://schemas.openxmlformats.org/officeDocument/2006/relationships/image" Target="../media/image386.png"/><Relationship Id="rId154" Type="http://schemas.openxmlformats.org/officeDocument/2006/relationships/image" Target="../media/image402.png"/><Relationship Id="rId159" Type="http://schemas.openxmlformats.org/officeDocument/2006/relationships/image" Target="../media/image407.svg"/><Relationship Id="rId175" Type="http://schemas.openxmlformats.org/officeDocument/2006/relationships/image" Target="../media/image421.svg"/><Relationship Id="rId170" Type="http://schemas.openxmlformats.org/officeDocument/2006/relationships/image" Target="../media/image418.png"/><Relationship Id="rId191" Type="http://schemas.openxmlformats.org/officeDocument/2006/relationships/image" Target="../media/image433.svg"/><Relationship Id="rId16" Type="http://schemas.openxmlformats.org/officeDocument/2006/relationships/image" Target="../media/image279.png"/><Relationship Id="rId107" Type="http://schemas.openxmlformats.org/officeDocument/2006/relationships/image" Target="../media/image362.svg"/><Relationship Id="rId11" Type="http://schemas.openxmlformats.org/officeDocument/2006/relationships/image" Target="../media/image274.svg"/><Relationship Id="rId32" Type="http://schemas.openxmlformats.org/officeDocument/2006/relationships/image" Target="../media/image295.png"/><Relationship Id="rId37" Type="http://schemas.openxmlformats.org/officeDocument/2006/relationships/image" Target="../media/image300.svg"/><Relationship Id="rId53" Type="http://schemas.openxmlformats.org/officeDocument/2006/relationships/image" Target="../media/image312.svg"/><Relationship Id="rId58" Type="http://schemas.openxmlformats.org/officeDocument/2006/relationships/image" Target="../media/image315.png"/><Relationship Id="rId74" Type="http://schemas.openxmlformats.org/officeDocument/2006/relationships/image" Target="../media/image331.png"/><Relationship Id="rId79" Type="http://schemas.openxmlformats.org/officeDocument/2006/relationships/image" Target="../media/image48.svg"/><Relationship Id="rId102" Type="http://schemas.openxmlformats.org/officeDocument/2006/relationships/image" Target="../media/image357.png"/><Relationship Id="rId123" Type="http://schemas.openxmlformats.org/officeDocument/2006/relationships/image" Target="../media/image375.svg"/><Relationship Id="rId128" Type="http://schemas.openxmlformats.org/officeDocument/2006/relationships/image" Target="../media/image380.png"/><Relationship Id="rId144" Type="http://schemas.openxmlformats.org/officeDocument/2006/relationships/image" Target="../media/image392.png"/><Relationship Id="rId149" Type="http://schemas.openxmlformats.org/officeDocument/2006/relationships/image" Target="../media/image397.svg"/><Relationship Id="rId5" Type="http://schemas.openxmlformats.org/officeDocument/2006/relationships/image" Target="../media/image268.svg"/><Relationship Id="rId90" Type="http://schemas.openxmlformats.org/officeDocument/2006/relationships/image" Target="../media/image345.png"/><Relationship Id="rId95" Type="http://schemas.openxmlformats.org/officeDocument/2006/relationships/image" Target="../media/image350.svg"/><Relationship Id="rId160" Type="http://schemas.openxmlformats.org/officeDocument/2006/relationships/image" Target="../media/image408.png"/><Relationship Id="rId165" Type="http://schemas.openxmlformats.org/officeDocument/2006/relationships/image" Target="../media/image413.svg"/><Relationship Id="rId181" Type="http://schemas.openxmlformats.org/officeDocument/2006/relationships/image" Target="../media/image427.svg"/><Relationship Id="rId186" Type="http://schemas.openxmlformats.org/officeDocument/2006/relationships/image" Target="../media/image37.png"/><Relationship Id="rId22" Type="http://schemas.openxmlformats.org/officeDocument/2006/relationships/image" Target="../media/image285.png"/><Relationship Id="rId27" Type="http://schemas.openxmlformats.org/officeDocument/2006/relationships/image" Target="../media/image290.svg"/><Relationship Id="rId43" Type="http://schemas.openxmlformats.org/officeDocument/2006/relationships/image" Target="../media/image304.svg"/><Relationship Id="rId48" Type="http://schemas.openxmlformats.org/officeDocument/2006/relationships/image" Target="../media/image309.png"/><Relationship Id="rId64" Type="http://schemas.openxmlformats.org/officeDocument/2006/relationships/image" Target="../media/image321.png"/><Relationship Id="rId69" Type="http://schemas.openxmlformats.org/officeDocument/2006/relationships/image" Target="../media/image326.svg"/><Relationship Id="rId113" Type="http://schemas.openxmlformats.org/officeDocument/2006/relationships/image" Target="../media/image368.svg"/><Relationship Id="rId118" Type="http://schemas.openxmlformats.org/officeDocument/2006/relationships/image" Target="../media/image370.png"/><Relationship Id="rId134" Type="http://schemas.openxmlformats.org/officeDocument/2006/relationships/image" Target="../media/image51.png"/><Relationship Id="rId139" Type="http://schemas.openxmlformats.org/officeDocument/2006/relationships/image" Target="../media/image387.svg"/><Relationship Id="rId80" Type="http://schemas.openxmlformats.org/officeDocument/2006/relationships/image" Target="../media/image335.png"/><Relationship Id="rId85" Type="http://schemas.openxmlformats.org/officeDocument/2006/relationships/image" Target="../media/image340.svg"/><Relationship Id="rId150" Type="http://schemas.openxmlformats.org/officeDocument/2006/relationships/image" Target="../media/image398.png"/><Relationship Id="rId155" Type="http://schemas.openxmlformats.org/officeDocument/2006/relationships/image" Target="../media/image403.svg"/><Relationship Id="rId171" Type="http://schemas.openxmlformats.org/officeDocument/2006/relationships/image" Target="../media/image419.svg"/><Relationship Id="rId176" Type="http://schemas.openxmlformats.org/officeDocument/2006/relationships/image" Target="../media/image422.png"/><Relationship Id="rId192" Type="http://schemas.openxmlformats.org/officeDocument/2006/relationships/image" Target="../media/image434.png"/><Relationship Id="rId12" Type="http://schemas.openxmlformats.org/officeDocument/2006/relationships/image" Target="../media/image275.png"/><Relationship Id="rId17" Type="http://schemas.openxmlformats.org/officeDocument/2006/relationships/image" Target="../media/image280.svg"/><Relationship Id="rId33" Type="http://schemas.openxmlformats.org/officeDocument/2006/relationships/image" Target="../media/image296.svg"/><Relationship Id="rId38" Type="http://schemas.openxmlformats.org/officeDocument/2006/relationships/image" Target="../media/image33.png"/><Relationship Id="rId59" Type="http://schemas.openxmlformats.org/officeDocument/2006/relationships/image" Target="../media/image316.svg"/><Relationship Id="rId103" Type="http://schemas.openxmlformats.org/officeDocument/2006/relationships/image" Target="../media/image358.svg"/><Relationship Id="rId108" Type="http://schemas.openxmlformats.org/officeDocument/2006/relationships/image" Target="../media/image363.png"/><Relationship Id="rId124" Type="http://schemas.openxmlformats.org/officeDocument/2006/relationships/image" Target="../media/image376.png"/><Relationship Id="rId129" Type="http://schemas.openxmlformats.org/officeDocument/2006/relationships/image" Target="../media/image381.svg"/><Relationship Id="rId54" Type="http://schemas.openxmlformats.org/officeDocument/2006/relationships/image" Target="../media/image43.png"/><Relationship Id="rId70" Type="http://schemas.openxmlformats.org/officeDocument/2006/relationships/image" Target="../media/image327.png"/><Relationship Id="rId75" Type="http://schemas.openxmlformats.org/officeDocument/2006/relationships/image" Target="../media/image332.svg"/><Relationship Id="rId91" Type="http://schemas.openxmlformats.org/officeDocument/2006/relationships/image" Target="../media/image346.svg"/><Relationship Id="rId96" Type="http://schemas.openxmlformats.org/officeDocument/2006/relationships/image" Target="../media/image351.png"/><Relationship Id="rId140" Type="http://schemas.openxmlformats.org/officeDocument/2006/relationships/image" Target="../media/image388.png"/><Relationship Id="rId145" Type="http://schemas.openxmlformats.org/officeDocument/2006/relationships/image" Target="../media/image393.svg"/><Relationship Id="rId161" Type="http://schemas.openxmlformats.org/officeDocument/2006/relationships/image" Target="../media/image409.svg"/><Relationship Id="rId166" Type="http://schemas.openxmlformats.org/officeDocument/2006/relationships/image" Target="../media/image414.png"/><Relationship Id="rId182" Type="http://schemas.openxmlformats.org/officeDocument/2006/relationships/image" Target="../media/image428.png"/><Relationship Id="rId187" Type="http://schemas.openxmlformats.org/officeDocument/2006/relationships/image" Target="../media/image38.sv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69.png"/><Relationship Id="rId23" Type="http://schemas.openxmlformats.org/officeDocument/2006/relationships/image" Target="../media/image286.svg"/><Relationship Id="rId28" Type="http://schemas.openxmlformats.org/officeDocument/2006/relationships/image" Target="../media/image291.png"/><Relationship Id="rId49" Type="http://schemas.openxmlformats.org/officeDocument/2006/relationships/image" Target="../media/image310.svg"/><Relationship Id="rId114" Type="http://schemas.openxmlformats.org/officeDocument/2006/relationships/image" Target="../media/image35.png"/><Relationship Id="rId119" Type="http://schemas.openxmlformats.org/officeDocument/2006/relationships/image" Target="../media/image371.svg"/><Relationship Id="rId44" Type="http://schemas.openxmlformats.org/officeDocument/2006/relationships/image" Target="../media/image305.png"/><Relationship Id="rId60" Type="http://schemas.openxmlformats.org/officeDocument/2006/relationships/image" Target="../media/image317.png"/><Relationship Id="rId65" Type="http://schemas.openxmlformats.org/officeDocument/2006/relationships/image" Target="../media/image322.svg"/><Relationship Id="rId81" Type="http://schemas.openxmlformats.org/officeDocument/2006/relationships/image" Target="../media/image336.svg"/><Relationship Id="rId86" Type="http://schemas.openxmlformats.org/officeDocument/2006/relationships/image" Target="../media/image341.png"/><Relationship Id="rId130" Type="http://schemas.openxmlformats.org/officeDocument/2006/relationships/image" Target="../media/image382.png"/><Relationship Id="rId135" Type="http://schemas.openxmlformats.org/officeDocument/2006/relationships/image" Target="../media/image52.svg"/><Relationship Id="rId151" Type="http://schemas.openxmlformats.org/officeDocument/2006/relationships/image" Target="../media/image399.svg"/><Relationship Id="rId156" Type="http://schemas.openxmlformats.org/officeDocument/2006/relationships/image" Target="../media/image404.png"/><Relationship Id="rId177" Type="http://schemas.openxmlformats.org/officeDocument/2006/relationships/image" Target="../media/image423.svg"/><Relationship Id="rId172" Type="http://schemas.openxmlformats.org/officeDocument/2006/relationships/image" Target="../media/image53.png"/><Relationship Id="rId193" Type="http://schemas.openxmlformats.org/officeDocument/2006/relationships/image" Target="../media/image435.svg"/><Relationship Id="rId13" Type="http://schemas.openxmlformats.org/officeDocument/2006/relationships/image" Target="../media/image276.svg"/><Relationship Id="rId18" Type="http://schemas.openxmlformats.org/officeDocument/2006/relationships/image" Target="../media/image281.png"/><Relationship Id="rId39" Type="http://schemas.openxmlformats.org/officeDocument/2006/relationships/image" Target="../media/image34.svg"/><Relationship Id="rId109" Type="http://schemas.openxmlformats.org/officeDocument/2006/relationships/image" Target="../media/image364.svg"/><Relationship Id="rId34" Type="http://schemas.openxmlformats.org/officeDocument/2006/relationships/image" Target="../media/image297.png"/><Relationship Id="rId50" Type="http://schemas.openxmlformats.org/officeDocument/2006/relationships/image" Target="../media/image41.png"/><Relationship Id="rId55" Type="http://schemas.openxmlformats.org/officeDocument/2006/relationships/image" Target="../media/image44.svg"/><Relationship Id="rId76" Type="http://schemas.openxmlformats.org/officeDocument/2006/relationships/image" Target="../media/image333.png"/><Relationship Id="rId97" Type="http://schemas.openxmlformats.org/officeDocument/2006/relationships/image" Target="../media/image352.svg"/><Relationship Id="rId104" Type="http://schemas.openxmlformats.org/officeDocument/2006/relationships/image" Target="../media/image359.png"/><Relationship Id="rId120" Type="http://schemas.openxmlformats.org/officeDocument/2006/relationships/image" Target="../media/image372.png"/><Relationship Id="rId125" Type="http://schemas.openxmlformats.org/officeDocument/2006/relationships/image" Target="../media/image377.svg"/><Relationship Id="rId141" Type="http://schemas.openxmlformats.org/officeDocument/2006/relationships/image" Target="../media/image389.svg"/><Relationship Id="rId146" Type="http://schemas.openxmlformats.org/officeDocument/2006/relationships/image" Target="../media/image394.png"/><Relationship Id="rId167" Type="http://schemas.openxmlformats.org/officeDocument/2006/relationships/image" Target="../media/image415.svg"/><Relationship Id="rId188" Type="http://schemas.openxmlformats.org/officeDocument/2006/relationships/image" Target="../media/image430.png"/><Relationship Id="rId7" Type="http://schemas.openxmlformats.org/officeDocument/2006/relationships/image" Target="../media/image270.svg"/><Relationship Id="rId71" Type="http://schemas.openxmlformats.org/officeDocument/2006/relationships/image" Target="../media/image328.svg"/><Relationship Id="rId92" Type="http://schemas.openxmlformats.org/officeDocument/2006/relationships/image" Target="../media/image347.png"/><Relationship Id="rId162" Type="http://schemas.openxmlformats.org/officeDocument/2006/relationships/image" Target="../media/image410.png"/><Relationship Id="rId183" Type="http://schemas.openxmlformats.org/officeDocument/2006/relationships/image" Target="../media/image429.svg"/><Relationship Id="rId2" Type="http://schemas.openxmlformats.org/officeDocument/2006/relationships/image" Target="../media/image265.png"/><Relationship Id="rId29" Type="http://schemas.openxmlformats.org/officeDocument/2006/relationships/image" Target="../media/image292.svg"/><Relationship Id="rId24" Type="http://schemas.openxmlformats.org/officeDocument/2006/relationships/image" Target="../media/image287.png"/><Relationship Id="rId40" Type="http://schemas.openxmlformats.org/officeDocument/2006/relationships/image" Target="../media/image301.png"/><Relationship Id="rId45" Type="http://schemas.openxmlformats.org/officeDocument/2006/relationships/image" Target="../media/image306.svg"/><Relationship Id="rId66" Type="http://schemas.openxmlformats.org/officeDocument/2006/relationships/image" Target="../media/image323.png"/><Relationship Id="rId87" Type="http://schemas.openxmlformats.org/officeDocument/2006/relationships/image" Target="../media/image342.svg"/><Relationship Id="rId110" Type="http://schemas.openxmlformats.org/officeDocument/2006/relationships/image" Target="../media/image365.png"/><Relationship Id="rId115" Type="http://schemas.openxmlformats.org/officeDocument/2006/relationships/image" Target="../media/image36.svg"/><Relationship Id="rId131" Type="http://schemas.openxmlformats.org/officeDocument/2006/relationships/image" Target="../media/image383.svg"/><Relationship Id="rId136" Type="http://schemas.openxmlformats.org/officeDocument/2006/relationships/image" Target="../media/image384.png"/><Relationship Id="rId157" Type="http://schemas.openxmlformats.org/officeDocument/2006/relationships/image" Target="../media/image405.svg"/><Relationship Id="rId178" Type="http://schemas.openxmlformats.org/officeDocument/2006/relationships/image" Target="../media/image424.png"/><Relationship Id="rId61" Type="http://schemas.openxmlformats.org/officeDocument/2006/relationships/image" Target="../media/image318.svg"/><Relationship Id="rId82" Type="http://schemas.openxmlformats.org/officeDocument/2006/relationships/image" Target="../media/image337.png"/><Relationship Id="rId152" Type="http://schemas.openxmlformats.org/officeDocument/2006/relationships/image" Target="../media/image400.png"/><Relationship Id="rId173" Type="http://schemas.openxmlformats.org/officeDocument/2006/relationships/image" Target="../media/image54.svg"/><Relationship Id="rId19" Type="http://schemas.openxmlformats.org/officeDocument/2006/relationships/image" Target="../media/image282.svg"/><Relationship Id="rId14" Type="http://schemas.openxmlformats.org/officeDocument/2006/relationships/image" Target="../media/image277.png"/><Relationship Id="rId30" Type="http://schemas.openxmlformats.org/officeDocument/2006/relationships/image" Target="../media/image293.png"/><Relationship Id="rId35" Type="http://schemas.openxmlformats.org/officeDocument/2006/relationships/image" Target="../media/image298.svg"/><Relationship Id="rId56" Type="http://schemas.openxmlformats.org/officeDocument/2006/relationships/image" Target="../media/image313.png"/><Relationship Id="rId77" Type="http://schemas.openxmlformats.org/officeDocument/2006/relationships/image" Target="../media/image334.svg"/><Relationship Id="rId100" Type="http://schemas.openxmlformats.org/officeDocument/2006/relationships/image" Target="../media/image355.png"/><Relationship Id="rId105" Type="http://schemas.openxmlformats.org/officeDocument/2006/relationships/image" Target="../media/image360.svg"/><Relationship Id="rId126" Type="http://schemas.openxmlformats.org/officeDocument/2006/relationships/image" Target="../media/image378.png"/><Relationship Id="rId147" Type="http://schemas.openxmlformats.org/officeDocument/2006/relationships/image" Target="../media/image395.svg"/><Relationship Id="rId168" Type="http://schemas.openxmlformats.org/officeDocument/2006/relationships/image" Target="../media/image416.png"/><Relationship Id="rId8" Type="http://schemas.openxmlformats.org/officeDocument/2006/relationships/image" Target="../media/image271.png"/><Relationship Id="rId51" Type="http://schemas.openxmlformats.org/officeDocument/2006/relationships/image" Target="../media/image42.svg"/><Relationship Id="rId72" Type="http://schemas.openxmlformats.org/officeDocument/2006/relationships/image" Target="../media/image329.png"/><Relationship Id="rId93" Type="http://schemas.openxmlformats.org/officeDocument/2006/relationships/image" Target="../media/image348.svg"/><Relationship Id="rId98" Type="http://schemas.openxmlformats.org/officeDocument/2006/relationships/image" Target="../media/image353.png"/><Relationship Id="rId121" Type="http://schemas.openxmlformats.org/officeDocument/2006/relationships/image" Target="../media/image373.svg"/><Relationship Id="rId142" Type="http://schemas.openxmlformats.org/officeDocument/2006/relationships/image" Target="../media/image390.png"/><Relationship Id="rId163" Type="http://schemas.openxmlformats.org/officeDocument/2006/relationships/image" Target="../media/image411.svg"/><Relationship Id="rId184" Type="http://schemas.openxmlformats.org/officeDocument/2006/relationships/image" Target="../media/image45.png"/><Relationship Id="rId189" Type="http://schemas.openxmlformats.org/officeDocument/2006/relationships/image" Target="../media/image431.svg"/><Relationship Id="rId3" Type="http://schemas.openxmlformats.org/officeDocument/2006/relationships/image" Target="../media/image266.svg"/><Relationship Id="rId25" Type="http://schemas.openxmlformats.org/officeDocument/2006/relationships/image" Target="../media/image288.svg"/><Relationship Id="rId46" Type="http://schemas.openxmlformats.org/officeDocument/2006/relationships/image" Target="../media/image307.png"/><Relationship Id="rId67" Type="http://schemas.openxmlformats.org/officeDocument/2006/relationships/image" Target="../media/image324.svg"/><Relationship Id="rId116" Type="http://schemas.openxmlformats.org/officeDocument/2006/relationships/image" Target="../media/image211.png"/><Relationship Id="rId137" Type="http://schemas.openxmlformats.org/officeDocument/2006/relationships/image" Target="../media/image385.svg"/><Relationship Id="rId158" Type="http://schemas.openxmlformats.org/officeDocument/2006/relationships/image" Target="../media/image406.png"/><Relationship Id="rId20" Type="http://schemas.openxmlformats.org/officeDocument/2006/relationships/image" Target="../media/image283.png"/><Relationship Id="rId41" Type="http://schemas.openxmlformats.org/officeDocument/2006/relationships/image" Target="../media/image302.svg"/><Relationship Id="rId62" Type="http://schemas.openxmlformats.org/officeDocument/2006/relationships/image" Target="../media/image319.png"/><Relationship Id="rId83" Type="http://schemas.openxmlformats.org/officeDocument/2006/relationships/image" Target="../media/image338.svg"/><Relationship Id="rId88" Type="http://schemas.openxmlformats.org/officeDocument/2006/relationships/image" Target="../media/image343.png"/><Relationship Id="rId111" Type="http://schemas.openxmlformats.org/officeDocument/2006/relationships/image" Target="../media/image366.svg"/><Relationship Id="rId132" Type="http://schemas.openxmlformats.org/officeDocument/2006/relationships/image" Target="../media/image49.png"/><Relationship Id="rId153" Type="http://schemas.openxmlformats.org/officeDocument/2006/relationships/image" Target="../media/image401.svg"/><Relationship Id="rId174" Type="http://schemas.openxmlformats.org/officeDocument/2006/relationships/image" Target="../media/image420.png"/><Relationship Id="rId179" Type="http://schemas.openxmlformats.org/officeDocument/2006/relationships/image" Target="../media/image425.svg"/><Relationship Id="rId190" Type="http://schemas.openxmlformats.org/officeDocument/2006/relationships/image" Target="../media/image432.png"/><Relationship Id="rId15" Type="http://schemas.openxmlformats.org/officeDocument/2006/relationships/image" Target="../media/image278.svg"/><Relationship Id="rId36" Type="http://schemas.openxmlformats.org/officeDocument/2006/relationships/image" Target="../media/image299.png"/><Relationship Id="rId57" Type="http://schemas.openxmlformats.org/officeDocument/2006/relationships/image" Target="../media/image314.svg"/><Relationship Id="rId106" Type="http://schemas.openxmlformats.org/officeDocument/2006/relationships/image" Target="../media/image361.png"/><Relationship Id="rId127" Type="http://schemas.openxmlformats.org/officeDocument/2006/relationships/image" Target="../media/image379.svg"/><Relationship Id="rId10" Type="http://schemas.openxmlformats.org/officeDocument/2006/relationships/image" Target="../media/image273.png"/><Relationship Id="rId31" Type="http://schemas.openxmlformats.org/officeDocument/2006/relationships/image" Target="../media/image294.svg"/><Relationship Id="rId52" Type="http://schemas.openxmlformats.org/officeDocument/2006/relationships/image" Target="../media/image311.png"/><Relationship Id="rId73" Type="http://schemas.openxmlformats.org/officeDocument/2006/relationships/image" Target="../media/image330.svg"/><Relationship Id="rId78" Type="http://schemas.openxmlformats.org/officeDocument/2006/relationships/image" Target="../media/image47.png"/><Relationship Id="rId94" Type="http://schemas.openxmlformats.org/officeDocument/2006/relationships/image" Target="../media/image349.png"/><Relationship Id="rId99" Type="http://schemas.openxmlformats.org/officeDocument/2006/relationships/image" Target="../media/image354.svg"/><Relationship Id="rId101" Type="http://schemas.openxmlformats.org/officeDocument/2006/relationships/image" Target="../media/image356.svg"/><Relationship Id="rId122" Type="http://schemas.openxmlformats.org/officeDocument/2006/relationships/image" Target="../media/image374.png"/><Relationship Id="rId143" Type="http://schemas.openxmlformats.org/officeDocument/2006/relationships/image" Target="../media/image391.svg"/><Relationship Id="rId148" Type="http://schemas.openxmlformats.org/officeDocument/2006/relationships/image" Target="../media/image396.png"/><Relationship Id="rId164" Type="http://schemas.openxmlformats.org/officeDocument/2006/relationships/image" Target="../media/image412.png"/><Relationship Id="rId169" Type="http://schemas.openxmlformats.org/officeDocument/2006/relationships/image" Target="../media/image417.svg"/><Relationship Id="rId185" Type="http://schemas.openxmlformats.org/officeDocument/2006/relationships/image" Target="../media/image46.svg"/><Relationship Id="rId4" Type="http://schemas.openxmlformats.org/officeDocument/2006/relationships/image" Target="../media/image267.png"/><Relationship Id="rId9" Type="http://schemas.openxmlformats.org/officeDocument/2006/relationships/image" Target="../media/image272.svg"/><Relationship Id="rId180" Type="http://schemas.openxmlformats.org/officeDocument/2006/relationships/image" Target="../media/image426.png"/><Relationship Id="rId26" Type="http://schemas.openxmlformats.org/officeDocument/2006/relationships/image" Target="../media/image28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dak" TargetMode="External"/><Relationship Id="rId2" Type="http://schemas.openxmlformats.org/officeDocument/2006/relationships/image" Target="../media/image436.png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fonts.google.com/specimen/Quicksan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7" Type="http://schemas.openxmlformats.org/officeDocument/2006/relationships/image" Target="../media/image46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B93D542-C15A-4E1D-A22A-26FAA23A00CC}"/>
              </a:ext>
            </a:extLst>
          </p:cNvPr>
          <p:cNvSpPr txBox="1"/>
          <p:nvPr/>
        </p:nvSpPr>
        <p:spPr>
          <a:xfrm>
            <a:off x="3105752" y="2200055"/>
            <a:ext cx="5980496" cy="1200329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7200" dirty="0">
                <a:latin typeface="+mj-lt"/>
                <a:cs typeface="Arial" panose="020B0604020202020204" pitchFamily="34" charset="0"/>
              </a:rPr>
              <a:t>Comic Book</a:t>
            </a:r>
            <a:endParaRPr lang="ko-KR" altLang="en-US" sz="7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EB6E2C-6296-49A7-AACD-C8E68B6009AD}"/>
              </a:ext>
            </a:extLst>
          </p:cNvPr>
          <p:cNvSpPr txBox="1"/>
          <p:nvPr/>
        </p:nvSpPr>
        <p:spPr>
          <a:xfrm>
            <a:off x="3105752" y="3483932"/>
            <a:ext cx="5980496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cs typeface="Arial" panose="020B0604020202020204" pitchFamily="34" charset="0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E0BD70D-D8BD-4DD6-8D33-9E74D7451998}"/>
              </a:ext>
            </a:extLst>
          </p:cNvPr>
          <p:cNvSpPr/>
          <p:nvPr/>
        </p:nvSpPr>
        <p:spPr>
          <a:xfrm>
            <a:off x="4330700" y="4153577"/>
            <a:ext cx="3530600" cy="504368"/>
          </a:xfrm>
          <a:prstGeom prst="roundRect">
            <a:avLst>
              <a:gd name="adj" fmla="val 50000"/>
            </a:avLst>
          </a:prstGeom>
          <a:solidFill>
            <a:srgbClr val="F11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00. 00. 20XX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A85CCC-29EB-486E-A77F-0D1D07BE5446}"/>
              </a:ext>
            </a:extLst>
          </p:cNvPr>
          <p:cNvSpPr txBox="1"/>
          <p:nvPr/>
        </p:nvSpPr>
        <p:spPr>
          <a:xfrm>
            <a:off x="2484726" y="1371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718B0ABD-934F-4880-A611-70CBC51C002E}"/>
              </a:ext>
            </a:extLst>
          </p:cNvPr>
          <p:cNvSpPr/>
          <p:nvPr/>
        </p:nvSpPr>
        <p:spPr>
          <a:xfrm>
            <a:off x="9442735" y="2661381"/>
            <a:ext cx="931780" cy="931777"/>
          </a:xfrm>
          <a:prstGeom prst="roundRect">
            <a:avLst/>
          </a:prstGeom>
          <a:solidFill>
            <a:srgbClr val="F1123A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9C168B4-5ADF-47EA-976D-76946C854AEA}"/>
              </a:ext>
            </a:extLst>
          </p:cNvPr>
          <p:cNvSpPr/>
          <p:nvPr/>
        </p:nvSpPr>
        <p:spPr>
          <a:xfrm>
            <a:off x="8813800" y="3865773"/>
            <a:ext cx="21896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88CD5AB-A448-4DFA-818D-BD7EE3C3EA11}"/>
              </a:ext>
            </a:extLst>
          </p:cNvPr>
          <p:cNvSpPr/>
          <p:nvPr/>
        </p:nvSpPr>
        <p:spPr>
          <a:xfrm>
            <a:off x="8813800" y="4297048"/>
            <a:ext cx="2189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30C64A22-75E2-4C3A-B3A2-3DDEE57CA0EF}"/>
              </a:ext>
            </a:extLst>
          </p:cNvPr>
          <p:cNvSpPr/>
          <p:nvPr/>
        </p:nvSpPr>
        <p:spPr>
          <a:xfrm>
            <a:off x="1817488" y="2661381"/>
            <a:ext cx="931780" cy="931777"/>
          </a:xfrm>
          <a:prstGeom prst="roundRect">
            <a:avLst/>
          </a:prstGeom>
          <a:solidFill>
            <a:srgbClr val="F1123A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BCEE8E7-AF67-4AFC-8F21-EDED4D23672D}"/>
              </a:ext>
            </a:extLst>
          </p:cNvPr>
          <p:cNvSpPr/>
          <p:nvPr/>
        </p:nvSpPr>
        <p:spPr>
          <a:xfrm>
            <a:off x="1188553" y="3865773"/>
            <a:ext cx="21896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15D56F8-5129-44FA-A7BA-FBC3EEA27891}"/>
              </a:ext>
            </a:extLst>
          </p:cNvPr>
          <p:cNvSpPr/>
          <p:nvPr/>
        </p:nvSpPr>
        <p:spPr>
          <a:xfrm>
            <a:off x="1188553" y="4297048"/>
            <a:ext cx="2189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15E65E9C-5F27-498B-8444-0A26716B4E5C}"/>
              </a:ext>
            </a:extLst>
          </p:cNvPr>
          <p:cNvSpPr/>
          <p:nvPr/>
        </p:nvSpPr>
        <p:spPr>
          <a:xfrm>
            <a:off x="4359237" y="2661381"/>
            <a:ext cx="931780" cy="931777"/>
          </a:xfrm>
          <a:prstGeom prst="roundRect">
            <a:avLst/>
          </a:prstGeom>
          <a:solidFill>
            <a:srgbClr val="F1123A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1CDFC9C-976E-45F1-AB23-DFE6A589A542}"/>
              </a:ext>
            </a:extLst>
          </p:cNvPr>
          <p:cNvSpPr/>
          <p:nvPr/>
        </p:nvSpPr>
        <p:spPr>
          <a:xfrm>
            <a:off x="3730302" y="3865773"/>
            <a:ext cx="21896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326F297-91EB-4E72-A0B2-02A79FAB8196}"/>
              </a:ext>
            </a:extLst>
          </p:cNvPr>
          <p:cNvSpPr/>
          <p:nvPr/>
        </p:nvSpPr>
        <p:spPr>
          <a:xfrm>
            <a:off x="3730302" y="4297048"/>
            <a:ext cx="2189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2A13226F-B1ED-4B9D-B7DA-12B6901D96CE}"/>
              </a:ext>
            </a:extLst>
          </p:cNvPr>
          <p:cNvSpPr/>
          <p:nvPr/>
        </p:nvSpPr>
        <p:spPr>
          <a:xfrm>
            <a:off x="6900985" y="2661381"/>
            <a:ext cx="931780" cy="931777"/>
          </a:xfrm>
          <a:prstGeom prst="roundRect">
            <a:avLst/>
          </a:prstGeom>
          <a:solidFill>
            <a:srgbClr val="F1123A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33444C9-33E8-4808-B0CD-52B7C294F75A}"/>
              </a:ext>
            </a:extLst>
          </p:cNvPr>
          <p:cNvSpPr/>
          <p:nvPr/>
        </p:nvSpPr>
        <p:spPr>
          <a:xfrm>
            <a:off x="6272050" y="3865773"/>
            <a:ext cx="21896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FC070A3-123C-4F1C-B533-09CFB47EC174}"/>
              </a:ext>
            </a:extLst>
          </p:cNvPr>
          <p:cNvSpPr/>
          <p:nvPr/>
        </p:nvSpPr>
        <p:spPr>
          <a:xfrm>
            <a:off x="6272050" y="4297048"/>
            <a:ext cx="2189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4A9032A5-8F86-4060-A6DD-566215C77C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00916" y="2910053"/>
            <a:ext cx="364924" cy="434432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2011141F-6BE3-412B-82FA-386775AC93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47675" y="2911663"/>
            <a:ext cx="438400" cy="431212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69176CAE-3EA5-4EB2-B5BB-BD5E6BFFF6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18172" y="2908068"/>
            <a:ext cx="380906" cy="438402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C7BF77BF-7C89-4FB5-B490-9F07006746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25287" y="2970872"/>
            <a:ext cx="399680" cy="31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329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655436B-EC80-40D2-957E-94A2EC99E77B}"/>
              </a:ext>
            </a:extLst>
          </p:cNvPr>
          <p:cNvSpPr txBox="1"/>
          <p:nvPr/>
        </p:nvSpPr>
        <p:spPr>
          <a:xfrm>
            <a:off x="2367467" y="1357875"/>
            <a:ext cx="7457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B7AEA5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Insert Your Title Here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원형: 비어 있음 15">
            <a:extLst>
              <a:ext uri="{FF2B5EF4-FFF2-40B4-BE49-F238E27FC236}">
                <a16:creationId xmlns:a16="http://schemas.microsoft.com/office/drawing/2014/main" id="{6BB5BDA9-B916-497C-8427-98D24D4134AA}"/>
              </a:ext>
            </a:extLst>
          </p:cNvPr>
          <p:cNvSpPr/>
          <p:nvPr/>
        </p:nvSpPr>
        <p:spPr>
          <a:xfrm>
            <a:off x="1242098" y="2730500"/>
            <a:ext cx="1958302" cy="1958302"/>
          </a:xfrm>
          <a:prstGeom prst="donut">
            <a:avLst>
              <a:gd name="adj" fmla="val 172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17" name="막힌 원호 16">
            <a:extLst>
              <a:ext uri="{FF2B5EF4-FFF2-40B4-BE49-F238E27FC236}">
                <a16:creationId xmlns:a16="http://schemas.microsoft.com/office/drawing/2014/main" id="{3A861C2C-A6D5-48A2-9291-22EA4E0830C3}"/>
              </a:ext>
            </a:extLst>
          </p:cNvPr>
          <p:cNvSpPr/>
          <p:nvPr/>
        </p:nvSpPr>
        <p:spPr>
          <a:xfrm>
            <a:off x="1242098" y="2730500"/>
            <a:ext cx="1958302" cy="1958302"/>
          </a:xfrm>
          <a:prstGeom prst="blockArc">
            <a:avLst>
              <a:gd name="adj1" fmla="val 5401345"/>
              <a:gd name="adj2" fmla="val 12708"/>
              <a:gd name="adj3" fmla="val 17096"/>
            </a:avLst>
          </a:prstGeom>
          <a:solidFill>
            <a:srgbClr val="F11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FEC3D7D8-5677-4B48-A6AB-17E1F4F24D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9467" y="3399752"/>
            <a:ext cx="263821" cy="58477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6B86BA17-1C81-4BAE-ACCB-80F6BB3128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3151" y="3399752"/>
            <a:ext cx="226852" cy="584775"/>
          </a:xfrm>
          <a:prstGeom prst="rect">
            <a:avLst/>
          </a:prstGeom>
        </p:spPr>
      </p:pic>
      <p:sp>
        <p:nvSpPr>
          <p:cNvPr id="20" name="원형: 비어 있음 19">
            <a:extLst>
              <a:ext uri="{FF2B5EF4-FFF2-40B4-BE49-F238E27FC236}">
                <a16:creationId xmlns:a16="http://schemas.microsoft.com/office/drawing/2014/main" id="{99127E38-A11B-4A55-A1C2-D88F890F4586}"/>
              </a:ext>
            </a:extLst>
          </p:cNvPr>
          <p:cNvSpPr/>
          <p:nvPr/>
        </p:nvSpPr>
        <p:spPr>
          <a:xfrm>
            <a:off x="3477298" y="2730500"/>
            <a:ext cx="1958302" cy="1958302"/>
          </a:xfrm>
          <a:prstGeom prst="donut">
            <a:avLst>
              <a:gd name="adj" fmla="val 172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21" name="막힌 원호 20">
            <a:extLst>
              <a:ext uri="{FF2B5EF4-FFF2-40B4-BE49-F238E27FC236}">
                <a16:creationId xmlns:a16="http://schemas.microsoft.com/office/drawing/2014/main" id="{377A9A09-0861-43B1-AEEE-985B4A30B4E1}"/>
              </a:ext>
            </a:extLst>
          </p:cNvPr>
          <p:cNvSpPr/>
          <p:nvPr/>
        </p:nvSpPr>
        <p:spPr>
          <a:xfrm rot="5400000">
            <a:off x="3477298" y="2730500"/>
            <a:ext cx="1958302" cy="1958302"/>
          </a:xfrm>
          <a:prstGeom prst="blockArc">
            <a:avLst>
              <a:gd name="adj1" fmla="val 16209380"/>
              <a:gd name="adj2" fmla="val 12708"/>
              <a:gd name="adj3" fmla="val 17096"/>
            </a:avLst>
          </a:prstGeom>
          <a:solidFill>
            <a:srgbClr val="F11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092FE1F-9181-4C9A-9E0B-55E69A7D08BB}"/>
              </a:ext>
            </a:extLst>
          </p:cNvPr>
          <p:cNvSpPr txBox="1"/>
          <p:nvPr/>
        </p:nvSpPr>
        <p:spPr>
          <a:xfrm>
            <a:off x="1242098" y="5354638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Female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96D1E3A-7F1C-4407-94D3-7D77E14F8744}"/>
              </a:ext>
            </a:extLst>
          </p:cNvPr>
          <p:cNvSpPr/>
          <p:nvPr/>
        </p:nvSpPr>
        <p:spPr>
          <a:xfrm>
            <a:off x="1242098" y="4851400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75%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E765BA9-7C7E-4185-A7F7-4B6AB7FB1926}"/>
              </a:ext>
            </a:extLst>
          </p:cNvPr>
          <p:cNvSpPr txBox="1"/>
          <p:nvPr/>
        </p:nvSpPr>
        <p:spPr>
          <a:xfrm>
            <a:off x="3477298" y="5354638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Male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A2DFB67-D4F7-41F4-8A35-A2A10A780DB8}"/>
              </a:ext>
            </a:extLst>
          </p:cNvPr>
          <p:cNvSpPr/>
          <p:nvPr/>
        </p:nvSpPr>
        <p:spPr>
          <a:xfrm>
            <a:off x="3477298" y="4851400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25%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9E68530-BA16-4F01-A204-8DC666A9B6A3}"/>
              </a:ext>
            </a:extLst>
          </p:cNvPr>
          <p:cNvSpPr/>
          <p:nvPr/>
        </p:nvSpPr>
        <p:spPr>
          <a:xfrm>
            <a:off x="2221248" y="20681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Gender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D33AD587-6D05-4C98-80B1-51093CD2C9FF}"/>
              </a:ext>
            </a:extLst>
          </p:cNvPr>
          <p:cNvSpPr/>
          <p:nvPr/>
        </p:nvSpPr>
        <p:spPr>
          <a:xfrm>
            <a:off x="6756402" y="2730500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B250B356-827E-4486-B0EE-F90DB62110D2}"/>
              </a:ext>
            </a:extLst>
          </p:cNvPr>
          <p:cNvSpPr/>
          <p:nvPr/>
        </p:nvSpPr>
        <p:spPr>
          <a:xfrm>
            <a:off x="6756402" y="2730500"/>
            <a:ext cx="2284831" cy="311150"/>
          </a:xfrm>
          <a:prstGeom prst="roundRect">
            <a:avLst>
              <a:gd name="adj" fmla="val 50000"/>
            </a:avLst>
          </a:prstGeom>
          <a:solidFill>
            <a:srgbClr val="F11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15-25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CC9EA85E-E20E-4566-90AD-C83BC6397D2E}"/>
              </a:ext>
            </a:extLst>
          </p:cNvPr>
          <p:cNvSpPr/>
          <p:nvPr/>
        </p:nvSpPr>
        <p:spPr>
          <a:xfrm>
            <a:off x="6756402" y="3306892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D94F21E2-7E0E-4EF6-84B6-B29BD9C7AFC6}"/>
              </a:ext>
            </a:extLst>
          </p:cNvPr>
          <p:cNvSpPr/>
          <p:nvPr/>
        </p:nvSpPr>
        <p:spPr>
          <a:xfrm>
            <a:off x="6756402" y="3306892"/>
            <a:ext cx="3346124" cy="311150"/>
          </a:xfrm>
          <a:prstGeom prst="roundRect">
            <a:avLst>
              <a:gd name="adj" fmla="val 50000"/>
            </a:avLst>
          </a:prstGeom>
          <a:solidFill>
            <a:srgbClr val="F11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26-35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3409FC37-95FC-4651-888D-2FC475C5D406}"/>
              </a:ext>
            </a:extLst>
          </p:cNvPr>
          <p:cNvSpPr/>
          <p:nvPr/>
        </p:nvSpPr>
        <p:spPr>
          <a:xfrm>
            <a:off x="6756402" y="3883284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929A529A-8F10-4EE9-8916-8DD2DAF2EAD9}"/>
              </a:ext>
            </a:extLst>
          </p:cNvPr>
          <p:cNvSpPr/>
          <p:nvPr/>
        </p:nvSpPr>
        <p:spPr>
          <a:xfrm>
            <a:off x="6756402" y="3883284"/>
            <a:ext cx="2768598" cy="311150"/>
          </a:xfrm>
          <a:prstGeom prst="roundRect">
            <a:avLst>
              <a:gd name="adj" fmla="val 50000"/>
            </a:avLst>
          </a:prstGeom>
          <a:solidFill>
            <a:srgbClr val="F11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36-45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ADE072EF-6830-44F6-A186-3952C2C3EACF}"/>
              </a:ext>
            </a:extLst>
          </p:cNvPr>
          <p:cNvSpPr/>
          <p:nvPr/>
        </p:nvSpPr>
        <p:spPr>
          <a:xfrm>
            <a:off x="6756402" y="4459676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AD4C6CEC-63C1-4CFD-8A3C-D03A8A77E1E4}"/>
              </a:ext>
            </a:extLst>
          </p:cNvPr>
          <p:cNvSpPr/>
          <p:nvPr/>
        </p:nvSpPr>
        <p:spPr>
          <a:xfrm>
            <a:off x="6756402" y="4459676"/>
            <a:ext cx="1311273" cy="311150"/>
          </a:xfrm>
          <a:prstGeom prst="roundRect">
            <a:avLst>
              <a:gd name="adj" fmla="val 50000"/>
            </a:avLst>
          </a:prstGeom>
          <a:solidFill>
            <a:srgbClr val="F11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46-55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1368EBE1-4476-41B8-B11D-16266E2E9BD5}"/>
              </a:ext>
            </a:extLst>
          </p:cNvPr>
          <p:cNvSpPr/>
          <p:nvPr/>
        </p:nvSpPr>
        <p:spPr>
          <a:xfrm>
            <a:off x="6756402" y="5036066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CD07A20F-E150-4A38-B1A6-FCAAAB4901BF}"/>
              </a:ext>
            </a:extLst>
          </p:cNvPr>
          <p:cNvSpPr/>
          <p:nvPr/>
        </p:nvSpPr>
        <p:spPr>
          <a:xfrm>
            <a:off x="6756403" y="5036066"/>
            <a:ext cx="1673222" cy="311150"/>
          </a:xfrm>
          <a:prstGeom prst="roundRect">
            <a:avLst>
              <a:gd name="adj" fmla="val 50000"/>
            </a:avLst>
          </a:prstGeom>
          <a:solidFill>
            <a:srgbClr val="F11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56-65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C78824E3-A59F-4FC6-962C-DFAE809748A3}"/>
              </a:ext>
            </a:extLst>
          </p:cNvPr>
          <p:cNvSpPr/>
          <p:nvPr/>
        </p:nvSpPr>
        <p:spPr>
          <a:xfrm>
            <a:off x="7734301" y="20681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Age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CF215797-2CC6-4956-BD71-727DFE2A4192}"/>
              </a:ext>
            </a:extLst>
          </p:cNvPr>
          <p:cNvCxnSpPr>
            <a:cxnSpLocks/>
          </p:cNvCxnSpPr>
          <p:nvPr/>
        </p:nvCxnSpPr>
        <p:spPr>
          <a:xfrm>
            <a:off x="6096000" y="2656802"/>
            <a:ext cx="0" cy="2828925"/>
          </a:xfrm>
          <a:prstGeom prst="line">
            <a:avLst/>
          </a:prstGeom>
          <a:ln w="38100" cap="rnd">
            <a:solidFill>
              <a:schemeClr val="bg1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2761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5742619-DF49-4CEB-BCD6-027DBE7D9DD5}"/>
              </a:ext>
            </a:extLst>
          </p:cNvPr>
          <p:cNvSpPr txBox="1"/>
          <p:nvPr/>
        </p:nvSpPr>
        <p:spPr>
          <a:xfrm>
            <a:off x="2484726" y="1308354"/>
            <a:ext cx="722254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Wishes</a:t>
            </a:r>
            <a:endParaRPr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5CCD5E-5F3D-46F7-94A9-9DB55731359C}"/>
              </a:ext>
            </a:extLst>
          </p:cNvPr>
          <p:cNvSpPr txBox="1"/>
          <p:nvPr/>
        </p:nvSpPr>
        <p:spPr>
          <a:xfrm>
            <a:off x="1104900" y="4567267"/>
            <a:ext cx="313651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7507FBA-88D5-49C6-92B9-A274795A8010}"/>
              </a:ext>
            </a:extLst>
          </p:cNvPr>
          <p:cNvSpPr/>
          <p:nvPr/>
        </p:nvSpPr>
        <p:spPr>
          <a:xfrm>
            <a:off x="1104900" y="3769579"/>
            <a:ext cx="3136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For your health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7F6AB4-4E61-4E68-AAFE-9D84F389797F}"/>
              </a:ext>
            </a:extLst>
          </p:cNvPr>
          <p:cNvSpPr txBox="1"/>
          <p:nvPr/>
        </p:nvSpPr>
        <p:spPr>
          <a:xfrm>
            <a:off x="4527745" y="4567267"/>
            <a:ext cx="313651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DD47EA5-A34E-4349-A651-2061CF66A119}"/>
              </a:ext>
            </a:extLst>
          </p:cNvPr>
          <p:cNvSpPr/>
          <p:nvPr/>
        </p:nvSpPr>
        <p:spPr>
          <a:xfrm>
            <a:off x="4527745" y="3769579"/>
            <a:ext cx="3136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For </a:t>
            </a:r>
            <a:r>
              <a:rPr lang="en-US" altLang="ko-KR" sz="2400">
                <a:latin typeface="+mj-lt"/>
              </a:rPr>
              <a:t>your career</a:t>
            </a:r>
            <a:endParaRPr lang="en-US" altLang="ko-KR" sz="24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2F4829-9E9B-4387-A673-0829A54C6D30}"/>
              </a:ext>
            </a:extLst>
          </p:cNvPr>
          <p:cNvSpPr txBox="1"/>
          <p:nvPr/>
        </p:nvSpPr>
        <p:spPr>
          <a:xfrm>
            <a:off x="7950590" y="4567267"/>
            <a:ext cx="313651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E2DC48F-3A98-41E6-8E40-91B30A207C8F}"/>
              </a:ext>
            </a:extLst>
          </p:cNvPr>
          <p:cNvSpPr/>
          <p:nvPr/>
        </p:nvSpPr>
        <p:spPr>
          <a:xfrm>
            <a:off x="7950590" y="3769579"/>
            <a:ext cx="3136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For </a:t>
            </a:r>
            <a:r>
              <a:rPr lang="en-US" altLang="ko-KR" sz="2400">
                <a:latin typeface="+mj-lt"/>
              </a:rPr>
              <a:t>your happiness</a:t>
            </a:r>
            <a:endParaRPr lang="en-US" altLang="ko-KR" sz="2400" dirty="0">
              <a:latin typeface="+mj-lt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E50AE3FD-9568-4207-AEC3-61FAAE0B87DE}"/>
              </a:ext>
            </a:extLst>
          </p:cNvPr>
          <p:cNvSpPr/>
          <p:nvPr/>
        </p:nvSpPr>
        <p:spPr>
          <a:xfrm>
            <a:off x="2126153" y="2361298"/>
            <a:ext cx="1094004" cy="1094004"/>
          </a:xfrm>
          <a:prstGeom prst="ellipse">
            <a:avLst/>
          </a:prstGeom>
          <a:solidFill>
            <a:srgbClr val="F1123A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EF8F3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C571EB53-F671-4102-91AC-4B630D7AB9BB}"/>
              </a:ext>
            </a:extLst>
          </p:cNvPr>
          <p:cNvSpPr/>
          <p:nvPr/>
        </p:nvSpPr>
        <p:spPr>
          <a:xfrm>
            <a:off x="5548998" y="2361298"/>
            <a:ext cx="1094004" cy="1094004"/>
          </a:xfrm>
          <a:prstGeom prst="ellipse">
            <a:avLst/>
          </a:prstGeom>
          <a:solidFill>
            <a:srgbClr val="F1123A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EF8F3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479FB57A-B093-4E3C-A7AE-068F9671D06A}"/>
              </a:ext>
            </a:extLst>
          </p:cNvPr>
          <p:cNvSpPr/>
          <p:nvPr/>
        </p:nvSpPr>
        <p:spPr>
          <a:xfrm>
            <a:off x="8971843" y="2361298"/>
            <a:ext cx="1094004" cy="1094004"/>
          </a:xfrm>
          <a:prstGeom prst="ellipse">
            <a:avLst/>
          </a:prstGeom>
          <a:solidFill>
            <a:srgbClr val="F1123A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EF8F3"/>
                </a:solidFill>
                <a:latin typeface="+mj-lt"/>
              </a:rPr>
              <a:t>03</a:t>
            </a:r>
            <a:endParaRPr lang="ko-KR" altLang="en-US" sz="2400" dirty="0">
              <a:solidFill>
                <a:srgbClr val="FEF8F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29772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CECB39-FAB1-4FB6-AB53-82EB85BBBB4D}"/>
              </a:ext>
            </a:extLst>
          </p:cNvPr>
          <p:cNvSpPr txBox="1"/>
          <p:nvPr/>
        </p:nvSpPr>
        <p:spPr>
          <a:xfrm>
            <a:off x="762000" y="3979348"/>
            <a:ext cx="3175000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0969AC-631F-4C4B-A067-97FF7FD3834A}"/>
              </a:ext>
            </a:extLst>
          </p:cNvPr>
          <p:cNvSpPr txBox="1"/>
          <p:nvPr/>
        </p:nvSpPr>
        <p:spPr>
          <a:xfrm>
            <a:off x="762000" y="4893101"/>
            <a:ext cx="317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E319CA-C7AD-4606-A260-FF1B2B5D6DF9}"/>
              </a:ext>
            </a:extLst>
          </p:cNvPr>
          <p:cNvSpPr txBox="1"/>
          <p:nvPr/>
        </p:nvSpPr>
        <p:spPr>
          <a:xfrm>
            <a:off x="4508500" y="3979348"/>
            <a:ext cx="3175000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F0BA81-5094-4633-9327-CD8503471FDB}"/>
              </a:ext>
            </a:extLst>
          </p:cNvPr>
          <p:cNvSpPr txBox="1"/>
          <p:nvPr/>
        </p:nvSpPr>
        <p:spPr>
          <a:xfrm>
            <a:off x="4508500" y="4893101"/>
            <a:ext cx="317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D818EB-4AA7-4DA7-9226-1610AD2D0D9C}"/>
              </a:ext>
            </a:extLst>
          </p:cNvPr>
          <p:cNvSpPr txBox="1"/>
          <p:nvPr/>
        </p:nvSpPr>
        <p:spPr>
          <a:xfrm>
            <a:off x="8255000" y="3979348"/>
            <a:ext cx="3175000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2CB645-7838-43D8-9460-1F1E2777B5C0}"/>
              </a:ext>
            </a:extLst>
          </p:cNvPr>
          <p:cNvSpPr txBox="1"/>
          <p:nvPr/>
        </p:nvSpPr>
        <p:spPr>
          <a:xfrm>
            <a:off x="8255000" y="4893101"/>
            <a:ext cx="317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4468F04E-90FF-4071-B74C-8D3C4123EF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DFE2718A-03CE-46BC-B9B3-27A35B56B78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DDE45D5E-6195-4099-B8A5-9A3BAE32205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207119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ABB4692C-2D60-46DB-BFCC-AE3470725B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275" y="1506126"/>
            <a:ext cx="377825" cy="3778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21C0A0-33ED-4D49-AD70-DB84C957D286}"/>
              </a:ext>
            </a:extLst>
          </p:cNvPr>
          <p:cNvSpPr txBox="1"/>
          <p:nvPr/>
        </p:nvSpPr>
        <p:spPr>
          <a:xfrm>
            <a:off x="2895600" y="1468026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7EAF1C27-8C1B-4C14-B4C4-2C4EA5D66231}"/>
              </a:ext>
            </a:extLst>
          </p:cNvPr>
          <p:cNvSpPr/>
          <p:nvPr/>
        </p:nvSpPr>
        <p:spPr>
          <a:xfrm>
            <a:off x="2070822" y="4997199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1123A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B996C0-70ED-44F5-8EF8-924B5F55EE15}"/>
              </a:ext>
            </a:extLst>
          </p:cNvPr>
          <p:cNvSpPr txBox="1"/>
          <p:nvPr/>
        </p:nvSpPr>
        <p:spPr>
          <a:xfrm>
            <a:off x="2895600" y="2631818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BA8B0B-ACF5-4C97-BBC0-8C3FEE0AC8F2}"/>
              </a:ext>
            </a:extLst>
          </p:cNvPr>
          <p:cNvSpPr txBox="1"/>
          <p:nvPr/>
        </p:nvSpPr>
        <p:spPr>
          <a:xfrm>
            <a:off x="2895600" y="3795610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F3F86C-21A4-4459-83E9-3FD203656DA5}"/>
              </a:ext>
            </a:extLst>
          </p:cNvPr>
          <p:cNvSpPr txBox="1"/>
          <p:nvPr/>
        </p:nvSpPr>
        <p:spPr>
          <a:xfrm>
            <a:off x="2895600" y="4959402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35981809-F477-49E0-879A-242A4097C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275" y="2669615"/>
            <a:ext cx="377825" cy="377825"/>
          </a:xfrm>
          <a:prstGeom prst="rect">
            <a:avLst/>
          </a:prstGeom>
        </p:spPr>
      </p:pic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3FC55D3C-7972-4F56-A16F-A63EA05E8811}"/>
              </a:ext>
            </a:extLst>
          </p:cNvPr>
          <p:cNvSpPr/>
          <p:nvPr/>
        </p:nvSpPr>
        <p:spPr>
          <a:xfrm>
            <a:off x="2070822" y="3833407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1123A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EF8F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03560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290A4A-3225-4A9F-BC64-9BD7AAD00539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E9EC91B3-F29F-480E-B7D2-DCD8C3F93924}"/>
              </a:ext>
            </a:extLst>
          </p:cNvPr>
          <p:cNvSpPr/>
          <p:nvPr/>
        </p:nvSpPr>
        <p:spPr>
          <a:xfrm>
            <a:off x="1196348" y="3008582"/>
            <a:ext cx="2612573" cy="832757"/>
          </a:xfrm>
          <a:custGeom>
            <a:avLst/>
            <a:gdLst>
              <a:gd name="connsiteX0" fmla="*/ 0 w 2612573"/>
              <a:gd name="connsiteY0" fmla="*/ 555170 h 832757"/>
              <a:gd name="connsiteX1" fmla="*/ 0 w 2612573"/>
              <a:gd name="connsiteY1" fmla="*/ 555171 h 832757"/>
              <a:gd name="connsiteX2" fmla="*/ 0 w 2612573"/>
              <a:gd name="connsiteY2" fmla="*/ 555171 h 832757"/>
              <a:gd name="connsiteX3" fmla="*/ 522674 w 2612573"/>
              <a:gd name="connsiteY3" fmla="*/ 0 h 832757"/>
              <a:gd name="connsiteX4" fmla="*/ 683673 w 2612573"/>
              <a:gd name="connsiteY4" fmla="*/ 277585 h 832757"/>
              <a:gd name="connsiteX5" fmla="*/ 2334987 w 2612573"/>
              <a:gd name="connsiteY5" fmla="*/ 277585 h 832757"/>
              <a:gd name="connsiteX6" fmla="*/ 2612573 w 2612573"/>
              <a:gd name="connsiteY6" fmla="*/ 555171 h 832757"/>
              <a:gd name="connsiteX7" fmla="*/ 2612572 w 2612573"/>
              <a:gd name="connsiteY7" fmla="*/ 555171 h 832757"/>
              <a:gd name="connsiteX8" fmla="*/ 2334986 w 2612573"/>
              <a:gd name="connsiteY8" fmla="*/ 832757 h 832757"/>
              <a:gd name="connsiteX9" fmla="*/ 277586 w 2612573"/>
              <a:gd name="connsiteY9" fmla="*/ 832756 h 832757"/>
              <a:gd name="connsiteX10" fmla="*/ 21814 w 2612573"/>
              <a:gd name="connsiteY10" fmla="*/ 663219 h 832757"/>
              <a:gd name="connsiteX11" fmla="*/ 0 w 2612573"/>
              <a:gd name="connsiteY11" fmla="*/ 555171 h 832757"/>
              <a:gd name="connsiteX12" fmla="*/ 21814 w 2612573"/>
              <a:gd name="connsiteY12" fmla="*/ 447122 h 832757"/>
              <a:gd name="connsiteX13" fmla="*/ 277586 w 2612573"/>
              <a:gd name="connsiteY13" fmla="*/ 277585 h 832757"/>
              <a:gd name="connsiteX14" fmla="*/ 361674 w 2612573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2573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22674" y="0"/>
                </a:moveTo>
                <a:lnTo>
                  <a:pt x="683673" y="277585"/>
                </a:lnTo>
                <a:lnTo>
                  <a:pt x="2334987" y="277585"/>
                </a:lnTo>
                <a:cubicBezTo>
                  <a:pt x="2488294" y="277585"/>
                  <a:pt x="2612573" y="401864"/>
                  <a:pt x="2612573" y="555171"/>
                </a:cubicBezTo>
                <a:lnTo>
                  <a:pt x="2612572" y="555171"/>
                </a:lnTo>
                <a:cubicBezTo>
                  <a:pt x="2612572" y="708478"/>
                  <a:pt x="2488293" y="832757"/>
                  <a:pt x="2334986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61674" y="277585"/>
                </a:lnTo>
                <a:close/>
              </a:path>
            </a:pathLst>
          </a:custGeom>
          <a:solidFill>
            <a:srgbClr val="45D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F981DD04-93BF-46B0-BB8E-CB93711802E2}"/>
              </a:ext>
            </a:extLst>
          </p:cNvPr>
          <p:cNvSpPr/>
          <p:nvPr/>
        </p:nvSpPr>
        <p:spPr>
          <a:xfrm>
            <a:off x="3249950" y="3286166"/>
            <a:ext cx="2901894" cy="832756"/>
          </a:xfrm>
          <a:custGeom>
            <a:avLst/>
            <a:gdLst>
              <a:gd name="connsiteX0" fmla="*/ 0 w 2901894"/>
              <a:gd name="connsiteY0" fmla="*/ 277585 h 832756"/>
              <a:gd name="connsiteX1" fmla="*/ 0 w 2901894"/>
              <a:gd name="connsiteY1" fmla="*/ 277586 h 832756"/>
              <a:gd name="connsiteX2" fmla="*/ 0 w 2901894"/>
              <a:gd name="connsiteY2" fmla="*/ 277586 h 832756"/>
              <a:gd name="connsiteX3" fmla="*/ 277586 w 2901894"/>
              <a:gd name="connsiteY3" fmla="*/ 0 h 832756"/>
              <a:gd name="connsiteX4" fmla="*/ 2624308 w 2901894"/>
              <a:gd name="connsiteY4" fmla="*/ 0 h 832756"/>
              <a:gd name="connsiteX5" fmla="*/ 2901894 w 2901894"/>
              <a:gd name="connsiteY5" fmla="*/ 277586 h 832756"/>
              <a:gd name="connsiteX6" fmla="*/ 2901893 w 2901894"/>
              <a:gd name="connsiteY6" fmla="*/ 277586 h 832756"/>
              <a:gd name="connsiteX7" fmla="*/ 2624307 w 2901894"/>
              <a:gd name="connsiteY7" fmla="*/ 555172 h 832756"/>
              <a:gd name="connsiteX8" fmla="*/ 683673 w 2901894"/>
              <a:gd name="connsiteY8" fmla="*/ 555171 h 832756"/>
              <a:gd name="connsiteX9" fmla="*/ 522674 w 2901894"/>
              <a:gd name="connsiteY9" fmla="*/ 832756 h 832756"/>
              <a:gd name="connsiteX10" fmla="*/ 361674 w 2901894"/>
              <a:gd name="connsiteY10" fmla="*/ 555171 h 832756"/>
              <a:gd name="connsiteX11" fmla="*/ 277586 w 2901894"/>
              <a:gd name="connsiteY11" fmla="*/ 555171 h 832756"/>
              <a:gd name="connsiteX12" fmla="*/ 21814 w 2901894"/>
              <a:gd name="connsiteY12" fmla="*/ 385634 h 832756"/>
              <a:gd name="connsiteX13" fmla="*/ 0 w 2901894"/>
              <a:gd name="connsiteY13" fmla="*/ 277586 h 832756"/>
              <a:gd name="connsiteX14" fmla="*/ 21814 w 2901894"/>
              <a:gd name="connsiteY14" fmla="*/ 169537 h 832756"/>
              <a:gd name="connsiteX15" fmla="*/ 277586 w 2901894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1894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624308" y="0"/>
                </a:lnTo>
                <a:cubicBezTo>
                  <a:pt x="2777615" y="0"/>
                  <a:pt x="2901894" y="124279"/>
                  <a:pt x="2901894" y="277586"/>
                </a:cubicBezTo>
                <a:lnTo>
                  <a:pt x="2901893" y="277586"/>
                </a:lnTo>
                <a:cubicBezTo>
                  <a:pt x="2901893" y="430893"/>
                  <a:pt x="2777614" y="555172"/>
                  <a:pt x="2624307" y="555172"/>
                </a:cubicBezTo>
                <a:lnTo>
                  <a:pt x="683673" y="555171"/>
                </a:lnTo>
                <a:lnTo>
                  <a:pt x="522674" y="832756"/>
                </a:lnTo>
                <a:lnTo>
                  <a:pt x="361674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F11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3213E1B4-6A48-40B2-8D36-01FCB0FEF60F}"/>
              </a:ext>
            </a:extLst>
          </p:cNvPr>
          <p:cNvSpPr/>
          <p:nvPr/>
        </p:nvSpPr>
        <p:spPr>
          <a:xfrm>
            <a:off x="5592874" y="3008582"/>
            <a:ext cx="2901894" cy="832757"/>
          </a:xfrm>
          <a:custGeom>
            <a:avLst/>
            <a:gdLst>
              <a:gd name="connsiteX0" fmla="*/ 0 w 2901894"/>
              <a:gd name="connsiteY0" fmla="*/ 555170 h 832757"/>
              <a:gd name="connsiteX1" fmla="*/ 0 w 2901894"/>
              <a:gd name="connsiteY1" fmla="*/ 555171 h 832757"/>
              <a:gd name="connsiteX2" fmla="*/ 0 w 2901894"/>
              <a:gd name="connsiteY2" fmla="*/ 555171 h 832757"/>
              <a:gd name="connsiteX3" fmla="*/ 558970 w 2901894"/>
              <a:gd name="connsiteY3" fmla="*/ 0 h 832757"/>
              <a:gd name="connsiteX4" fmla="*/ 719969 w 2901894"/>
              <a:gd name="connsiteY4" fmla="*/ 277585 h 832757"/>
              <a:gd name="connsiteX5" fmla="*/ 2624308 w 2901894"/>
              <a:gd name="connsiteY5" fmla="*/ 277585 h 832757"/>
              <a:gd name="connsiteX6" fmla="*/ 2901894 w 2901894"/>
              <a:gd name="connsiteY6" fmla="*/ 555171 h 832757"/>
              <a:gd name="connsiteX7" fmla="*/ 2901893 w 2901894"/>
              <a:gd name="connsiteY7" fmla="*/ 555171 h 832757"/>
              <a:gd name="connsiteX8" fmla="*/ 2624307 w 2901894"/>
              <a:gd name="connsiteY8" fmla="*/ 832757 h 832757"/>
              <a:gd name="connsiteX9" fmla="*/ 277586 w 2901894"/>
              <a:gd name="connsiteY9" fmla="*/ 832756 h 832757"/>
              <a:gd name="connsiteX10" fmla="*/ 21814 w 2901894"/>
              <a:gd name="connsiteY10" fmla="*/ 663219 h 832757"/>
              <a:gd name="connsiteX11" fmla="*/ 0 w 2901894"/>
              <a:gd name="connsiteY11" fmla="*/ 555171 h 832757"/>
              <a:gd name="connsiteX12" fmla="*/ 21814 w 2901894"/>
              <a:gd name="connsiteY12" fmla="*/ 447122 h 832757"/>
              <a:gd name="connsiteX13" fmla="*/ 277586 w 2901894"/>
              <a:gd name="connsiteY13" fmla="*/ 277585 h 832757"/>
              <a:gd name="connsiteX14" fmla="*/ 397970 w 2901894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01894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58970" y="0"/>
                </a:moveTo>
                <a:lnTo>
                  <a:pt x="719969" y="277585"/>
                </a:lnTo>
                <a:lnTo>
                  <a:pt x="2624308" y="277585"/>
                </a:lnTo>
                <a:cubicBezTo>
                  <a:pt x="2777615" y="277585"/>
                  <a:pt x="2901894" y="401864"/>
                  <a:pt x="2901894" y="555171"/>
                </a:cubicBezTo>
                <a:lnTo>
                  <a:pt x="2901893" y="555171"/>
                </a:lnTo>
                <a:cubicBezTo>
                  <a:pt x="2901893" y="708478"/>
                  <a:pt x="2777614" y="832757"/>
                  <a:pt x="2624307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97970" y="277585"/>
                </a:lnTo>
                <a:close/>
              </a:path>
            </a:pathLst>
          </a:custGeom>
          <a:solidFill>
            <a:srgbClr val="45D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0ECD1FFF-7A93-430C-AD37-A6CE8F9D976C}"/>
              </a:ext>
            </a:extLst>
          </p:cNvPr>
          <p:cNvSpPr/>
          <p:nvPr/>
        </p:nvSpPr>
        <p:spPr>
          <a:xfrm>
            <a:off x="7935799" y="3286166"/>
            <a:ext cx="2612573" cy="832756"/>
          </a:xfrm>
          <a:custGeom>
            <a:avLst/>
            <a:gdLst>
              <a:gd name="connsiteX0" fmla="*/ 0 w 2612573"/>
              <a:gd name="connsiteY0" fmla="*/ 277585 h 832756"/>
              <a:gd name="connsiteX1" fmla="*/ 0 w 2612573"/>
              <a:gd name="connsiteY1" fmla="*/ 277586 h 832756"/>
              <a:gd name="connsiteX2" fmla="*/ 0 w 2612573"/>
              <a:gd name="connsiteY2" fmla="*/ 277586 h 832756"/>
              <a:gd name="connsiteX3" fmla="*/ 277586 w 2612573"/>
              <a:gd name="connsiteY3" fmla="*/ 0 h 832756"/>
              <a:gd name="connsiteX4" fmla="*/ 2334987 w 2612573"/>
              <a:gd name="connsiteY4" fmla="*/ 0 h 832756"/>
              <a:gd name="connsiteX5" fmla="*/ 2612573 w 2612573"/>
              <a:gd name="connsiteY5" fmla="*/ 277586 h 832756"/>
              <a:gd name="connsiteX6" fmla="*/ 2612572 w 2612573"/>
              <a:gd name="connsiteY6" fmla="*/ 277586 h 832756"/>
              <a:gd name="connsiteX7" fmla="*/ 2334986 w 2612573"/>
              <a:gd name="connsiteY7" fmla="*/ 555172 h 832756"/>
              <a:gd name="connsiteX8" fmla="*/ 719968 w 2612573"/>
              <a:gd name="connsiteY8" fmla="*/ 555171 h 832756"/>
              <a:gd name="connsiteX9" fmla="*/ 558969 w 2612573"/>
              <a:gd name="connsiteY9" fmla="*/ 832756 h 832756"/>
              <a:gd name="connsiteX10" fmla="*/ 397969 w 2612573"/>
              <a:gd name="connsiteY10" fmla="*/ 555171 h 832756"/>
              <a:gd name="connsiteX11" fmla="*/ 277586 w 2612573"/>
              <a:gd name="connsiteY11" fmla="*/ 555171 h 832756"/>
              <a:gd name="connsiteX12" fmla="*/ 21814 w 2612573"/>
              <a:gd name="connsiteY12" fmla="*/ 385634 h 832756"/>
              <a:gd name="connsiteX13" fmla="*/ 0 w 2612573"/>
              <a:gd name="connsiteY13" fmla="*/ 277586 h 832756"/>
              <a:gd name="connsiteX14" fmla="*/ 21814 w 2612573"/>
              <a:gd name="connsiteY14" fmla="*/ 169537 h 832756"/>
              <a:gd name="connsiteX15" fmla="*/ 277586 w 2612573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12573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334987" y="0"/>
                </a:lnTo>
                <a:cubicBezTo>
                  <a:pt x="2488294" y="0"/>
                  <a:pt x="2612573" y="124279"/>
                  <a:pt x="2612573" y="277586"/>
                </a:cubicBezTo>
                <a:lnTo>
                  <a:pt x="2612572" y="277586"/>
                </a:lnTo>
                <a:cubicBezTo>
                  <a:pt x="2612572" y="430893"/>
                  <a:pt x="2488293" y="555172"/>
                  <a:pt x="2334986" y="555172"/>
                </a:cubicBezTo>
                <a:lnTo>
                  <a:pt x="719968" y="555171"/>
                </a:lnTo>
                <a:lnTo>
                  <a:pt x="558969" y="832756"/>
                </a:lnTo>
                <a:lnTo>
                  <a:pt x="397969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F11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5CF042D6-D6B2-49CC-A4F8-729931B63CE9}"/>
              </a:ext>
            </a:extLst>
          </p:cNvPr>
          <p:cNvSpPr/>
          <p:nvPr/>
        </p:nvSpPr>
        <p:spPr>
          <a:xfrm>
            <a:off x="2308219" y="1739625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0808D7CD-1CB5-4455-B61D-9D692AE840CB}"/>
              </a:ext>
            </a:extLst>
          </p:cNvPr>
          <p:cNvSpPr/>
          <p:nvPr/>
        </p:nvSpPr>
        <p:spPr>
          <a:xfrm>
            <a:off x="2308220" y="2120100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7004E2EF-269E-47CA-A47C-18F04C22F538}"/>
              </a:ext>
            </a:extLst>
          </p:cNvPr>
          <p:cNvSpPr/>
          <p:nvPr/>
        </p:nvSpPr>
        <p:spPr>
          <a:xfrm>
            <a:off x="1252052" y="1725626"/>
            <a:ext cx="931780" cy="931777"/>
          </a:xfrm>
          <a:prstGeom prst="ellipse">
            <a:avLst/>
          </a:prstGeom>
          <a:solidFill>
            <a:srgbClr val="45D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BC0997B6-9E12-46C7-8DAD-78268542E734}"/>
              </a:ext>
            </a:extLst>
          </p:cNvPr>
          <p:cNvSpPr/>
          <p:nvPr/>
        </p:nvSpPr>
        <p:spPr>
          <a:xfrm>
            <a:off x="4361574" y="4546324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E06D59E0-155B-4F4E-A14B-C538321B133B}"/>
              </a:ext>
            </a:extLst>
          </p:cNvPr>
          <p:cNvSpPr/>
          <p:nvPr/>
        </p:nvSpPr>
        <p:spPr>
          <a:xfrm>
            <a:off x="4361575" y="4926799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0D65F4F2-F779-4663-8B6F-5AC558C02626}"/>
              </a:ext>
            </a:extLst>
          </p:cNvPr>
          <p:cNvSpPr/>
          <p:nvPr/>
        </p:nvSpPr>
        <p:spPr>
          <a:xfrm>
            <a:off x="3305408" y="4532325"/>
            <a:ext cx="931780" cy="931777"/>
          </a:xfrm>
          <a:prstGeom prst="ellipse">
            <a:avLst/>
          </a:prstGeom>
          <a:solidFill>
            <a:srgbClr val="F112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ABE010DD-5E8B-42A6-B16F-A4D42BC5E733}"/>
              </a:ext>
            </a:extLst>
          </p:cNvPr>
          <p:cNvSpPr/>
          <p:nvPr/>
        </p:nvSpPr>
        <p:spPr>
          <a:xfrm>
            <a:off x="6745767" y="1739625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855DFED2-C8D0-4F8B-B2A7-F1E759039F2A}"/>
              </a:ext>
            </a:extLst>
          </p:cNvPr>
          <p:cNvSpPr/>
          <p:nvPr/>
        </p:nvSpPr>
        <p:spPr>
          <a:xfrm>
            <a:off x="6745768" y="2120100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C954C737-208D-4E84-9AA9-7CF105100CE3}"/>
              </a:ext>
            </a:extLst>
          </p:cNvPr>
          <p:cNvSpPr/>
          <p:nvPr/>
        </p:nvSpPr>
        <p:spPr>
          <a:xfrm>
            <a:off x="5689600" y="1725626"/>
            <a:ext cx="931780" cy="931777"/>
          </a:xfrm>
          <a:prstGeom prst="ellipse">
            <a:avLst/>
          </a:prstGeom>
          <a:solidFill>
            <a:srgbClr val="45D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3D4AA491-AA92-4947-935A-95EF6D77F83B}"/>
              </a:ext>
            </a:extLst>
          </p:cNvPr>
          <p:cNvSpPr/>
          <p:nvPr/>
        </p:nvSpPr>
        <p:spPr>
          <a:xfrm>
            <a:off x="9082820" y="4546324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8A9311D6-23E9-4B85-A510-33EE8AEE8F96}"/>
              </a:ext>
            </a:extLst>
          </p:cNvPr>
          <p:cNvSpPr/>
          <p:nvPr/>
        </p:nvSpPr>
        <p:spPr>
          <a:xfrm>
            <a:off x="9082821" y="4926799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B75C7BC4-D4E2-4780-8839-A8E585077953}"/>
              </a:ext>
            </a:extLst>
          </p:cNvPr>
          <p:cNvSpPr/>
          <p:nvPr/>
        </p:nvSpPr>
        <p:spPr>
          <a:xfrm>
            <a:off x="8026653" y="4532325"/>
            <a:ext cx="931780" cy="931777"/>
          </a:xfrm>
          <a:prstGeom prst="ellipse">
            <a:avLst/>
          </a:prstGeom>
          <a:solidFill>
            <a:srgbClr val="F112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52" name="그래픽 51">
            <a:extLst>
              <a:ext uri="{FF2B5EF4-FFF2-40B4-BE49-F238E27FC236}">
                <a16:creationId xmlns:a16="http://schemas.microsoft.com/office/drawing/2014/main" id="{2379EB75-5805-41BA-915D-12BA603AB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91626" y="4814947"/>
            <a:ext cx="359344" cy="366532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C478B0FC-341B-4E67-89EA-680253C75A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72224" y="2008248"/>
            <a:ext cx="366532" cy="366532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E4426C1A-533E-4357-892A-B18AA2F6E1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49050" y="2062150"/>
            <a:ext cx="337784" cy="258728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2FFB60F8-C267-459D-98B4-29FEA2D457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05684" y="4811354"/>
            <a:ext cx="373718" cy="37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3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6B4B0589-B02B-4CED-B973-CA8F8FADF1CA}"/>
              </a:ext>
            </a:extLst>
          </p:cNvPr>
          <p:cNvSpPr/>
          <p:nvPr/>
        </p:nvSpPr>
        <p:spPr>
          <a:xfrm>
            <a:off x="1180687" y="3863665"/>
            <a:ext cx="4510402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</a:t>
            </a:r>
            <a:r>
              <a:rPr lang="en-US" altLang="ko-KR" sz="2400">
                <a:solidFill>
                  <a:schemeClr val="bg1"/>
                </a:solidFill>
                <a:latin typeface="+mj-lt"/>
              </a:rPr>
              <a:t>sit amet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48EB4A-1A47-42C8-B9D6-A8FC9B590DA4}"/>
              </a:ext>
            </a:extLst>
          </p:cNvPr>
          <p:cNvSpPr txBox="1"/>
          <p:nvPr/>
        </p:nvSpPr>
        <p:spPr>
          <a:xfrm>
            <a:off x="1181737" y="4871192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E4130B7-A096-4ED6-B943-CEA4608BBA46}"/>
              </a:ext>
            </a:extLst>
          </p:cNvPr>
          <p:cNvSpPr/>
          <p:nvPr/>
        </p:nvSpPr>
        <p:spPr>
          <a:xfrm>
            <a:off x="1180687" y="4420298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chemeClr val="bg1"/>
                </a:solidFill>
              </a:rPr>
              <a:t>Consectetur adipisicing elit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8D885CC-4635-4165-B8B7-D7B6277E44E5}"/>
              </a:ext>
            </a:extLst>
          </p:cNvPr>
          <p:cNvSpPr/>
          <p:nvPr/>
        </p:nvSpPr>
        <p:spPr>
          <a:xfrm>
            <a:off x="6499861" y="3863665"/>
            <a:ext cx="4510402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6E38F5-A639-4F77-899A-23EA37922786}"/>
              </a:ext>
            </a:extLst>
          </p:cNvPr>
          <p:cNvSpPr txBox="1"/>
          <p:nvPr/>
        </p:nvSpPr>
        <p:spPr>
          <a:xfrm>
            <a:off x="6499860" y="4871192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DA822BA-D03F-4AC0-9FF0-B894AEC13C6C}"/>
              </a:ext>
            </a:extLst>
          </p:cNvPr>
          <p:cNvSpPr/>
          <p:nvPr/>
        </p:nvSpPr>
        <p:spPr>
          <a:xfrm>
            <a:off x="6499861" y="4420298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chemeClr val="bg1"/>
                </a:solidFill>
              </a:rPr>
              <a:t>Incididunt ut labore</a:t>
            </a:r>
            <a:r>
              <a:rPr lang="en-US" altLang="ko-KR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9A81AECE-59EB-4F32-B65D-8C9F344E23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1A994E92-17D8-487B-AC8F-6DBBB98FD8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9860" y="1336676"/>
            <a:ext cx="4857162" cy="2247122"/>
          </a:xfrm>
        </p:spPr>
      </p:sp>
    </p:spTree>
    <p:extLst>
      <p:ext uri="{BB962C8B-B14F-4D97-AF65-F5344CB8AC3E}">
        <p14:creationId xmlns:p14="http://schemas.microsoft.com/office/powerpoint/2010/main" val="2021447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5E1E56D-C016-4B39-AF81-A79894ECF064}"/>
              </a:ext>
            </a:extLst>
          </p:cNvPr>
          <p:cNvSpPr txBox="1"/>
          <p:nvPr/>
        </p:nvSpPr>
        <p:spPr>
          <a:xfrm>
            <a:off x="4641220" y="1366314"/>
            <a:ext cx="5709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200" dirty="0">
                <a:solidFill>
                  <a:schemeClr val="tx1"/>
                </a:solidFill>
              </a:rPr>
              <a:t>Our Goals</a:t>
            </a:r>
            <a:endParaRPr lang="ko-KR" altLang="en-US" sz="320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0ACA2D-7F69-4B1A-AD26-964A27ECC899}"/>
              </a:ext>
            </a:extLst>
          </p:cNvPr>
          <p:cNvSpPr txBox="1"/>
          <p:nvPr/>
        </p:nvSpPr>
        <p:spPr>
          <a:xfrm>
            <a:off x="4642574" y="314708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E39A373-AF80-4D15-8C2E-D41BC558FB4B}"/>
              </a:ext>
            </a:extLst>
          </p:cNvPr>
          <p:cNvSpPr/>
          <p:nvPr/>
        </p:nvSpPr>
        <p:spPr>
          <a:xfrm>
            <a:off x="4641220" y="2757719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01.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BF424E-A6CE-4789-9490-B328C04104BB}"/>
              </a:ext>
            </a:extLst>
          </p:cNvPr>
          <p:cNvSpPr txBox="1"/>
          <p:nvPr/>
        </p:nvSpPr>
        <p:spPr>
          <a:xfrm>
            <a:off x="8296873" y="314708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F0D78DA-3B36-425F-BE69-6A7680E8EE44}"/>
              </a:ext>
            </a:extLst>
          </p:cNvPr>
          <p:cNvSpPr/>
          <p:nvPr/>
        </p:nvSpPr>
        <p:spPr>
          <a:xfrm>
            <a:off x="8295520" y="2757719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03.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D08ADA-4803-467D-878B-CBE7AB09AD90}"/>
              </a:ext>
            </a:extLst>
          </p:cNvPr>
          <p:cNvSpPr txBox="1"/>
          <p:nvPr/>
        </p:nvSpPr>
        <p:spPr>
          <a:xfrm>
            <a:off x="4642574" y="4579772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FAD640A-88E5-45AE-BC7F-A03FD1364A3F}"/>
              </a:ext>
            </a:extLst>
          </p:cNvPr>
          <p:cNvSpPr/>
          <p:nvPr/>
        </p:nvSpPr>
        <p:spPr>
          <a:xfrm>
            <a:off x="4641221" y="4190411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02.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C1112A-2902-43D3-A211-8A03A0E67C76}"/>
              </a:ext>
            </a:extLst>
          </p:cNvPr>
          <p:cNvSpPr txBox="1"/>
          <p:nvPr/>
        </p:nvSpPr>
        <p:spPr>
          <a:xfrm>
            <a:off x="8296873" y="4579772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EF716C3-BEAF-48F8-85F3-E34F34E2CAEE}"/>
              </a:ext>
            </a:extLst>
          </p:cNvPr>
          <p:cNvSpPr/>
          <p:nvPr/>
        </p:nvSpPr>
        <p:spPr>
          <a:xfrm>
            <a:off x="8295520" y="4190411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04.</a:t>
            </a:r>
            <a:endParaRPr lang="ko-KR" altLang="en-US" sz="2000" dirty="0">
              <a:latin typeface="+mj-lt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50FCFC5C-106D-4178-820C-EAF2DD0FF4AA}"/>
              </a:ext>
            </a:extLst>
          </p:cNvPr>
          <p:cNvGrpSpPr/>
          <p:nvPr/>
        </p:nvGrpSpPr>
        <p:grpSpPr>
          <a:xfrm>
            <a:off x="847193" y="1398162"/>
            <a:ext cx="3315077" cy="4061676"/>
            <a:chOff x="847193" y="1398162"/>
            <a:chExt cx="3315077" cy="4061676"/>
          </a:xfrm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E6AA0F80-26C1-4DCD-ACDC-A8ED429404F5}"/>
                </a:ext>
              </a:extLst>
            </p:cNvPr>
            <p:cNvSpPr/>
            <p:nvPr/>
          </p:nvSpPr>
          <p:spPr>
            <a:xfrm>
              <a:off x="847193" y="1398162"/>
              <a:ext cx="2013644" cy="4058268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C43CBC0-FD2D-492C-B047-2E61E421DF88}"/>
                </a:ext>
              </a:extLst>
            </p:cNvPr>
            <p:cNvSpPr/>
            <p:nvPr/>
          </p:nvSpPr>
          <p:spPr>
            <a:xfrm>
              <a:off x="1231179" y="1398162"/>
              <a:ext cx="2013644" cy="4058268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E3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1FE568E6-4821-469C-912E-72B7BA068D79}"/>
                </a:ext>
              </a:extLst>
            </p:cNvPr>
            <p:cNvSpPr/>
            <p:nvPr/>
          </p:nvSpPr>
          <p:spPr>
            <a:xfrm>
              <a:off x="1558630" y="1919231"/>
              <a:ext cx="1425040" cy="3020466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1247B6B-E67F-430D-9540-000F010B019B}"/>
                </a:ext>
              </a:extLst>
            </p:cNvPr>
            <p:cNvSpPr/>
            <p:nvPr/>
          </p:nvSpPr>
          <p:spPr>
            <a:xfrm>
              <a:off x="1881895" y="2457495"/>
              <a:ext cx="851927" cy="1951685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F61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04CB0202-C764-49D5-ABD0-FF92AF23F22C}"/>
                </a:ext>
              </a:extLst>
            </p:cNvPr>
            <p:cNvSpPr/>
            <p:nvPr/>
          </p:nvSpPr>
          <p:spPr>
            <a:xfrm>
              <a:off x="2166749" y="3022089"/>
              <a:ext cx="325282" cy="820947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467EBA2F-2195-4ACF-9B74-B1ECDD315DB8}"/>
                </a:ext>
              </a:extLst>
            </p:cNvPr>
            <p:cNvSpPr/>
            <p:nvPr/>
          </p:nvSpPr>
          <p:spPr>
            <a:xfrm>
              <a:off x="1479013" y="3384236"/>
              <a:ext cx="851927" cy="2075602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4CED7E09-8002-4876-9DFC-57F4EF6EC791}"/>
                </a:ext>
              </a:extLst>
            </p:cNvPr>
            <p:cNvSpPr/>
            <p:nvPr/>
          </p:nvSpPr>
          <p:spPr>
            <a:xfrm>
              <a:off x="2318702" y="3160950"/>
              <a:ext cx="1843260" cy="542135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576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C458EEA8-9E0F-404C-A6C5-E5AB6AE566AD}"/>
                </a:ext>
              </a:extLst>
            </p:cNvPr>
            <p:cNvSpPr/>
            <p:nvPr/>
          </p:nvSpPr>
          <p:spPr>
            <a:xfrm>
              <a:off x="3635625" y="3422965"/>
              <a:ext cx="526645" cy="216854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4731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B5F5003-AAB3-4C5F-93F0-FC1FAEC54DE9}"/>
                </a:ext>
              </a:extLst>
            </p:cNvPr>
            <p:cNvSpPr/>
            <p:nvPr/>
          </p:nvSpPr>
          <p:spPr>
            <a:xfrm>
              <a:off x="2371637" y="3410381"/>
              <a:ext cx="139406" cy="15490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F87E4B6A-F54D-4872-91DB-13B078AF9920}"/>
                </a:ext>
              </a:extLst>
            </p:cNvPr>
            <p:cNvSpPr/>
            <p:nvPr/>
          </p:nvSpPr>
          <p:spPr>
            <a:xfrm>
              <a:off x="2335855" y="3410381"/>
              <a:ext cx="15490" cy="15490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A1A59E87-A8DE-41DA-B77D-9B7DBDDB2C0B}"/>
                </a:ext>
              </a:extLst>
            </p:cNvPr>
            <p:cNvSpPr/>
            <p:nvPr/>
          </p:nvSpPr>
          <p:spPr>
            <a:xfrm>
              <a:off x="2303988" y="3384224"/>
              <a:ext cx="46469" cy="9293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C4C8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E9134B23-4876-4D41-8775-3B049475C5E8}"/>
                </a:ext>
              </a:extLst>
            </p:cNvPr>
            <p:cNvSpPr/>
            <p:nvPr/>
          </p:nvSpPr>
          <p:spPr>
            <a:xfrm>
              <a:off x="4115188" y="3384233"/>
              <a:ext cx="46469" cy="9293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C4C8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61961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32EB2D7-C68D-45D5-B8CC-0BF0A4FA64E1}"/>
              </a:ext>
            </a:extLst>
          </p:cNvPr>
          <p:cNvSpPr txBox="1"/>
          <p:nvPr/>
        </p:nvSpPr>
        <p:spPr>
          <a:xfrm>
            <a:off x="3681946" y="3521595"/>
            <a:ext cx="477625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>
                <a:solidFill>
                  <a:schemeClr val="tx1"/>
                </a:solidFill>
              </a:rPr>
              <a:t>Break Section</a:t>
            </a:r>
            <a:endParaRPr lang="ko-KR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625FBC-01D8-4205-AADB-433B43AE6462}"/>
              </a:ext>
            </a:extLst>
          </p:cNvPr>
          <p:cNvSpPr txBox="1"/>
          <p:nvPr/>
        </p:nvSpPr>
        <p:spPr>
          <a:xfrm>
            <a:off x="3716291" y="4225432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B16B56B-6B82-4724-ABF6-04589AD1519C}"/>
              </a:ext>
            </a:extLst>
          </p:cNvPr>
          <p:cNvGrpSpPr/>
          <p:nvPr/>
        </p:nvGrpSpPr>
        <p:grpSpPr>
          <a:xfrm>
            <a:off x="5556381" y="2232459"/>
            <a:ext cx="1027384" cy="1170074"/>
            <a:chOff x="6830083" y="5571172"/>
            <a:chExt cx="342900" cy="390525"/>
          </a:xfrm>
          <a:solidFill>
            <a:srgbClr val="F1123A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7DF91CCA-1C2D-4076-A205-25020DB5F6BB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AE309448-D611-492A-A019-7A91FB36FB4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2212" y="1027711"/>
            <a:ext cx="11063676" cy="5464403"/>
            <a:chOff x="1311073" y="1527797"/>
            <a:chExt cx="9551982" cy="4717770"/>
          </a:xfrm>
          <a:solidFill>
            <a:schemeClr val="bg1"/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1123A"/>
            </a:solidFill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1123A"/>
            </a:solidFill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1123A"/>
            </a:solidFill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35A9C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68664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5DC82"/>
          </a:solidFill>
          <a:ln w="12700" cap="flat">
            <a:solidFill>
              <a:srgbClr val="35A9C7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849221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5DC82"/>
          </a:solidFill>
          <a:ln w="12700" cap="flat">
            <a:solidFill>
              <a:srgbClr val="35A9C7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307650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5DC82"/>
          </a:solidFill>
          <a:ln w="12700" cap="flat">
            <a:solidFill>
              <a:srgbClr val="35A9C7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49327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E8B016C1-9BBE-434E-A37A-597D99A33AD4}"/>
              </a:ext>
            </a:extLst>
          </p:cNvPr>
          <p:cNvSpPr txBox="1"/>
          <p:nvPr/>
        </p:nvSpPr>
        <p:spPr>
          <a:xfrm>
            <a:off x="2006599" y="1502929"/>
            <a:ext cx="81788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b="0" dirty="0">
                <a:latin typeface="+mj-lt"/>
              </a:rPr>
              <a:t>Contents</a:t>
            </a:r>
            <a:endParaRPr lang="ko-KR" altLang="en-US" sz="3600" b="0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16FDEB-AA06-4A50-81CA-3ABDB4262AB4}"/>
              </a:ext>
            </a:extLst>
          </p:cNvPr>
          <p:cNvSpPr txBox="1"/>
          <p:nvPr/>
        </p:nvSpPr>
        <p:spPr>
          <a:xfrm>
            <a:off x="1367539" y="3989612"/>
            <a:ext cx="32061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17B29B1-D077-49B6-9F97-DC59FC5463EB}"/>
              </a:ext>
            </a:extLst>
          </p:cNvPr>
          <p:cNvSpPr/>
          <p:nvPr/>
        </p:nvSpPr>
        <p:spPr>
          <a:xfrm>
            <a:off x="1367538" y="3510782"/>
            <a:ext cx="32061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Lorem ipsum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9E7235B-042F-4875-AEEE-9A034EC03A2E}"/>
              </a:ext>
            </a:extLst>
          </p:cNvPr>
          <p:cNvSpPr/>
          <p:nvPr/>
        </p:nvSpPr>
        <p:spPr>
          <a:xfrm>
            <a:off x="1367538" y="3085669"/>
            <a:ext cx="10998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02DD20-FEE3-42CA-B02A-52A11AD85D44}"/>
              </a:ext>
            </a:extLst>
          </p:cNvPr>
          <p:cNvSpPr txBox="1"/>
          <p:nvPr/>
        </p:nvSpPr>
        <p:spPr>
          <a:xfrm>
            <a:off x="4750204" y="3989612"/>
            <a:ext cx="32061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C6F5F0A-5DC6-4A6F-AC0A-3AD9638155CF}"/>
              </a:ext>
            </a:extLst>
          </p:cNvPr>
          <p:cNvSpPr/>
          <p:nvPr/>
        </p:nvSpPr>
        <p:spPr>
          <a:xfrm>
            <a:off x="4750203" y="3510782"/>
            <a:ext cx="32061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Lorem ipsum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EE9D1B3-5D46-430F-8BA8-0437596CE474}"/>
              </a:ext>
            </a:extLst>
          </p:cNvPr>
          <p:cNvSpPr/>
          <p:nvPr/>
        </p:nvSpPr>
        <p:spPr>
          <a:xfrm>
            <a:off x="4750203" y="3085669"/>
            <a:ext cx="10998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1016EC-6E27-4FE7-A2F5-ED5D8C65AECD}"/>
              </a:ext>
            </a:extLst>
          </p:cNvPr>
          <p:cNvSpPr txBox="1"/>
          <p:nvPr/>
        </p:nvSpPr>
        <p:spPr>
          <a:xfrm>
            <a:off x="8132869" y="3989612"/>
            <a:ext cx="32061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16FA922-9D9A-49E2-AAC8-2EC7F9641CB2}"/>
              </a:ext>
            </a:extLst>
          </p:cNvPr>
          <p:cNvSpPr/>
          <p:nvPr/>
        </p:nvSpPr>
        <p:spPr>
          <a:xfrm>
            <a:off x="8132868" y="3510782"/>
            <a:ext cx="32061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Lorem ipsum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777A08B-D1F3-405D-9B70-FEEA35AFD846}"/>
              </a:ext>
            </a:extLst>
          </p:cNvPr>
          <p:cNvSpPr/>
          <p:nvPr/>
        </p:nvSpPr>
        <p:spPr>
          <a:xfrm>
            <a:off x="8132868" y="3085669"/>
            <a:ext cx="10998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C7144C5-457E-427C-96EB-8C9B56252590}"/>
              </a:ext>
            </a:extLst>
          </p:cNvPr>
          <p:cNvSpPr txBox="1"/>
          <p:nvPr/>
        </p:nvSpPr>
        <p:spPr>
          <a:xfrm>
            <a:off x="1847085" y="1766934"/>
            <a:ext cx="35238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04C63E-B435-42B7-85EB-D6D5A12524D1}"/>
              </a:ext>
            </a:extLst>
          </p:cNvPr>
          <p:cNvSpPr txBox="1"/>
          <p:nvPr/>
        </p:nvSpPr>
        <p:spPr>
          <a:xfrm>
            <a:off x="1847086" y="2844152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8675045-6643-4742-B862-9D86CEB8E4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912" y="617983"/>
            <a:ext cx="2821794" cy="5679192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A007A3F-1D9D-40C8-83E4-40E595375D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178D3414-FA04-4DB2-BDC8-F41F56A718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132" y="783219"/>
            <a:ext cx="160228" cy="19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BCE7186-B432-4E0F-A633-C730F8D50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61" y="829984"/>
            <a:ext cx="9037472" cy="54314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B3563A-63B9-4E70-B430-9638DBF31A91}"/>
              </a:ext>
            </a:extLst>
          </p:cNvPr>
          <p:cNvSpPr txBox="1"/>
          <p:nvPr/>
        </p:nvSpPr>
        <p:spPr>
          <a:xfrm>
            <a:off x="8720486" y="1696919"/>
            <a:ext cx="3066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Tablet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665F75-F32C-45DA-BA8F-567BAFA87316}"/>
              </a:ext>
            </a:extLst>
          </p:cNvPr>
          <p:cNvSpPr txBox="1"/>
          <p:nvPr/>
        </p:nvSpPr>
        <p:spPr>
          <a:xfrm>
            <a:off x="8720487" y="2774137"/>
            <a:ext cx="3066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0790E4CB-FF86-4950-8AA0-A3D38494C8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0285547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074CF10E-6907-496A-86BA-117D264E70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198" y="976312"/>
            <a:ext cx="7058204" cy="49053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9B961D-CFF9-4095-BA22-5B1CFC55AFBF}"/>
              </a:ext>
            </a:extLst>
          </p:cNvPr>
          <p:cNvSpPr txBox="1"/>
          <p:nvPr/>
        </p:nvSpPr>
        <p:spPr>
          <a:xfrm>
            <a:off x="1232033" y="1708333"/>
            <a:ext cx="2997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891A09-18B6-4947-8560-961C002FF0E9}"/>
              </a:ext>
            </a:extLst>
          </p:cNvPr>
          <p:cNvSpPr txBox="1"/>
          <p:nvPr/>
        </p:nvSpPr>
        <p:spPr>
          <a:xfrm>
            <a:off x="1232033" y="2755230"/>
            <a:ext cx="29973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C51C732-BBC8-4AB1-BE06-A97A2A3C6B0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078325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5D72AF50-EA5C-42D3-9678-EBDD8A4A6757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C67A3C5B-DEDF-4FA8-9087-827B4C0ACD93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2" name="그래픽 511">
            <a:extLst>
              <a:ext uri="{FF2B5EF4-FFF2-40B4-BE49-F238E27FC236}">
                <a16:creationId xmlns:a16="http://schemas.microsoft.com/office/drawing/2014/main" id="{54FACFEC-E719-4D8F-8859-3B238181E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AB49E8EC-2D7D-4E69-9FD4-1FC87A9A90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7B2AC21B-A1CC-4857-8B05-34B02E6BCA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66BAB85F-C5A3-456A-B4A3-88FBF9E012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037DA016-E1C1-4FD2-B219-7A34A6D402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DA1026AA-94F9-4B59-BE8D-8A46F2DA0B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DA50BEBB-A06E-445E-A5C3-7E8E01D57EB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0DAA09EC-9EF7-46CB-8E71-149514E9774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0F5F36D5-51CF-4379-9EAC-220E623E4D2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A79DE2F7-9CB8-4E76-A57B-B836A45BA40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389809CF-E41B-484F-8532-0FC35085F11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4EB21C3F-C75F-40E0-8592-DEAB7A006C6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237D7F5C-526E-4545-91C5-C6949A731D0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B54EE9B7-7088-459C-80EB-1F4588B82995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ABF01BD0-4623-401B-84DB-962C6C1ACD2C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BC9269CC-67CA-49C5-A725-D6774F609E60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2DF684F4-8DCE-4726-9767-B7959DA539C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76B8BC6E-D3A7-4B90-8697-8A5123017E6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E216230B-5640-4F3C-828C-E2A20B22F88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B0B7063F-2BAE-4D16-95BC-91B3D08FFAE9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763979C8-5789-4683-A8B8-0810088B4477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CC15BCCE-411E-4D70-93B8-EBE3A14640B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B3EEEA18-8C46-4EB2-ACAA-40A4AB3C7F2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065EC6F1-4B59-4E10-8D32-50799FB39BA1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CE5DBA39-627C-4457-95E0-14829EF8CF69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90BF0EDB-8D7A-45BC-BD90-C86454B071D1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48BAB4EC-1660-4E92-9118-4BAE89C19581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ACD30BB9-D5B3-43AA-BE88-8901BAF550C2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56DDF698-D403-4BBC-B1DC-95A7D5EBEDAF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A113C8EF-7D5B-45BC-8AB3-C8E72C2BAF9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7F102B27-B1E1-4FDC-8033-1572558FEE81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7FF9F4EA-8E2C-4029-A6D4-134CED52E8B9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92056F15-7947-46F2-8904-1ECA5FDE96AB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8CA3B057-77E3-4B18-8164-E275031B87D6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F14D8E6E-A78A-48DF-BD9D-D4E707E9D6D6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AF5FCAC0-7501-46F8-BACC-35B8411642C6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0D8309E5-B6AA-4E3D-AC20-ADA906E97AF2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23062EF7-FC74-4D6B-96F3-A22BA8AF3C3B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9921B083-BB80-480D-8648-3B78F1158875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CD277099-38A7-43FE-91CA-7B163EC32D90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8549A21-C0B1-41D0-9E77-2515085945A1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46048F75-4720-44A6-82EE-E5958D4E546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E19C360F-2ED3-4B86-AA7D-7921C5E20EC9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98372945-6683-49ED-BF2C-31B09685934C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7590CB79-F1F6-4113-B5E6-8B26A144CD1A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136D050C-CAA9-485D-B7B7-9C5475AE0CCE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11C4341B-D3D8-4548-B789-10FA0F3C78AF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8EEEBA62-DB47-4171-A971-7F13BBAEE9B9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C368A129-11B7-48F0-BC13-8B69F1E766EC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66E499C2-652E-487F-BA25-8BA2F6868BE2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586A25DA-6B67-4FE1-AD5E-69DFBAB32F48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97812C82-0037-4391-AF02-FEA548386A4E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825FFD8-D2BE-4D76-A45F-A28827DA7884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EE5FE7AA-413B-428B-8C2C-3E6DDE1B8930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50F96B3B-596A-400C-92DB-B01B6129CC75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77DBCF95-D7B9-4047-8185-8F8C2021F9CA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1E2ED237-12A1-437B-A000-4FD28CF9DF3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C5BFE4BA-DFE6-472D-82FF-E98F728D1ED0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6E313B76-D03F-4558-A2F3-B59D14F90F6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EFC2DBCA-33A7-4431-904A-BF58AF1C019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D54D0839-B434-49D5-99E2-907E6DCA8B64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4A11F4A7-E5DA-40B6-B27A-020281DE0395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F5C95A09-5796-4EC3-B68E-91CC4D4AA86C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DCBF7A3C-09A0-40D4-BFBB-CF9C6158D57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DEDB5C6F-6398-4E8D-AA85-8A787FE93A71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0AA047CD-5F33-4A69-9014-F893D4776E65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EF089F66-9D7F-4694-A017-92A5CFFEA88F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2AC526E2-92DD-40C0-AB26-24B7063156BA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04CD7286-406A-460A-831B-75E4A957904A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875FA01-0EFD-4D60-9929-C49341C74743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4158A9C9-2DB4-49DA-A843-54737BC9EC06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2D17B3DE-CD3E-4065-937C-988BD67ECED1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428DCF09-F502-48F8-A6A9-8561D69F27EE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8289F914-A3C3-49D8-BDC8-E48A8FA31BBF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1A2AAC49-8CA1-44FE-99C6-DFB4D3CB78EF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2F4855AE-73A2-43A6-88FF-631895B3EF93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82755114-5490-4DB8-906C-5E18EFC091C9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4C9DFC28-38C9-414E-84DE-F92AB6BFAED0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8AE3B25A-ECC6-4910-9B6B-EF097C83AC6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5D15BF28-1EA6-4CF7-BFB8-2E4D24228564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96013EC2-63FB-4A62-ACEF-8D6E77BF99C1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38A095AB-C17A-458E-A2B4-49F4B063FFDA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AA773B53-1FD8-4BB3-8CE1-201BA4D687D1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0476B993-F990-446D-9666-C7F68CCA8D14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7798DD96-F372-4FCD-AB47-55DDBBD5D0F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D967067-C253-48A8-B31B-CCBD55CF7FB8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860D592A-0F11-487B-BD22-A240D8BD6C55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2E6C1245-8549-4E79-AB2A-BCFF299E539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55CBD42E-EED2-411A-A9CC-0545CBE007B8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67C51136-68B8-4D86-A5B7-9DEC06376C1C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A6376130-7E33-4660-AA2D-00A8EE7540D1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C4BBF293-032A-45F2-9584-E85307F299CD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019E9387-EF41-4274-87A2-0B11BEE5AF39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39BE79AF-E799-4325-A275-FD4215ADBC93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6" name="그래픽 605">
            <a:extLst>
              <a:ext uri="{FF2B5EF4-FFF2-40B4-BE49-F238E27FC236}">
                <a16:creationId xmlns:a16="http://schemas.microsoft.com/office/drawing/2014/main" id="{9C0BEEE6-2721-461F-BEDE-B9C9F253D544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7" name="그래픽 606">
            <a:extLst>
              <a:ext uri="{FF2B5EF4-FFF2-40B4-BE49-F238E27FC236}">
                <a16:creationId xmlns:a16="http://schemas.microsoft.com/office/drawing/2014/main" id="{757D0966-8A8E-42A0-BCFF-E3683FBD5162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TextBox 452">
            <a:extLst>
              <a:ext uri="{FF2B5EF4-FFF2-40B4-BE49-F238E27FC236}">
                <a16:creationId xmlns:a16="http://schemas.microsoft.com/office/drawing/2014/main" id="{5BC15C0B-13F8-4121-AC89-DACFDB6FF116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97AAA205-F784-4C22-AC1B-02DCB6418BD4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455" name="그래픽 454">
            <a:extLst>
              <a:ext uri="{FF2B5EF4-FFF2-40B4-BE49-F238E27FC236}">
                <a16:creationId xmlns:a16="http://schemas.microsoft.com/office/drawing/2014/main" id="{AFD4655B-0DDD-495A-BC64-F9327FC79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B76D49E9-B135-42B6-A4EF-3C81A9BCF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C821382E-6CB4-47BE-A995-552D5929C4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EAC37E6A-BADE-45B1-9249-64E59AA170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0EBA797C-F550-44EC-8597-5985C24B06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FFDCDE05-5F05-4B81-8500-C310474549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30242C3F-2470-49B8-B9FD-F33EEADB7B3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869BF195-B586-4B94-AAAC-B97918AFD97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2965F7B9-97DF-4FFC-982F-0F08696A160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6BAC1ACF-3AF5-430C-91A1-DAEF501268F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FEAD6532-BF64-4CB4-B711-E8E47FF0F54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C1EA2379-9BED-461C-96EE-7E8115C5631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586D166D-AB1B-4D73-B0C9-91B0847526A1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EF4438DE-F359-43BE-89A8-DC654685E4B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8ED65FF1-8FC8-424E-ABB7-A358863B578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0642D54A-3084-4A53-8157-53A546B0491F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BDE61A76-CC1E-4AF2-A664-08C1FA1231B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71756AEB-B5CD-445F-8787-F4101B5634CD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90B45F00-70DD-4A56-A0CC-A595953F89E3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DB68F4C8-8A40-46DC-BC95-9196D56C032F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AA96B239-F110-4CAC-8398-CC34E24BEBC9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A8F56E3F-F909-4842-88AA-2667DC9B79B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0655F2C5-5080-4458-95EE-7E24A102E44E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ACFC68B7-F458-4D68-ADC7-690348074F86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6CCC6DDF-8777-472E-8D20-AB1C11E1CA6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8BE5EEEE-E487-4930-A574-7F5829441C2F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B29059D3-9F4E-4A28-9B30-E5B63B50EEF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8765353F-A5EA-4857-BE6A-934764142C90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11F37364-4398-4EEA-8CD3-6699946DC526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496B6AAE-17C4-4613-A654-942F7A88D83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D8BE5096-C20B-4E71-AED7-4CF545B356BE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3DB6FE32-DC42-4B81-BF34-7F188C2F0A8C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4ECD74AB-1E3F-47BA-BC0B-086B21F460EB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6E053AD2-E929-487B-AF8B-6AC42B18DD4C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B693C03B-CAD1-460D-B0E5-464CE309BD31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6BAD3DA9-6CFB-4366-99F5-FE6803D4E4E5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52205EA5-8F75-4E40-8C3E-6923A7BDA183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FF7B7EE2-8CDE-4881-808B-893C96C82C6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5BE8BD22-0AC6-4A6A-8FCF-9A51AFFB3595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BA1F5DCA-3BE8-4AA8-B9FB-DD45E09BD28C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A42CE327-2F85-4DF3-9BF1-2A3F4DDC5A9E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BF89C710-5FA2-46D8-BB9C-877FF74165A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0B461D9F-090E-48A3-8BCC-F4BEB6E6C352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4B57247E-C6F3-4949-A48F-9BECA13E0078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0A042910-FFE2-4114-AF24-3C2912884982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9BB866DC-5157-48CC-9C93-5EB9F6E8E2A5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6A112D7F-1AEF-4989-9A59-6BBB022A8F98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D1E9A3D2-101B-4D22-BCF3-760FBB7E9FAF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0B0C0657-80FB-4009-89A2-50B1921CB641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57F8FDAD-7F65-4D64-9139-9FFC62CD6C65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20B5CD9E-9AFA-490D-B226-9A1C86CCA982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310ECF70-953B-44E8-A5EC-C265EB6FE8B7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87454B88-CFD6-48A5-8BF6-760DF0F1DA14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992D5156-41E8-4403-B127-204C3383F80D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197A4ECF-AD9D-43A5-87B7-B11BD4B2AE31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796EAEBC-28F7-467D-AFCE-E40F00F9DB1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7AE114A-1F88-4C28-8495-913A9CC43C2F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01ABAFA0-FC83-4199-B098-69D956C85325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5C9F9634-07E2-4D70-88C9-242B166B830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AF916C96-24DA-40CB-BD8D-9C440390648A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1172A803-3229-4152-B041-BA0A2450D828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3896084D-3CA2-4958-82BA-6D0FDE6B78A2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6419F2E5-32E6-41BE-BA3B-16FEDD4C44F6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7445F454-6292-4D0C-92F1-A13FC089CEE9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9C98918B-7774-43F9-B6AF-ED95E5E68F4F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20CDA077-967F-4408-9E96-9E61C8D1ECA9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6048A8D0-1677-45E3-87F9-1448D55B5890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7C234553-E3DC-4054-99AF-3EBA09D0A78E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3337A4D8-50DE-4714-B934-4DE4BC479D40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4955EE4E-F201-455A-ACC9-8D689F447C72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B1EF3C0C-CA98-4003-A50D-DABBA5B68B49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0708EABD-D0A6-48D2-B5B8-1B0DB230568D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4A4C9B08-7DB5-4552-BF67-50FABCFDC065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0C2B20E-99E3-49CF-9994-627C12EE9E6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D14BD2F0-E86D-460E-9DDB-5DA49028C3A8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6705295B-265F-48AD-BE8C-BD36E7085FCC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FACDF5F1-160E-40B7-B132-A7C0D78F0288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54A20CE1-A08D-453B-B8A2-2BDBB676B523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5B33DDE5-3CB0-4697-BFC1-8F7B40EE2C2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96FFF68-A012-41D8-A426-6D88654DB02E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02B77EC0-9D03-4620-875A-F4A67D9BB91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77D15C78-4633-4744-9220-74F5E8A41950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1E0C65E5-A0DB-485A-A8B4-468D1923E5B1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E038A4ED-8D6F-41CF-B35F-67CB1D5EA935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0F06F595-79B9-4838-A035-82C6A2868E93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37F6C337-DFA8-402D-881D-A7525C314440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4D12CD6-8208-4F2B-960F-6893859FCEA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FD4DDBD1-C8CC-495D-B81C-C162FAF4F777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E96D74A8-00A8-42EF-9967-F4567E2CFD33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A43894E6-151B-47D3-A710-EC1ADD31C77C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AADF92AE-FBE6-47DB-B18E-9EE829FB58D9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842C90A8-D509-4C62-97F1-D26D56B0B683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27DB1E5-9B25-4856-9CEF-C27241790B55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BD7CCEFA-6E84-4B25-A33B-DB30FEAE8353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CE8072BA-0B76-4962-BD6F-23605E5FA70B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E50E9030-A756-4B2B-9860-11D1E36EC1C4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DA8806F-4D89-4CAD-9464-4CBA8A8B38A7}"/>
              </a:ext>
            </a:extLst>
          </p:cNvPr>
          <p:cNvSpPr txBox="1"/>
          <p:nvPr/>
        </p:nvSpPr>
        <p:spPr>
          <a:xfrm>
            <a:off x="3250131" y="2767281"/>
            <a:ext cx="5691738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000" b="0" dirty="0"/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07E996D8-121E-4104-9563-49F01B80FE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A4DD453E-7C9D-480E-8873-361D60EF2FF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32E7FA46-D7B9-4BEE-9830-33B110FAAC95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F1B09B90-09ED-450F-A474-54F434048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606FD60B-D78F-421E-900F-9746FEA4985E}"/>
              </a:ext>
            </a:extLst>
          </p:cNvPr>
          <p:cNvSpPr/>
          <p:nvPr/>
        </p:nvSpPr>
        <p:spPr>
          <a:xfrm>
            <a:off x="4003767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Modak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74FDBA-C252-4461-AD7A-CD5DF8AD7F63}"/>
              </a:ext>
            </a:extLst>
          </p:cNvPr>
          <p:cNvSpPr/>
          <p:nvPr/>
        </p:nvSpPr>
        <p:spPr>
          <a:xfrm>
            <a:off x="4003767" y="3642669"/>
            <a:ext cx="46506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https://fonts.google.com/specimen/Modak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F66D1399-919E-4518-ACA1-5065E0EFE230}"/>
              </a:ext>
            </a:extLst>
          </p:cNvPr>
          <p:cNvSpPr/>
          <p:nvPr/>
        </p:nvSpPr>
        <p:spPr>
          <a:xfrm>
            <a:off x="4003767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Quicksand font download by </a:t>
            </a:r>
            <a:endParaRPr lang="ko-KR" altLang="en-US" sz="1100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207A744B-0691-4EF0-AC6A-BA220D5A3F14}"/>
              </a:ext>
            </a:extLst>
          </p:cNvPr>
          <p:cNvSpPr/>
          <p:nvPr/>
        </p:nvSpPr>
        <p:spPr>
          <a:xfrm>
            <a:off x="4003767" y="4427499"/>
            <a:ext cx="48285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https://fonts.google.com/specimen/Quicksand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5722F38A-70BF-4BB8-AF7A-C7DC9EEBB2B2}"/>
              </a:ext>
            </a:extLst>
          </p:cNvPr>
          <p:cNvSpPr txBox="1"/>
          <p:nvPr/>
        </p:nvSpPr>
        <p:spPr>
          <a:xfrm>
            <a:off x="2718736" y="1215976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67EB133B-A651-4663-B68D-0E0D2D3BB26A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F1123A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D1B4F40C-8C0B-403C-A521-DC804260749B}"/>
              </a:ext>
            </a:extLst>
          </p:cNvPr>
          <p:cNvSpPr/>
          <p:nvPr/>
        </p:nvSpPr>
        <p:spPr>
          <a:xfrm>
            <a:off x="4586200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chemeClr val="bg1"/>
                </a:solidFill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elit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sp>
        <p:nvSpPr>
          <p:cNvPr id="67" name="타원 66">
            <a:extLst>
              <a:ext uri="{FF2B5EF4-FFF2-40B4-BE49-F238E27FC236}">
                <a16:creationId xmlns:a16="http://schemas.microsoft.com/office/drawing/2014/main" id="{C9617759-679E-478C-AB1A-6D96FB95F333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F1123A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54833452-50D5-4BE0-AAE5-A0156C86B9F4}"/>
              </a:ext>
            </a:extLst>
          </p:cNvPr>
          <p:cNvSpPr/>
          <p:nvPr/>
        </p:nvSpPr>
        <p:spPr>
          <a:xfrm>
            <a:off x="1441771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</a:rPr>
              <a:t>amet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36C6CCCA-1799-4DE8-AF34-A4D7838E04B5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F1123A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32F6F10D-AFFA-4423-A88A-217D30E753C7}"/>
              </a:ext>
            </a:extLst>
          </p:cNvPr>
          <p:cNvSpPr/>
          <p:nvPr/>
        </p:nvSpPr>
        <p:spPr>
          <a:xfrm>
            <a:off x="7735486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tempor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48640CD1-2CDF-4A46-916A-8EF1BBFCDB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51590" y="3137824"/>
            <a:ext cx="587396" cy="519990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2E922D6E-E9C5-4170-9C0E-2CD6681887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40821" y="3142638"/>
            <a:ext cx="510362" cy="51036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582E46D1-B04B-4159-9E77-7129573FD2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07511" y="3148210"/>
            <a:ext cx="488122" cy="49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631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9EF7D3-E137-469A-9D77-6611B6F39593}"/>
              </a:ext>
            </a:extLst>
          </p:cNvPr>
          <p:cNvSpPr txBox="1"/>
          <p:nvPr/>
        </p:nvSpPr>
        <p:spPr>
          <a:xfrm>
            <a:off x="3937000" y="2644170"/>
            <a:ext cx="4318000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794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917FFF37-CA00-4FF5-B170-0A18EA25864A}"/>
              </a:ext>
            </a:extLst>
          </p:cNvPr>
          <p:cNvSpPr txBox="1"/>
          <p:nvPr/>
        </p:nvSpPr>
        <p:spPr>
          <a:xfrm>
            <a:off x="1762532" y="1671415"/>
            <a:ext cx="8666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3EEF69-2D28-44AA-AFBA-E174BCF7DE7F}"/>
              </a:ext>
            </a:extLst>
          </p:cNvPr>
          <p:cNvSpPr txBox="1"/>
          <p:nvPr/>
        </p:nvSpPr>
        <p:spPr>
          <a:xfrm>
            <a:off x="1457731" y="4232479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01AB746-90C4-4482-9CC3-E4E3DFBC8A5F}"/>
              </a:ext>
            </a:extLst>
          </p:cNvPr>
          <p:cNvSpPr/>
          <p:nvPr/>
        </p:nvSpPr>
        <p:spPr>
          <a:xfrm>
            <a:off x="1457730" y="3808378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3947125-DC2A-443D-9A51-B50D571F8BF9}"/>
              </a:ext>
            </a:extLst>
          </p:cNvPr>
          <p:cNvSpPr/>
          <p:nvPr/>
        </p:nvSpPr>
        <p:spPr>
          <a:xfrm>
            <a:off x="1457730" y="32882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78FC23-ABA7-4305-BAA8-EB1DB39D559B}"/>
              </a:ext>
            </a:extLst>
          </p:cNvPr>
          <p:cNvSpPr txBox="1"/>
          <p:nvPr/>
        </p:nvSpPr>
        <p:spPr>
          <a:xfrm>
            <a:off x="3854053" y="4232479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DB64BED-7577-402B-90E8-1EC6DAC1060B}"/>
              </a:ext>
            </a:extLst>
          </p:cNvPr>
          <p:cNvSpPr/>
          <p:nvPr/>
        </p:nvSpPr>
        <p:spPr>
          <a:xfrm>
            <a:off x="3854052" y="3808378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4A63E67-BCE6-4313-AE02-5559CFB55E2E}"/>
              </a:ext>
            </a:extLst>
          </p:cNvPr>
          <p:cNvSpPr/>
          <p:nvPr/>
        </p:nvSpPr>
        <p:spPr>
          <a:xfrm>
            <a:off x="3854052" y="32882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C79556-3432-452D-A45E-2BF665F2C689}"/>
              </a:ext>
            </a:extLst>
          </p:cNvPr>
          <p:cNvSpPr txBox="1"/>
          <p:nvPr/>
        </p:nvSpPr>
        <p:spPr>
          <a:xfrm>
            <a:off x="6250375" y="4232479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8A92A63-6F9C-4E21-8B8C-8363538572CE}"/>
              </a:ext>
            </a:extLst>
          </p:cNvPr>
          <p:cNvSpPr/>
          <p:nvPr/>
        </p:nvSpPr>
        <p:spPr>
          <a:xfrm>
            <a:off x="6250374" y="3808378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08C9B21-2109-4A7F-922F-C7E490317550}"/>
              </a:ext>
            </a:extLst>
          </p:cNvPr>
          <p:cNvSpPr/>
          <p:nvPr/>
        </p:nvSpPr>
        <p:spPr>
          <a:xfrm>
            <a:off x="6250374" y="32882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6733A0C-9D4C-4DC2-8511-F3615B5A5E21}"/>
              </a:ext>
            </a:extLst>
          </p:cNvPr>
          <p:cNvSpPr txBox="1"/>
          <p:nvPr/>
        </p:nvSpPr>
        <p:spPr>
          <a:xfrm>
            <a:off x="8646698" y="4232479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84EB2C5-ED30-4476-9A33-D7F3263250D3}"/>
              </a:ext>
            </a:extLst>
          </p:cNvPr>
          <p:cNvSpPr/>
          <p:nvPr/>
        </p:nvSpPr>
        <p:spPr>
          <a:xfrm>
            <a:off x="8646697" y="3808378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87B3F2D-72CA-404E-BD20-0A5CFDB18222}"/>
              </a:ext>
            </a:extLst>
          </p:cNvPr>
          <p:cNvSpPr/>
          <p:nvPr/>
        </p:nvSpPr>
        <p:spPr>
          <a:xfrm>
            <a:off x="8646697" y="32882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714321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F93B81B-3E5A-48E3-B621-2A375D2CED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65728" y="1673729"/>
            <a:ext cx="3510548" cy="3510542"/>
          </a:xfrm>
        </p:spPr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092135-5739-490A-B1FA-19E9C233F116}"/>
              </a:ext>
            </a:extLst>
          </p:cNvPr>
          <p:cNvSpPr txBox="1"/>
          <p:nvPr/>
        </p:nvSpPr>
        <p:spPr>
          <a:xfrm>
            <a:off x="5500630" y="1802830"/>
            <a:ext cx="550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dirty="0">
                <a:solidFill>
                  <a:schemeClr val="tx1"/>
                </a:solidFill>
              </a:rPr>
              <a:t>Enter your title here</a:t>
            </a:r>
            <a:endParaRPr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E4F96BB-9222-4FEC-AC73-55296731FEBA}"/>
              </a:ext>
            </a:extLst>
          </p:cNvPr>
          <p:cNvSpPr txBox="1"/>
          <p:nvPr/>
        </p:nvSpPr>
        <p:spPr>
          <a:xfrm>
            <a:off x="5640330" y="3312990"/>
            <a:ext cx="5446770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adipisicing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r>
              <a:rPr lang="en-US" altLang="ko-KR" sz="2000" dirty="0"/>
              <a:t>, sed do </a:t>
            </a:r>
            <a:r>
              <a:rPr lang="en-US" altLang="ko-KR" sz="2000" dirty="0" err="1"/>
              <a:t>eiusmod</a:t>
            </a:r>
            <a:r>
              <a:rPr lang="en-US" altLang="ko-KR" sz="2000" dirty="0"/>
              <a:t> </a:t>
            </a:r>
            <a:r>
              <a:rPr lang="en-US" altLang="ko-KR" sz="2000" dirty="0" err="1"/>
              <a:t>tempor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incididunt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ut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labore</a:t>
            </a:r>
            <a:r>
              <a:rPr lang="en-US" altLang="ko-KR" sz="2000" dirty="0"/>
              <a:t> et dolore magna </a:t>
            </a:r>
            <a:r>
              <a:rPr lang="en-US" altLang="ko-KR" sz="2000" dirty="0" err="1"/>
              <a:t>aliqua</a:t>
            </a:r>
            <a:r>
              <a:rPr lang="en-US" altLang="ko-KR" sz="2000" dirty="0"/>
              <a:t>.</a:t>
            </a:r>
            <a:endParaRPr lang="ko-KR" altLang="en-US" sz="2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B3CC29-E0D3-474A-8391-F44D16654CB8}"/>
              </a:ext>
            </a:extLst>
          </p:cNvPr>
          <p:cNvSpPr txBox="1"/>
          <p:nvPr/>
        </p:nvSpPr>
        <p:spPr>
          <a:xfrm>
            <a:off x="5640330" y="4655061"/>
            <a:ext cx="3050519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i="1" dirty="0">
                <a:cs typeface="Arial" panose="020B0604020202020204" pitchFamily="34" charset="0"/>
              </a:rPr>
              <a:t>- John Doe</a:t>
            </a:r>
            <a:endParaRPr lang="ko-KR" altLang="en-US" sz="2000" i="1" dirty="0">
              <a:cs typeface="Arial" panose="020B0604020202020204" pitchFamily="34" charset="0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79A494F4-B761-4D30-A341-35D6051D2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0330" y="2701854"/>
            <a:ext cx="392170" cy="28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54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234CD60-32BF-4A50-9893-A36CD540F308}"/>
              </a:ext>
            </a:extLst>
          </p:cNvPr>
          <p:cNvSpPr txBox="1"/>
          <p:nvPr/>
        </p:nvSpPr>
        <p:spPr>
          <a:xfrm>
            <a:off x="2484726" y="121259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Subject title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A04EC019-3282-435B-BFEF-40A9374E99FA}"/>
              </a:ext>
            </a:extLst>
          </p:cNvPr>
          <p:cNvSpPr/>
          <p:nvPr/>
        </p:nvSpPr>
        <p:spPr>
          <a:xfrm>
            <a:off x="1819637" y="2445964"/>
            <a:ext cx="1446078" cy="1446078"/>
          </a:xfrm>
          <a:prstGeom prst="ellipse">
            <a:avLst/>
          </a:prstGeom>
          <a:solidFill>
            <a:srgbClr val="F1123A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C1E9B4-D61E-4D83-B6F7-6B7AB636E1F9}"/>
              </a:ext>
            </a:extLst>
          </p:cNvPr>
          <p:cNvSpPr txBox="1"/>
          <p:nvPr/>
        </p:nvSpPr>
        <p:spPr>
          <a:xfrm>
            <a:off x="1110252" y="4722075"/>
            <a:ext cx="2864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tx1"/>
                </a:solidFill>
              </a:rPr>
              <a:t>amet</a:t>
            </a:r>
            <a:r>
              <a:rPr lang="en-US" altLang="ko-KR" sz="1800" dirty="0">
                <a:solidFill>
                  <a:schemeClr val="tx1"/>
                </a:solidFill>
              </a:rPr>
              <a:t>, </a:t>
            </a:r>
            <a:r>
              <a:rPr lang="en-US" altLang="ko-KR" sz="1800" dirty="0" err="1">
                <a:solidFill>
                  <a:schemeClr val="tx1"/>
                </a:solidFill>
              </a:rPr>
              <a:t>consectetur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adipiscing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elit</a:t>
            </a:r>
            <a:r>
              <a:rPr lang="en-US" altLang="ko-KR" sz="1800" dirty="0">
                <a:solidFill>
                  <a:schemeClr val="tx1"/>
                </a:solidFill>
              </a:rPr>
              <a:t>, sed do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DEE30EB-0857-4409-A94E-6E35170357D6}"/>
              </a:ext>
            </a:extLst>
          </p:cNvPr>
          <p:cNvSpPr/>
          <p:nvPr/>
        </p:nvSpPr>
        <p:spPr>
          <a:xfrm>
            <a:off x="1110252" y="4164423"/>
            <a:ext cx="286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 dolor</a:t>
            </a: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EC9BF794-3CC1-40B9-9A1F-836E71B9D2D9}"/>
              </a:ext>
            </a:extLst>
          </p:cNvPr>
          <p:cNvSpPr/>
          <p:nvPr/>
        </p:nvSpPr>
        <p:spPr>
          <a:xfrm>
            <a:off x="8926285" y="2445964"/>
            <a:ext cx="1446078" cy="1446078"/>
          </a:xfrm>
          <a:prstGeom prst="ellipse">
            <a:avLst/>
          </a:prstGeom>
          <a:solidFill>
            <a:srgbClr val="F1123A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1D402C0-90DC-4D77-8FEF-519C1F8B104F}"/>
              </a:ext>
            </a:extLst>
          </p:cNvPr>
          <p:cNvSpPr txBox="1"/>
          <p:nvPr/>
        </p:nvSpPr>
        <p:spPr>
          <a:xfrm>
            <a:off x="8216900" y="4722075"/>
            <a:ext cx="2864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tx1"/>
                </a:solidFill>
              </a:rPr>
              <a:t>amet</a:t>
            </a:r>
            <a:r>
              <a:rPr lang="en-US" altLang="ko-KR" sz="1800" dirty="0">
                <a:solidFill>
                  <a:schemeClr val="tx1"/>
                </a:solidFill>
              </a:rPr>
              <a:t>, </a:t>
            </a:r>
            <a:r>
              <a:rPr lang="en-US" altLang="ko-KR" sz="1800" dirty="0" err="1">
                <a:solidFill>
                  <a:schemeClr val="tx1"/>
                </a:solidFill>
              </a:rPr>
              <a:t>consectetur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adipiscing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elit</a:t>
            </a:r>
            <a:r>
              <a:rPr lang="en-US" altLang="ko-KR" sz="1800" dirty="0">
                <a:solidFill>
                  <a:schemeClr val="tx1"/>
                </a:solidFill>
              </a:rPr>
              <a:t>, sed do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68069D9B-D742-4695-B9DF-E2C1B1F71961}"/>
              </a:ext>
            </a:extLst>
          </p:cNvPr>
          <p:cNvSpPr/>
          <p:nvPr/>
        </p:nvSpPr>
        <p:spPr>
          <a:xfrm>
            <a:off x="8216900" y="4164423"/>
            <a:ext cx="286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 dolor</a:t>
            </a: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2A9B48A1-0110-44DF-8A3D-41E2116A414B}"/>
              </a:ext>
            </a:extLst>
          </p:cNvPr>
          <p:cNvSpPr/>
          <p:nvPr/>
        </p:nvSpPr>
        <p:spPr>
          <a:xfrm>
            <a:off x="5372961" y="2445964"/>
            <a:ext cx="1446078" cy="1446078"/>
          </a:xfrm>
          <a:prstGeom prst="ellipse">
            <a:avLst/>
          </a:prstGeom>
          <a:solidFill>
            <a:srgbClr val="F1123A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5405C10-3D5D-4613-A7C1-8F6EAB5E7314}"/>
              </a:ext>
            </a:extLst>
          </p:cNvPr>
          <p:cNvSpPr txBox="1"/>
          <p:nvPr/>
        </p:nvSpPr>
        <p:spPr>
          <a:xfrm>
            <a:off x="4663576" y="4722075"/>
            <a:ext cx="2864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tx1"/>
                </a:solidFill>
              </a:rPr>
              <a:t>amet</a:t>
            </a:r>
            <a:r>
              <a:rPr lang="en-US" altLang="ko-KR" sz="1800" dirty="0">
                <a:solidFill>
                  <a:schemeClr val="tx1"/>
                </a:solidFill>
              </a:rPr>
              <a:t>, </a:t>
            </a:r>
            <a:r>
              <a:rPr lang="en-US" altLang="ko-KR" sz="1800" dirty="0" err="1">
                <a:solidFill>
                  <a:schemeClr val="tx1"/>
                </a:solidFill>
              </a:rPr>
              <a:t>consectetur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adipiscing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elit</a:t>
            </a:r>
            <a:r>
              <a:rPr lang="en-US" altLang="ko-KR" sz="1800" dirty="0">
                <a:solidFill>
                  <a:schemeClr val="tx1"/>
                </a:solidFill>
              </a:rPr>
              <a:t>, sed do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B85E3D-9277-402F-BD72-15C7E0FA10B8}"/>
              </a:ext>
            </a:extLst>
          </p:cNvPr>
          <p:cNvSpPr/>
          <p:nvPr/>
        </p:nvSpPr>
        <p:spPr>
          <a:xfrm>
            <a:off x="4663576" y="4164423"/>
            <a:ext cx="286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 dolor</a:t>
            </a:r>
          </a:p>
        </p:txBody>
      </p:sp>
      <p:pic>
        <p:nvPicPr>
          <p:cNvPr id="46" name="그래픽 45">
            <a:extLst>
              <a:ext uri="{FF2B5EF4-FFF2-40B4-BE49-F238E27FC236}">
                <a16:creationId xmlns:a16="http://schemas.microsoft.com/office/drawing/2014/main" id="{C211FBB6-C271-4EB5-895E-F158F1956C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46309" y="2901476"/>
            <a:ext cx="499382" cy="535054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EF4C6D17-99E5-4C35-8A7B-B896930921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46126" y="2865805"/>
            <a:ext cx="606396" cy="606396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22B68F1C-D2ED-410D-A42C-E613494B88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51368" y="2895531"/>
            <a:ext cx="582616" cy="54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444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9D1CE2E-A9B6-44DB-B809-286A0E9FE1D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B1DC9D-0C94-4E26-A700-CA22F4E36C30}"/>
              </a:ext>
            </a:extLst>
          </p:cNvPr>
          <p:cNvSpPr txBox="1"/>
          <p:nvPr/>
        </p:nvSpPr>
        <p:spPr>
          <a:xfrm>
            <a:off x="1427763" y="1909475"/>
            <a:ext cx="4320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2400" dirty="0" err="1"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2400" dirty="0">
                <a:latin typeface="+mj-lt"/>
                <a:cs typeface="Arial" panose="020B0604020202020204" pitchFamily="34" charset="0"/>
              </a:rPr>
              <a:t>,</a:t>
            </a:r>
            <a:endParaRPr lang="ko-KR" altLang="en-US" sz="2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1B3A46-D3C9-4CFF-8CE5-414767B3EB67}"/>
              </a:ext>
            </a:extLst>
          </p:cNvPr>
          <p:cNvSpPr txBox="1"/>
          <p:nvPr/>
        </p:nvSpPr>
        <p:spPr>
          <a:xfrm>
            <a:off x="1427763" y="2383883"/>
            <a:ext cx="43200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F417B0-6300-4104-B0BC-B93066C4AAF8}"/>
              </a:ext>
            </a:extLst>
          </p:cNvPr>
          <p:cNvSpPr txBox="1"/>
          <p:nvPr/>
        </p:nvSpPr>
        <p:spPr>
          <a:xfrm>
            <a:off x="1427763" y="3735454"/>
            <a:ext cx="4320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/>
              <a:t>Ut </a:t>
            </a:r>
            <a:r>
              <a:rPr lang="en-US" altLang="ko-KR" sz="2400" dirty="0" err="1"/>
              <a:t>enim</a:t>
            </a:r>
            <a:r>
              <a:rPr lang="en-US" altLang="ko-KR" sz="2400" dirty="0"/>
              <a:t> ad minim </a:t>
            </a:r>
            <a:r>
              <a:rPr lang="en-US" altLang="ko-KR" sz="2400" dirty="0" err="1"/>
              <a:t>veniam</a:t>
            </a:r>
            <a:r>
              <a:rPr lang="en-US" altLang="ko-KR" sz="2400" dirty="0"/>
              <a:t>,</a:t>
            </a:r>
            <a:endParaRPr lang="ko-KR" alt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43D8FD-52B7-4C51-8CF6-EFB33B3C61CA}"/>
              </a:ext>
            </a:extLst>
          </p:cNvPr>
          <p:cNvSpPr txBox="1"/>
          <p:nvPr/>
        </p:nvSpPr>
        <p:spPr>
          <a:xfrm>
            <a:off x="1427763" y="4209862"/>
            <a:ext cx="43200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r>
              <a:rPr lang="en-US" altLang="ko-KR" sz="1400" dirty="0">
                <a:solidFill>
                  <a:schemeClr val="tx1"/>
                </a:solidFill>
              </a:rPr>
              <a:t> nisi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aliquip</a:t>
            </a:r>
            <a:r>
              <a:rPr lang="en-US" altLang="ko-KR" sz="1400" dirty="0">
                <a:solidFill>
                  <a:schemeClr val="tx1"/>
                </a:solidFill>
              </a:rPr>
              <a:t> ex </a:t>
            </a:r>
            <a:r>
              <a:rPr lang="en-US" altLang="ko-KR" sz="1400" dirty="0" err="1">
                <a:solidFill>
                  <a:schemeClr val="tx1"/>
                </a:solidFill>
              </a:rPr>
              <a:t>ea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commodo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consequat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2B40ABB0-1737-4620-A36B-E4BE2C158B62}"/>
              </a:ext>
            </a:extLst>
          </p:cNvPr>
          <p:cNvSpPr/>
          <p:nvPr/>
        </p:nvSpPr>
        <p:spPr>
          <a:xfrm>
            <a:off x="9347972" y="4149403"/>
            <a:ext cx="1732778" cy="1732778"/>
          </a:xfrm>
          <a:prstGeom prst="ellipse">
            <a:avLst/>
          </a:prstGeom>
          <a:solidFill>
            <a:srgbClr val="F1123A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EF8F3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EF8F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3029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9D57EA6A-37F8-43D0-9CDE-501359708E15}"/>
              </a:ext>
            </a:extLst>
          </p:cNvPr>
          <p:cNvSpPr/>
          <p:nvPr/>
        </p:nvSpPr>
        <p:spPr>
          <a:xfrm>
            <a:off x="6958146" y="1067889"/>
            <a:ext cx="3446418" cy="4956577"/>
          </a:xfrm>
          <a:prstGeom prst="rect">
            <a:avLst/>
          </a:prstGeom>
          <a:solidFill>
            <a:srgbClr val="F1123A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71FA836-EC1D-48E9-A948-8DC7A775664E}"/>
              </a:ext>
            </a:extLst>
          </p:cNvPr>
          <p:cNvSpPr/>
          <p:nvPr/>
        </p:nvSpPr>
        <p:spPr>
          <a:xfrm>
            <a:off x="1787434" y="1067889"/>
            <a:ext cx="3446418" cy="4956577"/>
          </a:xfrm>
          <a:prstGeom prst="rect">
            <a:avLst/>
          </a:prstGeom>
          <a:solidFill>
            <a:srgbClr val="F1123A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81AB08-19B5-4A8E-ABA8-8EBB6706E402}"/>
              </a:ext>
            </a:extLst>
          </p:cNvPr>
          <p:cNvSpPr txBox="1"/>
          <p:nvPr/>
        </p:nvSpPr>
        <p:spPr>
          <a:xfrm>
            <a:off x="1909532" y="17297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8EAA272-5B38-4C80-98CD-EAB04D63B46E}"/>
              </a:ext>
            </a:extLst>
          </p:cNvPr>
          <p:cNvSpPr/>
          <p:nvPr/>
        </p:nvSpPr>
        <p:spPr>
          <a:xfrm>
            <a:off x="1909532" y="1213347"/>
            <a:ext cx="32022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59296A-6814-4020-8CF3-13FF5EEA2EC4}"/>
              </a:ext>
            </a:extLst>
          </p:cNvPr>
          <p:cNvSpPr txBox="1"/>
          <p:nvPr/>
        </p:nvSpPr>
        <p:spPr>
          <a:xfrm>
            <a:off x="7080244" y="17297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6EC8EBC-06D3-40DE-9AFC-CB4762F6EA8D}"/>
              </a:ext>
            </a:extLst>
          </p:cNvPr>
          <p:cNvSpPr/>
          <p:nvPr/>
        </p:nvSpPr>
        <p:spPr>
          <a:xfrm>
            <a:off x="7080244" y="1213347"/>
            <a:ext cx="32022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86DC806-928F-4F7F-B151-FC398927473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6677CDC-FDFA-4C2F-8017-4BA36E0ED93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33161184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dak - Quicksand">
      <a:majorFont>
        <a:latin typeface="Modak"/>
        <a:ea typeface="Arial Unicode MS"/>
        <a:cs typeface=""/>
      </a:majorFont>
      <a:minorFont>
        <a:latin typeface="Quicksand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1123A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FEF8F3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3607</TotalTime>
  <Words>1248</Words>
  <Application>Microsoft Office PowerPoint</Application>
  <PresentationFormat>와이드스크린</PresentationFormat>
  <Paragraphs>182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6" baseType="lpstr">
      <vt:lpstr>Arial</vt:lpstr>
      <vt:lpstr>Overpass Light</vt:lpstr>
      <vt:lpstr>Quicksand</vt:lpstr>
      <vt:lpstr>Wingdings</vt:lpstr>
      <vt:lpstr>맑은 고딕</vt:lpstr>
      <vt:lpstr>Modak</vt:lpstr>
      <vt:lpstr>Arial Unicode MS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278</cp:revision>
  <dcterms:created xsi:type="dcterms:W3CDTF">2019-04-06T05:20:47Z</dcterms:created>
  <dcterms:modified xsi:type="dcterms:W3CDTF">2023-03-24T22:56:27Z</dcterms:modified>
</cp:coreProperties>
</file>