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8" r:id="rId2"/>
    <p:sldId id="319" r:id="rId3"/>
    <p:sldId id="313" r:id="rId4"/>
    <p:sldId id="314" r:id="rId5"/>
    <p:sldId id="300" r:id="rId6"/>
    <p:sldId id="320" r:id="rId7"/>
    <p:sldId id="321" r:id="rId8"/>
    <p:sldId id="322" r:id="rId9"/>
    <p:sldId id="296" r:id="rId10"/>
    <p:sldId id="277" r:id="rId11"/>
    <p:sldId id="278" r:id="rId12"/>
    <p:sldId id="288" r:id="rId13"/>
    <p:sldId id="289" r:id="rId14"/>
    <p:sldId id="297" r:id="rId15"/>
    <p:sldId id="291" r:id="rId16"/>
    <p:sldId id="292" r:id="rId17"/>
    <p:sldId id="293" r:id="rId18"/>
    <p:sldId id="294" r:id="rId19"/>
    <p:sldId id="30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4039"/>
    <a:srgbClr val="46CCF6"/>
    <a:srgbClr val="97E2FA"/>
    <a:srgbClr val="FD9490"/>
    <a:srgbClr val="3F3F41"/>
    <a:srgbClr val="FFDE75"/>
    <a:srgbClr val="131F2B"/>
    <a:srgbClr val="F9690E"/>
    <a:srgbClr val="C4D422"/>
    <a:srgbClr val="42DF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4" d="100"/>
          <a:sy n="64" d="100"/>
        </p:scale>
        <p:origin x="15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9448620226088186E-3"/>
          <c:y val="9.5939860157231979E-2"/>
          <c:w val="0.99442819016840711"/>
          <c:h val="0.8879237936530141"/>
        </c:manualLayout>
      </c:layout>
      <c:bar3DChart>
        <c:barDir val="col"/>
        <c:grouping val="clustered"/>
        <c:varyColors val="0"/>
        <c:ser>
          <c:idx val="0"/>
          <c:order val="0"/>
          <c:tx>
            <c:strRef>
              <c:f>Sheet1!$B$1</c:f>
              <c:strCache>
                <c:ptCount val="1"/>
                <c:pt idx="0">
                  <c:v>Sales</c:v>
                </c:pt>
              </c:strCache>
            </c:strRef>
          </c:tx>
          <c:spPr>
            <a:solidFill>
              <a:schemeClr val="accent6">
                <a:lumMod val="60000"/>
                <a:lumOff val="40000"/>
              </a:schemeClr>
            </a:solidFill>
            <a:ln>
              <a:noFill/>
            </a:ln>
            <a:effectLst/>
            <a:sp3d/>
          </c:spPr>
          <c:invertIfNegative val="0"/>
          <c:dPt>
            <c:idx val="0"/>
            <c:invertIfNegative val="0"/>
            <c:bubble3D val="0"/>
            <c:extLst>
              <c:ext xmlns:c16="http://schemas.microsoft.com/office/drawing/2014/chart" uri="{C3380CC4-5D6E-409C-BE32-E72D297353CC}">
                <c16:uniqueId val="{00000001-BA04-4A29-8E1D-6A958FBCDAF4}"/>
              </c:ext>
            </c:extLst>
          </c:dPt>
          <c:dPt>
            <c:idx val="1"/>
            <c:invertIfNegative val="0"/>
            <c:bubble3D val="0"/>
            <c:extLst>
              <c:ext xmlns:c16="http://schemas.microsoft.com/office/drawing/2014/chart" uri="{C3380CC4-5D6E-409C-BE32-E72D297353CC}">
                <c16:uniqueId val="{00000002-BA04-4A29-8E1D-6A958FBCDAF4}"/>
              </c:ext>
            </c:extLst>
          </c:dPt>
          <c:dPt>
            <c:idx val="2"/>
            <c:invertIfNegative val="0"/>
            <c:bubble3D val="0"/>
            <c:extLst>
              <c:ext xmlns:c16="http://schemas.microsoft.com/office/drawing/2014/chart" uri="{C3380CC4-5D6E-409C-BE32-E72D297353CC}">
                <c16:uniqueId val="{00000003-BA04-4A29-8E1D-6A958FBCDAF4}"/>
              </c:ext>
            </c:extLst>
          </c:dPt>
          <c:dPt>
            <c:idx val="3"/>
            <c:invertIfNegative val="0"/>
            <c:bubble3D val="0"/>
            <c:extLst>
              <c:ext xmlns:c16="http://schemas.microsoft.com/office/drawing/2014/chart" uri="{C3380CC4-5D6E-409C-BE32-E72D297353CC}">
                <c16:uniqueId val="{00000004-BA04-4A29-8E1D-6A958FBCDAF4}"/>
              </c:ext>
            </c:extLst>
          </c:dPt>
          <c:dLbls>
            <c:dLbl>
              <c:idx val="0"/>
              <c:layout>
                <c:manualLayout>
                  <c:x val="-4.2086530965205571E-17"/>
                  <c:y val="-2.82341433049509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A04-4A29-8E1D-6A958FBCDAF4}"/>
                </c:ext>
              </c:extLst>
            </c:dLbl>
            <c:dLbl>
              <c:idx val="1"/>
              <c:layout>
                <c:manualLayout>
                  <c:x val="0"/>
                  <c:y val="-3.17634112180698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A04-4A29-8E1D-6A958FBCDAF4}"/>
                </c:ext>
              </c:extLst>
            </c:dLbl>
            <c:dLbl>
              <c:idx val="2"/>
              <c:layout>
                <c:manualLayout>
                  <c:x val="2.2956554810401454E-3"/>
                  <c:y val="-5.64682866099020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A04-4A29-8E1D-6A958FBCDAF4}"/>
                </c:ext>
              </c:extLst>
            </c:dLbl>
            <c:dLbl>
              <c:idx val="3"/>
              <c:layout>
                <c:manualLayout>
                  <c:x val="0"/>
                  <c:y val="-3.52926791311888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A04-4A29-8E1D-6A958FBCDAF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P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BA04-4A29-8E1D-6A958FBCDAF4}"/>
            </c:ext>
          </c:extLst>
        </c:ser>
        <c:dLbls>
          <c:showLegendKey val="0"/>
          <c:showVal val="1"/>
          <c:showCatName val="0"/>
          <c:showSerName val="0"/>
          <c:showPercent val="0"/>
          <c:showBubbleSize val="0"/>
        </c:dLbls>
        <c:gapWidth val="150"/>
        <c:shape val="box"/>
        <c:axId val="594356376"/>
        <c:axId val="594349488"/>
        <c:axId val="0"/>
      </c:bar3DChart>
      <c:catAx>
        <c:axId val="594356376"/>
        <c:scaling>
          <c:orientation val="minMax"/>
        </c:scaling>
        <c:delete val="1"/>
        <c:axPos val="b"/>
        <c:numFmt formatCode="General" sourceLinked="1"/>
        <c:majorTickMark val="none"/>
        <c:minorTickMark val="none"/>
        <c:tickLblPos val="nextTo"/>
        <c:crossAx val="594349488"/>
        <c:crosses val="autoZero"/>
        <c:auto val="1"/>
        <c:lblAlgn val="ctr"/>
        <c:lblOffset val="100"/>
        <c:noMultiLvlLbl val="0"/>
      </c:catAx>
      <c:valAx>
        <c:axId val="594349488"/>
        <c:scaling>
          <c:orientation val="minMax"/>
        </c:scaling>
        <c:delete val="1"/>
        <c:axPos val="l"/>
        <c:numFmt formatCode="General" sourceLinked="1"/>
        <c:majorTickMark val="none"/>
        <c:minorTickMark val="none"/>
        <c:tickLblPos val="nextTo"/>
        <c:crossAx val="594356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PK"/>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9448620226088186E-3"/>
          <c:y val="9.5939860157231979E-2"/>
          <c:w val="0.99442819016840711"/>
          <c:h val="0.8879237936530141"/>
        </c:manualLayout>
      </c:layout>
      <c:doughnutChart>
        <c:varyColors val="1"/>
        <c:ser>
          <c:idx val="0"/>
          <c:order val="0"/>
          <c:tx>
            <c:strRef>
              <c:f>Sheet1!$B$1</c:f>
              <c:strCache>
                <c:ptCount val="1"/>
                <c:pt idx="0">
                  <c:v>Sales</c:v>
                </c:pt>
              </c:strCache>
            </c:strRef>
          </c:tx>
          <c:dPt>
            <c:idx val="0"/>
            <c:bubble3D val="0"/>
            <c:spPr>
              <a:solidFill>
                <a:schemeClr val="accent5">
                  <a:shade val="58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312B-4B0E-AF1C-0CD5519685AC}"/>
              </c:ext>
            </c:extLst>
          </c:dPt>
          <c:dPt>
            <c:idx val="1"/>
            <c:bubble3D val="0"/>
            <c:spPr>
              <a:solidFill>
                <a:schemeClr val="accent5">
                  <a:shade val="86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312B-4B0E-AF1C-0CD5519685AC}"/>
              </c:ext>
            </c:extLst>
          </c:dPt>
          <c:dPt>
            <c:idx val="2"/>
            <c:bubble3D val="0"/>
            <c:spPr>
              <a:solidFill>
                <a:schemeClr val="accent5">
                  <a:tint val="86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312B-4B0E-AF1C-0CD5519685AC}"/>
              </c:ext>
            </c:extLst>
          </c:dPt>
          <c:dPt>
            <c:idx val="3"/>
            <c:bubble3D val="0"/>
            <c:spPr>
              <a:solidFill>
                <a:schemeClr val="accent5">
                  <a:tint val="58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312B-4B0E-AF1C-0CD5519685AC}"/>
              </c:ext>
            </c:extLst>
          </c:dPt>
          <c:dLbls>
            <c:dLbl>
              <c:idx val="0"/>
              <c:layout>
                <c:manualLayout>
                  <c:x val="0.18306677821626727"/>
                  <c:y val="1.3887013291621265E-2"/>
                </c:manualLayout>
              </c:layout>
              <c:spPr>
                <a:solidFill>
                  <a:prstClr val="white"/>
                </a:solidFill>
                <a:ln>
                  <a:solidFill>
                    <a:srgbClr val="4AB5C4">
                      <a:shade val="58000"/>
                    </a:srgbClr>
                  </a:solidFill>
                </a:ln>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5">
                          <a:shade val="58000"/>
                        </a:schemeClr>
                      </a:solidFill>
                      <a:latin typeface="+mn-lt"/>
                      <a:ea typeface="+mn-ea"/>
                      <a:cs typeface="+mn-cs"/>
                    </a:defRPr>
                  </a:pPr>
                  <a:endParaRPr lang="en-PK"/>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1-312B-4B0E-AF1C-0CD5519685AC}"/>
                </c:ext>
              </c:extLst>
            </c:dLbl>
            <c:dLbl>
              <c:idx val="1"/>
              <c:layout>
                <c:manualLayout>
                  <c:x val="-0.19511064520417959"/>
                  <c:y val="-1.0415259968715949E-2"/>
                </c:manualLayout>
              </c:layout>
              <c:spPr>
                <a:solidFill>
                  <a:prstClr val="white"/>
                </a:solidFill>
                <a:ln>
                  <a:solidFill>
                    <a:srgbClr val="4AB5C4">
                      <a:shade val="86000"/>
                    </a:srgbClr>
                  </a:solidFill>
                </a:ln>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5">
                          <a:shade val="86000"/>
                        </a:schemeClr>
                      </a:solidFill>
                      <a:latin typeface="+mn-lt"/>
                      <a:ea typeface="+mn-ea"/>
                      <a:cs typeface="+mn-cs"/>
                    </a:defRPr>
                  </a:pPr>
                  <a:endParaRPr lang="en-PK"/>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3-312B-4B0E-AF1C-0CD5519685AC}"/>
                </c:ext>
              </c:extLst>
            </c:dLbl>
            <c:dLbl>
              <c:idx val="2"/>
              <c:layout>
                <c:manualLayout>
                  <c:x val="-0.12766499007187063"/>
                  <c:y val="-0.12845487294749675"/>
                </c:manualLayout>
              </c:layout>
              <c:spPr>
                <a:solidFill>
                  <a:prstClr val="white"/>
                </a:solidFill>
                <a:ln>
                  <a:solidFill>
                    <a:srgbClr val="4AB5C4">
                      <a:tint val="86000"/>
                    </a:srgbClr>
                  </a:solidFill>
                </a:ln>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5">
                          <a:tint val="86000"/>
                        </a:schemeClr>
                      </a:solidFill>
                      <a:latin typeface="+mn-lt"/>
                      <a:ea typeface="+mn-ea"/>
                      <a:cs typeface="+mn-cs"/>
                    </a:defRPr>
                  </a:pPr>
                  <a:endParaRPr lang="en-PK"/>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5-312B-4B0E-AF1C-0CD5519685AC}"/>
                </c:ext>
              </c:extLst>
            </c:dLbl>
            <c:dLbl>
              <c:idx val="3"/>
              <c:layout>
                <c:manualLayout>
                  <c:x val="-0.10839480289121092"/>
                  <c:y val="-0.13887013291621264"/>
                </c:manualLayout>
              </c:layout>
              <c:spPr>
                <a:solidFill>
                  <a:prstClr val="white"/>
                </a:solidFill>
                <a:ln>
                  <a:solidFill>
                    <a:srgbClr val="4AB5C4">
                      <a:tint val="58000"/>
                    </a:srgbClr>
                  </a:solidFill>
                </a:ln>
                <a:effectLst/>
              </c:spPr>
              <c:txPr>
                <a:bodyPr rot="0" spcFirstLastPara="1" vertOverflow="clip" horzOverflow="clip" vert="horz" wrap="square" lIns="38100" tIns="19050" rIns="38100" bIns="19050" anchor="ctr" anchorCtr="1">
                  <a:spAutoFit/>
                </a:bodyPr>
                <a:lstStyle/>
                <a:p>
                  <a:pPr>
                    <a:defRPr sz="1330" b="1" i="0" u="none" strike="noStrike" kern="1200" baseline="0">
                      <a:solidFill>
                        <a:schemeClr val="accent5">
                          <a:tint val="58000"/>
                        </a:schemeClr>
                      </a:solidFill>
                      <a:latin typeface="+mn-lt"/>
                      <a:ea typeface="+mn-ea"/>
                      <a:cs typeface="+mn-cs"/>
                    </a:defRPr>
                  </a:pPr>
                  <a:endParaRPr lang="en-PK"/>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7-312B-4B0E-AF1C-0CD5519685AC}"/>
                </c:ext>
              </c:extLst>
            </c:dLbl>
            <c:spPr>
              <a:effectLst/>
            </c:spPr>
            <c:showLegendKey val="0"/>
            <c:showVal val="0"/>
            <c:showCatName val="0"/>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312B-4B0E-AF1C-0CD5519685AC}"/>
            </c:ext>
          </c:extLst>
        </c:ser>
        <c:dLbls>
          <c:showLegendKey val="0"/>
          <c:showVal val="0"/>
          <c:showCatName val="0"/>
          <c:showSerName val="0"/>
          <c:showPercent val="0"/>
          <c:showBubbleSize val="0"/>
          <c:showLeaderLines val="0"/>
        </c:dLbls>
        <c:firstSliceAng val="0"/>
        <c:holeSize val="50"/>
      </c:doughnutChart>
      <c:spPr>
        <a:noFill/>
        <a:ln>
          <a:noFill/>
        </a:ln>
        <a:effectLst/>
      </c:spPr>
    </c:plotArea>
    <c:plotVisOnly val="1"/>
    <c:dispBlanksAs val="gap"/>
    <c:showDLblsOverMax val="0"/>
  </c:chart>
  <c:spPr>
    <a:noFill/>
    <a:ln>
      <a:noFill/>
    </a:ln>
    <a:effectLst/>
  </c:spPr>
  <c:txPr>
    <a:bodyPr/>
    <a:lstStyle/>
    <a:p>
      <a:pPr>
        <a:defRPr/>
      </a:pPr>
      <a:endParaRPr lang="en-PK"/>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C957F-24FC-4F24-A8B5-39B039AC0627}" type="doc">
      <dgm:prSet loTypeId="urn:microsoft.com/office/officeart/2011/layout/CircleProcess" loCatId="process" qsTypeId="urn:microsoft.com/office/officeart/2005/8/quickstyle/simple5" qsCatId="simple" csTypeId="urn:microsoft.com/office/officeart/2005/8/colors/accent1_2" csCatId="accent1" phldr="1"/>
      <dgm:spPr/>
      <dgm:t>
        <a:bodyPr/>
        <a:lstStyle/>
        <a:p>
          <a:endParaRPr lang="en-US"/>
        </a:p>
      </dgm:t>
    </dgm:pt>
    <dgm:pt modelId="{93B8BBBA-839A-48A2-BEDD-96CBD596129D}">
      <dgm:prSet phldrT="[Text]"/>
      <dgm:spPr>
        <a:ln>
          <a:noFill/>
        </a:ln>
      </dgm:spPr>
      <dgm:t>
        <a:bodyPr/>
        <a:lstStyle/>
        <a:p>
          <a:r>
            <a:rPr lang="en-US" dirty="0"/>
            <a:t> </a:t>
          </a:r>
        </a:p>
      </dgm:t>
    </dgm:pt>
    <dgm:pt modelId="{A4B39930-B846-45C7-B770-23795AE3C77E}" type="parTrans" cxnId="{9E91ACDB-8480-4290-8B51-F901020FC7D6}">
      <dgm:prSet/>
      <dgm:spPr/>
      <dgm:t>
        <a:bodyPr/>
        <a:lstStyle/>
        <a:p>
          <a:endParaRPr lang="en-US"/>
        </a:p>
      </dgm:t>
    </dgm:pt>
    <dgm:pt modelId="{7F9ADBC5-6191-4489-A1FD-EB9F43A6A890}" type="sibTrans" cxnId="{9E91ACDB-8480-4290-8B51-F901020FC7D6}">
      <dgm:prSet/>
      <dgm:spPr/>
      <dgm:t>
        <a:bodyPr/>
        <a:lstStyle/>
        <a:p>
          <a:endParaRPr lang="en-US"/>
        </a:p>
      </dgm:t>
    </dgm:pt>
    <dgm:pt modelId="{E44CDF4E-CCED-4C59-9767-C29E043EA7F9}">
      <dgm:prSet phldrT="[Text]"/>
      <dgm:spPr>
        <a:ln>
          <a:noFill/>
        </a:ln>
      </dgm:spPr>
      <dgm:t>
        <a:bodyPr/>
        <a:lstStyle/>
        <a:p>
          <a:r>
            <a:rPr lang="en-US" dirty="0"/>
            <a:t> </a:t>
          </a:r>
        </a:p>
      </dgm:t>
    </dgm:pt>
    <dgm:pt modelId="{23F55E66-ACFF-4FF6-A26A-9AD36F305685}" type="parTrans" cxnId="{69C8C6D8-8D4C-4043-8F2C-78CA42DBE5BF}">
      <dgm:prSet/>
      <dgm:spPr/>
      <dgm:t>
        <a:bodyPr/>
        <a:lstStyle/>
        <a:p>
          <a:endParaRPr lang="en-US"/>
        </a:p>
      </dgm:t>
    </dgm:pt>
    <dgm:pt modelId="{437EA4A8-0103-41F9-A0FF-49CBB9AFCDB9}" type="sibTrans" cxnId="{69C8C6D8-8D4C-4043-8F2C-78CA42DBE5BF}">
      <dgm:prSet/>
      <dgm:spPr/>
      <dgm:t>
        <a:bodyPr/>
        <a:lstStyle/>
        <a:p>
          <a:endParaRPr lang="en-US"/>
        </a:p>
      </dgm:t>
    </dgm:pt>
    <dgm:pt modelId="{5E036342-9FAC-4D04-8B8B-8090EF1ED107}">
      <dgm:prSet phldrT="[Text]"/>
      <dgm:spPr>
        <a:ln>
          <a:noFill/>
        </a:ln>
      </dgm:spPr>
      <dgm:t>
        <a:bodyPr/>
        <a:lstStyle/>
        <a:p>
          <a:r>
            <a:rPr lang="en-US" dirty="0"/>
            <a:t> </a:t>
          </a:r>
        </a:p>
      </dgm:t>
    </dgm:pt>
    <dgm:pt modelId="{6EF24677-4199-4457-89DB-C05440C4C07C}" type="parTrans" cxnId="{33445D33-1309-410D-8570-B00C7A4CA3EC}">
      <dgm:prSet/>
      <dgm:spPr/>
      <dgm:t>
        <a:bodyPr/>
        <a:lstStyle/>
        <a:p>
          <a:endParaRPr lang="en-US"/>
        </a:p>
      </dgm:t>
    </dgm:pt>
    <dgm:pt modelId="{AB076A16-4993-446B-844E-3CC3782974B6}" type="sibTrans" cxnId="{33445D33-1309-410D-8570-B00C7A4CA3EC}">
      <dgm:prSet/>
      <dgm:spPr/>
      <dgm:t>
        <a:bodyPr/>
        <a:lstStyle/>
        <a:p>
          <a:endParaRPr lang="en-US"/>
        </a:p>
      </dgm:t>
    </dgm:pt>
    <dgm:pt modelId="{71FC0FCB-730D-4845-8992-8555F7514967}">
      <dgm:prSet/>
      <dgm:spPr>
        <a:ln>
          <a:noFill/>
        </a:ln>
      </dgm:spPr>
      <dgm:t>
        <a:bodyPr/>
        <a:lstStyle/>
        <a:p>
          <a:endParaRPr lang="en-US"/>
        </a:p>
      </dgm:t>
    </dgm:pt>
    <dgm:pt modelId="{3A4F245E-9035-47CA-8436-0AF189ADECF1}" type="parTrans" cxnId="{EE68C738-4329-4717-B60D-F4C50F0C7B91}">
      <dgm:prSet/>
      <dgm:spPr/>
      <dgm:t>
        <a:bodyPr/>
        <a:lstStyle/>
        <a:p>
          <a:endParaRPr lang="en-US"/>
        </a:p>
      </dgm:t>
    </dgm:pt>
    <dgm:pt modelId="{64643476-6552-4A0B-9252-A5461B1B6208}" type="sibTrans" cxnId="{EE68C738-4329-4717-B60D-F4C50F0C7B91}">
      <dgm:prSet/>
      <dgm:spPr/>
      <dgm:t>
        <a:bodyPr/>
        <a:lstStyle/>
        <a:p>
          <a:endParaRPr lang="en-US"/>
        </a:p>
      </dgm:t>
    </dgm:pt>
    <dgm:pt modelId="{8EA09D7E-1544-4011-8E8A-907F0F2D0467}" type="pres">
      <dgm:prSet presAssocID="{68FC957F-24FC-4F24-A8B5-39B039AC0627}" presName="Name0" presStyleCnt="0">
        <dgm:presLayoutVars>
          <dgm:chMax val="11"/>
          <dgm:chPref val="11"/>
          <dgm:dir/>
          <dgm:resizeHandles/>
        </dgm:presLayoutVars>
      </dgm:prSet>
      <dgm:spPr/>
    </dgm:pt>
    <dgm:pt modelId="{AF20F37E-EF17-4FDB-B0DB-07840F27B2A4}" type="pres">
      <dgm:prSet presAssocID="{71FC0FCB-730D-4845-8992-8555F7514967}" presName="Accent4" presStyleCnt="0"/>
      <dgm:spPr/>
    </dgm:pt>
    <dgm:pt modelId="{BBB3BE3C-2772-4E7E-B326-9810AEAEB314}" type="pres">
      <dgm:prSet presAssocID="{71FC0FCB-730D-4845-8992-8555F7514967}" presName="Accent" presStyleLbl="node1" presStyleIdx="0" presStyleCnt="4"/>
      <dgm:spPr>
        <a:solidFill>
          <a:srgbClr val="00B050"/>
        </a:solidFill>
      </dgm:spPr>
    </dgm:pt>
    <dgm:pt modelId="{554547A0-EA41-4D88-9D2D-782F63C8C8A6}" type="pres">
      <dgm:prSet presAssocID="{71FC0FCB-730D-4845-8992-8555F7514967}" presName="ParentBackground4" presStyleCnt="0"/>
      <dgm:spPr/>
    </dgm:pt>
    <dgm:pt modelId="{1089E960-967B-4641-A480-F8ADD30FD502}" type="pres">
      <dgm:prSet presAssocID="{71FC0FCB-730D-4845-8992-8555F7514967}" presName="ParentBackground" presStyleLbl="fgAcc1" presStyleIdx="0" presStyleCnt="4"/>
      <dgm:spPr/>
    </dgm:pt>
    <dgm:pt modelId="{8C922F67-D52A-46F9-8387-F31AF72A52BB}" type="pres">
      <dgm:prSet presAssocID="{71FC0FCB-730D-4845-8992-8555F7514967}" presName="Parent4" presStyleLbl="revTx" presStyleIdx="0" presStyleCnt="0">
        <dgm:presLayoutVars>
          <dgm:chMax val="1"/>
          <dgm:chPref val="1"/>
          <dgm:bulletEnabled val="1"/>
        </dgm:presLayoutVars>
      </dgm:prSet>
      <dgm:spPr/>
    </dgm:pt>
    <dgm:pt modelId="{ED161263-9148-47B8-B4CB-3D387658D6E6}" type="pres">
      <dgm:prSet presAssocID="{5E036342-9FAC-4D04-8B8B-8090EF1ED107}" presName="Accent3" presStyleCnt="0"/>
      <dgm:spPr/>
    </dgm:pt>
    <dgm:pt modelId="{1DCD2F2C-ABD1-4DAE-BA4F-1B9B7E4DCB89}" type="pres">
      <dgm:prSet presAssocID="{5E036342-9FAC-4D04-8B8B-8090EF1ED107}" presName="Accent" presStyleLbl="node1" presStyleIdx="1" presStyleCnt="4"/>
      <dgm:spPr>
        <a:solidFill>
          <a:srgbClr val="FFC000"/>
        </a:solidFill>
        <a:ln>
          <a:noFill/>
        </a:ln>
      </dgm:spPr>
    </dgm:pt>
    <dgm:pt modelId="{9A3DCB4F-3DAF-488F-95EC-883B6A13B032}" type="pres">
      <dgm:prSet presAssocID="{5E036342-9FAC-4D04-8B8B-8090EF1ED107}" presName="ParentBackground3" presStyleCnt="0"/>
      <dgm:spPr/>
    </dgm:pt>
    <dgm:pt modelId="{6E1DFC14-5C3B-466A-AB89-25687DC8FC9A}" type="pres">
      <dgm:prSet presAssocID="{5E036342-9FAC-4D04-8B8B-8090EF1ED107}" presName="ParentBackground" presStyleLbl="fgAcc1" presStyleIdx="1" presStyleCnt="4"/>
      <dgm:spPr/>
    </dgm:pt>
    <dgm:pt modelId="{63AE46E5-BF38-4E65-8BFD-E8773ACD00EA}" type="pres">
      <dgm:prSet presAssocID="{5E036342-9FAC-4D04-8B8B-8090EF1ED107}" presName="Parent3" presStyleLbl="revTx" presStyleIdx="0" presStyleCnt="0">
        <dgm:presLayoutVars>
          <dgm:chMax val="1"/>
          <dgm:chPref val="1"/>
          <dgm:bulletEnabled val="1"/>
        </dgm:presLayoutVars>
      </dgm:prSet>
      <dgm:spPr/>
    </dgm:pt>
    <dgm:pt modelId="{0E9F1600-95B8-4E0B-836A-5915A691FE5D}" type="pres">
      <dgm:prSet presAssocID="{E44CDF4E-CCED-4C59-9767-C29E043EA7F9}" presName="Accent2" presStyleCnt="0"/>
      <dgm:spPr/>
    </dgm:pt>
    <dgm:pt modelId="{5A32ABD5-6549-4052-9FBC-D7B0DBBA4FB0}" type="pres">
      <dgm:prSet presAssocID="{E44CDF4E-CCED-4C59-9767-C29E043EA7F9}" presName="Accent" presStyleLbl="node1" presStyleIdx="2" presStyleCnt="4"/>
      <dgm:spPr>
        <a:solidFill>
          <a:srgbClr val="00B050"/>
        </a:solidFill>
      </dgm:spPr>
    </dgm:pt>
    <dgm:pt modelId="{D17DC259-7B72-4C0C-BBB1-099E575E8946}" type="pres">
      <dgm:prSet presAssocID="{E44CDF4E-CCED-4C59-9767-C29E043EA7F9}" presName="ParentBackground2" presStyleCnt="0"/>
      <dgm:spPr/>
    </dgm:pt>
    <dgm:pt modelId="{D04E09A1-4709-4DEE-A8B6-8ABF6A28492C}" type="pres">
      <dgm:prSet presAssocID="{E44CDF4E-CCED-4C59-9767-C29E043EA7F9}" presName="ParentBackground" presStyleLbl="fgAcc1" presStyleIdx="2" presStyleCnt="4"/>
      <dgm:spPr/>
    </dgm:pt>
    <dgm:pt modelId="{FBF59BD7-0ED9-4446-9C53-49089C1235DF}" type="pres">
      <dgm:prSet presAssocID="{E44CDF4E-CCED-4C59-9767-C29E043EA7F9}" presName="Parent2" presStyleLbl="revTx" presStyleIdx="0" presStyleCnt="0">
        <dgm:presLayoutVars>
          <dgm:chMax val="1"/>
          <dgm:chPref val="1"/>
          <dgm:bulletEnabled val="1"/>
        </dgm:presLayoutVars>
      </dgm:prSet>
      <dgm:spPr/>
    </dgm:pt>
    <dgm:pt modelId="{D71F1765-568A-43F0-B4EA-B1A48EFDAC7E}" type="pres">
      <dgm:prSet presAssocID="{93B8BBBA-839A-48A2-BEDD-96CBD596129D}" presName="Accent1" presStyleCnt="0"/>
      <dgm:spPr/>
    </dgm:pt>
    <dgm:pt modelId="{E74ECBA8-B0C0-4490-9BCD-2F6918BAE965}" type="pres">
      <dgm:prSet presAssocID="{93B8BBBA-839A-48A2-BEDD-96CBD596129D}" presName="Accent" presStyleLbl="node1" presStyleIdx="3" presStyleCnt="4"/>
      <dgm:spPr>
        <a:solidFill>
          <a:srgbClr val="FFC000"/>
        </a:solidFill>
        <a:ln>
          <a:noFill/>
        </a:ln>
      </dgm:spPr>
    </dgm:pt>
    <dgm:pt modelId="{6716E296-5D79-46B3-9FA9-C087CCF94990}" type="pres">
      <dgm:prSet presAssocID="{93B8BBBA-839A-48A2-BEDD-96CBD596129D}" presName="ParentBackground1" presStyleCnt="0"/>
      <dgm:spPr/>
    </dgm:pt>
    <dgm:pt modelId="{51F1EAF6-79FC-41E4-AA05-F05B806A75F6}" type="pres">
      <dgm:prSet presAssocID="{93B8BBBA-839A-48A2-BEDD-96CBD596129D}" presName="ParentBackground" presStyleLbl="fgAcc1" presStyleIdx="3" presStyleCnt="4"/>
      <dgm:spPr/>
    </dgm:pt>
    <dgm:pt modelId="{763BF60D-EF22-48D5-8AD7-4267BE45D9FF}" type="pres">
      <dgm:prSet presAssocID="{93B8BBBA-839A-48A2-BEDD-96CBD596129D}" presName="Parent1" presStyleLbl="revTx" presStyleIdx="0" presStyleCnt="0">
        <dgm:presLayoutVars>
          <dgm:chMax val="1"/>
          <dgm:chPref val="1"/>
          <dgm:bulletEnabled val="1"/>
        </dgm:presLayoutVars>
      </dgm:prSet>
      <dgm:spPr/>
    </dgm:pt>
  </dgm:ptLst>
  <dgm:cxnLst>
    <dgm:cxn modelId="{BA70641C-061A-4E28-9B7D-0958B91ABD74}" type="presOf" srcId="{E44CDF4E-CCED-4C59-9767-C29E043EA7F9}" destId="{D04E09A1-4709-4DEE-A8B6-8ABF6A28492C}" srcOrd="0" destOrd="0" presId="urn:microsoft.com/office/officeart/2011/layout/CircleProcess"/>
    <dgm:cxn modelId="{EFE8D72E-959E-4E31-A3F1-3820476CE675}" type="presOf" srcId="{E44CDF4E-CCED-4C59-9767-C29E043EA7F9}" destId="{FBF59BD7-0ED9-4446-9C53-49089C1235DF}" srcOrd="1" destOrd="0" presId="urn:microsoft.com/office/officeart/2011/layout/CircleProcess"/>
    <dgm:cxn modelId="{33445D33-1309-410D-8570-B00C7A4CA3EC}" srcId="{68FC957F-24FC-4F24-A8B5-39B039AC0627}" destId="{5E036342-9FAC-4D04-8B8B-8090EF1ED107}" srcOrd="2" destOrd="0" parTransId="{6EF24677-4199-4457-89DB-C05440C4C07C}" sibTransId="{AB076A16-4993-446B-844E-3CC3782974B6}"/>
    <dgm:cxn modelId="{EE68C738-4329-4717-B60D-F4C50F0C7B91}" srcId="{68FC957F-24FC-4F24-A8B5-39B039AC0627}" destId="{71FC0FCB-730D-4845-8992-8555F7514967}" srcOrd="3" destOrd="0" parTransId="{3A4F245E-9035-47CA-8436-0AF189ADECF1}" sibTransId="{64643476-6552-4A0B-9252-A5461B1B6208}"/>
    <dgm:cxn modelId="{217BF25D-6E37-4433-A9A8-2765DC4CE95D}" type="presOf" srcId="{71FC0FCB-730D-4845-8992-8555F7514967}" destId="{8C922F67-D52A-46F9-8387-F31AF72A52BB}" srcOrd="1" destOrd="0" presId="urn:microsoft.com/office/officeart/2011/layout/CircleProcess"/>
    <dgm:cxn modelId="{F919E473-32BA-4223-A7C4-3DA1F07E4ED0}" type="presOf" srcId="{68FC957F-24FC-4F24-A8B5-39B039AC0627}" destId="{8EA09D7E-1544-4011-8E8A-907F0F2D0467}" srcOrd="0" destOrd="0" presId="urn:microsoft.com/office/officeart/2011/layout/CircleProcess"/>
    <dgm:cxn modelId="{E8EB059D-F9F0-47F9-A7BB-7B3015A9BF28}" type="presOf" srcId="{5E036342-9FAC-4D04-8B8B-8090EF1ED107}" destId="{63AE46E5-BF38-4E65-8BFD-E8773ACD00EA}" srcOrd="1" destOrd="0" presId="urn:microsoft.com/office/officeart/2011/layout/CircleProcess"/>
    <dgm:cxn modelId="{0A30499D-05A2-475A-8672-C60CF68BD1DC}" type="presOf" srcId="{5E036342-9FAC-4D04-8B8B-8090EF1ED107}" destId="{6E1DFC14-5C3B-466A-AB89-25687DC8FC9A}" srcOrd="0" destOrd="0" presId="urn:microsoft.com/office/officeart/2011/layout/CircleProcess"/>
    <dgm:cxn modelId="{F71495BE-E711-4E82-877C-917B13B2879A}" type="presOf" srcId="{93B8BBBA-839A-48A2-BEDD-96CBD596129D}" destId="{763BF60D-EF22-48D5-8AD7-4267BE45D9FF}" srcOrd="1" destOrd="0" presId="urn:microsoft.com/office/officeart/2011/layout/CircleProcess"/>
    <dgm:cxn modelId="{A3FEA9C0-1774-4FDC-9C5D-92C23790C5E1}" type="presOf" srcId="{93B8BBBA-839A-48A2-BEDD-96CBD596129D}" destId="{51F1EAF6-79FC-41E4-AA05-F05B806A75F6}" srcOrd="0" destOrd="0" presId="urn:microsoft.com/office/officeart/2011/layout/CircleProcess"/>
    <dgm:cxn modelId="{69C8C6D8-8D4C-4043-8F2C-78CA42DBE5BF}" srcId="{68FC957F-24FC-4F24-A8B5-39B039AC0627}" destId="{E44CDF4E-CCED-4C59-9767-C29E043EA7F9}" srcOrd="1" destOrd="0" parTransId="{23F55E66-ACFF-4FF6-A26A-9AD36F305685}" sibTransId="{437EA4A8-0103-41F9-A0FF-49CBB9AFCDB9}"/>
    <dgm:cxn modelId="{9E91ACDB-8480-4290-8B51-F901020FC7D6}" srcId="{68FC957F-24FC-4F24-A8B5-39B039AC0627}" destId="{93B8BBBA-839A-48A2-BEDD-96CBD596129D}" srcOrd="0" destOrd="0" parTransId="{A4B39930-B846-45C7-B770-23795AE3C77E}" sibTransId="{7F9ADBC5-6191-4489-A1FD-EB9F43A6A890}"/>
    <dgm:cxn modelId="{2CF66FE2-A316-476C-ABA8-0D5D7525E1A0}" type="presOf" srcId="{71FC0FCB-730D-4845-8992-8555F7514967}" destId="{1089E960-967B-4641-A480-F8ADD30FD502}" srcOrd="0" destOrd="0" presId="urn:microsoft.com/office/officeart/2011/layout/CircleProcess"/>
    <dgm:cxn modelId="{1655C7ED-EF07-4189-8EDA-DB63D67E23A4}" type="presParOf" srcId="{8EA09D7E-1544-4011-8E8A-907F0F2D0467}" destId="{AF20F37E-EF17-4FDB-B0DB-07840F27B2A4}" srcOrd="0" destOrd="0" presId="urn:microsoft.com/office/officeart/2011/layout/CircleProcess"/>
    <dgm:cxn modelId="{140C82BD-02F2-4F7B-9FC6-FEE5B6249FB6}" type="presParOf" srcId="{AF20F37E-EF17-4FDB-B0DB-07840F27B2A4}" destId="{BBB3BE3C-2772-4E7E-B326-9810AEAEB314}" srcOrd="0" destOrd="0" presId="urn:microsoft.com/office/officeart/2011/layout/CircleProcess"/>
    <dgm:cxn modelId="{EA5D01D7-6552-4591-A669-BBA3B0379ED1}" type="presParOf" srcId="{8EA09D7E-1544-4011-8E8A-907F0F2D0467}" destId="{554547A0-EA41-4D88-9D2D-782F63C8C8A6}" srcOrd="1" destOrd="0" presId="urn:microsoft.com/office/officeart/2011/layout/CircleProcess"/>
    <dgm:cxn modelId="{4651ECF2-9AAB-49B1-B5D3-CEB1AE9E99F4}" type="presParOf" srcId="{554547A0-EA41-4D88-9D2D-782F63C8C8A6}" destId="{1089E960-967B-4641-A480-F8ADD30FD502}" srcOrd="0" destOrd="0" presId="urn:microsoft.com/office/officeart/2011/layout/CircleProcess"/>
    <dgm:cxn modelId="{75248569-6793-4F36-AC96-CE47903211CD}" type="presParOf" srcId="{8EA09D7E-1544-4011-8E8A-907F0F2D0467}" destId="{8C922F67-D52A-46F9-8387-F31AF72A52BB}" srcOrd="2" destOrd="0" presId="urn:microsoft.com/office/officeart/2011/layout/CircleProcess"/>
    <dgm:cxn modelId="{6CF09772-D54A-471D-8AA9-4558C40B6BEC}" type="presParOf" srcId="{8EA09D7E-1544-4011-8E8A-907F0F2D0467}" destId="{ED161263-9148-47B8-B4CB-3D387658D6E6}" srcOrd="3" destOrd="0" presId="urn:microsoft.com/office/officeart/2011/layout/CircleProcess"/>
    <dgm:cxn modelId="{2F3EAC88-823D-465F-A602-DA6D39EEEF47}" type="presParOf" srcId="{ED161263-9148-47B8-B4CB-3D387658D6E6}" destId="{1DCD2F2C-ABD1-4DAE-BA4F-1B9B7E4DCB89}" srcOrd="0" destOrd="0" presId="urn:microsoft.com/office/officeart/2011/layout/CircleProcess"/>
    <dgm:cxn modelId="{79931325-AEBA-48F2-84B9-E12952D16264}" type="presParOf" srcId="{8EA09D7E-1544-4011-8E8A-907F0F2D0467}" destId="{9A3DCB4F-3DAF-488F-95EC-883B6A13B032}" srcOrd="4" destOrd="0" presId="urn:microsoft.com/office/officeart/2011/layout/CircleProcess"/>
    <dgm:cxn modelId="{574B0EE0-ACC7-409A-AC93-549A77B96836}" type="presParOf" srcId="{9A3DCB4F-3DAF-488F-95EC-883B6A13B032}" destId="{6E1DFC14-5C3B-466A-AB89-25687DC8FC9A}" srcOrd="0" destOrd="0" presId="urn:microsoft.com/office/officeart/2011/layout/CircleProcess"/>
    <dgm:cxn modelId="{4254E531-5FDD-42F9-8040-637FBCDFA32A}" type="presParOf" srcId="{8EA09D7E-1544-4011-8E8A-907F0F2D0467}" destId="{63AE46E5-BF38-4E65-8BFD-E8773ACD00EA}" srcOrd="5" destOrd="0" presId="urn:microsoft.com/office/officeart/2011/layout/CircleProcess"/>
    <dgm:cxn modelId="{A8ABBAB7-0D3F-4C25-AF3D-C011EC268D82}" type="presParOf" srcId="{8EA09D7E-1544-4011-8E8A-907F0F2D0467}" destId="{0E9F1600-95B8-4E0B-836A-5915A691FE5D}" srcOrd="6" destOrd="0" presId="urn:microsoft.com/office/officeart/2011/layout/CircleProcess"/>
    <dgm:cxn modelId="{4593E9F7-565C-41EB-8EE8-F74F840C8F38}" type="presParOf" srcId="{0E9F1600-95B8-4E0B-836A-5915A691FE5D}" destId="{5A32ABD5-6549-4052-9FBC-D7B0DBBA4FB0}" srcOrd="0" destOrd="0" presId="urn:microsoft.com/office/officeart/2011/layout/CircleProcess"/>
    <dgm:cxn modelId="{AF5D3C31-2ECA-4715-86CD-3ECFA9368E4E}" type="presParOf" srcId="{8EA09D7E-1544-4011-8E8A-907F0F2D0467}" destId="{D17DC259-7B72-4C0C-BBB1-099E575E8946}" srcOrd="7" destOrd="0" presId="urn:microsoft.com/office/officeart/2011/layout/CircleProcess"/>
    <dgm:cxn modelId="{D95DAABE-269C-4A80-9359-256542DFBA61}" type="presParOf" srcId="{D17DC259-7B72-4C0C-BBB1-099E575E8946}" destId="{D04E09A1-4709-4DEE-A8B6-8ABF6A28492C}" srcOrd="0" destOrd="0" presId="urn:microsoft.com/office/officeart/2011/layout/CircleProcess"/>
    <dgm:cxn modelId="{60B1CB36-72E6-47F4-AA9E-A11278B0AA4F}" type="presParOf" srcId="{8EA09D7E-1544-4011-8E8A-907F0F2D0467}" destId="{FBF59BD7-0ED9-4446-9C53-49089C1235DF}" srcOrd="8" destOrd="0" presId="urn:microsoft.com/office/officeart/2011/layout/CircleProcess"/>
    <dgm:cxn modelId="{79FB683F-F00A-44EA-9796-B9E4BFFA5E5E}" type="presParOf" srcId="{8EA09D7E-1544-4011-8E8A-907F0F2D0467}" destId="{D71F1765-568A-43F0-B4EA-B1A48EFDAC7E}" srcOrd="9" destOrd="0" presId="urn:microsoft.com/office/officeart/2011/layout/CircleProcess"/>
    <dgm:cxn modelId="{CDB008E6-96D3-4F8D-8623-FE475AF5DB12}" type="presParOf" srcId="{D71F1765-568A-43F0-B4EA-B1A48EFDAC7E}" destId="{E74ECBA8-B0C0-4490-9BCD-2F6918BAE965}" srcOrd="0" destOrd="0" presId="urn:microsoft.com/office/officeart/2011/layout/CircleProcess"/>
    <dgm:cxn modelId="{74A49F80-61AF-48F0-95C0-0A904453E91D}" type="presParOf" srcId="{8EA09D7E-1544-4011-8E8A-907F0F2D0467}" destId="{6716E296-5D79-46B3-9FA9-C087CCF94990}" srcOrd="10" destOrd="0" presId="urn:microsoft.com/office/officeart/2011/layout/CircleProcess"/>
    <dgm:cxn modelId="{89DC55B8-7E08-469B-8380-B4A641D2D17E}" type="presParOf" srcId="{6716E296-5D79-46B3-9FA9-C087CCF94990}" destId="{51F1EAF6-79FC-41E4-AA05-F05B806A75F6}" srcOrd="0" destOrd="0" presId="urn:microsoft.com/office/officeart/2011/layout/CircleProcess"/>
    <dgm:cxn modelId="{CC7CC971-FCCD-4FD7-8B79-440A1093F737}" type="presParOf" srcId="{8EA09D7E-1544-4011-8E8A-907F0F2D0467}" destId="{763BF60D-EF22-48D5-8AD7-4267BE45D9FF}"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B3BE3C-2772-4E7E-B326-9810AEAEB314}">
      <dsp:nvSpPr>
        <dsp:cNvPr id="0" name=""/>
        <dsp:cNvSpPr/>
      </dsp:nvSpPr>
      <dsp:spPr>
        <a:xfrm>
          <a:off x="6933550" y="1988927"/>
          <a:ext cx="2075058" cy="2075164"/>
        </a:xfrm>
        <a:prstGeom prst="ellipse">
          <a:avLst/>
        </a:prstGeom>
        <a:solidFill>
          <a:srgbClr val="00B05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089E960-967B-4641-A480-F8ADD30FD502}">
      <dsp:nvSpPr>
        <dsp:cNvPr id="0" name=""/>
        <dsp:cNvSpPr/>
      </dsp:nvSpPr>
      <dsp:spPr>
        <a:xfrm>
          <a:off x="7002956" y="2058112"/>
          <a:ext cx="1937136" cy="1936796"/>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en-US" sz="6500" kern="1200"/>
        </a:p>
      </dsp:txBody>
      <dsp:txXfrm>
        <a:off x="7279689" y="2334849"/>
        <a:ext cx="1383668" cy="1383321"/>
      </dsp:txXfrm>
    </dsp:sp>
    <dsp:sp modelId="{1DCD2F2C-ABD1-4DAE-BA4F-1B9B7E4DCB89}">
      <dsp:nvSpPr>
        <dsp:cNvPr id="0" name=""/>
        <dsp:cNvSpPr/>
      </dsp:nvSpPr>
      <dsp:spPr>
        <a:xfrm rot="2700000">
          <a:off x="4780170" y="1988781"/>
          <a:ext cx="2075092" cy="2075092"/>
        </a:xfrm>
        <a:prstGeom prst="teardrop">
          <a:avLst>
            <a:gd name="adj" fmla="val 100000"/>
          </a:avLst>
        </a:prstGeom>
        <a:solidFill>
          <a:srgbClr val="FFC0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E1DFC14-5C3B-466A-AB89-25687DC8FC9A}">
      <dsp:nvSpPr>
        <dsp:cNvPr id="0" name=""/>
        <dsp:cNvSpPr/>
      </dsp:nvSpPr>
      <dsp:spPr>
        <a:xfrm>
          <a:off x="4858491" y="2058112"/>
          <a:ext cx="1937136" cy="1936796"/>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5135225" y="2334849"/>
        <a:ext cx="1383668" cy="1383321"/>
      </dsp:txXfrm>
    </dsp:sp>
    <dsp:sp modelId="{5A32ABD5-6549-4052-9FBC-D7B0DBBA4FB0}">
      <dsp:nvSpPr>
        <dsp:cNvPr id="0" name=""/>
        <dsp:cNvSpPr/>
      </dsp:nvSpPr>
      <dsp:spPr>
        <a:xfrm rot="2700000">
          <a:off x="2644604" y="1988781"/>
          <a:ext cx="2075092" cy="2075092"/>
        </a:xfrm>
        <a:prstGeom prst="teardrop">
          <a:avLst>
            <a:gd name="adj" fmla="val 100000"/>
          </a:avLst>
        </a:prstGeom>
        <a:solidFill>
          <a:srgbClr val="00B05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04E09A1-4709-4DEE-A8B6-8ABF6A28492C}">
      <dsp:nvSpPr>
        <dsp:cNvPr id="0" name=""/>
        <dsp:cNvSpPr/>
      </dsp:nvSpPr>
      <dsp:spPr>
        <a:xfrm>
          <a:off x="2714027" y="2058112"/>
          <a:ext cx="1937136" cy="1936796"/>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2990761" y="2334849"/>
        <a:ext cx="1383668" cy="1383321"/>
      </dsp:txXfrm>
    </dsp:sp>
    <dsp:sp modelId="{E74ECBA8-B0C0-4490-9BCD-2F6918BAE965}">
      <dsp:nvSpPr>
        <dsp:cNvPr id="0" name=""/>
        <dsp:cNvSpPr/>
      </dsp:nvSpPr>
      <dsp:spPr>
        <a:xfrm rot="2700000">
          <a:off x="500140" y="1988781"/>
          <a:ext cx="2075092" cy="2075092"/>
        </a:xfrm>
        <a:prstGeom prst="teardrop">
          <a:avLst>
            <a:gd name="adj" fmla="val 100000"/>
          </a:avLst>
        </a:prstGeom>
        <a:solidFill>
          <a:srgbClr val="FFC0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1F1EAF6-79FC-41E4-AA05-F05B806A75F6}">
      <dsp:nvSpPr>
        <dsp:cNvPr id="0" name=""/>
        <dsp:cNvSpPr/>
      </dsp:nvSpPr>
      <dsp:spPr>
        <a:xfrm>
          <a:off x="569562" y="2058112"/>
          <a:ext cx="1937136" cy="1936796"/>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846296" y="2334849"/>
        <a:ext cx="1383668" cy="1383321"/>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Right Triangle 13"/>
          <p:cNvSpPr/>
          <p:nvPr userDrawn="1"/>
        </p:nvSpPr>
        <p:spPr>
          <a:xfrm rot="10800000" flipH="1">
            <a:off x="0" y="6896"/>
            <a:ext cx="8911771" cy="2743200"/>
          </a:xfrm>
          <a:prstGeom prst="rtTriangle">
            <a:avLst/>
          </a:prstGeom>
          <a:solidFill>
            <a:srgbClr val="FB4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hape 9">
            <a:extLst>
              <a:ext uri="{FF2B5EF4-FFF2-40B4-BE49-F238E27FC236}">
                <a16:creationId xmlns:a16="http://schemas.microsoft.com/office/drawing/2014/main" id="{9AE1E74B-28DA-4575-9FCD-5EA3699C4169}"/>
              </a:ext>
            </a:extLst>
          </p:cNvPr>
          <p:cNvSpPr txBox="1">
            <a:spLocks noGrp="1"/>
          </p:cNvSpPr>
          <p:nvPr>
            <p:ph type="ctrTitle"/>
          </p:nvPr>
        </p:nvSpPr>
        <p:spPr>
          <a:xfrm>
            <a:off x="3503382" y="2975067"/>
            <a:ext cx="5185236" cy="907867"/>
          </a:xfrm>
          <a:prstGeom prst="rect">
            <a:avLst/>
          </a:prstGeom>
        </p:spPr>
        <p:txBody>
          <a:bodyPr lIns="91425" tIns="91425" rIns="91425" bIns="91425" anchor="ctr" anchorCtr="0">
            <a:normAutofit/>
          </a:bodyPr>
          <a:lstStyle>
            <a:lvl1pPr lvl="0" algn="ctr">
              <a:spcBef>
                <a:spcPts val="0"/>
              </a:spcBef>
              <a:buSzPct val="100000"/>
              <a:defRPr sz="4400">
                <a:solidFill>
                  <a:schemeClr val="tx1"/>
                </a:solidFill>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sp>
        <p:nvSpPr>
          <p:cNvPr id="8" name="Right Triangle 7"/>
          <p:cNvSpPr/>
          <p:nvPr userDrawn="1"/>
        </p:nvSpPr>
        <p:spPr>
          <a:xfrm rot="10800000" flipV="1">
            <a:off x="3280228" y="5196114"/>
            <a:ext cx="8911771" cy="1661886"/>
          </a:xfrm>
          <a:prstGeom prst="rtTriangle">
            <a:avLst/>
          </a:prstGeom>
          <a:solidFill>
            <a:srgbClr val="FB4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 name="Right Triangle 8"/>
          <p:cNvSpPr/>
          <p:nvPr userDrawn="1"/>
        </p:nvSpPr>
        <p:spPr>
          <a:xfrm rot="10800000" flipH="1" flipV="1">
            <a:off x="-1" y="5646057"/>
            <a:ext cx="8911771" cy="1211944"/>
          </a:xfrm>
          <a:prstGeom prst="r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userDrawn="1"/>
        </p:nvSpPr>
        <p:spPr>
          <a:xfrm rot="5400000" flipH="1" flipV="1">
            <a:off x="7727723" y="-1494744"/>
            <a:ext cx="2969533" cy="5959022"/>
          </a:xfrm>
          <a:custGeom>
            <a:avLst/>
            <a:gdLst>
              <a:gd name="connsiteX0" fmla="*/ 2969533 w 2969533"/>
              <a:gd name="connsiteY0" fmla="*/ 2609797 h 5959022"/>
              <a:gd name="connsiteX1" fmla="*/ 2969533 w 2969533"/>
              <a:gd name="connsiteY1" fmla="*/ 5959022 h 5959022"/>
              <a:gd name="connsiteX2" fmla="*/ 0 w 2969533"/>
              <a:gd name="connsiteY2" fmla="*/ 5959022 h 5959022"/>
              <a:gd name="connsiteX3" fmla="*/ 2173955 w 2969533"/>
              <a:gd name="connsiteY3" fmla="*/ 0 h 5959022"/>
            </a:gdLst>
            <a:ahLst/>
            <a:cxnLst>
              <a:cxn ang="0">
                <a:pos x="connsiteX0" y="connsiteY0"/>
              </a:cxn>
              <a:cxn ang="0">
                <a:pos x="connsiteX1" y="connsiteY1"/>
              </a:cxn>
              <a:cxn ang="0">
                <a:pos x="connsiteX2" y="connsiteY2"/>
              </a:cxn>
              <a:cxn ang="0">
                <a:pos x="connsiteX3" y="connsiteY3"/>
              </a:cxn>
            </a:cxnLst>
            <a:rect l="l" t="t" r="r" b="b"/>
            <a:pathLst>
              <a:path w="2969533" h="5959022">
                <a:moveTo>
                  <a:pt x="2969533" y="2609797"/>
                </a:moveTo>
                <a:lnTo>
                  <a:pt x="2969533" y="5959022"/>
                </a:lnTo>
                <a:lnTo>
                  <a:pt x="0" y="5959022"/>
                </a:lnTo>
                <a:lnTo>
                  <a:pt x="2173955" y="0"/>
                </a:lnTo>
                <a:close/>
              </a:path>
            </a:pathLst>
          </a:cu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ame 12"/>
          <p:cNvSpPr/>
          <p:nvPr userDrawn="1"/>
        </p:nvSpPr>
        <p:spPr>
          <a:xfrm>
            <a:off x="341086" y="257629"/>
            <a:ext cx="11509828" cy="6342743"/>
          </a:xfrm>
          <a:prstGeom prst="frame">
            <a:avLst>
              <a:gd name="adj1" fmla="val 83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3318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small">
    <p:bg>
      <p:bgPr>
        <a:solidFill>
          <a:schemeClr val="bg1"/>
        </a:solidFill>
        <a:effectLst/>
      </p:bgPr>
    </p:bg>
    <p:spTree>
      <p:nvGrpSpPr>
        <p:cNvPr id="1" name="Shape 122"/>
        <p:cNvGrpSpPr/>
        <p:nvPr/>
      </p:nvGrpSpPr>
      <p:grpSpPr>
        <a:xfrm>
          <a:off x="0" y="0"/>
          <a:ext cx="0" cy="0"/>
          <a:chOff x="0" y="0"/>
          <a:chExt cx="0" cy="0"/>
        </a:xfrm>
      </p:grpSpPr>
      <p:sp>
        <p:nvSpPr>
          <p:cNvPr id="42" name="Shape 78"/>
          <p:cNvSpPr txBox="1">
            <a:spLocks noGrp="1"/>
          </p:cNvSpPr>
          <p:nvPr>
            <p:ph type="title"/>
          </p:nvPr>
        </p:nvSpPr>
        <p:spPr>
          <a:xfrm>
            <a:off x="867400" y="1848865"/>
            <a:ext cx="4125515" cy="685347"/>
          </a:xfrm>
          <a:prstGeom prst="rect">
            <a:avLst/>
          </a:prstGeom>
        </p:spPr>
        <p:txBody>
          <a:bodyPr lIns="91425" tIns="91425" rIns="91425" bIns="91425" anchor="b" anchorCtr="0">
            <a:normAutofit/>
          </a:bodyPr>
          <a:lstStyle>
            <a:lvl1pPr lvl="0" algn="ctr" rtl="0">
              <a:spcBef>
                <a:spcPts val="0"/>
              </a:spcBef>
              <a:defRPr sz="3600">
                <a:solidFill>
                  <a:srgbClr val="3F3F41"/>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43" name="Shape 79"/>
          <p:cNvSpPr txBox="1">
            <a:spLocks noGrp="1"/>
          </p:cNvSpPr>
          <p:nvPr>
            <p:ph type="body" idx="1"/>
          </p:nvPr>
        </p:nvSpPr>
        <p:spPr>
          <a:xfrm>
            <a:off x="887420" y="2780896"/>
            <a:ext cx="4105495" cy="2285338"/>
          </a:xfrm>
          <a:prstGeom prst="rect">
            <a:avLst/>
          </a:prstGeom>
        </p:spPr>
        <p:txBody>
          <a:bodyPr lIns="91425" tIns="91425" rIns="91425" bIns="91425" anchor="t" anchorCtr="0">
            <a:normAutofit/>
          </a:bodyPr>
          <a:lstStyle>
            <a:lvl1pPr lvl="0" rtl="0">
              <a:spcBef>
                <a:spcPts val="0"/>
              </a:spcBef>
              <a:buSzPct val="100000"/>
              <a:defRPr sz="1600">
                <a:solidFill>
                  <a:srgbClr val="3F3F4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grpSp>
        <p:nvGrpSpPr>
          <p:cNvPr id="8" name="Group 7"/>
          <p:cNvGrpSpPr/>
          <p:nvPr userDrawn="1"/>
        </p:nvGrpSpPr>
        <p:grpSpPr>
          <a:xfrm>
            <a:off x="4876800" y="0"/>
            <a:ext cx="7315200" cy="6858001"/>
            <a:chOff x="4876800" y="0"/>
            <a:chExt cx="7315200" cy="6858001"/>
          </a:xfrm>
          <a:solidFill>
            <a:srgbClr val="FFC000"/>
          </a:solidFill>
        </p:grpSpPr>
        <p:sp>
          <p:nvSpPr>
            <p:cNvPr id="21" name="Freeform 20"/>
            <p:cNvSpPr/>
            <p:nvPr userDrawn="1"/>
          </p:nvSpPr>
          <p:spPr>
            <a:xfrm>
              <a:off x="10000540" y="3043482"/>
              <a:ext cx="2191460" cy="3814519"/>
            </a:xfrm>
            <a:custGeom>
              <a:avLst/>
              <a:gdLst>
                <a:gd name="connsiteX0" fmla="*/ 2172410 w 2172410"/>
                <a:gd name="connsiteY0" fmla="*/ 0 h 3814519"/>
                <a:gd name="connsiteX1" fmla="*/ 2172410 w 2172410"/>
                <a:gd name="connsiteY1" fmla="*/ 844572 h 3814519"/>
                <a:gd name="connsiteX2" fmla="*/ 480993 w 2172410"/>
                <a:gd name="connsiteY2" fmla="*/ 3814519 h 3814519"/>
                <a:gd name="connsiteX3" fmla="*/ 0 w 2172410"/>
                <a:gd name="connsiteY3" fmla="*/ 3814519 h 3814519"/>
              </a:gdLst>
              <a:ahLst/>
              <a:cxnLst>
                <a:cxn ang="0">
                  <a:pos x="connsiteX0" y="connsiteY0"/>
                </a:cxn>
                <a:cxn ang="0">
                  <a:pos x="connsiteX1" y="connsiteY1"/>
                </a:cxn>
                <a:cxn ang="0">
                  <a:pos x="connsiteX2" y="connsiteY2"/>
                </a:cxn>
                <a:cxn ang="0">
                  <a:pos x="connsiteX3" y="connsiteY3"/>
                </a:cxn>
              </a:cxnLst>
              <a:rect l="l" t="t" r="r" b="b"/>
              <a:pathLst>
                <a:path w="2172410" h="3814519">
                  <a:moveTo>
                    <a:pt x="2172410" y="0"/>
                  </a:moveTo>
                  <a:lnTo>
                    <a:pt x="2172410" y="844572"/>
                  </a:lnTo>
                  <a:lnTo>
                    <a:pt x="480993" y="3814519"/>
                  </a:lnTo>
                  <a:lnTo>
                    <a:pt x="0" y="3814519"/>
                  </a:lnTo>
                  <a:close/>
                </a:path>
              </a:pathLst>
            </a:cu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userDrawn="1"/>
          </p:nvSpPr>
          <p:spPr>
            <a:xfrm>
              <a:off x="4876800" y="0"/>
              <a:ext cx="7315200" cy="6858000"/>
            </a:xfrm>
            <a:custGeom>
              <a:avLst/>
              <a:gdLst>
                <a:gd name="connsiteX0" fmla="*/ 3897539 w 7315200"/>
                <a:gd name="connsiteY0" fmla="*/ 0 h 6858000"/>
                <a:gd name="connsiteX1" fmla="*/ 7315200 w 7315200"/>
                <a:gd name="connsiteY1" fmla="*/ 0 h 6858000"/>
                <a:gd name="connsiteX2" fmla="*/ 7315200 w 7315200"/>
                <a:gd name="connsiteY2" fmla="*/ 3050306 h 6858000"/>
                <a:gd name="connsiteX3" fmla="*/ 5151211 w 7315200"/>
                <a:gd name="connsiteY3" fmla="*/ 6858000 h 6858000"/>
                <a:gd name="connsiteX4" fmla="*/ 0 w 73152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5200" h="6858000">
                  <a:moveTo>
                    <a:pt x="3897539" y="0"/>
                  </a:moveTo>
                  <a:lnTo>
                    <a:pt x="7315200" y="0"/>
                  </a:lnTo>
                  <a:lnTo>
                    <a:pt x="7315200" y="3050306"/>
                  </a:lnTo>
                  <a:lnTo>
                    <a:pt x="5151211" y="6858000"/>
                  </a:lnTo>
                  <a:lnTo>
                    <a:pt x="0" y="6858000"/>
                  </a:lnTo>
                  <a:close/>
                </a:path>
              </a:pathLst>
            </a:custGeom>
            <a:solidFill>
              <a:srgbClr val="FB4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039366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lank small">
    <p:bg>
      <p:bgPr>
        <a:solidFill>
          <a:schemeClr val="bg1"/>
        </a:solidFill>
        <a:effectLst/>
      </p:bgPr>
    </p:bg>
    <p:spTree>
      <p:nvGrpSpPr>
        <p:cNvPr id="1" name="Shape 122"/>
        <p:cNvGrpSpPr/>
        <p:nvPr/>
      </p:nvGrpSpPr>
      <p:grpSpPr>
        <a:xfrm>
          <a:off x="0" y="0"/>
          <a:ext cx="0" cy="0"/>
          <a:chOff x="0" y="0"/>
          <a:chExt cx="0" cy="0"/>
        </a:xfrm>
      </p:grpSpPr>
      <p:sp>
        <p:nvSpPr>
          <p:cNvPr id="42" name="Shape 78"/>
          <p:cNvSpPr txBox="1">
            <a:spLocks noGrp="1"/>
          </p:cNvSpPr>
          <p:nvPr>
            <p:ph type="title"/>
          </p:nvPr>
        </p:nvSpPr>
        <p:spPr>
          <a:xfrm>
            <a:off x="6998248" y="1845049"/>
            <a:ext cx="4125515" cy="685347"/>
          </a:xfrm>
          <a:prstGeom prst="rect">
            <a:avLst/>
          </a:prstGeom>
        </p:spPr>
        <p:txBody>
          <a:bodyPr lIns="91425" tIns="91425" rIns="91425" bIns="91425" anchor="b" anchorCtr="0">
            <a:normAutofit/>
          </a:bodyPr>
          <a:lstStyle>
            <a:lvl1pPr lvl="0" algn="ctr" rtl="0">
              <a:spcBef>
                <a:spcPts val="0"/>
              </a:spcBef>
              <a:defRPr sz="3600">
                <a:solidFill>
                  <a:srgbClr val="3F3F41"/>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43" name="Shape 79"/>
          <p:cNvSpPr txBox="1">
            <a:spLocks noGrp="1"/>
          </p:cNvSpPr>
          <p:nvPr>
            <p:ph type="body" idx="1"/>
          </p:nvPr>
        </p:nvSpPr>
        <p:spPr>
          <a:xfrm>
            <a:off x="7018268" y="2777080"/>
            <a:ext cx="4105495" cy="2285338"/>
          </a:xfrm>
          <a:prstGeom prst="rect">
            <a:avLst/>
          </a:prstGeom>
        </p:spPr>
        <p:txBody>
          <a:bodyPr lIns="91425" tIns="91425" rIns="91425" bIns="91425" anchor="t" anchorCtr="0">
            <a:normAutofit/>
          </a:bodyPr>
          <a:lstStyle>
            <a:lvl1pPr lvl="0" rtl="0">
              <a:spcBef>
                <a:spcPts val="0"/>
              </a:spcBef>
              <a:buSzPct val="100000"/>
              <a:defRPr sz="1600">
                <a:solidFill>
                  <a:srgbClr val="3F3F4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14" name="Freeform 13"/>
          <p:cNvSpPr/>
          <p:nvPr userDrawn="1"/>
        </p:nvSpPr>
        <p:spPr>
          <a:xfrm flipH="1">
            <a:off x="0" y="3043482"/>
            <a:ext cx="2210510" cy="3814519"/>
          </a:xfrm>
          <a:custGeom>
            <a:avLst/>
            <a:gdLst>
              <a:gd name="connsiteX0" fmla="*/ 2172410 w 2172410"/>
              <a:gd name="connsiteY0" fmla="*/ 0 h 3814519"/>
              <a:gd name="connsiteX1" fmla="*/ 2172410 w 2172410"/>
              <a:gd name="connsiteY1" fmla="*/ 844572 h 3814519"/>
              <a:gd name="connsiteX2" fmla="*/ 480993 w 2172410"/>
              <a:gd name="connsiteY2" fmla="*/ 3814519 h 3814519"/>
              <a:gd name="connsiteX3" fmla="*/ 0 w 2172410"/>
              <a:gd name="connsiteY3" fmla="*/ 3814519 h 3814519"/>
            </a:gdLst>
            <a:ahLst/>
            <a:cxnLst>
              <a:cxn ang="0">
                <a:pos x="connsiteX0" y="connsiteY0"/>
              </a:cxn>
              <a:cxn ang="0">
                <a:pos x="connsiteX1" y="connsiteY1"/>
              </a:cxn>
              <a:cxn ang="0">
                <a:pos x="connsiteX2" y="connsiteY2"/>
              </a:cxn>
              <a:cxn ang="0">
                <a:pos x="connsiteX3" y="connsiteY3"/>
              </a:cxn>
            </a:cxnLst>
            <a:rect l="l" t="t" r="r" b="b"/>
            <a:pathLst>
              <a:path w="2172410" h="3814519">
                <a:moveTo>
                  <a:pt x="2172410" y="0"/>
                </a:moveTo>
                <a:lnTo>
                  <a:pt x="2172410" y="844572"/>
                </a:lnTo>
                <a:lnTo>
                  <a:pt x="480993" y="3814519"/>
                </a:lnTo>
                <a:lnTo>
                  <a:pt x="0" y="3814519"/>
                </a:lnTo>
                <a:close/>
              </a:path>
            </a:pathLst>
          </a:custGeom>
          <a:solidFill>
            <a:srgbClr val="FB4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userDrawn="1"/>
        </p:nvSpPr>
        <p:spPr>
          <a:xfrm flipH="1">
            <a:off x="0" y="0"/>
            <a:ext cx="7315200" cy="6858000"/>
          </a:xfrm>
          <a:custGeom>
            <a:avLst/>
            <a:gdLst>
              <a:gd name="connsiteX0" fmla="*/ 3897539 w 7315200"/>
              <a:gd name="connsiteY0" fmla="*/ 0 h 6858000"/>
              <a:gd name="connsiteX1" fmla="*/ 7315200 w 7315200"/>
              <a:gd name="connsiteY1" fmla="*/ 0 h 6858000"/>
              <a:gd name="connsiteX2" fmla="*/ 7315200 w 7315200"/>
              <a:gd name="connsiteY2" fmla="*/ 3050306 h 6858000"/>
              <a:gd name="connsiteX3" fmla="*/ 5151211 w 7315200"/>
              <a:gd name="connsiteY3" fmla="*/ 6858000 h 6858000"/>
              <a:gd name="connsiteX4" fmla="*/ 0 w 73152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5200" h="6858000">
                <a:moveTo>
                  <a:pt x="3897539" y="0"/>
                </a:moveTo>
                <a:lnTo>
                  <a:pt x="7315200" y="0"/>
                </a:lnTo>
                <a:lnTo>
                  <a:pt x="7315200" y="3050306"/>
                </a:lnTo>
                <a:lnTo>
                  <a:pt x="5151211" y="6858000"/>
                </a:lnTo>
                <a:lnTo>
                  <a:pt x="0" y="6858000"/>
                </a:lnTo>
                <a:close/>
              </a:path>
            </a:pathLst>
          </a:cu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66888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big">
    <p:spTree>
      <p:nvGrpSpPr>
        <p:cNvPr id="1" name="Shape 135"/>
        <p:cNvGrpSpPr/>
        <p:nvPr/>
      </p:nvGrpSpPr>
      <p:grpSpPr>
        <a:xfrm>
          <a:off x="0" y="0"/>
          <a:ext cx="0" cy="0"/>
          <a:chOff x="0" y="0"/>
          <a:chExt cx="0" cy="0"/>
        </a:xfrm>
      </p:grpSpPr>
      <p:sp>
        <p:nvSpPr>
          <p:cNvPr id="42" name="Frame 41"/>
          <p:cNvSpPr/>
          <p:nvPr userDrawn="1"/>
        </p:nvSpPr>
        <p:spPr>
          <a:xfrm>
            <a:off x="576485" y="510540"/>
            <a:ext cx="11039031" cy="5836920"/>
          </a:xfrm>
          <a:prstGeom prst="frame">
            <a:avLst>
              <a:gd name="adj1" fmla="val 966"/>
            </a:avLst>
          </a:prstGeom>
          <a:solidFill>
            <a:srgbClr val="3F3F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47519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2300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btitle">
    <p:bg>
      <p:bgPr>
        <a:solidFill>
          <a:srgbClr val="FB4039"/>
        </a:solidFill>
        <a:effectLst/>
      </p:bgPr>
    </p:bg>
    <p:spTree>
      <p:nvGrpSpPr>
        <p:cNvPr id="1" name="Shape 20"/>
        <p:cNvGrpSpPr/>
        <p:nvPr/>
      </p:nvGrpSpPr>
      <p:grpSpPr>
        <a:xfrm>
          <a:off x="0" y="0"/>
          <a:ext cx="0" cy="0"/>
          <a:chOff x="0" y="0"/>
          <a:chExt cx="0" cy="0"/>
        </a:xfrm>
      </p:grpSpPr>
      <p:sp>
        <p:nvSpPr>
          <p:cNvPr id="13" name="Freeform 12"/>
          <p:cNvSpPr/>
          <p:nvPr userDrawn="1"/>
        </p:nvSpPr>
        <p:spPr>
          <a:xfrm rot="5400000">
            <a:off x="7860344" y="-564195"/>
            <a:ext cx="3767460" cy="4895849"/>
          </a:xfrm>
          <a:custGeom>
            <a:avLst/>
            <a:gdLst>
              <a:gd name="connsiteX0" fmla="*/ 0 w 4125050"/>
              <a:gd name="connsiteY0" fmla="*/ 4922520 h 4922520"/>
              <a:gd name="connsiteX1" fmla="*/ 0 w 4125050"/>
              <a:gd name="connsiteY1" fmla="*/ 3792153 h 4922520"/>
              <a:gd name="connsiteX2" fmla="*/ 681393 w 4125050"/>
              <a:gd name="connsiteY2" fmla="*/ 0 h 4922520"/>
              <a:gd name="connsiteX3" fmla="*/ 2983757 w 4125050"/>
              <a:gd name="connsiteY3" fmla="*/ 0 h 4922520"/>
              <a:gd name="connsiteX4" fmla="*/ 4125050 w 4125050"/>
              <a:gd name="connsiteY4" fmla="*/ 4922520 h 4922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5050" h="4922520">
                <a:moveTo>
                  <a:pt x="0" y="4922520"/>
                </a:moveTo>
                <a:lnTo>
                  <a:pt x="0" y="3792153"/>
                </a:lnTo>
                <a:lnTo>
                  <a:pt x="681393" y="0"/>
                </a:lnTo>
                <a:lnTo>
                  <a:pt x="2983757" y="0"/>
                </a:lnTo>
                <a:lnTo>
                  <a:pt x="4125050" y="4922520"/>
                </a:ln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Triangle 4"/>
          <p:cNvSpPr/>
          <p:nvPr userDrawn="1"/>
        </p:nvSpPr>
        <p:spPr>
          <a:xfrm flipH="1">
            <a:off x="-1" y="3600450"/>
            <a:ext cx="12191998" cy="3257550"/>
          </a:xfrm>
          <a:prstGeom prst="r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hape 21"/>
          <p:cNvSpPr txBox="1">
            <a:spLocks noGrp="1"/>
          </p:cNvSpPr>
          <p:nvPr userDrawn="1">
            <p:ph type="ctrTitle"/>
          </p:nvPr>
        </p:nvSpPr>
        <p:spPr>
          <a:xfrm>
            <a:off x="7510220" y="666201"/>
            <a:ext cx="3932497" cy="1458057"/>
          </a:xfrm>
          <a:prstGeom prst="rect">
            <a:avLst/>
          </a:prstGeom>
        </p:spPr>
        <p:txBody>
          <a:bodyPr lIns="91425" tIns="91425" rIns="91425" bIns="91425" anchor="b" anchorCtr="0"/>
          <a:lstStyle>
            <a:lvl1pPr lvl="0" algn="ctr" rtl="0">
              <a:spcBef>
                <a:spcPts val="0"/>
              </a:spcBef>
              <a:defRPr>
                <a:solidFill>
                  <a:schemeClr val="tx1">
                    <a:lumMod val="75000"/>
                    <a:lumOff val="25000"/>
                  </a:schemeClr>
                </a:solidFill>
                <a:latin typeface="Roboto Medium" panose="02000000000000000000" pitchFamily="2" charset="0"/>
                <a:ea typeface="Roboto Medium" panose="02000000000000000000" pitchFamily="2" charset="0"/>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22" name="Shape 22"/>
          <p:cNvSpPr txBox="1">
            <a:spLocks noGrp="1"/>
          </p:cNvSpPr>
          <p:nvPr userDrawn="1">
            <p:ph type="subTitle" idx="1"/>
          </p:nvPr>
        </p:nvSpPr>
        <p:spPr>
          <a:xfrm>
            <a:off x="7510220" y="2287986"/>
            <a:ext cx="3932497" cy="531597"/>
          </a:xfrm>
          <a:prstGeom prst="rect">
            <a:avLst/>
          </a:prstGeom>
        </p:spPr>
        <p:txBody>
          <a:bodyPr lIns="91425" tIns="91425" rIns="91425" bIns="91425" anchor="t" anchorCtr="0"/>
          <a:lstStyle>
            <a:lvl1pPr lvl="0" algn="ctr" rtl="0">
              <a:spcBef>
                <a:spcPts val="0"/>
              </a:spcBef>
              <a:buClr>
                <a:srgbClr val="33CCFF"/>
              </a:buClr>
              <a:buSzPct val="100000"/>
              <a:buNone/>
              <a:defRPr sz="2400" b="0">
                <a:solidFill>
                  <a:schemeClr val="tx1">
                    <a:lumMod val="75000"/>
                    <a:lumOff val="25000"/>
                  </a:schemeClr>
                </a:solidFill>
                <a:latin typeface="Roboto" panose="02000000000000000000" pitchFamily="2" charset="0"/>
                <a:ea typeface="Roboto" panose="02000000000000000000" pitchFamily="2" charset="0"/>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sp>
        <p:nvSpPr>
          <p:cNvPr id="4" name="Right Triangle 3"/>
          <p:cNvSpPr/>
          <p:nvPr userDrawn="1"/>
        </p:nvSpPr>
        <p:spPr>
          <a:xfrm rot="10800000" flipH="1">
            <a:off x="0" y="0"/>
            <a:ext cx="7102023" cy="5105400"/>
          </a:xfrm>
          <a:prstGeom prst="r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ame 7"/>
          <p:cNvSpPr/>
          <p:nvPr userDrawn="1"/>
        </p:nvSpPr>
        <p:spPr>
          <a:xfrm>
            <a:off x="341086" y="257629"/>
            <a:ext cx="11509828" cy="6342743"/>
          </a:xfrm>
          <a:prstGeom prst="frame">
            <a:avLst>
              <a:gd name="adj1" fmla="val 83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03987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Shape 33"/>
        <p:cNvGrpSpPr/>
        <p:nvPr/>
      </p:nvGrpSpPr>
      <p:grpSpPr>
        <a:xfrm>
          <a:off x="0" y="0"/>
          <a:ext cx="0" cy="0"/>
          <a:chOff x="0" y="0"/>
          <a:chExt cx="0" cy="0"/>
        </a:xfrm>
      </p:grpSpPr>
      <p:sp>
        <p:nvSpPr>
          <p:cNvPr id="4" name="Right Triangle 3"/>
          <p:cNvSpPr/>
          <p:nvPr userDrawn="1"/>
        </p:nvSpPr>
        <p:spPr>
          <a:xfrm rot="10800000" flipH="1">
            <a:off x="-15988" y="0"/>
            <a:ext cx="12192000" cy="3562350"/>
          </a:xfrm>
          <a:prstGeom prst="rtTriangle">
            <a:avLst/>
          </a:prstGeom>
          <a:solidFill>
            <a:srgbClr val="FB4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Triangle 4"/>
          <p:cNvSpPr/>
          <p:nvPr userDrawn="1"/>
        </p:nvSpPr>
        <p:spPr>
          <a:xfrm flipH="1">
            <a:off x="0" y="3323514"/>
            <a:ext cx="12192000" cy="3562350"/>
          </a:xfrm>
          <a:prstGeom prst="r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2431143" y="1033904"/>
            <a:ext cx="7329715" cy="4790192"/>
          </a:xfrm>
          <a:prstGeom prst="rect">
            <a:avLst/>
          </a:prstGeom>
          <a:solidFill>
            <a:schemeClr val="bg1"/>
          </a:solidFill>
          <a:ln>
            <a:noFill/>
          </a:ln>
          <a:effectLst>
            <a:outerShdw blurRad="215900" sx="102000" sy="102000" algn="ctr"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Shape 47"/>
          <p:cNvSpPr txBox="1">
            <a:spLocks noGrp="1"/>
          </p:cNvSpPr>
          <p:nvPr>
            <p:ph type="title"/>
          </p:nvPr>
        </p:nvSpPr>
        <p:spPr>
          <a:xfrm>
            <a:off x="3694794" y="1345025"/>
            <a:ext cx="4770436" cy="725714"/>
          </a:xfrm>
          <a:prstGeom prst="rect">
            <a:avLst/>
          </a:prstGeom>
        </p:spPr>
        <p:txBody>
          <a:bodyPr lIns="91425" tIns="91425" rIns="91425" bIns="91425" anchor="b" anchorCtr="0">
            <a:normAutofit/>
          </a:bodyPr>
          <a:lstStyle>
            <a:lvl1pPr lvl="0" algn="ctr">
              <a:spcBef>
                <a:spcPts val="0"/>
              </a:spcBef>
              <a:defRPr sz="3600">
                <a:solidFill>
                  <a:srgbClr val="3F3F4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34" name="Shape 34"/>
          <p:cNvSpPr txBox="1">
            <a:spLocks noGrp="1"/>
          </p:cNvSpPr>
          <p:nvPr>
            <p:ph type="body" idx="1"/>
          </p:nvPr>
        </p:nvSpPr>
        <p:spPr>
          <a:xfrm>
            <a:off x="3479687" y="2697126"/>
            <a:ext cx="5200650" cy="2190750"/>
          </a:xfrm>
          <a:prstGeom prst="rect">
            <a:avLst/>
          </a:prstGeom>
        </p:spPr>
        <p:txBody>
          <a:bodyPr lIns="91425" tIns="91425" rIns="91425" bIns="91425" anchor="ctr" anchorCtr="0">
            <a:normAutofit/>
          </a:bodyPr>
          <a:lstStyle>
            <a:lvl1pPr marL="0" lvl="0" indent="0" algn="ctr" rtl="0">
              <a:lnSpc>
                <a:spcPct val="100000"/>
              </a:lnSpc>
              <a:spcBef>
                <a:spcPts val="0"/>
              </a:spcBef>
              <a:buNone/>
              <a:defRPr sz="2000" b="0" i="1">
                <a:solidFill>
                  <a:srgbClr val="131F2B"/>
                </a:solidFill>
              </a:defRPr>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sp>
        <p:nvSpPr>
          <p:cNvPr id="7" name="Frame 6"/>
          <p:cNvSpPr/>
          <p:nvPr userDrawn="1"/>
        </p:nvSpPr>
        <p:spPr>
          <a:xfrm>
            <a:off x="341086" y="257629"/>
            <a:ext cx="11509828" cy="6342743"/>
          </a:xfrm>
          <a:prstGeom prst="frame">
            <a:avLst>
              <a:gd name="adj1" fmla="val 83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825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1 column">
    <p:spTree>
      <p:nvGrpSpPr>
        <p:cNvPr id="1" name="Shape 46"/>
        <p:cNvGrpSpPr/>
        <p:nvPr/>
      </p:nvGrpSpPr>
      <p:grpSpPr>
        <a:xfrm>
          <a:off x="0" y="0"/>
          <a:ext cx="0" cy="0"/>
          <a:chOff x="0" y="0"/>
          <a:chExt cx="0" cy="0"/>
        </a:xfrm>
      </p:grpSpPr>
      <p:sp>
        <p:nvSpPr>
          <p:cNvPr id="9" name="Freeform 8"/>
          <p:cNvSpPr/>
          <p:nvPr userDrawn="1"/>
        </p:nvSpPr>
        <p:spPr>
          <a:xfrm rot="10800000" flipH="1">
            <a:off x="325381" y="91710"/>
            <a:ext cx="7312138" cy="6766290"/>
          </a:xfrm>
          <a:custGeom>
            <a:avLst/>
            <a:gdLst>
              <a:gd name="connsiteX0" fmla="*/ 0 w 7312138"/>
              <a:gd name="connsiteY0" fmla="*/ 6858000 h 6858000"/>
              <a:gd name="connsiteX1" fmla="*/ 7312138 w 7312138"/>
              <a:gd name="connsiteY1" fmla="*/ 6858000 h 6858000"/>
              <a:gd name="connsiteX2" fmla="*/ 1513967 w 7312138"/>
              <a:gd name="connsiteY2" fmla="*/ 0 h 6858000"/>
              <a:gd name="connsiteX3" fmla="*/ 0 w 7312138"/>
              <a:gd name="connsiteY3" fmla="*/ 0 h 6858000"/>
            </a:gdLst>
            <a:ahLst/>
            <a:cxnLst>
              <a:cxn ang="0">
                <a:pos x="connsiteX0" y="connsiteY0"/>
              </a:cxn>
              <a:cxn ang="0">
                <a:pos x="connsiteX1" y="connsiteY1"/>
              </a:cxn>
              <a:cxn ang="0">
                <a:pos x="connsiteX2" y="connsiteY2"/>
              </a:cxn>
              <a:cxn ang="0">
                <a:pos x="connsiteX3" y="connsiteY3"/>
              </a:cxn>
            </a:cxnLst>
            <a:rect l="l" t="t" r="r" b="b"/>
            <a:pathLst>
              <a:path w="7312138" h="6858000">
                <a:moveTo>
                  <a:pt x="0" y="6858000"/>
                </a:moveTo>
                <a:lnTo>
                  <a:pt x="7312138" y="6858000"/>
                </a:lnTo>
                <a:lnTo>
                  <a:pt x="1513967" y="0"/>
                </a:lnTo>
                <a:lnTo>
                  <a:pt x="0" y="0"/>
                </a:lnTo>
                <a:close/>
              </a:path>
            </a:pathLst>
          </a:custGeom>
          <a:solidFill>
            <a:srgbClr val="FB4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Shape 48"/>
          <p:cNvSpPr txBox="1">
            <a:spLocks noGrp="1"/>
          </p:cNvSpPr>
          <p:nvPr>
            <p:ph type="body" idx="1"/>
          </p:nvPr>
        </p:nvSpPr>
        <p:spPr>
          <a:xfrm>
            <a:off x="6583587" y="2835622"/>
            <a:ext cx="4863648" cy="2609850"/>
          </a:xfrm>
          <a:prstGeom prst="rect">
            <a:avLst/>
          </a:prstGeom>
        </p:spPr>
        <p:txBody>
          <a:bodyPr lIns="91425" tIns="91425" rIns="91425" bIns="91425" anchor="t" anchorCtr="0">
            <a:normAutofit/>
          </a:bodyPr>
          <a:lstStyle>
            <a:lvl1pPr lvl="0">
              <a:spcBef>
                <a:spcPts val="0"/>
              </a:spcBef>
              <a:defRPr sz="1800">
                <a:solidFill>
                  <a:schemeClr val="tx1">
                    <a:lumMod val="75000"/>
                    <a:lumOff val="25000"/>
                  </a:schemeClr>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7" name="Shape 47"/>
          <p:cNvSpPr txBox="1">
            <a:spLocks noGrp="1"/>
          </p:cNvSpPr>
          <p:nvPr>
            <p:ph type="title"/>
          </p:nvPr>
        </p:nvSpPr>
        <p:spPr>
          <a:xfrm>
            <a:off x="6583587" y="1578141"/>
            <a:ext cx="4863648" cy="847999"/>
          </a:xfrm>
          <a:prstGeom prst="rect">
            <a:avLst/>
          </a:prstGeom>
        </p:spPr>
        <p:txBody>
          <a:bodyPr lIns="91425" tIns="91425" rIns="91425" bIns="91425" anchor="b" anchorCtr="0">
            <a:normAutofit/>
          </a:bodyPr>
          <a:lstStyle>
            <a:lvl1pPr lvl="0">
              <a:spcBef>
                <a:spcPts val="0"/>
              </a:spcBef>
              <a:defRPr sz="3200">
                <a:solidFill>
                  <a:schemeClr val="tx1">
                    <a:lumMod val="75000"/>
                    <a:lumOff val="25000"/>
                  </a:schemeClr>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6" name="Freeform 5"/>
          <p:cNvSpPr/>
          <p:nvPr userDrawn="1"/>
        </p:nvSpPr>
        <p:spPr>
          <a:xfrm rot="10800000" flipH="1">
            <a:off x="-15988" y="0"/>
            <a:ext cx="7312138" cy="6858000"/>
          </a:xfrm>
          <a:custGeom>
            <a:avLst/>
            <a:gdLst>
              <a:gd name="connsiteX0" fmla="*/ 0 w 7312138"/>
              <a:gd name="connsiteY0" fmla="*/ 6858000 h 6858000"/>
              <a:gd name="connsiteX1" fmla="*/ 7312138 w 7312138"/>
              <a:gd name="connsiteY1" fmla="*/ 6858000 h 6858000"/>
              <a:gd name="connsiteX2" fmla="*/ 1513967 w 7312138"/>
              <a:gd name="connsiteY2" fmla="*/ 0 h 6858000"/>
              <a:gd name="connsiteX3" fmla="*/ 0 w 7312138"/>
              <a:gd name="connsiteY3" fmla="*/ 0 h 6858000"/>
            </a:gdLst>
            <a:ahLst/>
            <a:cxnLst>
              <a:cxn ang="0">
                <a:pos x="connsiteX0" y="connsiteY0"/>
              </a:cxn>
              <a:cxn ang="0">
                <a:pos x="connsiteX1" y="connsiteY1"/>
              </a:cxn>
              <a:cxn ang="0">
                <a:pos x="connsiteX2" y="connsiteY2"/>
              </a:cxn>
              <a:cxn ang="0">
                <a:pos x="connsiteX3" y="connsiteY3"/>
              </a:cxn>
            </a:cxnLst>
            <a:rect l="l" t="t" r="r" b="b"/>
            <a:pathLst>
              <a:path w="7312138" h="6858000">
                <a:moveTo>
                  <a:pt x="0" y="6858000"/>
                </a:moveTo>
                <a:lnTo>
                  <a:pt x="7312138" y="6858000"/>
                </a:lnTo>
                <a:lnTo>
                  <a:pt x="1513967" y="0"/>
                </a:lnTo>
                <a:lnTo>
                  <a:pt x="0" y="0"/>
                </a:lnTo>
                <a:close/>
              </a:path>
            </a:pathLst>
          </a:cu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userDrawn="1"/>
        </p:nvSpPr>
        <p:spPr>
          <a:xfrm flipH="1">
            <a:off x="4095750" y="5730963"/>
            <a:ext cx="8096250" cy="1154900"/>
          </a:xfrm>
          <a:prstGeom prst="rtTriangle">
            <a:avLst/>
          </a:prstGeom>
          <a:solidFill>
            <a:srgbClr val="FB4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ame 7"/>
          <p:cNvSpPr/>
          <p:nvPr userDrawn="1"/>
        </p:nvSpPr>
        <p:spPr>
          <a:xfrm>
            <a:off x="341086" y="257629"/>
            <a:ext cx="11509828" cy="6342743"/>
          </a:xfrm>
          <a:prstGeom prst="frame">
            <a:avLst>
              <a:gd name="adj1" fmla="val 83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Freeform 13"/>
          <p:cNvSpPr>
            <a:spLocks noGrp="1"/>
          </p:cNvSpPr>
          <p:nvPr>
            <p:ph type="pic" sz="quarter" idx="10"/>
          </p:nvPr>
        </p:nvSpPr>
        <p:spPr>
          <a:xfrm>
            <a:off x="0" y="1238249"/>
            <a:ext cx="5962650" cy="5623291"/>
          </a:xfrm>
          <a:custGeom>
            <a:avLst/>
            <a:gdLst>
              <a:gd name="connsiteX0" fmla="*/ 0 w 6012202"/>
              <a:gd name="connsiteY0" fmla="*/ 0 h 5638800"/>
              <a:gd name="connsiteX1" fmla="*/ 6012202 w 6012202"/>
              <a:gd name="connsiteY1" fmla="*/ 0 h 5638800"/>
              <a:gd name="connsiteX2" fmla="*/ 1244817 w 6012202"/>
              <a:gd name="connsiteY2" fmla="*/ 5638800 h 5638800"/>
              <a:gd name="connsiteX3" fmla="*/ 0 w 6012202"/>
              <a:gd name="connsiteY3" fmla="*/ 5638800 h 5638800"/>
            </a:gdLst>
            <a:ahLst/>
            <a:cxnLst>
              <a:cxn ang="0">
                <a:pos x="connsiteX0" y="connsiteY0"/>
              </a:cxn>
              <a:cxn ang="0">
                <a:pos x="connsiteX1" y="connsiteY1"/>
              </a:cxn>
              <a:cxn ang="0">
                <a:pos x="connsiteX2" y="connsiteY2"/>
              </a:cxn>
              <a:cxn ang="0">
                <a:pos x="connsiteX3" y="connsiteY3"/>
              </a:cxn>
            </a:cxnLst>
            <a:rect l="l" t="t" r="r" b="b"/>
            <a:pathLst>
              <a:path w="6012202" h="5638800">
                <a:moveTo>
                  <a:pt x="0" y="0"/>
                </a:moveTo>
                <a:lnTo>
                  <a:pt x="6012202" y="0"/>
                </a:lnTo>
                <a:lnTo>
                  <a:pt x="1244817" y="5638800"/>
                </a:lnTo>
                <a:lnTo>
                  <a:pt x="0" y="5638800"/>
                </a:lnTo>
                <a:close/>
              </a:path>
            </a:pathLst>
          </a:custGeom>
          <a:effectLst>
            <a:outerShdw blurRad="50800" dist="38100" algn="l" rotWithShape="0">
              <a:prstClr val="black">
                <a:alpha val="40000"/>
              </a:prstClr>
            </a:outerShdw>
          </a:effectLst>
        </p:spPr>
        <p:txBody>
          <a:bodyPr wrap="square">
            <a:noAutofit/>
          </a:bodyPr>
          <a:lstStyle/>
          <a:p>
            <a:endParaRPr lang="en-US"/>
          </a:p>
        </p:txBody>
      </p:sp>
    </p:spTree>
    <p:extLst>
      <p:ext uri="{BB962C8B-B14F-4D97-AF65-F5344CB8AC3E}">
        <p14:creationId xmlns:p14="http://schemas.microsoft.com/office/powerpoint/2010/main" val="2017924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 1 column">
    <p:spTree>
      <p:nvGrpSpPr>
        <p:cNvPr id="1" name="Shape 46"/>
        <p:cNvGrpSpPr/>
        <p:nvPr/>
      </p:nvGrpSpPr>
      <p:grpSpPr>
        <a:xfrm>
          <a:off x="0" y="0"/>
          <a:ext cx="0" cy="0"/>
          <a:chOff x="0" y="0"/>
          <a:chExt cx="0" cy="0"/>
        </a:xfrm>
      </p:grpSpPr>
      <p:sp>
        <p:nvSpPr>
          <p:cNvPr id="38" name="Shape 48"/>
          <p:cNvSpPr txBox="1">
            <a:spLocks noGrp="1"/>
          </p:cNvSpPr>
          <p:nvPr>
            <p:ph type="body" idx="11"/>
          </p:nvPr>
        </p:nvSpPr>
        <p:spPr>
          <a:xfrm>
            <a:off x="800100" y="3026305"/>
            <a:ext cx="4705349" cy="2137690"/>
          </a:xfrm>
          <a:prstGeom prst="rect">
            <a:avLst/>
          </a:prstGeom>
        </p:spPr>
        <p:txBody>
          <a:bodyPr lIns="91425" tIns="91425" rIns="91425" bIns="91425" anchor="t" anchorCtr="0">
            <a:normAutofit/>
          </a:bodyPr>
          <a:lstStyle>
            <a:lvl1pPr lvl="0">
              <a:spcBef>
                <a:spcPts val="0"/>
              </a:spcBef>
              <a:defRPr sz="1800">
                <a:solidFill>
                  <a:srgbClr val="3F3F4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7" name="Shape 47"/>
          <p:cNvSpPr txBox="1">
            <a:spLocks noGrp="1"/>
          </p:cNvSpPr>
          <p:nvPr>
            <p:ph type="title"/>
          </p:nvPr>
        </p:nvSpPr>
        <p:spPr>
          <a:xfrm>
            <a:off x="800100" y="1762052"/>
            <a:ext cx="4697354" cy="831256"/>
          </a:xfrm>
          <a:prstGeom prst="rect">
            <a:avLst/>
          </a:prstGeom>
        </p:spPr>
        <p:txBody>
          <a:bodyPr lIns="91425" tIns="91425" rIns="91425" bIns="91425" anchor="b" anchorCtr="0">
            <a:normAutofit/>
          </a:bodyPr>
          <a:lstStyle>
            <a:lvl1pPr lvl="0">
              <a:spcBef>
                <a:spcPts val="0"/>
              </a:spcBef>
              <a:defRPr sz="3200">
                <a:solidFill>
                  <a:srgbClr val="3F3F4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 name="Freeform 3"/>
          <p:cNvSpPr/>
          <p:nvPr userDrawn="1"/>
        </p:nvSpPr>
        <p:spPr>
          <a:xfrm rot="10800000">
            <a:off x="4487806" y="105642"/>
            <a:ext cx="7312138" cy="6766290"/>
          </a:xfrm>
          <a:custGeom>
            <a:avLst/>
            <a:gdLst>
              <a:gd name="connsiteX0" fmla="*/ 0 w 7312138"/>
              <a:gd name="connsiteY0" fmla="*/ 6858000 h 6858000"/>
              <a:gd name="connsiteX1" fmla="*/ 7312138 w 7312138"/>
              <a:gd name="connsiteY1" fmla="*/ 6858000 h 6858000"/>
              <a:gd name="connsiteX2" fmla="*/ 1513967 w 7312138"/>
              <a:gd name="connsiteY2" fmla="*/ 0 h 6858000"/>
              <a:gd name="connsiteX3" fmla="*/ 0 w 7312138"/>
              <a:gd name="connsiteY3" fmla="*/ 0 h 6858000"/>
            </a:gdLst>
            <a:ahLst/>
            <a:cxnLst>
              <a:cxn ang="0">
                <a:pos x="connsiteX0" y="connsiteY0"/>
              </a:cxn>
              <a:cxn ang="0">
                <a:pos x="connsiteX1" y="connsiteY1"/>
              </a:cxn>
              <a:cxn ang="0">
                <a:pos x="connsiteX2" y="connsiteY2"/>
              </a:cxn>
              <a:cxn ang="0">
                <a:pos x="connsiteX3" y="connsiteY3"/>
              </a:cxn>
            </a:cxnLst>
            <a:rect l="l" t="t" r="r" b="b"/>
            <a:pathLst>
              <a:path w="7312138" h="6858000">
                <a:moveTo>
                  <a:pt x="0" y="6858000"/>
                </a:moveTo>
                <a:lnTo>
                  <a:pt x="7312138" y="6858000"/>
                </a:lnTo>
                <a:lnTo>
                  <a:pt x="1513967" y="0"/>
                </a:lnTo>
                <a:lnTo>
                  <a:pt x="0" y="0"/>
                </a:lnTo>
                <a:close/>
              </a:path>
            </a:pathLst>
          </a:cu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p:cNvSpPr/>
          <p:nvPr userDrawn="1"/>
        </p:nvSpPr>
        <p:spPr>
          <a:xfrm rot="10800000">
            <a:off x="4879862" y="-1"/>
            <a:ext cx="7312138" cy="6858000"/>
          </a:xfrm>
          <a:custGeom>
            <a:avLst/>
            <a:gdLst>
              <a:gd name="connsiteX0" fmla="*/ 0 w 7312138"/>
              <a:gd name="connsiteY0" fmla="*/ 6858000 h 6858000"/>
              <a:gd name="connsiteX1" fmla="*/ 7312138 w 7312138"/>
              <a:gd name="connsiteY1" fmla="*/ 6858000 h 6858000"/>
              <a:gd name="connsiteX2" fmla="*/ 1513967 w 7312138"/>
              <a:gd name="connsiteY2" fmla="*/ 0 h 6858000"/>
              <a:gd name="connsiteX3" fmla="*/ 0 w 7312138"/>
              <a:gd name="connsiteY3" fmla="*/ 0 h 6858000"/>
            </a:gdLst>
            <a:ahLst/>
            <a:cxnLst>
              <a:cxn ang="0">
                <a:pos x="connsiteX0" y="connsiteY0"/>
              </a:cxn>
              <a:cxn ang="0">
                <a:pos x="connsiteX1" y="connsiteY1"/>
              </a:cxn>
              <a:cxn ang="0">
                <a:pos x="connsiteX2" y="connsiteY2"/>
              </a:cxn>
              <a:cxn ang="0">
                <a:pos x="connsiteX3" y="connsiteY3"/>
              </a:cxn>
            </a:cxnLst>
            <a:rect l="l" t="t" r="r" b="b"/>
            <a:pathLst>
              <a:path w="7312138" h="6858000">
                <a:moveTo>
                  <a:pt x="0" y="6858000"/>
                </a:moveTo>
                <a:lnTo>
                  <a:pt x="7312138" y="6858000"/>
                </a:lnTo>
                <a:lnTo>
                  <a:pt x="1513967" y="0"/>
                </a:lnTo>
                <a:lnTo>
                  <a:pt x="0" y="0"/>
                </a:lnTo>
                <a:close/>
              </a:path>
            </a:pathLst>
          </a:custGeom>
          <a:solidFill>
            <a:srgbClr val="FB4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Triangle 5"/>
          <p:cNvSpPr/>
          <p:nvPr userDrawn="1"/>
        </p:nvSpPr>
        <p:spPr>
          <a:xfrm>
            <a:off x="0" y="5703100"/>
            <a:ext cx="8096250" cy="1154900"/>
          </a:xfrm>
          <a:prstGeom prst="r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ame 6"/>
          <p:cNvSpPr/>
          <p:nvPr userDrawn="1"/>
        </p:nvSpPr>
        <p:spPr>
          <a:xfrm>
            <a:off x="341086" y="257629"/>
            <a:ext cx="11509828" cy="6342743"/>
          </a:xfrm>
          <a:prstGeom prst="frame">
            <a:avLst>
              <a:gd name="adj1" fmla="val 83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Freeform 7"/>
          <p:cNvSpPr>
            <a:spLocks noGrp="1"/>
          </p:cNvSpPr>
          <p:nvPr>
            <p:ph type="pic" sz="quarter" idx="10"/>
          </p:nvPr>
        </p:nvSpPr>
        <p:spPr>
          <a:xfrm flipH="1">
            <a:off x="6203835" y="1234709"/>
            <a:ext cx="5962650" cy="5623291"/>
          </a:xfrm>
          <a:custGeom>
            <a:avLst/>
            <a:gdLst>
              <a:gd name="connsiteX0" fmla="*/ 0 w 6012202"/>
              <a:gd name="connsiteY0" fmla="*/ 0 h 5638800"/>
              <a:gd name="connsiteX1" fmla="*/ 6012202 w 6012202"/>
              <a:gd name="connsiteY1" fmla="*/ 0 h 5638800"/>
              <a:gd name="connsiteX2" fmla="*/ 1244817 w 6012202"/>
              <a:gd name="connsiteY2" fmla="*/ 5638800 h 5638800"/>
              <a:gd name="connsiteX3" fmla="*/ 0 w 6012202"/>
              <a:gd name="connsiteY3" fmla="*/ 5638800 h 5638800"/>
            </a:gdLst>
            <a:ahLst/>
            <a:cxnLst>
              <a:cxn ang="0">
                <a:pos x="connsiteX0" y="connsiteY0"/>
              </a:cxn>
              <a:cxn ang="0">
                <a:pos x="connsiteX1" y="connsiteY1"/>
              </a:cxn>
              <a:cxn ang="0">
                <a:pos x="connsiteX2" y="connsiteY2"/>
              </a:cxn>
              <a:cxn ang="0">
                <a:pos x="connsiteX3" y="connsiteY3"/>
              </a:cxn>
            </a:cxnLst>
            <a:rect l="l" t="t" r="r" b="b"/>
            <a:pathLst>
              <a:path w="6012202" h="5638800">
                <a:moveTo>
                  <a:pt x="0" y="0"/>
                </a:moveTo>
                <a:lnTo>
                  <a:pt x="6012202" y="0"/>
                </a:lnTo>
                <a:lnTo>
                  <a:pt x="1244817" y="5638800"/>
                </a:lnTo>
                <a:lnTo>
                  <a:pt x="0" y="5638800"/>
                </a:lnTo>
                <a:close/>
              </a:path>
            </a:pathLst>
          </a:custGeom>
          <a:effectLst>
            <a:outerShdw blurRad="50800" dist="38100" dir="10800000" algn="r" rotWithShape="0">
              <a:prstClr val="black">
                <a:alpha val="40000"/>
              </a:prstClr>
            </a:outerShdw>
          </a:effectLst>
        </p:spPr>
        <p:txBody>
          <a:bodyPr wrap="square">
            <a:noAutofit/>
          </a:bodyPr>
          <a:lstStyle/>
          <a:p>
            <a:endParaRPr lang="en-US"/>
          </a:p>
        </p:txBody>
      </p:sp>
    </p:spTree>
    <p:extLst>
      <p:ext uri="{BB962C8B-B14F-4D97-AF65-F5344CB8AC3E}">
        <p14:creationId xmlns:p14="http://schemas.microsoft.com/office/powerpoint/2010/main" val="4075888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2 columns">
    <p:spTree>
      <p:nvGrpSpPr>
        <p:cNvPr id="1" name="Shape 61"/>
        <p:cNvGrpSpPr/>
        <p:nvPr/>
      </p:nvGrpSpPr>
      <p:grpSpPr>
        <a:xfrm>
          <a:off x="0" y="0"/>
          <a:ext cx="0" cy="0"/>
          <a:chOff x="0" y="0"/>
          <a:chExt cx="0" cy="0"/>
        </a:xfrm>
      </p:grpSpPr>
      <p:sp>
        <p:nvSpPr>
          <p:cNvPr id="12" name="Freeform 11"/>
          <p:cNvSpPr>
            <a:spLocks noGrp="1"/>
          </p:cNvSpPr>
          <p:nvPr>
            <p:ph type="pic" sz="quarter" idx="13"/>
          </p:nvPr>
        </p:nvSpPr>
        <p:spPr>
          <a:xfrm>
            <a:off x="7065737" y="834030"/>
            <a:ext cx="4330127" cy="5605569"/>
          </a:xfrm>
          <a:custGeom>
            <a:avLst/>
            <a:gdLst>
              <a:gd name="connsiteX0" fmla="*/ 0 w 4330127"/>
              <a:gd name="connsiteY0" fmla="*/ 0 h 5605569"/>
              <a:gd name="connsiteX1" fmla="*/ 4330127 w 4330127"/>
              <a:gd name="connsiteY1" fmla="*/ 0 h 5605569"/>
              <a:gd name="connsiteX2" fmla="*/ 0 w 4330127"/>
              <a:gd name="connsiteY2" fmla="*/ 5605569 h 5605569"/>
            </a:gdLst>
            <a:ahLst/>
            <a:cxnLst>
              <a:cxn ang="0">
                <a:pos x="connsiteX0" y="connsiteY0"/>
              </a:cxn>
              <a:cxn ang="0">
                <a:pos x="connsiteX1" y="connsiteY1"/>
              </a:cxn>
              <a:cxn ang="0">
                <a:pos x="connsiteX2" y="connsiteY2"/>
              </a:cxn>
            </a:cxnLst>
            <a:rect l="l" t="t" r="r" b="b"/>
            <a:pathLst>
              <a:path w="4330127" h="5605569">
                <a:moveTo>
                  <a:pt x="0" y="0"/>
                </a:moveTo>
                <a:lnTo>
                  <a:pt x="4330127" y="0"/>
                </a:lnTo>
                <a:lnTo>
                  <a:pt x="0" y="5605569"/>
                </a:lnTo>
                <a:close/>
              </a:path>
            </a:pathLst>
          </a:custGeom>
          <a:effectLst>
            <a:outerShdw blurRad="50800" dist="38100" algn="l" rotWithShape="0">
              <a:prstClr val="black">
                <a:alpha val="40000"/>
              </a:prstClr>
            </a:outerShdw>
          </a:effectLst>
        </p:spPr>
        <p:txBody>
          <a:bodyPr wrap="square">
            <a:noAutofit/>
          </a:bodyPr>
          <a:lstStyle/>
          <a:p>
            <a:endParaRPr lang="en-US"/>
          </a:p>
        </p:txBody>
      </p:sp>
      <p:sp>
        <p:nvSpPr>
          <p:cNvPr id="2" name="Right Triangle 1"/>
          <p:cNvSpPr/>
          <p:nvPr userDrawn="1"/>
        </p:nvSpPr>
        <p:spPr>
          <a:xfrm flipH="1">
            <a:off x="6914956" y="0"/>
            <a:ext cx="5277044" cy="6858000"/>
          </a:xfrm>
          <a:prstGeom prst="r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userDrawn="1"/>
        </p:nvSpPr>
        <p:spPr>
          <a:xfrm flipH="1" flipV="1">
            <a:off x="4089686" y="0"/>
            <a:ext cx="8102313" cy="1154900"/>
          </a:xfrm>
          <a:prstGeom prst="rtTriangle">
            <a:avLst/>
          </a:prstGeom>
          <a:solidFill>
            <a:srgbClr val="FB4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hape 48"/>
          <p:cNvSpPr txBox="1">
            <a:spLocks noGrp="1"/>
          </p:cNvSpPr>
          <p:nvPr>
            <p:ph type="body" idx="11"/>
          </p:nvPr>
        </p:nvSpPr>
        <p:spPr>
          <a:xfrm>
            <a:off x="602009" y="2214600"/>
            <a:ext cx="2930238" cy="3230872"/>
          </a:xfrm>
          <a:prstGeom prst="rect">
            <a:avLst/>
          </a:prstGeom>
        </p:spPr>
        <p:txBody>
          <a:bodyPr lIns="91425" tIns="91425" rIns="91425" bIns="91425" anchor="t" anchorCtr="0">
            <a:normAutofit/>
          </a:bodyPr>
          <a:lstStyle>
            <a:lvl1pPr lvl="0">
              <a:spcBef>
                <a:spcPts val="0"/>
              </a:spcBef>
              <a:defRPr sz="1800">
                <a:solidFill>
                  <a:schemeClr val="tx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1" name="Shape 48"/>
          <p:cNvSpPr txBox="1">
            <a:spLocks noGrp="1"/>
          </p:cNvSpPr>
          <p:nvPr>
            <p:ph type="body" idx="12"/>
          </p:nvPr>
        </p:nvSpPr>
        <p:spPr>
          <a:xfrm>
            <a:off x="3798864" y="2214600"/>
            <a:ext cx="2930238" cy="3230872"/>
          </a:xfrm>
          <a:prstGeom prst="rect">
            <a:avLst/>
          </a:prstGeom>
        </p:spPr>
        <p:txBody>
          <a:bodyPr lIns="91425" tIns="91425" rIns="91425" bIns="91425" anchor="t" anchorCtr="0">
            <a:normAutofit/>
          </a:bodyPr>
          <a:lstStyle>
            <a:lvl1pPr lvl="0">
              <a:spcBef>
                <a:spcPts val="0"/>
              </a:spcBef>
              <a:defRPr sz="1800">
                <a:solidFill>
                  <a:schemeClr val="tx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3" name="Shape 47"/>
          <p:cNvSpPr txBox="1">
            <a:spLocks noGrp="1"/>
          </p:cNvSpPr>
          <p:nvPr>
            <p:ph type="title"/>
          </p:nvPr>
        </p:nvSpPr>
        <p:spPr>
          <a:xfrm>
            <a:off x="602009" y="996901"/>
            <a:ext cx="6122641" cy="831256"/>
          </a:xfrm>
          <a:prstGeom prst="rect">
            <a:avLst/>
          </a:prstGeom>
        </p:spPr>
        <p:txBody>
          <a:bodyPr lIns="91425" tIns="91425" rIns="91425" bIns="91425" anchor="b" anchorCtr="0">
            <a:normAutofit/>
          </a:bodyPr>
          <a:lstStyle>
            <a:lvl1pPr lvl="0">
              <a:spcBef>
                <a:spcPts val="0"/>
              </a:spcBef>
              <a:defRPr sz="3200">
                <a:solidFill>
                  <a:schemeClr val="tx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5" name="Right Triangle 4"/>
          <p:cNvSpPr/>
          <p:nvPr userDrawn="1"/>
        </p:nvSpPr>
        <p:spPr>
          <a:xfrm>
            <a:off x="0" y="5445472"/>
            <a:ext cx="10458450" cy="1412528"/>
          </a:xfrm>
          <a:prstGeom prst="rtTriangle">
            <a:avLst/>
          </a:prstGeom>
          <a:solidFill>
            <a:srgbClr val="FB4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ame 5"/>
          <p:cNvSpPr/>
          <p:nvPr userDrawn="1"/>
        </p:nvSpPr>
        <p:spPr>
          <a:xfrm>
            <a:off x="341086" y="257629"/>
            <a:ext cx="11509828" cy="6342743"/>
          </a:xfrm>
          <a:prstGeom prst="frame">
            <a:avLst>
              <a:gd name="adj1" fmla="val 83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717722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3 columns">
    <p:spTree>
      <p:nvGrpSpPr>
        <p:cNvPr id="1" name="Shape 77"/>
        <p:cNvGrpSpPr/>
        <p:nvPr/>
      </p:nvGrpSpPr>
      <p:grpSpPr>
        <a:xfrm>
          <a:off x="0" y="0"/>
          <a:ext cx="0" cy="0"/>
          <a:chOff x="0" y="0"/>
          <a:chExt cx="0" cy="0"/>
        </a:xfrm>
      </p:grpSpPr>
      <p:sp>
        <p:nvSpPr>
          <p:cNvPr id="11" name="Right Triangle 10"/>
          <p:cNvSpPr/>
          <p:nvPr userDrawn="1"/>
        </p:nvSpPr>
        <p:spPr>
          <a:xfrm>
            <a:off x="-15988" y="1333501"/>
            <a:ext cx="3127133" cy="5552363"/>
          </a:xfrm>
          <a:prstGeom prst="r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p:cNvSpPr/>
          <p:nvPr userDrawn="1"/>
        </p:nvSpPr>
        <p:spPr>
          <a:xfrm rot="10800000">
            <a:off x="6164391" y="-27863"/>
            <a:ext cx="6043597" cy="1333500"/>
          </a:xfrm>
          <a:prstGeom prst="r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p:cNvSpPr/>
          <p:nvPr userDrawn="1"/>
        </p:nvSpPr>
        <p:spPr>
          <a:xfrm rot="10800000" flipH="1">
            <a:off x="-15988" y="0"/>
            <a:ext cx="6043597" cy="1333500"/>
          </a:xfrm>
          <a:prstGeom prst="rtTriangle">
            <a:avLst/>
          </a:prstGeom>
          <a:solidFill>
            <a:srgbClr val="FB4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p:cNvSpPr/>
          <p:nvPr userDrawn="1"/>
        </p:nvSpPr>
        <p:spPr>
          <a:xfrm flipH="1">
            <a:off x="8365917" y="1333501"/>
            <a:ext cx="3826080" cy="5552363"/>
          </a:xfrm>
          <a:prstGeom prst="rtTriangle">
            <a:avLst/>
          </a:prstGeom>
          <a:solidFill>
            <a:srgbClr val="FB4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hape 79"/>
          <p:cNvSpPr txBox="1">
            <a:spLocks noGrp="1"/>
          </p:cNvSpPr>
          <p:nvPr>
            <p:ph type="body" idx="15"/>
          </p:nvPr>
        </p:nvSpPr>
        <p:spPr>
          <a:xfrm>
            <a:off x="2679394" y="2562190"/>
            <a:ext cx="2906841" cy="1250378"/>
          </a:xfrm>
          <a:prstGeom prst="rect">
            <a:avLst/>
          </a:prstGeom>
        </p:spPr>
        <p:txBody>
          <a:bodyPr lIns="91425" tIns="91425" rIns="91425" bIns="91425" anchor="t" anchorCtr="0">
            <a:normAutofit/>
          </a:bodyPr>
          <a:lstStyle>
            <a:lvl1pPr lvl="0" rtl="0">
              <a:spcBef>
                <a:spcPts val="0"/>
              </a:spcBef>
              <a:buSzPct val="100000"/>
              <a:defRPr sz="1600">
                <a:solidFill>
                  <a:srgbClr val="3F3F4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78" name="Shape 78"/>
          <p:cNvSpPr txBox="1">
            <a:spLocks noGrp="1"/>
          </p:cNvSpPr>
          <p:nvPr>
            <p:ph type="title"/>
          </p:nvPr>
        </p:nvSpPr>
        <p:spPr>
          <a:xfrm>
            <a:off x="2679394" y="937942"/>
            <a:ext cx="6255056" cy="670029"/>
          </a:xfrm>
          <a:prstGeom prst="rect">
            <a:avLst/>
          </a:prstGeom>
        </p:spPr>
        <p:txBody>
          <a:bodyPr lIns="91425" tIns="91425" rIns="91425" bIns="91425" anchor="b" anchorCtr="0">
            <a:normAutofit/>
          </a:bodyPr>
          <a:lstStyle>
            <a:lvl1pPr lvl="0" algn="l" rtl="0">
              <a:spcBef>
                <a:spcPts val="0"/>
              </a:spcBef>
              <a:defRPr sz="3200">
                <a:solidFill>
                  <a:srgbClr val="131F2B"/>
                </a:solidFill>
                <a:latin typeface="Roboto" panose="02000000000000000000" pitchFamily="2" charset="0"/>
                <a:ea typeface="Roboto" panose="02000000000000000000" pitchFamily="2" charset="0"/>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36" name="Shape 79"/>
          <p:cNvSpPr txBox="1">
            <a:spLocks noGrp="1"/>
          </p:cNvSpPr>
          <p:nvPr>
            <p:ph type="body" idx="17"/>
          </p:nvPr>
        </p:nvSpPr>
        <p:spPr>
          <a:xfrm>
            <a:off x="2679394" y="4766787"/>
            <a:ext cx="2906841" cy="1250378"/>
          </a:xfrm>
          <a:prstGeom prst="rect">
            <a:avLst/>
          </a:prstGeom>
        </p:spPr>
        <p:txBody>
          <a:bodyPr lIns="91425" tIns="91425" rIns="91425" bIns="91425" anchor="t" anchorCtr="0">
            <a:normAutofit/>
          </a:bodyPr>
          <a:lstStyle>
            <a:lvl1pPr lvl="0" rtl="0">
              <a:spcBef>
                <a:spcPts val="0"/>
              </a:spcBef>
              <a:buSzPct val="100000"/>
              <a:defRPr sz="1600">
                <a:solidFill>
                  <a:srgbClr val="3F3F4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37" name="Shape 79"/>
          <p:cNvSpPr txBox="1">
            <a:spLocks noGrp="1"/>
          </p:cNvSpPr>
          <p:nvPr>
            <p:ph type="body" idx="18"/>
          </p:nvPr>
        </p:nvSpPr>
        <p:spPr>
          <a:xfrm>
            <a:off x="6027609" y="2562190"/>
            <a:ext cx="2906841" cy="1250378"/>
          </a:xfrm>
          <a:prstGeom prst="rect">
            <a:avLst/>
          </a:prstGeom>
        </p:spPr>
        <p:txBody>
          <a:bodyPr lIns="91425" tIns="91425" rIns="91425" bIns="91425" anchor="t" anchorCtr="0">
            <a:normAutofit/>
          </a:bodyPr>
          <a:lstStyle>
            <a:lvl1pPr lvl="0" rtl="0">
              <a:spcBef>
                <a:spcPts val="0"/>
              </a:spcBef>
              <a:buSzPct val="100000"/>
              <a:defRPr sz="1600">
                <a:solidFill>
                  <a:srgbClr val="3F3F4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38" name="Shape 79"/>
          <p:cNvSpPr txBox="1">
            <a:spLocks noGrp="1"/>
          </p:cNvSpPr>
          <p:nvPr>
            <p:ph type="body" idx="19"/>
          </p:nvPr>
        </p:nvSpPr>
        <p:spPr>
          <a:xfrm>
            <a:off x="6027609" y="4766787"/>
            <a:ext cx="2906841" cy="1250378"/>
          </a:xfrm>
          <a:prstGeom prst="rect">
            <a:avLst/>
          </a:prstGeom>
        </p:spPr>
        <p:txBody>
          <a:bodyPr lIns="91425" tIns="91425" rIns="91425" bIns="91425" anchor="t" anchorCtr="0">
            <a:normAutofit/>
          </a:bodyPr>
          <a:lstStyle>
            <a:lvl1pPr lvl="0" rtl="0">
              <a:spcBef>
                <a:spcPts val="0"/>
              </a:spcBef>
              <a:buSzPct val="100000"/>
              <a:defRPr sz="1600">
                <a:solidFill>
                  <a:srgbClr val="3F3F4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7" name="Frame 6"/>
          <p:cNvSpPr/>
          <p:nvPr userDrawn="1"/>
        </p:nvSpPr>
        <p:spPr>
          <a:xfrm>
            <a:off x="341086" y="257629"/>
            <a:ext cx="11509828" cy="6342743"/>
          </a:xfrm>
          <a:prstGeom prst="frame">
            <a:avLst>
              <a:gd name="adj1" fmla="val 83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432262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Shape 94"/>
        <p:cNvGrpSpPr/>
        <p:nvPr/>
      </p:nvGrpSpPr>
      <p:grpSpPr>
        <a:xfrm>
          <a:off x="0" y="0"/>
          <a:ext cx="0" cy="0"/>
          <a:chOff x="0" y="0"/>
          <a:chExt cx="0" cy="0"/>
        </a:xfrm>
      </p:grpSpPr>
      <p:sp>
        <p:nvSpPr>
          <p:cNvPr id="5" name="Right Triangle 4"/>
          <p:cNvSpPr/>
          <p:nvPr userDrawn="1"/>
        </p:nvSpPr>
        <p:spPr>
          <a:xfrm flipV="1">
            <a:off x="0" y="1"/>
            <a:ext cx="12191997" cy="6885864"/>
          </a:xfrm>
          <a:prstGeom prst="rtTriangle">
            <a:avLst/>
          </a:prstGeom>
          <a:solidFill>
            <a:schemeClr val="accent6">
              <a:lumMod val="60000"/>
              <a:lumOff val="40000"/>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p:cNvSpPr/>
          <p:nvPr userDrawn="1"/>
        </p:nvSpPr>
        <p:spPr>
          <a:xfrm flipH="1">
            <a:off x="0" y="1"/>
            <a:ext cx="12191997" cy="6885864"/>
          </a:xfrm>
          <a:prstGeom prst="r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Shape 95"/>
          <p:cNvSpPr txBox="1">
            <a:spLocks noGrp="1"/>
          </p:cNvSpPr>
          <p:nvPr>
            <p:ph type="title"/>
          </p:nvPr>
        </p:nvSpPr>
        <p:spPr>
          <a:xfrm>
            <a:off x="2370959" y="546408"/>
            <a:ext cx="7450082" cy="732011"/>
          </a:xfrm>
          <a:prstGeom prst="rect">
            <a:avLst/>
          </a:prstGeom>
        </p:spPr>
        <p:txBody>
          <a:bodyPr lIns="91425" tIns="91425" rIns="91425" bIns="91425" anchor="b" anchorCtr="0">
            <a:normAutofit/>
          </a:bodyPr>
          <a:lstStyle>
            <a:lvl1pPr lvl="0" algn="ctr">
              <a:spcBef>
                <a:spcPts val="0"/>
              </a:spcBef>
              <a:defRPr sz="3600">
                <a:solidFill>
                  <a:schemeClr val="tx1"/>
                </a:solidFill>
                <a:latin typeface="Roboto" panose="02000000000000000000" pitchFamily="2" charset="0"/>
                <a:ea typeface="Roboto" panose="02000000000000000000" pitchFamily="2" charset="0"/>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3" name="Frame 2"/>
          <p:cNvSpPr/>
          <p:nvPr userDrawn="1"/>
        </p:nvSpPr>
        <p:spPr>
          <a:xfrm>
            <a:off x="265793" y="216137"/>
            <a:ext cx="11660414" cy="6425727"/>
          </a:xfrm>
          <a:prstGeom prst="frame">
            <a:avLst>
              <a:gd name="adj1" fmla="val 83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19398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aption">
    <p:spTree>
      <p:nvGrpSpPr>
        <p:cNvPr id="1" name="Shape 108"/>
        <p:cNvGrpSpPr/>
        <p:nvPr/>
      </p:nvGrpSpPr>
      <p:grpSpPr>
        <a:xfrm>
          <a:off x="0" y="0"/>
          <a:ext cx="0" cy="0"/>
          <a:chOff x="0" y="0"/>
          <a:chExt cx="0" cy="0"/>
        </a:xfrm>
      </p:grpSpPr>
      <p:sp>
        <p:nvSpPr>
          <p:cNvPr id="4" name="Right Triangle 3"/>
          <p:cNvSpPr/>
          <p:nvPr userDrawn="1"/>
        </p:nvSpPr>
        <p:spPr>
          <a:xfrm flipV="1">
            <a:off x="0" y="1"/>
            <a:ext cx="12191997" cy="6885864"/>
          </a:xfrm>
          <a:prstGeom prst="rtTriangle">
            <a:avLst/>
          </a:prstGeom>
          <a:solidFill>
            <a:srgbClr val="FB4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Triangle 4"/>
          <p:cNvSpPr/>
          <p:nvPr userDrawn="1"/>
        </p:nvSpPr>
        <p:spPr>
          <a:xfrm flipH="1">
            <a:off x="0" y="1"/>
            <a:ext cx="12191997" cy="6885864"/>
          </a:xfrm>
          <a:prstGeom prst="rtTriangle">
            <a:avLst/>
          </a:prstGeom>
          <a:solidFill>
            <a:srgbClr val="FB4039">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hape 95"/>
          <p:cNvSpPr txBox="1">
            <a:spLocks noGrp="1"/>
          </p:cNvSpPr>
          <p:nvPr>
            <p:ph type="title"/>
          </p:nvPr>
        </p:nvSpPr>
        <p:spPr>
          <a:xfrm>
            <a:off x="2370959" y="546408"/>
            <a:ext cx="7450082" cy="732011"/>
          </a:xfrm>
          <a:prstGeom prst="rect">
            <a:avLst/>
          </a:prstGeom>
        </p:spPr>
        <p:txBody>
          <a:bodyPr lIns="91425" tIns="91425" rIns="91425" bIns="91425" anchor="b" anchorCtr="0">
            <a:normAutofit/>
          </a:bodyPr>
          <a:lstStyle>
            <a:lvl1pPr lvl="0" algn="ctr">
              <a:spcBef>
                <a:spcPts val="0"/>
              </a:spcBef>
              <a:defRPr sz="3600">
                <a:solidFill>
                  <a:schemeClr val="tx1"/>
                </a:solidFill>
                <a:latin typeface="Roboto" panose="02000000000000000000" pitchFamily="2" charset="0"/>
                <a:ea typeface="Roboto" panose="02000000000000000000" pitchFamily="2" charset="0"/>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7" name="Frame 6"/>
          <p:cNvSpPr/>
          <p:nvPr userDrawn="1"/>
        </p:nvSpPr>
        <p:spPr>
          <a:xfrm>
            <a:off x="265793" y="216137"/>
            <a:ext cx="11660414" cy="6425727"/>
          </a:xfrm>
          <a:prstGeom prst="frame">
            <a:avLst>
              <a:gd name="adj1" fmla="val 83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471332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8/21/2019</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60" r:id="rId5"/>
    <p:sldLayoutId id="2147483654" r:id="rId6"/>
    <p:sldLayoutId id="2147483655" r:id="rId7"/>
    <p:sldLayoutId id="2147483656" r:id="rId8"/>
    <p:sldLayoutId id="2147483657" r:id="rId9"/>
    <p:sldLayoutId id="2147483658" r:id="rId10"/>
    <p:sldLayoutId id="2147483661" r:id="rId11"/>
    <p:sldLayoutId id="2147483659"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txBox="1">
            <a:spLocks/>
          </p:cNvSpPr>
          <p:nvPr/>
        </p:nvSpPr>
        <p:spPr>
          <a:xfrm>
            <a:off x="3333750" y="2776407"/>
            <a:ext cx="5524500" cy="1305187"/>
          </a:xfrm>
          <a:prstGeom prst="rect">
            <a:avLst/>
          </a:prstGeom>
        </p:spPr>
        <p:txBody>
          <a:bodyPr vert="horz" lIns="91425" tIns="91425" rIns="91425" bIns="91425" rtlCol="0" anchor="ctr" anchorCtr="0">
            <a:noAutofit/>
          </a:bodyPr>
          <a:lstStyle>
            <a:lvl1pPr lvl="0" algn="ctr" defTabSz="914400" rtl="0" eaLnBrk="1" latinLnBrk="0" hangingPunct="1">
              <a:lnSpc>
                <a:spcPct val="90000"/>
              </a:lnSpc>
              <a:spcBef>
                <a:spcPts val="0"/>
              </a:spcBef>
              <a:buSzPct val="100000"/>
              <a:buNone/>
              <a:defRPr sz="4400" kern="1200">
                <a:solidFill>
                  <a:schemeClr val="tx1"/>
                </a:solidFill>
                <a:latin typeface="+mj-lt"/>
                <a:ea typeface="+mj-ea"/>
                <a:cs typeface="+mj-cs"/>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r>
              <a:rPr lang="en-US" sz="8200" spc="-150" dirty="0">
                <a:solidFill>
                  <a:srgbClr val="3F3F41"/>
                </a:solidFill>
                <a:latin typeface="Roboto Medium" panose="02000000000000000000" pitchFamily="2" charset="0"/>
                <a:ea typeface="Roboto Medium" panose="02000000000000000000" pitchFamily="2" charset="0"/>
              </a:rPr>
              <a:t>Graceful</a:t>
            </a:r>
            <a:endParaRPr lang="en" sz="8200" spc="-150" dirty="0">
              <a:solidFill>
                <a:srgbClr val="3F3F41"/>
              </a:solidFill>
              <a:latin typeface="Roboto Medium" panose="02000000000000000000" pitchFamily="2" charset="0"/>
              <a:ea typeface="Roboto Medium" panose="02000000000000000000" pitchFamily="2" charset="0"/>
            </a:endParaRPr>
          </a:p>
        </p:txBody>
      </p:sp>
      <p:sp>
        <p:nvSpPr>
          <p:cNvPr id="13" name="Rectangle 12"/>
          <p:cNvSpPr/>
          <p:nvPr/>
        </p:nvSpPr>
        <p:spPr>
          <a:xfrm>
            <a:off x="4494440" y="3773817"/>
            <a:ext cx="3203121" cy="307777"/>
          </a:xfrm>
          <a:prstGeom prst="rect">
            <a:avLst/>
          </a:prstGeom>
        </p:spPr>
        <p:txBody>
          <a:bodyPr wrap="none">
            <a:spAutoFit/>
          </a:bodyPr>
          <a:lstStyle/>
          <a:p>
            <a:r>
              <a:rPr lang="en" sz="1400" dirty="0">
                <a:latin typeface="Roboto" panose="02000000000000000000" pitchFamily="2" charset="0"/>
                <a:ea typeface="Roboto" panose="02000000000000000000" pitchFamily="2" charset="0"/>
              </a:rPr>
              <a:t>PowerPoint &amp; Google Slides Template</a:t>
            </a:r>
            <a:endParaRPr lang="en-US" sz="1400" dirty="0">
              <a:latin typeface="Roboto" panose="02000000000000000000" pitchFamily="2" charset="0"/>
              <a:ea typeface="Roboto" panose="02000000000000000000" pitchFamily="2" charset="0"/>
            </a:endParaRPr>
          </a:p>
        </p:txBody>
      </p:sp>
      <p:sp>
        <p:nvSpPr>
          <p:cNvPr id="14" name="Rectangle 13"/>
          <p:cNvSpPr/>
          <p:nvPr/>
        </p:nvSpPr>
        <p:spPr>
          <a:xfrm rot="5400000">
            <a:off x="11692023" y="556334"/>
            <a:ext cx="1369286" cy="307777"/>
          </a:xfrm>
          <a:prstGeom prst="rect">
            <a:avLst/>
          </a:prstGeom>
        </p:spPr>
        <p:txBody>
          <a:bodyPr wrap="none">
            <a:spAutoFit/>
          </a:bodyPr>
          <a:lstStyle/>
          <a:p>
            <a:r>
              <a:rPr lang="en-US" sz="1400" dirty="0"/>
              <a:t>Slidehood.com</a:t>
            </a:r>
          </a:p>
        </p:txBody>
      </p:sp>
      <p:grpSp>
        <p:nvGrpSpPr>
          <p:cNvPr id="5" name="Group 4">
            <a:extLst>
              <a:ext uri="{FF2B5EF4-FFF2-40B4-BE49-F238E27FC236}">
                <a16:creationId xmlns:a16="http://schemas.microsoft.com/office/drawing/2014/main" id="{4772E88F-03D0-4A4D-BF50-078A05292576}"/>
              </a:ext>
            </a:extLst>
          </p:cNvPr>
          <p:cNvGrpSpPr/>
          <p:nvPr/>
        </p:nvGrpSpPr>
        <p:grpSpPr>
          <a:xfrm>
            <a:off x="5666951" y="2092895"/>
            <a:ext cx="798138" cy="798138"/>
            <a:chOff x="4516812" y="1509286"/>
            <a:chExt cx="1159728" cy="1159728"/>
          </a:xfrm>
        </p:grpSpPr>
        <p:grpSp>
          <p:nvGrpSpPr>
            <p:cNvPr id="3" name="Group 2">
              <a:extLst>
                <a:ext uri="{FF2B5EF4-FFF2-40B4-BE49-F238E27FC236}">
                  <a16:creationId xmlns:a16="http://schemas.microsoft.com/office/drawing/2014/main" id="{AB6C7D31-9A0A-4DE2-BD22-682001710018}"/>
                </a:ext>
              </a:extLst>
            </p:cNvPr>
            <p:cNvGrpSpPr/>
            <p:nvPr/>
          </p:nvGrpSpPr>
          <p:grpSpPr>
            <a:xfrm>
              <a:off x="4843670" y="1509286"/>
              <a:ext cx="506012" cy="1159728"/>
              <a:chOff x="4843670" y="1509286"/>
              <a:chExt cx="506012" cy="1159728"/>
            </a:xfrm>
          </p:grpSpPr>
          <p:sp>
            <p:nvSpPr>
              <p:cNvPr id="12" name="Isosceles Triangle 11">
                <a:extLst>
                  <a:ext uri="{FF2B5EF4-FFF2-40B4-BE49-F238E27FC236}">
                    <a16:creationId xmlns:a16="http://schemas.microsoft.com/office/drawing/2014/main" id="{D5A9822F-9297-4E14-9E71-A23FD52E1D11}"/>
                  </a:ext>
                </a:extLst>
              </p:cNvPr>
              <p:cNvSpPr/>
              <p:nvPr/>
            </p:nvSpPr>
            <p:spPr>
              <a:xfrm>
                <a:off x="4843670" y="1509286"/>
                <a:ext cx="506012" cy="579864"/>
              </a:xfrm>
              <a:prstGeom prst="triangle">
                <a:avLst/>
              </a:prstGeom>
              <a:solidFill>
                <a:srgbClr val="FB4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15" name="Isosceles Triangle 14">
                <a:extLst>
                  <a:ext uri="{FF2B5EF4-FFF2-40B4-BE49-F238E27FC236}">
                    <a16:creationId xmlns:a16="http://schemas.microsoft.com/office/drawing/2014/main" id="{2356C4DB-10B9-4A09-83FA-320B191CB89B}"/>
                  </a:ext>
                </a:extLst>
              </p:cNvPr>
              <p:cNvSpPr/>
              <p:nvPr/>
            </p:nvSpPr>
            <p:spPr>
              <a:xfrm rot="10800000">
                <a:off x="4843670" y="2089150"/>
                <a:ext cx="506012" cy="579864"/>
              </a:xfrm>
              <a:prstGeom prst="triangle">
                <a:avLst/>
              </a:prstGeom>
              <a:solidFill>
                <a:srgbClr val="FD94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grpSp>
        <p:grpSp>
          <p:nvGrpSpPr>
            <p:cNvPr id="4" name="Group 3">
              <a:extLst>
                <a:ext uri="{FF2B5EF4-FFF2-40B4-BE49-F238E27FC236}">
                  <a16:creationId xmlns:a16="http://schemas.microsoft.com/office/drawing/2014/main" id="{49BF679A-E62A-4404-B497-D20852579210}"/>
                </a:ext>
              </a:extLst>
            </p:cNvPr>
            <p:cNvGrpSpPr/>
            <p:nvPr/>
          </p:nvGrpSpPr>
          <p:grpSpPr>
            <a:xfrm rot="5400000">
              <a:off x="4843670" y="1509286"/>
              <a:ext cx="506012" cy="1159728"/>
              <a:chOff x="5377244" y="1509286"/>
              <a:chExt cx="506012" cy="1159728"/>
            </a:xfrm>
          </p:grpSpPr>
          <p:sp>
            <p:nvSpPr>
              <p:cNvPr id="16" name="Isosceles Triangle 15">
                <a:extLst>
                  <a:ext uri="{FF2B5EF4-FFF2-40B4-BE49-F238E27FC236}">
                    <a16:creationId xmlns:a16="http://schemas.microsoft.com/office/drawing/2014/main" id="{A51A6478-01A2-4CE7-BA7C-054A50459DD3}"/>
                  </a:ext>
                </a:extLst>
              </p:cNvPr>
              <p:cNvSpPr/>
              <p:nvPr/>
            </p:nvSpPr>
            <p:spPr>
              <a:xfrm>
                <a:off x="5377244" y="1509286"/>
                <a:ext cx="506012" cy="579864"/>
              </a:xfrm>
              <a:prstGeom prst="triangle">
                <a:avLst/>
              </a:prstGeom>
              <a:solidFill>
                <a:srgbClr val="46CC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17" name="Isosceles Triangle 16">
                <a:extLst>
                  <a:ext uri="{FF2B5EF4-FFF2-40B4-BE49-F238E27FC236}">
                    <a16:creationId xmlns:a16="http://schemas.microsoft.com/office/drawing/2014/main" id="{E3D65F29-F1A8-405F-B0E0-77AF2E53723B}"/>
                  </a:ext>
                </a:extLst>
              </p:cNvPr>
              <p:cNvSpPr/>
              <p:nvPr/>
            </p:nvSpPr>
            <p:spPr>
              <a:xfrm rot="10800000">
                <a:off x="5377244" y="2089150"/>
                <a:ext cx="506012" cy="579864"/>
              </a:xfrm>
              <a:prstGeom prst="triangle">
                <a:avLst/>
              </a:prstGeom>
              <a:solidFill>
                <a:srgbClr val="97E2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grpSp>
      </p:grpSp>
    </p:spTree>
    <p:extLst>
      <p:ext uri="{BB962C8B-B14F-4D97-AF65-F5344CB8AC3E}">
        <p14:creationId xmlns:p14="http://schemas.microsoft.com/office/powerpoint/2010/main" val="1992768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1957E58B-004F-4F78-8D2D-7B31C1DE0287}"/>
              </a:ext>
            </a:extLst>
          </p:cNvPr>
          <p:cNvSpPr txBox="1">
            <a:spLocks/>
          </p:cNvSpPr>
          <p:nvPr/>
        </p:nvSpPr>
        <p:spPr>
          <a:xfrm>
            <a:off x="3142628" y="398639"/>
            <a:ext cx="5924829" cy="1244635"/>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solidFill>
                  <a:schemeClr val="bg1"/>
                </a:solidFill>
                <a:latin typeface="Roboto Medium" panose="02000000000000000000" pitchFamily="2" charset="0"/>
                <a:ea typeface="Roboto Medium" panose="02000000000000000000" pitchFamily="2" charset="0"/>
              </a:rPr>
              <a:t>USE CHARTS TO EXPLAIN YOUR </a:t>
            </a:r>
            <a:r>
              <a:rPr lang="en" sz="3600" b="1" dirty="0">
                <a:solidFill>
                  <a:schemeClr val="accent6">
                    <a:lumMod val="60000"/>
                    <a:lumOff val="40000"/>
                  </a:schemeClr>
                </a:solidFill>
                <a:latin typeface="Roboto Medium" panose="02000000000000000000" pitchFamily="2" charset="0"/>
                <a:ea typeface="Roboto Medium" panose="02000000000000000000" pitchFamily="2" charset="0"/>
              </a:rPr>
              <a:t>IDEAS</a:t>
            </a:r>
          </a:p>
        </p:txBody>
      </p:sp>
      <p:graphicFrame>
        <p:nvGraphicFramePr>
          <p:cNvPr id="6" name="Chart 5">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937909379"/>
              </p:ext>
            </p:extLst>
          </p:nvPr>
        </p:nvGraphicFramePr>
        <p:xfrm>
          <a:off x="1148040" y="1515466"/>
          <a:ext cx="5532189" cy="3892767"/>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graphicFrame>
        <p:nvGraphicFramePr>
          <p:cNvPr id="5" name="Chart 4">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3442465595"/>
              </p:ext>
            </p:extLst>
          </p:nvPr>
        </p:nvGraphicFramePr>
        <p:xfrm>
          <a:off x="6647931" y="1750139"/>
          <a:ext cx="5272393" cy="365809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70132726"/>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F8C70935-AD9C-4BB7-845D-9E158701D0E2}"/>
              </a:ext>
            </a:extLst>
          </p:cNvPr>
          <p:cNvSpPr txBox="1">
            <a:spLocks/>
          </p:cNvSpPr>
          <p:nvPr/>
        </p:nvSpPr>
        <p:spPr>
          <a:xfrm>
            <a:off x="3502635" y="471950"/>
            <a:ext cx="5186731" cy="1204992"/>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solidFill>
                  <a:schemeClr val="bg1"/>
                </a:solidFill>
                <a:latin typeface="Roboto Medium" panose="02000000000000000000" pitchFamily="2" charset="0"/>
                <a:ea typeface="Roboto Medium" panose="02000000000000000000" pitchFamily="2" charset="0"/>
              </a:rPr>
              <a:t>USE </a:t>
            </a:r>
            <a:r>
              <a:rPr lang="en-US" sz="3600" dirty="0">
                <a:solidFill>
                  <a:schemeClr val="bg1"/>
                </a:solidFill>
                <a:latin typeface="Roboto Medium" panose="02000000000000000000" pitchFamily="2" charset="0"/>
                <a:ea typeface="Roboto Medium" panose="02000000000000000000" pitchFamily="2" charset="0"/>
              </a:rPr>
              <a:t>TABLES</a:t>
            </a:r>
            <a:r>
              <a:rPr lang="en" sz="3600" dirty="0">
                <a:solidFill>
                  <a:schemeClr val="bg1"/>
                </a:solidFill>
                <a:latin typeface="Roboto Medium" panose="02000000000000000000" pitchFamily="2" charset="0"/>
                <a:ea typeface="Roboto Medium" panose="02000000000000000000" pitchFamily="2" charset="0"/>
              </a:rPr>
              <a:t> TO EXPLAIN YOUR </a:t>
            </a:r>
            <a:r>
              <a:rPr lang="en-US" sz="3600" b="1" dirty="0">
                <a:solidFill>
                  <a:srgbClr val="FFFF00"/>
                </a:solidFill>
                <a:latin typeface="Roboto Medium" panose="02000000000000000000" pitchFamily="2" charset="0"/>
                <a:ea typeface="Roboto Medium" panose="02000000000000000000" pitchFamily="2" charset="0"/>
              </a:rPr>
              <a:t>DATA</a:t>
            </a:r>
            <a:endParaRPr lang="en" sz="3600" b="1" dirty="0">
              <a:solidFill>
                <a:srgbClr val="FFFF00"/>
              </a:solidFill>
              <a:latin typeface="Roboto Medium" panose="02000000000000000000" pitchFamily="2" charset="0"/>
              <a:ea typeface="Roboto Medium" panose="02000000000000000000" pitchFamily="2" charset="0"/>
            </a:endParaRPr>
          </a:p>
        </p:txBody>
      </p:sp>
      <p:graphicFrame>
        <p:nvGraphicFramePr>
          <p:cNvPr id="4" name="Table 3">
            <a:extLst>
              <a:ext uri="{FF2B5EF4-FFF2-40B4-BE49-F238E27FC236}">
                <a16:creationId xmlns:a16="http://schemas.microsoft.com/office/drawing/2014/main" id="{C156B53D-A384-4A77-8FD9-F1AF20D14BC6}"/>
              </a:ext>
            </a:extLst>
          </p:cNvPr>
          <p:cNvGraphicFramePr>
            <a:graphicFrameLocks noGrp="1"/>
          </p:cNvGraphicFramePr>
          <p:nvPr>
            <p:extLst>
              <p:ext uri="{D42A27DB-BD31-4B8C-83A1-F6EECF244321}">
                <p14:modId xmlns:p14="http://schemas.microsoft.com/office/powerpoint/2010/main" val="3315492783"/>
              </p:ext>
            </p:extLst>
          </p:nvPr>
        </p:nvGraphicFramePr>
        <p:xfrm>
          <a:off x="2641650" y="2352145"/>
          <a:ext cx="6908700" cy="3186098"/>
        </p:xfrm>
        <a:graphic>
          <a:graphicData uri="http://schemas.openxmlformats.org/drawingml/2006/table">
            <a:tbl>
              <a:tblPr firstRow="1" firstCol="1" bandRow="1">
                <a:effectLst>
                  <a:outerShdw blurRad="63500" sx="102000" sy="102000" algn="ctr" rotWithShape="0">
                    <a:prstClr val="black">
                      <a:alpha val="40000"/>
                    </a:prstClr>
                  </a:outerShdw>
                </a:effectLst>
                <a:tableStyleId>{5C22544A-7EE6-4342-B048-85BDC9FD1C3A}</a:tableStyleId>
              </a:tblPr>
              <a:tblGrid>
                <a:gridCol w="1727175">
                  <a:extLst>
                    <a:ext uri="{9D8B030D-6E8A-4147-A177-3AD203B41FA5}">
                      <a16:colId xmlns:a16="http://schemas.microsoft.com/office/drawing/2014/main" val="4287316403"/>
                    </a:ext>
                  </a:extLst>
                </a:gridCol>
                <a:gridCol w="1727175">
                  <a:extLst>
                    <a:ext uri="{9D8B030D-6E8A-4147-A177-3AD203B41FA5}">
                      <a16:colId xmlns:a16="http://schemas.microsoft.com/office/drawing/2014/main" val="1902235641"/>
                    </a:ext>
                  </a:extLst>
                </a:gridCol>
                <a:gridCol w="1727175">
                  <a:extLst>
                    <a:ext uri="{9D8B030D-6E8A-4147-A177-3AD203B41FA5}">
                      <a16:colId xmlns:a16="http://schemas.microsoft.com/office/drawing/2014/main" val="3162900589"/>
                    </a:ext>
                  </a:extLst>
                </a:gridCol>
                <a:gridCol w="1727175">
                  <a:extLst>
                    <a:ext uri="{9D8B030D-6E8A-4147-A177-3AD203B41FA5}">
                      <a16:colId xmlns:a16="http://schemas.microsoft.com/office/drawing/2014/main" val="2921416807"/>
                    </a:ext>
                  </a:extLst>
                </a:gridCol>
              </a:tblGrid>
              <a:tr h="295889">
                <a:tc>
                  <a:txBody>
                    <a:bodyPr/>
                    <a:lstStyle/>
                    <a:p>
                      <a:pPr algn="ctr"/>
                      <a:r>
                        <a:rPr lang="en-US" sz="1400" dirty="0"/>
                        <a:t>DATA</a:t>
                      </a:r>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B4039"/>
                    </a:solidFill>
                  </a:tcPr>
                </a:tc>
                <a:tc>
                  <a:txBody>
                    <a:bodyPr/>
                    <a:lstStyle/>
                    <a:p>
                      <a:pPr algn="ctr"/>
                      <a:r>
                        <a:rPr lang="en-US" sz="1400" dirty="0"/>
                        <a:t>DATA</a:t>
                      </a:r>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B4039"/>
                    </a:solidFill>
                  </a:tcPr>
                </a:tc>
                <a:tc>
                  <a:txBody>
                    <a:bodyPr/>
                    <a:lstStyle/>
                    <a:p>
                      <a:pPr algn="ctr"/>
                      <a:r>
                        <a:rPr lang="en-US" sz="1400" dirty="0"/>
                        <a:t>MORE DATA</a:t>
                      </a:r>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B4039"/>
                    </a:solidFill>
                  </a:tcPr>
                </a:tc>
                <a:tc>
                  <a:txBody>
                    <a:bodyPr/>
                    <a:lstStyle/>
                    <a:p>
                      <a:pPr algn="ctr"/>
                      <a:r>
                        <a:rPr lang="en-US" sz="1400" dirty="0"/>
                        <a:t>LOTS OF DATA</a:t>
                      </a:r>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B4039"/>
                    </a:solidFill>
                  </a:tcPr>
                </a:tc>
                <a:extLst>
                  <a:ext uri="{0D108BD9-81ED-4DB2-BD59-A6C34878D82A}">
                    <a16:rowId xmlns:a16="http://schemas.microsoft.com/office/drawing/2014/main" val="3132156098"/>
                  </a:ext>
                </a:extLst>
              </a:tr>
              <a:tr h="412887">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B4039"/>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0749153"/>
                  </a:ext>
                </a:extLst>
              </a:tr>
              <a:tr h="412887">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B4039"/>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2813096950"/>
                  </a:ext>
                </a:extLst>
              </a:tr>
              <a:tr h="412887">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B4039"/>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4557131"/>
                  </a:ext>
                </a:extLst>
              </a:tr>
              <a:tr h="412887">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B4039"/>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1120665361"/>
                  </a:ext>
                </a:extLst>
              </a:tr>
              <a:tr h="412887">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B4039"/>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10860564"/>
                  </a:ext>
                </a:extLst>
              </a:tr>
              <a:tr h="412887">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B4039"/>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825413436"/>
                  </a:ext>
                </a:extLst>
              </a:tr>
              <a:tr h="412887">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B4039"/>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7027449"/>
                  </a:ext>
                </a:extLst>
              </a:tr>
            </a:tbl>
          </a:graphicData>
        </a:graphic>
      </p:graphicFrame>
      <p:sp>
        <p:nvSpPr>
          <p:cNvPr id="5" name="Rectangle 4"/>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409653312"/>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50">
            <a:extLst>
              <a:ext uri="{FF2B5EF4-FFF2-40B4-BE49-F238E27FC236}">
                <a16:creationId xmlns:a16="http://schemas.microsoft.com/office/drawing/2014/main" id="{42B67C66-11CD-45FD-84F3-6104645770A5}"/>
              </a:ext>
            </a:extLst>
          </p:cNvPr>
          <p:cNvSpPr txBox="1">
            <a:spLocks/>
          </p:cNvSpPr>
          <p:nvPr/>
        </p:nvSpPr>
        <p:spPr>
          <a:xfrm>
            <a:off x="4685473" y="281870"/>
            <a:ext cx="3552600" cy="8553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chemeClr val="bg1"/>
                </a:solidFill>
              </a:rPr>
              <a:t>USE </a:t>
            </a:r>
            <a:r>
              <a:rPr lang="en" sz="3600" b="1" dirty="0">
                <a:solidFill>
                  <a:schemeClr val="bg1"/>
                </a:solidFill>
                <a:effectLst>
                  <a:outerShdw blurRad="38100" dist="38100" dir="2700000" algn="tl">
                    <a:srgbClr val="000000">
                      <a:alpha val="43137"/>
                    </a:srgbClr>
                  </a:outerShdw>
                </a:effectLst>
              </a:rPr>
              <a:t>MAPS</a:t>
            </a:r>
          </a:p>
        </p:txBody>
      </p:sp>
      <p:sp>
        <p:nvSpPr>
          <p:cNvPr id="5" name="Shape 249">
            <a:extLst>
              <a:ext uri="{FF2B5EF4-FFF2-40B4-BE49-F238E27FC236}">
                <a16:creationId xmlns:a16="http://schemas.microsoft.com/office/drawing/2014/main" id="{44357103-9277-4716-AE8A-A83FDDBE1545}"/>
              </a:ext>
            </a:extLst>
          </p:cNvPr>
          <p:cNvSpPr/>
          <p:nvPr/>
        </p:nvSpPr>
        <p:spPr>
          <a:xfrm>
            <a:off x="1517651" y="1496598"/>
            <a:ext cx="9888244" cy="4710970"/>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chemeClr val="accent6">
              <a:lumMod val="60000"/>
              <a:lumOff val="40000"/>
            </a:schemeClr>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6" name="Shape 251">
            <a:extLst>
              <a:ext uri="{FF2B5EF4-FFF2-40B4-BE49-F238E27FC236}">
                <a16:creationId xmlns:a16="http://schemas.microsoft.com/office/drawing/2014/main" id="{FF590FE2-890C-4B6D-BA48-AC143E970EBD}"/>
              </a:ext>
            </a:extLst>
          </p:cNvPr>
          <p:cNvSpPr/>
          <p:nvPr/>
        </p:nvSpPr>
        <p:spPr>
          <a:xfrm>
            <a:off x="2693608" y="2243099"/>
            <a:ext cx="1048503" cy="203627"/>
          </a:xfrm>
          <a:prstGeom prst="wedgeRectCallout">
            <a:avLst>
              <a:gd name="adj1" fmla="val -21428"/>
              <a:gd name="adj2" fmla="val 84287"/>
            </a:avLst>
          </a:prstGeom>
          <a:solidFill>
            <a:schemeClr val="bg1"/>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lgn="ctr">
              <a:spcBef>
                <a:spcPts val="0"/>
              </a:spcBef>
              <a:buNone/>
            </a:pPr>
            <a:r>
              <a:rPr lang="en" sz="900" dirty="0">
                <a:solidFill>
                  <a:srgbClr val="FB4039"/>
                </a:solidFill>
                <a:ea typeface="Dosis"/>
                <a:cs typeface="Dosis"/>
                <a:sym typeface="Dosis"/>
              </a:rPr>
              <a:t>OUR OFFICE</a:t>
            </a:r>
          </a:p>
        </p:txBody>
      </p:sp>
      <p:sp>
        <p:nvSpPr>
          <p:cNvPr id="7" name="Shape 253">
            <a:extLst>
              <a:ext uri="{FF2B5EF4-FFF2-40B4-BE49-F238E27FC236}">
                <a16:creationId xmlns:a16="http://schemas.microsoft.com/office/drawing/2014/main" id="{945600EC-E3FF-4EFA-8CDA-5B4D7B9A429D}"/>
              </a:ext>
            </a:extLst>
          </p:cNvPr>
          <p:cNvSpPr/>
          <p:nvPr/>
        </p:nvSpPr>
        <p:spPr>
          <a:xfrm rot="8100000">
            <a:off x="2885300" y="2638830"/>
            <a:ext cx="120567" cy="120567"/>
          </a:xfrm>
          <a:prstGeom prst="teardrop">
            <a:avLst>
              <a:gd name="adj" fmla="val 100000"/>
            </a:avLst>
          </a:prstGeom>
          <a:solidFill>
            <a:schemeClr val="bg1"/>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8" name="Shape 254">
            <a:extLst>
              <a:ext uri="{FF2B5EF4-FFF2-40B4-BE49-F238E27FC236}">
                <a16:creationId xmlns:a16="http://schemas.microsoft.com/office/drawing/2014/main" id="{9F87C5DF-46F4-4008-A41D-C81D5DBC851B}"/>
              </a:ext>
            </a:extLst>
          </p:cNvPr>
          <p:cNvSpPr/>
          <p:nvPr/>
        </p:nvSpPr>
        <p:spPr>
          <a:xfrm rot="8100000">
            <a:off x="3767082" y="4402173"/>
            <a:ext cx="120567" cy="120567"/>
          </a:xfrm>
          <a:prstGeom prst="teardrop">
            <a:avLst>
              <a:gd name="adj" fmla="val 100000"/>
            </a:avLst>
          </a:prstGeom>
          <a:solidFill>
            <a:schemeClr val="bg1"/>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10" name="Shape 257">
            <a:extLst>
              <a:ext uri="{FF2B5EF4-FFF2-40B4-BE49-F238E27FC236}">
                <a16:creationId xmlns:a16="http://schemas.microsoft.com/office/drawing/2014/main" id="{2C28FC7E-CDB5-4F44-965F-AF78D0FC6729}"/>
              </a:ext>
            </a:extLst>
          </p:cNvPr>
          <p:cNvSpPr/>
          <p:nvPr/>
        </p:nvSpPr>
        <p:spPr>
          <a:xfrm rot="8100000">
            <a:off x="7779276" y="3051815"/>
            <a:ext cx="120567" cy="120567"/>
          </a:xfrm>
          <a:prstGeom prst="teardrop">
            <a:avLst>
              <a:gd name="adj" fmla="val 100000"/>
            </a:avLst>
          </a:prstGeom>
          <a:solidFill>
            <a:schemeClr val="bg1"/>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785552100"/>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rgbClr val="A1A6AB">
                <a:lumMod val="49000"/>
                <a:lumOff val="51000"/>
              </a:srgbClr>
            </a:gs>
            <a:gs pos="75000">
              <a:schemeClr val="bg1"/>
            </a:gs>
          </a:gsLst>
          <a:path path="circle">
            <a:fillToRect l="50000" t="50000" r="50000" b="50000"/>
          </a:path>
          <a:tileRect/>
        </a:gradFill>
        <a:effectLst/>
      </p:bgPr>
    </p:bg>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973535851"/>
              </p:ext>
            </p:extLst>
          </p:nvPr>
        </p:nvGraphicFramePr>
        <p:xfrm>
          <a:off x="1409699" y="520656"/>
          <a:ext cx="9078983" cy="6052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TextBox 24">
            <a:extLst>
              <a:ext uri="{FF2B5EF4-FFF2-40B4-BE49-F238E27FC236}">
                <a16:creationId xmlns:a16="http://schemas.microsoft.com/office/drawing/2014/main" id="{6EC17C9B-7926-4244-9D52-02983425AE80}"/>
              </a:ext>
            </a:extLst>
          </p:cNvPr>
          <p:cNvSpPr txBox="1"/>
          <p:nvPr/>
        </p:nvSpPr>
        <p:spPr>
          <a:xfrm>
            <a:off x="3606707" y="5102384"/>
            <a:ext cx="2785120" cy="954107"/>
          </a:xfrm>
          <a:prstGeom prst="rect">
            <a:avLst/>
          </a:prstGeom>
          <a:noFill/>
        </p:spPr>
        <p:txBody>
          <a:bodyPr wrap="square" rtlCol="0">
            <a:spAutoFit/>
          </a:bodyPr>
          <a:lstStyle/>
          <a:p>
            <a:pPr algn="ctr"/>
            <a:r>
              <a:rPr lang="en-US" b="1" dirty="0">
                <a:solidFill>
                  <a:srgbClr val="00B050"/>
                </a:solidFill>
                <a:latin typeface="Roboto" pitchFamily="2" charset="0"/>
                <a:ea typeface="Roboto" pitchFamily="2" charset="0"/>
                <a:cs typeface="Lato" panose="020F0502020204030203" pitchFamily="34" charset="0"/>
              </a:rPr>
              <a:t>SECOND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7" name="TextBox 26">
            <a:extLst>
              <a:ext uri="{FF2B5EF4-FFF2-40B4-BE49-F238E27FC236}">
                <a16:creationId xmlns:a16="http://schemas.microsoft.com/office/drawing/2014/main" id="{787A15B3-DD6A-42BA-8A35-790A37385E92}"/>
              </a:ext>
            </a:extLst>
          </p:cNvPr>
          <p:cNvSpPr txBox="1"/>
          <p:nvPr/>
        </p:nvSpPr>
        <p:spPr>
          <a:xfrm>
            <a:off x="6396072" y="5065623"/>
            <a:ext cx="2839886" cy="954107"/>
          </a:xfrm>
          <a:prstGeom prst="rect">
            <a:avLst/>
          </a:prstGeom>
          <a:noFill/>
        </p:spPr>
        <p:txBody>
          <a:bodyPr wrap="square" rtlCol="0">
            <a:spAutoFit/>
          </a:bodyPr>
          <a:lstStyle/>
          <a:p>
            <a:pPr algn="ctr"/>
            <a:r>
              <a:rPr lang="en-US" b="1" dirty="0">
                <a:solidFill>
                  <a:srgbClr val="FFC000"/>
                </a:solidFill>
                <a:latin typeface="Roboto" pitchFamily="2" charset="0"/>
                <a:ea typeface="Roboto" pitchFamily="2" charset="0"/>
                <a:cs typeface="Lato" panose="020F0502020204030203" pitchFamily="34" charset="0"/>
              </a:rPr>
              <a:t>THIRD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8" name="TextBox 27">
            <a:extLst>
              <a:ext uri="{FF2B5EF4-FFF2-40B4-BE49-F238E27FC236}">
                <a16:creationId xmlns:a16="http://schemas.microsoft.com/office/drawing/2014/main" id="{E1026836-1B80-4B1F-BA97-B22E1A8F8633}"/>
              </a:ext>
            </a:extLst>
          </p:cNvPr>
          <p:cNvSpPr txBox="1"/>
          <p:nvPr/>
        </p:nvSpPr>
        <p:spPr>
          <a:xfrm>
            <a:off x="9069679" y="1405583"/>
            <a:ext cx="2764988" cy="954107"/>
          </a:xfrm>
          <a:prstGeom prst="rect">
            <a:avLst/>
          </a:prstGeom>
          <a:noFill/>
        </p:spPr>
        <p:txBody>
          <a:bodyPr wrap="square" rtlCol="0">
            <a:spAutoFit/>
          </a:bodyPr>
          <a:lstStyle/>
          <a:p>
            <a:pPr algn="ctr"/>
            <a:r>
              <a:rPr lang="en-US" b="1" dirty="0">
                <a:solidFill>
                  <a:srgbClr val="00B050"/>
                </a:solidFill>
                <a:latin typeface="Roboto" pitchFamily="2" charset="0"/>
                <a:ea typeface="Roboto" pitchFamily="2" charset="0"/>
                <a:cs typeface="Lato" panose="020F0502020204030203" pitchFamily="34" charset="0"/>
              </a:rPr>
              <a:t>FOURTH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9" name="TextBox 28">
            <a:extLst>
              <a:ext uri="{FF2B5EF4-FFF2-40B4-BE49-F238E27FC236}">
                <a16:creationId xmlns:a16="http://schemas.microsoft.com/office/drawing/2014/main" id="{51672FBC-FE7B-4068-9E8F-C74AA444EAE5}"/>
              </a:ext>
            </a:extLst>
          </p:cNvPr>
          <p:cNvSpPr txBox="1"/>
          <p:nvPr/>
        </p:nvSpPr>
        <p:spPr>
          <a:xfrm>
            <a:off x="662341" y="1471547"/>
            <a:ext cx="2628358" cy="954107"/>
          </a:xfrm>
          <a:prstGeom prst="rect">
            <a:avLst/>
          </a:prstGeom>
          <a:noFill/>
        </p:spPr>
        <p:txBody>
          <a:bodyPr wrap="square" rtlCol="0">
            <a:spAutoFit/>
          </a:bodyPr>
          <a:lstStyle/>
          <a:p>
            <a:pPr algn="ctr"/>
            <a:r>
              <a:rPr lang="en-US" b="1" dirty="0">
                <a:solidFill>
                  <a:srgbClr val="FFC000"/>
                </a:solidFill>
                <a:latin typeface="Roboto" pitchFamily="2" charset="0"/>
                <a:ea typeface="Roboto" pitchFamily="2" charset="0"/>
                <a:cs typeface="Lato" panose="020F0502020204030203" pitchFamily="34" charset="0"/>
              </a:rPr>
              <a:t>FIRST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30" name="Rectangle 29">
            <a:extLst>
              <a:ext uri="{FF2B5EF4-FFF2-40B4-BE49-F238E27FC236}">
                <a16:creationId xmlns:a16="http://schemas.microsoft.com/office/drawing/2014/main" id="{EFF49A3A-275B-4E2D-9586-12C6492F041A}"/>
              </a:ext>
            </a:extLst>
          </p:cNvPr>
          <p:cNvSpPr/>
          <p:nvPr/>
        </p:nvSpPr>
        <p:spPr>
          <a:xfrm>
            <a:off x="4118260" y="656650"/>
            <a:ext cx="4123858" cy="1006045"/>
          </a:xfrm>
          <a:prstGeom prst="rect">
            <a:avLst/>
          </a:prstGeom>
          <a:noFill/>
        </p:spPr>
        <p:txBody>
          <a:bodyPr wrap="square" lIns="91440" tIns="45720" rIns="91440" bIns="45720">
            <a:spAutoFit/>
          </a:bodyPr>
          <a:lstStyle/>
          <a:p>
            <a:pPr algn="ctr">
              <a:lnSpc>
                <a:spcPts val="3500"/>
              </a:lnSpc>
            </a:pPr>
            <a:r>
              <a:rPr lang="en-US" sz="4000" cap="none" spc="0" dirty="0">
                <a:ln w="0"/>
                <a:solidFill>
                  <a:srgbClr val="FB4039"/>
                </a:solidFill>
                <a:latin typeface="Roboto" pitchFamily="2" charset="0"/>
                <a:ea typeface="Roboto" pitchFamily="2" charset="0"/>
                <a:cs typeface="Lato" panose="020F0502020204030203" pitchFamily="34" charset="0"/>
              </a:rPr>
              <a:t>OUR PROCESS IS </a:t>
            </a:r>
            <a:r>
              <a:rPr lang="en-US" sz="4000" b="1" cap="none" spc="0" dirty="0">
                <a:ln w="0"/>
                <a:solidFill>
                  <a:srgbClr val="FB4039"/>
                </a:solidFill>
                <a:effectLst>
                  <a:outerShdw blurRad="38100" dist="38100" dir="2700000" algn="tl">
                    <a:srgbClr val="000000">
                      <a:alpha val="43137"/>
                    </a:srgbClr>
                  </a:outerShdw>
                </a:effectLst>
                <a:latin typeface="Roboto" pitchFamily="2" charset="0"/>
                <a:ea typeface="Roboto" pitchFamily="2" charset="0"/>
                <a:cs typeface="Lato" panose="020F0502020204030203" pitchFamily="34" charset="0"/>
              </a:rPr>
              <a:t>SIMPLE</a:t>
            </a:r>
          </a:p>
        </p:txBody>
      </p:sp>
      <p:sp>
        <p:nvSpPr>
          <p:cNvPr id="40" name="Shape 440">
            <a:extLst>
              <a:ext uri="{FF2B5EF4-FFF2-40B4-BE49-F238E27FC236}">
                <a16:creationId xmlns:a16="http://schemas.microsoft.com/office/drawing/2014/main" id="{36210CA5-C6C1-4025-B4ED-D14E69637AEA}"/>
              </a:ext>
            </a:extLst>
          </p:cNvPr>
          <p:cNvSpPr/>
          <p:nvPr/>
        </p:nvSpPr>
        <p:spPr>
          <a:xfrm>
            <a:off x="2696127" y="3362650"/>
            <a:ext cx="449743" cy="449716"/>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rgbClr val="FFC000"/>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503">
            <a:extLst>
              <a:ext uri="{FF2B5EF4-FFF2-40B4-BE49-F238E27FC236}">
                <a16:creationId xmlns:a16="http://schemas.microsoft.com/office/drawing/2014/main" id="{7C0B976F-D919-4D3F-B518-F7D2EF154A0B}"/>
              </a:ext>
            </a:extLst>
          </p:cNvPr>
          <p:cNvSpPr/>
          <p:nvPr/>
        </p:nvSpPr>
        <p:spPr>
          <a:xfrm>
            <a:off x="4876436" y="3336681"/>
            <a:ext cx="475713" cy="475685"/>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00B050"/>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42" name="Shape 541">
            <a:extLst>
              <a:ext uri="{FF2B5EF4-FFF2-40B4-BE49-F238E27FC236}">
                <a16:creationId xmlns:a16="http://schemas.microsoft.com/office/drawing/2014/main" id="{90F66949-D0E2-4599-A55B-2A505C863763}"/>
              </a:ext>
            </a:extLst>
          </p:cNvPr>
          <p:cNvGrpSpPr/>
          <p:nvPr/>
        </p:nvGrpSpPr>
        <p:grpSpPr>
          <a:xfrm>
            <a:off x="6995561" y="3301494"/>
            <a:ext cx="471571" cy="446974"/>
            <a:chOff x="5300400" y="3670175"/>
            <a:chExt cx="421300" cy="399325"/>
          </a:xfrm>
          <a:solidFill>
            <a:srgbClr val="FFC000"/>
          </a:solidFill>
          <a:effectLst>
            <a:outerShdw blurRad="50800" dist="38100" algn="l" rotWithShape="0">
              <a:prstClr val="black">
                <a:alpha val="23000"/>
              </a:prstClr>
            </a:outerShdw>
          </a:effectLst>
        </p:grpSpPr>
        <p:sp>
          <p:nvSpPr>
            <p:cNvPr id="43" name="Shape 542">
              <a:extLst>
                <a:ext uri="{FF2B5EF4-FFF2-40B4-BE49-F238E27FC236}">
                  <a16:creationId xmlns:a16="http://schemas.microsoft.com/office/drawing/2014/main" id="{DB6E699C-EB43-400B-A5BA-3299472C07CD}"/>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543">
              <a:extLst>
                <a:ext uri="{FF2B5EF4-FFF2-40B4-BE49-F238E27FC236}">
                  <a16:creationId xmlns:a16="http://schemas.microsoft.com/office/drawing/2014/main" id="{AF3F301D-7ECA-4431-9933-A5EEE6C43C42}"/>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544">
              <a:extLst>
                <a:ext uri="{FF2B5EF4-FFF2-40B4-BE49-F238E27FC236}">
                  <a16:creationId xmlns:a16="http://schemas.microsoft.com/office/drawing/2014/main" id="{C56CBE64-200F-4FD8-9C15-8BBEC569815B}"/>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545">
              <a:extLst>
                <a:ext uri="{FF2B5EF4-FFF2-40B4-BE49-F238E27FC236}">
                  <a16:creationId xmlns:a16="http://schemas.microsoft.com/office/drawing/2014/main" id="{7ACA557B-DBB7-49CC-B444-051D4B999941}"/>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546">
              <a:extLst>
                <a:ext uri="{FF2B5EF4-FFF2-40B4-BE49-F238E27FC236}">
                  <a16:creationId xmlns:a16="http://schemas.microsoft.com/office/drawing/2014/main" id="{64C9B4FD-87AF-4AFB-9ED8-093F75EE1B09}"/>
                </a:ext>
              </a:extLst>
            </p:cNvPr>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551">
            <a:extLst>
              <a:ext uri="{FF2B5EF4-FFF2-40B4-BE49-F238E27FC236}">
                <a16:creationId xmlns:a16="http://schemas.microsoft.com/office/drawing/2014/main" id="{F96ECCA8-4565-4D77-AF76-10C38C75E3B2}"/>
              </a:ext>
            </a:extLst>
          </p:cNvPr>
          <p:cNvGrpSpPr/>
          <p:nvPr/>
        </p:nvGrpSpPr>
        <p:grpSpPr>
          <a:xfrm>
            <a:off x="9110545" y="3290203"/>
            <a:ext cx="496196" cy="496224"/>
            <a:chOff x="570875" y="4322250"/>
            <a:chExt cx="443300" cy="443325"/>
          </a:xfrm>
          <a:solidFill>
            <a:srgbClr val="00B050"/>
          </a:solidFill>
          <a:effectLst>
            <a:outerShdw blurRad="50800" dist="38100" algn="l" rotWithShape="0">
              <a:prstClr val="black">
                <a:alpha val="23000"/>
              </a:prstClr>
            </a:outerShdw>
          </a:effectLst>
        </p:grpSpPr>
        <p:sp>
          <p:nvSpPr>
            <p:cNvPr id="49" name="Shape 552">
              <a:extLst>
                <a:ext uri="{FF2B5EF4-FFF2-40B4-BE49-F238E27FC236}">
                  <a16:creationId xmlns:a16="http://schemas.microsoft.com/office/drawing/2014/main" id="{E10B16F2-24F7-43EA-ABBD-0EE05706E2FA}"/>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553">
              <a:extLst>
                <a:ext uri="{FF2B5EF4-FFF2-40B4-BE49-F238E27FC236}">
                  <a16:creationId xmlns:a16="http://schemas.microsoft.com/office/drawing/2014/main" id="{77541D56-D313-4F1A-8D1E-9C86302A34B0}"/>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554">
              <a:extLst>
                <a:ext uri="{FF2B5EF4-FFF2-40B4-BE49-F238E27FC236}">
                  <a16:creationId xmlns:a16="http://schemas.microsoft.com/office/drawing/2014/main" id="{4EF54CE5-958B-48D4-B4D2-8F845E12ECAC}"/>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555">
              <a:extLst>
                <a:ext uri="{FF2B5EF4-FFF2-40B4-BE49-F238E27FC236}">
                  <a16:creationId xmlns:a16="http://schemas.microsoft.com/office/drawing/2014/main" id="{EC9B8338-F594-489E-B5BD-82683C71B344}"/>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 name="Rectangle 20"/>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331064149"/>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chemeClr val="bg1">
                <a:lumMod val="88000"/>
              </a:schemeClr>
            </a:gs>
            <a:gs pos="74000">
              <a:schemeClr val="bg1"/>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71" name="Group 70"/>
          <p:cNvGrpSpPr/>
          <p:nvPr/>
        </p:nvGrpSpPr>
        <p:grpSpPr>
          <a:xfrm flipV="1">
            <a:off x="9321744" y="3688815"/>
            <a:ext cx="1524000" cy="1526234"/>
            <a:chOff x="981007" y="1483246"/>
            <a:chExt cx="1524000" cy="1526234"/>
          </a:xfrm>
          <a:solidFill>
            <a:srgbClr val="00B0F0"/>
          </a:solidFill>
        </p:grpSpPr>
        <p:cxnSp>
          <p:nvCxnSpPr>
            <p:cNvPr id="72" name="Straight Connector 71"/>
            <p:cNvCxnSpPr/>
            <p:nvPr/>
          </p:nvCxnSpPr>
          <p:spPr>
            <a:xfrm>
              <a:off x="988263" y="1483246"/>
              <a:ext cx="0" cy="1526234"/>
            </a:xfrm>
            <a:prstGeom prst="line">
              <a:avLst/>
            </a:prstGeom>
            <a:grpFill/>
            <a:ln w="28575">
              <a:solidFill>
                <a:srgbClr val="00B0F0"/>
              </a:solidFill>
            </a:ln>
          </p:spPr>
          <p:style>
            <a:lnRef idx="1">
              <a:schemeClr val="accent1"/>
            </a:lnRef>
            <a:fillRef idx="0">
              <a:schemeClr val="accent1"/>
            </a:fillRef>
            <a:effectRef idx="0">
              <a:schemeClr val="accent1"/>
            </a:effectRef>
            <a:fontRef idx="minor">
              <a:schemeClr val="tx1"/>
            </a:fontRef>
          </p:style>
        </p:cxnSp>
        <p:sp>
          <p:nvSpPr>
            <p:cNvPr id="73" name="Round Same Side Corner Rectangle 72"/>
            <p:cNvSpPr/>
            <p:nvPr/>
          </p:nvSpPr>
          <p:spPr>
            <a:xfrm rot="5400000">
              <a:off x="1584460" y="879793"/>
              <a:ext cx="317094" cy="1524000"/>
            </a:xfrm>
            <a:prstGeom prst="round2SameRect">
              <a:avLst>
                <a:gd name="adj1" fmla="val 50000"/>
                <a:gd name="adj2" fmla="val 0"/>
              </a:avLst>
            </a:prstGeom>
            <a:grpFill/>
            <a:ln>
              <a:solidFill>
                <a:srgbClr val="00B0F0"/>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73"/>
          <p:cNvGrpSpPr/>
          <p:nvPr/>
        </p:nvGrpSpPr>
        <p:grpSpPr>
          <a:xfrm flipV="1">
            <a:off x="4100623" y="3688815"/>
            <a:ext cx="1524000" cy="1526234"/>
            <a:chOff x="981007" y="1483246"/>
            <a:chExt cx="1524000" cy="1526234"/>
          </a:xfrm>
          <a:solidFill>
            <a:srgbClr val="00B0F0"/>
          </a:solidFill>
        </p:grpSpPr>
        <p:cxnSp>
          <p:nvCxnSpPr>
            <p:cNvPr id="77" name="Straight Connector 76"/>
            <p:cNvCxnSpPr/>
            <p:nvPr/>
          </p:nvCxnSpPr>
          <p:spPr>
            <a:xfrm>
              <a:off x="988263" y="1483246"/>
              <a:ext cx="0" cy="1526234"/>
            </a:xfrm>
            <a:prstGeom prst="line">
              <a:avLst/>
            </a:prstGeom>
            <a:grpFill/>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78" name="Round Same Side Corner Rectangle 77"/>
            <p:cNvSpPr/>
            <p:nvPr/>
          </p:nvSpPr>
          <p:spPr>
            <a:xfrm rot="5400000">
              <a:off x="1584460" y="879793"/>
              <a:ext cx="317094" cy="1524000"/>
            </a:xfrm>
            <a:prstGeom prst="round2SameRect">
              <a:avLst>
                <a:gd name="adj1" fmla="val 50000"/>
                <a:gd name="adj2" fmla="val 0"/>
              </a:avLst>
            </a:prstGeom>
            <a:solidFill>
              <a:srgbClr val="00B050"/>
            </a:solidFill>
            <a:ln>
              <a:solidFill>
                <a:srgbClr val="00B0F0"/>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9" name="Group 78"/>
          <p:cNvGrpSpPr/>
          <p:nvPr/>
        </p:nvGrpSpPr>
        <p:grpSpPr>
          <a:xfrm>
            <a:off x="6739749" y="2407308"/>
            <a:ext cx="1524000" cy="1526234"/>
            <a:chOff x="981007" y="1483246"/>
            <a:chExt cx="1524000" cy="1526234"/>
          </a:xfrm>
          <a:solidFill>
            <a:srgbClr val="FFC000"/>
          </a:solidFill>
        </p:grpSpPr>
        <p:cxnSp>
          <p:nvCxnSpPr>
            <p:cNvPr id="80" name="Straight Connector 79"/>
            <p:cNvCxnSpPr/>
            <p:nvPr/>
          </p:nvCxnSpPr>
          <p:spPr>
            <a:xfrm>
              <a:off x="988263" y="1483246"/>
              <a:ext cx="0" cy="1526234"/>
            </a:xfrm>
            <a:prstGeom prst="line">
              <a:avLst/>
            </a:prstGeom>
            <a:grpFill/>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81" name="Round Same Side Corner Rectangle 80"/>
            <p:cNvSpPr/>
            <p:nvPr/>
          </p:nvSpPr>
          <p:spPr>
            <a:xfrm rot="5400000">
              <a:off x="1584460" y="879793"/>
              <a:ext cx="317094" cy="1524000"/>
            </a:xfrm>
            <a:prstGeom prst="round2SameRect">
              <a:avLst>
                <a:gd name="adj1" fmla="val 50000"/>
                <a:gd name="adj2" fmla="val 0"/>
              </a:avLst>
            </a:prstGeom>
            <a:grpFill/>
            <a:ln>
              <a:solidFill>
                <a:srgbClr val="FFC000"/>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p:cNvGrpSpPr/>
          <p:nvPr/>
        </p:nvGrpSpPr>
        <p:grpSpPr>
          <a:xfrm>
            <a:off x="1090031" y="2407308"/>
            <a:ext cx="1524000" cy="1526234"/>
            <a:chOff x="981007" y="1483246"/>
            <a:chExt cx="1524000" cy="1526234"/>
          </a:xfrm>
        </p:grpSpPr>
        <p:cxnSp>
          <p:nvCxnSpPr>
            <p:cNvPr id="83" name="Straight Connector 82"/>
            <p:cNvCxnSpPr/>
            <p:nvPr/>
          </p:nvCxnSpPr>
          <p:spPr>
            <a:xfrm>
              <a:off x="988263" y="1483246"/>
              <a:ext cx="0" cy="1526234"/>
            </a:xfrm>
            <a:prstGeom prst="line">
              <a:avLst/>
            </a:prstGeom>
            <a:ln w="28575">
              <a:solidFill>
                <a:srgbClr val="E34425"/>
              </a:solidFill>
            </a:ln>
          </p:spPr>
          <p:style>
            <a:lnRef idx="1">
              <a:schemeClr val="accent1"/>
            </a:lnRef>
            <a:fillRef idx="0">
              <a:schemeClr val="accent1"/>
            </a:fillRef>
            <a:effectRef idx="0">
              <a:schemeClr val="accent1"/>
            </a:effectRef>
            <a:fontRef idx="minor">
              <a:schemeClr val="tx1"/>
            </a:fontRef>
          </p:style>
        </p:cxnSp>
        <p:sp>
          <p:nvSpPr>
            <p:cNvPr id="84" name="Round Same Side Corner Rectangle 83"/>
            <p:cNvSpPr/>
            <p:nvPr/>
          </p:nvSpPr>
          <p:spPr>
            <a:xfrm rot="5400000">
              <a:off x="1584460" y="879793"/>
              <a:ext cx="317094" cy="1524000"/>
            </a:xfrm>
            <a:prstGeom prst="round2SameRect">
              <a:avLst>
                <a:gd name="adj1" fmla="val 50000"/>
                <a:gd name="adj2" fmla="val 0"/>
              </a:avLst>
            </a:prstGeom>
            <a:solidFill>
              <a:srgbClr val="E34425"/>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5" name="Group 84"/>
          <p:cNvGrpSpPr/>
          <p:nvPr/>
        </p:nvGrpSpPr>
        <p:grpSpPr>
          <a:xfrm>
            <a:off x="385074" y="3415646"/>
            <a:ext cx="11034186" cy="839040"/>
            <a:chOff x="578907" y="3009480"/>
            <a:chExt cx="11034186" cy="839040"/>
          </a:xfrm>
        </p:grpSpPr>
        <p:grpSp>
          <p:nvGrpSpPr>
            <p:cNvPr id="86" name="Group 85"/>
            <p:cNvGrpSpPr/>
            <p:nvPr/>
          </p:nvGrpSpPr>
          <p:grpSpPr>
            <a:xfrm>
              <a:off x="578907" y="3009480"/>
              <a:ext cx="11034186" cy="839040"/>
              <a:chOff x="275772" y="3135087"/>
              <a:chExt cx="10116459" cy="769256"/>
            </a:xfrm>
            <a:effectLst>
              <a:outerShdw blurRad="50800" dist="38100" algn="l" rotWithShape="0">
                <a:prstClr val="black">
                  <a:alpha val="40000"/>
                </a:prstClr>
              </a:outerShdw>
            </a:effectLst>
          </p:grpSpPr>
          <p:sp>
            <p:nvSpPr>
              <p:cNvPr id="97" name="Rounded Rectangle 96"/>
              <p:cNvSpPr/>
              <p:nvPr/>
            </p:nvSpPr>
            <p:spPr>
              <a:xfrm>
                <a:off x="7329717" y="3135087"/>
                <a:ext cx="3062514" cy="769256"/>
              </a:xfrm>
              <a:prstGeom prst="roundRect">
                <a:avLst>
                  <a:gd name="adj" fmla="val 50000"/>
                </a:avLst>
              </a:prstGeom>
              <a:solidFill>
                <a:srgbClr val="00B0F0"/>
              </a:solidFill>
              <a:ln>
                <a:noFill/>
              </a:ln>
              <a:effectLst>
                <a:outerShdw blurRad="88900" dist="38100" algn="l" rotWithShape="0">
                  <a:prstClr val="black">
                    <a:alpha val="4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p:cNvSpPr/>
              <p:nvPr/>
            </p:nvSpPr>
            <p:spPr>
              <a:xfrm>
                <a:off x="9681032" y="3222172"/>
                <a:ext cx="595086" cy="59508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ounded Rectangle 98"/>
              <p:cNvSpPr/>
              <p:nvPr/>
            </p:nvSpPr>
            <p:spPr>
              <a:xfrm>
                <a:off x="4978402" y="3135087"/>
                <a:ext cx="3062514" cy="769256"/>
              </a:xfrm>
              <a:prstGeom prst="roundRect">
                <a:avLst>
                  <a:gd name="adj" fmla="val 50000"/>
                </a:avLst>
              </a:prstGeom>
              <a:solidFill>
                <a:srgbClr val="FFC000"/>
              </a:solidFill>
              <a:ln>
                <a:noFill/>
              </a:ln>
              <a:effectLst>
                <a:outerShdw blurRad="88900" dist="38100" algn="l" rotWithShape="0">
                  <a:prstClr val="black">
                    <a:alpha val="4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p:cNvSpPr/>
              <p:nvPr/>
            </p:nvSpPr>
            <p:spPr>
              <a:xfrm>
                <a:off x="7329717" y="3222172"/>
                <a:ext cx="595086" cy="59508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ounded Rectangle 100"/>
              <p:cNvSpPr/>
              <p:nvPr/>
            </p:nvSpPr>
            <p:spPr>
              <a:xfrm>
                <a:off x="2627087" y="3135087"/>
                <a:ext cx="3062514" cy="769256"/>
              </a:xfrm>
              <a:prstGeom prst="roundRect">
                <a:avLst>
                  <a:gd name="adj" fmla="val 50000"/>
                </a:avLst>
              </a:prstGeom>
              <a:solidFill>
                <a:srgbClr val="00B050"/>
              </a:solidFill>
              <a:ln>
                <a:noFill/>
              </a:ln>
              <a:effectLst>
                <a:outerShdw blurRad="88900" dist="38100" algn="l" rotWithShape="0">
                  <a:prstClr val="black">
                    <a:alpha val="4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p:cNvSpPr/>
              <p:nvPr/>
            </p:nvSpPr>
            <p:spPr>
              <a:xfrm>
                <a:off x="4978402" y="3222172"/>
                <a:ext cx="595086" cy="595086"/>
              </a:xfrm>
              <a:prstGeom prst="ellipse">
                <a:avLst/>
              </a:prstGeom>
              <a:solidFill>
                <a:schemeClr val="bg1"/>
              </a:solidFill>
              <a:ln>
                <a:noFill/>
              </a:ln>
              <a:effectLst>
                <a:outerShdw blurRad="63500" sx="102000" sy="102000" algn="ctr" rotWithShape="0">
                  <a:prstClr val="black">
                    <a:alpha val="4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ounded Rectangle 102"/>
              <p:cNvSpPr/>
              <p:nvPr/>
            </p:nvSpPr>
            <p:spPr>
              <a:xfrm>
                <a:off x="275772" y="3135087"/>
                <a:ext cx="3062514" cy="769256"/>
              </a:xfrm>
              <a:prstGeom prst="roundRect">
                <a:avLst>
                  <a:gd name="adj" fmla="val 50000"/>
                </a:avLst>
              </a:prstGeom>
              <a:solidFill>
                <a:srgbClr val="E34425"/>
              </a:solidFill>
              <a:ln>
                <a:noFill/>
              </a:ln>
              <a:effectLst>
                <a:outerShdw blurRad="88900" dist="38100" algn="l" rotWithShape="0">
                  <a:prstClr val="black">
                    <a:alpha val="4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a:off x="2627087" y="3222172"/>
                <a:ext cx="595086" cy="595086"/>
              </a:xfrm>
              <a:prstGeom prst="ellipse">
                <a:avLst/>
              </a:prstGeom>
              <a:solidFill>
                <a:schemeClr val="bg1"/>
              </a:solidFill>
              <a:ln>
                <a:noFill/>
              </a:ln>
              <a:effectLst>
                <a:outerShdw blurRad="63500" sx="102000" sy="102000" algn="ctr" rotWithShape="0">
                  <a:prstClr val="black">
                    <a:alpha val="4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7" name="Group 86"/>
            <p:cNvGrpSpPr/>
            <p:nvPr/>
          </p:nvGrpSpPr>
          <p:grpSpPr>
            <a:xfrm>
              <a:off x="973749" y="3223022"/>
              <a:ext cx="10383483" cy="415720"/>
              <a:chOff x="973749" y="3223022"/>
              <a:chExt cx="10383483" cy="415720"/>
            </a:xfrm>
          </p:grpSpPr>
          <p:grpSp>
            <p:nvGrpSpPr>
              <p:cNvPr id="88" name="Shape 551"/>
              <p:cNvGrpSpPr/>
              <p:nvPr/>
            </p:nvGrpSpPr>
            <p:grpSpPr>
              <a:xfrm>
                <a:off x="10972155" y="3253643"/>
                <a:ext cx="385077" cy="385099"/>
                <a:chOff x="570875" y="4322250"/>
                <a:chExt cx="443300" cy="443325"/>
              </a:xfrm>
              <a:solidFill>
                <a:srgbClr val="133B64"/>
              </a:solidFill>
            </p:grpSpPr>
            <p:sp>
              <p:nvSpPr>
                <p:cNvPr id="93"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00B0F0"/>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4"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5"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6"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89" name="Rectangle 88"/>
              <p:cNvSpPr/>
              <p:nvPr/>
            </p:nvSpPr>
            <p:spPr>
              <a:xfrm>
                <a:off x="973749" y="3223022"/>
                <a:ext cx="761747" cy="400110"/>
              </a:xfrm>
              <a:prstGeom prst="rect">
                <a:avLst/>
              </a:prstGeom>
            </p:spPr>
            <p:txBody>
              <a:bodyPr wrap="none">
                <a:spAutoFit/>
              </a:bodyPr>
              <a:lstStyle/>
              <a:p>
                <a:r>
                  <a:rPr lang="en-US" sz="2000" dirty="0">
                    <a:solidFill>
                      <a:schemeClr val="bg1"/>
                    </a:solidFill>
                    <a:latin typeface="Roboto" panose="02000000000000000000" pitchFamily="2" charset="0"/>
                    <a:ea typeface="Roboto" panose="02000000000000000000" pitchFamily="2" charset="0"/>
                    <a:cs typeface="Lato" panose="020F0502020204030203" pitchFamily="34" charset="0"/>
                  </a:rPr>
                  <a:t>2015</a:t>
                </a:r>
                <a:endParaRPr lang="en-US" sz="2000" dirty="0">
                  <a:solidFill>
                    <a:schemeClr val="bg1"/>
                  </a:solidFill>
                  <a:latin typeface="Roboto" panose="02000000000000000000" pitchFamily="2" charset="0"/>
                  <a:ea typeface="Roboto" panose="02000000000000000000" pitchFamily="2" charset="0"/>
                </a:endParaRPr>
              </a:p>
            </p:txBody>
          </p:sp>
          <p:sp>
            <p:nvSpPr>
              <p:cNvPr id="90" name="Rectangle 89"/>
              <p:cNvSpPr/>
              <p:nvPr/>
            </p:nvSpPr>
            <p:spPr>
              <a:xfrm>
                <a:off x="4027664" y="3223022"/>
                <a:ext cx="761747" cy="400110"/>
              </a:xfrm>
              <a:prstGeom prst="rect">
                <a:avLst/>
              </a:prstGeom>
            </p:spPr>
            <p:txBody>
              <a:bodyPr wrap="none">
                <a:spAutoFit/>
              </a:bodyPr>
              <a:lstStyle/>
              <a:p>
                <a:r>
                  <a:rPr lang="en-US" sz="2000" dirty="0">
                    <a:solidFill>
                      <a:schemeClr val="bg1"/>
                    </a:solidFill>
                    <a:latin typeface="Roboto" panose="02000000000000000000" pitchFamily="2" charset="0"/>
                    <a:ea typeface="Roboto" panose="02000000000000000000" pitchFamily="2" charset="0"/>
                    <a:cs typeface="Lato" panose="020F0502020204030203" pitchFamily="34" charset="0"/>
                  </a:rPr>
                  <a:t>2016</a:t>
                </a:r>
                <a:endParaRPr lang="en-US" sz="2000" dirty="0">
                  <a:solidFill>
                    <a:schemeClr val="bg1"/>
                  </a:solidFill>
                  <a:latin typeface="Roboto" panose="02000000000000000000" pitchFamily="2" charset="0"/>
                  <a:ea typeface="Roboto" panose="02000000000000000000" pitchFamily="2" charset="0"/>
                </a:endParaRPr>
              </a:p>
            </p:txBody>
          </p:sp>
          <p:sp>
            <p:nvSpPr>
              <p:cNvPr id="91" name="Rectangle 90"/>
              <p:cNvSpPr/>
              <p:nvPr/>
            </p:nvSpPr>
            <p:spPr>
              <a:xfrm>
                <a:off x="6647078" y="3223022"/>
                <a:ext cx="761747" cy="400110"/>
              </a:xfrm>
              <a:prstGeom prst="rect">
                <a:avLst/>
              </a:prstGeom>
            </p:spPr>
            <p:txBody>
              <a:bodyPr wrap="none">
                <a:spAutoFit/>
              </a:bodyPr>
              <a:lstStyle/>
              <a:p>
                <a:r>
                  <a:rPr lang="en-US" sz="2000" dirty="0">
                    <a:solidFill>
                      <a:schemeClr val="bg1"/>
                    </a:solidFill>
                    <a:latin typeface="Roboto" panose="02000000000000000000" pitchFamily="2" charset="0"/>
                    <a:ea typeface="Roboto" panose="02000000000000000000" pitchFamily="2" charset="0"/>
                    <a:cs typeface="Lato" panose="020F0502020204030203" pitchFamily="34" charset="0"/>
                  </a:rPr>
                  <a:t>2017</a:t>
                </a:r>
                <a:endParaRPr lang="en-US" sz="2000" dirty="0">
                  <a:solidFill>
                    <a:schemeClr val="bg1"/>
                  </a:solidFill>
                  <a:latin typeface="Roboto" panose="02000000000000000000" pitchFamily="2" charset="0"/>
                  <a:ea typeface="Roboto" panose="02000000000000000000" pitchFamily="2" charset="0"/>
                </a:endParaRPr>
              </a:p>
            </p:txBody>
          </p:sp>
          <p:sp>
            <p:nvSpPr>
              <p:cNvPr id="92" name="Rectangle 91"/>
              <p:cNvSpPr/>
              <p:nvPr/>
            </p:nvSpPr>
            <p:spPr>
              <a:xfrm>
                <a:off x="9210235" y="3223022"/>
                <a:ext cx="761747" cy="400110"/>
              </a:xfrm>
              <a:prstGeom prst="rect">
                <a:avLst/>
              </a:prstGeom>
            </p:spPr>
            <p:txBody>
              <a:bodyPr wrap="none">
                <a:spAutoFit/>
              </a:bodyPr>
              <a:lstStyle/>
              <a:p>
                <a:r>
                  <a:rPr lang="en-US" sz="2000" dirty="0">
                    <a:solidFill>
                      <a:schemeClr val="bg1"/>
                    </a:solidFill>
                    <a:latin typeface="Roboto" panose="02000000000000000000" pitchFamily="2" charset="0"/>
                    <a:ea typeface="Roboto" panose="02000000000000000000" pitchFamily="2" charset="0"/>
                    <a:cs typeface="Lato" panose="020F0502020204030203" pitchFamily="34" charset="0"/>
                  </a:rPr>
                  <a:t>2018</a:t>
                </a:r>
                <a:endParaRPr lang="en-US" sz="2000" dirty="0">
                  <a:solidFill>
                    <a:schemeClr val="bg1"/>
                  </a:solidFill>
                  <a:latin typeface="Roboto" panose="02000000000000000000" pitchFamily="2" charset="0"/>
                  <a:ea typeface="Roboto" panose="02000000000000000000" pitchFamily="2" charset="0"/>
                </a:endParaRPr>
              </a:p>
            </p:txBody>
          </p:sp>
        </p:grpSp>
      </p:grpSp>
      <p:grpSp>
        <p:nvGrpSpPr>
          <p:cNvPr id="105" name="Shape 453"/>
          <p:cNvGrpSpPr/>
          <p:nvPr/>
        </p:nvGrpSpPr>
        <p:grpSpPr>
          <a:xfrm>
            <a:off x="8233134" y="3624787"/>
            <a:ext cx="372351" cy="396738"/>
            <a:chOff x="5970800" y="1619250"/>
            <a:chExt cx="428650" cy="456725"/>
          </a:xfrm>
          <a:solidFill>
            <a:srgbClr val="FFC000"/>
          </a:solidFill>
        </p:grpSpPr>
        <p:sp>
          <p:nvSpPr>
            <p:cNvPr id="106"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7"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8"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11" name="Shape 482"/>
          <p:cNvSpPr/>
          <p:nvPr/>
        </p:nvSpPr>
        <p:spPr>
          <a:xfrm>
            <a:off x="3108203" y="3639884"/>
            <a:ext cx="332045" cy="350070"/>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rgbClr val="E34425"/>
          </a:solidFill>
          <a:ln>
            <a:solidFill>
              <a:srgbClr val="F9690E"/>
            </a:solid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12" name="Shape 486"/>
          <p:cNvGrpSpPr/>
          <p:nvPr/>
        </p:nvGrpSpPr>
        <p:grpSpPr>
          <a:xfrm>
            <a:off x="5726917" y="3659809"/>
            <a:ext cx="223853" cy="364923"/>
            <a:chOff x="6730350" y="2315900"/>
            <a:chExt cx="257700" cy="420100"/>
          </a:xfrm>
          <a:solidFill>
            <a:srgbClr val="00B050"/>
          </a:solidFill>
        </p:grpSpPr>
        <p:sp>
          <p:nvSpPr>
            <p:cNvPr id="113"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4"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7"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18" name="TextBox 117">
            <a:extLst>
              <a:ext uri="{FF2B5EF4-FFF2-40B4-BE49-F238E27FC236}">
                <a16:creationId xmlns:a16="http://schemas.microsoft.com/office/drawing/2014/main" id="{51672FBC-FE7B-4068-9E8F-C74AA444EAE5}"/>
              </a:ext>
            </a:extLst>
          </p:cNvPr>
          <p:cNvSpPr txBox="1"/>
          <p:nvPr/>
        </p:nvSpPr>
        <p:spPr>
          <a:xfrm>
            <a:off x="1026372" y="1334749"/>
            <a:ext cx="2363076" cy="1231106"/>
          </a:xfrm>
          <a:prstGeom prst="rect">
            <a:avLst/>
          </a:prstGeom>
          <a:noFill/>
        </p:spPr>
        <p:txBody>
          <a:bodyPr wrap="square" rtlCol="0">
            <a:spAutoFit/>
          </a:bodyPr>
          <a:lstStyle/>
          <a:p>
            <a:r>
              <a:rPr lang="en-US" b="1" dirty="0">
                <a:solidFill>
                  <a:srgbClr val="E34425"/>
                </a:solidFill>
                <a:latin typeface="Roboto" pitchFamily="2" charset="0"/>
                <a:ea typeface="Roboto" pitchFamily="2" charset="0"/>
                <a:cs typeface="Lato" panose="020F0502020204030203" pitchFamily="34" charset="0"/>
              </a:rPr>
              <a:t>2015</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119" name="TextBox 118">
            <a:extLst>
              <a:ext uri="{FF2B5EF4-FFF2-40B4-BE49-F238E27FC236}">
                <a16:creationId xmlns:a16="http://schemas.microsoft.com/office/drawing/2014/main" id="{51672FBC-FE7B-4068-9E8F-C74AA444EAE5}"/>
              </a:ext>
            </a:extLst>
          </p:cNvPr>
          <p:cNvSpPr txBox="1"/>
          <p:nvPr/>
        </p:nvSpPr>
        <p:spPr>
          <a:xfrm>
            <a:off x="4015545" y="5274676"/>
            <a:ext cx="2363076" cy="1231106"/>
          </a:xfrm>
          <a:prstGeom prst="rect">
            <a:avLst/>
          </a:prstGeom>
          <a:noFill/>
        </p:spPr>
        <p:txBody>
          <a:bodyPr wrap="square" rtlCol="0">
            <a:spAutoFit/>
          </a:bodyPr>
          <a:lstStyle/>
          <a:p>
            <a:r>
              <a:rPr lang="en-US" b="1" dirty="0">
                <a:solidFill>
                  <a:srgbClr val="00B050"/>
                </a:solidFill>
                <a:latin typeface="Roboto" pitchFamily="2" charset="0"/>
                <a:ea typeface="Roboto" pitchFamily="2" charset="0"/>
                <a:cs typeface="Lato" panose="020F0502020204030203" pitchFamily="34" charset="0"/>
              </a:rPr>
              <a:t>2016</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120" name="TextBox 119">
            <a:extLst>
              <a:ext uri="{FF2B5EF4-FFF2-40B4-BE49-F238E27FC236}">
                <a16:creationId xmlns:a16="http://schemas.microsoft.com/office/drawing/2014/main" id="{51672FBC-FE7B-4068-9E8F-C74AA444EAE5}"/>
              </a:ext>
            </a:extLst>
          </p:cNvPr>
          <p:cNvSpPr txBox="1"/>
          <p:nvPr/>
        </p:nvSpPr>
        <p:spPr>
          <a:xfrm>
            <a:off x="6665116" y="1334749"/>
            <a:ext cx="2363076" cy="1231106"/>
          </a:xfrm>
          <a:prstGeom prst="rect">
            <a:avLst/>
          </a:prstGeom>
          <a:noFill/>
        </p:spPr>
        <p:txBody>
          <a:bodyPr wrap="square" rtlCol="0">
            <a:spAutoFit/>
          </a:bodyPr>
          <a:lstStyle/>
          <a:p>
            <a:r>
              <a:rPr lang="en-US" b="1" dirty="0">
                <a:solidFill>
                  <a:srgbClr val="E0C43D"/>
                </a:solidFill>
                <a:latin typeface="Roboto" pitchFamily="2" charset="0"/>
                <a:ea typeface="Roboto" pitchFamily="2" charset="0"/>
                <a:cs typeface="Lato" panose="020F0502020204030203" pitchFamily="34" charset="0"/>
              </a:rPr>
              <a:t>2017</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121" name="TextBox 120">
            <a:extLst>
              <a:ext uri="{FF2B5EF4-FFF2-40B4-BE49-F238E27FC236}">
                <a16:creationId xmlns:a16="http://schemas.microsoft.com/office/drawing/2014/main" id="{51672FBC-FE7B-4068-9E8F-C74AA444EAE5}"/>
              </a:ext>
            </a:extLst>
          </p:cNvPr>
          <p:cNvSpPr txBox="1"/>
          <p:nvPr/>
        </p:nvSpPr>
        <p:spPr>
          <a:xfrm>
            <a:off x="9311499" y="5274676"/>
            <a:ext cx="2363076" cy="1231106"/>
          </a:xfrm>
          <a:prstGeom prst="rect">
            <a:avLst/>
          </a:prstGeom>
          <a:noFill/>
        </p:spPr>
        <p:txBody>
          <a:bodyPr wrap="square" rtlCol="0">
            <a:spAutoFit/>
          </a:bodyPr>
          <a:lstStyle/>
          <a:p>
            <a:r>
              <a:rPr lang="en-US" b="1" dirty="0">
                <a:solidFill>
                  <a:srgbClr val="00B0F0"/>
                </a:solidFill>
                <a:latin typeface="Roboto" pitchFamily="2" charset="0"/>
                <a:ea typeface="Roboto" pitchFamily="2" charset="0"/>
                <a:cs typeface="Lato" panose="020F0502020204030203" pitchFamily="34" charset="0"/>
              </a:rPr>
              <a:t>2018</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122" name="Rectangle 121"/>
          <p:cNvSpPr/>
          <p:nvPr/>
        </p:nvSpPr>
        <p:spPr>
          <a:xfrm>
            <a:off x="6747005" y="2433010"/>
            <a:ext cx="1269899" cy="276999"/>
          </a:xfrm>
          <a:prstGeom prst="rect">
            <a:avLst/>
          </a:prstGeom>
        </p:spPr>
        <p:txBody>
          <a:bodyPr wrap="none">
            <a:spAutoFit/>
          </a:bodyPr>
          <a:lstStyle/>
          <a:p>
            <a:r>
              <a:rPr lang="en-US" sz="1200" dirty="0">
                <a:solidFill>
                  <a:schemeClr val="bg1"/>
                </a:solidFill>
                <a:latin typeface="Roboto" pitchFamily="2" charset="0"/>
                <a:ea typeface="Roboto" pitchFamily="2" charset="0"/>
              </a:rPr>
              <a:t>YOUR HEADING</a:t>
            </a:r>
            <a:endParaRPr lang="en-US" sz="1200" dirty="0">
              <a:solidFill>
                <a:schemeClr val="bg1"/>
              </a:solidFill>
            </a:endParaRPr>
          </a:p>
        </p:txBody>
      </p:sp>
      <p:sp>
        <p:nvSpPr>
          <p:cNvPr id="123" name="Rectangle 122"/>
          <p:cNvSpPr/>
          <p:nvPr/>
        </p:nvSpPr>
        <p:spPr>
          <a:xfrm>
            <a:off x="1162282" y="2422813"/>
            <a:ext cx="1269899" cy="276999"/>
          </a:xfrm>
          <a:prstGeom prst="rect">
            <a:avLst/>
          </a:prstGeom>
        </p:spPr>
        <p:txBody>
          <a:bodyPr wrap="none">
            <a:spAutoFit/>
          </a:bodyPr>
          <a:lstStyle/>
          <a:p>
            <a:r>
              <a:rPr lang="en-US" sz="1200" dirty="0">
                <a:solidFill>
                  <a:schemeClr val="bg1"/>
                </a:solidFill>
                <a:latin typeface="Roboto" pitchFamily="2" charset="0"/>
                <a:ea typeface="Roboto" pitchFamily="2" charset="0"/>
              </a:rPr>
              <a:t>YOUR HEADING</a:t>
            </a:r>
            <a:endParaRPr lang="en-US" sz="1200" dirty="0">
              <a:solidFill>
                <a:schemeClr val="bg1"/>
              </a:solidFill>
            </a:endParaRPr>
          </a:p>
        </p:txBody>
      </p:sp>
      <p:sp>
        <p:nvSpPr>
          <p:cNvPr id="124" name="Rectangle 123"/>
          <p:cNvSpPr/>
          <p:nvPr/>
        </p:nvSpPr>
        <p:spPr>
          <a:xfrm>
            <a:off x="4130202" y="4938050"/>
            <a:ext cx="1269899" cy="276999"/>
          </a:xfrm>
          <a:prstGeom prst="rect">
            <a:avLst/>
          </a:prstGeom>
        </p:spPr>
        <p:txBody>
          <a:bodyPr wrap="none">
            <a:spAutoFit/>
          </a:bodyPr>
          <a:lstStyle/>
          <a:p>
            <a:r>
              <a:rPr lang="en-US" sz="1200" dirty="0">
                <a:solidFill>
                  <a:schemeClr val="bg1"/>
                </a:solidFill>
                <a:latin typeface="Roboto" pitchFamily="2" charset="0"/>
                <a:ea typeface="Roboto" pitchFamily="2" charset="0"/>
              </a:rPr>
              <a:t>YOUR HEADING</a:t>
            </a:r>
            <a:endParaRPr lang="en-US" sz="1200" dirty="0">
              <a:solidFill>
                <a:schemeClr val="bg1"/>
              </a:solidFill>
            </a:endParaRPr>
          </a:p>
        </p:txBody>
      </p:sp>
      <p:sp>
        <p:nvSpPr>
          <p:cNvPr id="125" name="Rectangle 124"/>
          <p:cNvSpPr/>
          <p:nvPr/>
        </p:nvSpPr>
        <p:spPr>
          <a:xfrm>
            <a:off x="9325922" y="4925350"/>
            <a:ext cx="1269899" cy="276999"/>
          </a:xfrm>
          <a:prstGeom prst="rect">
            <a:avLst/>
          </a:prstGeom>
        </p:spPr>
        <p:txBody>
          <a:bodyPr wrap="none">
            <a:spAutoFit/>
          </a:bodyPr>
          <a:lstStyle/>
          <a:p>
            <a:r>
              <a:rPr lang="en-US" sz="1200" dirty="0">
                <a:solidFill>
                  <a:schemeClr val="bg1"/>
                </a:solidFill>
                <a:latin typeface="Roboto" pitchFamily="2" charset="0"/>
                <a:ea typeface="Roboto" pitchFamily="2" charset="0"/>
              </a:rPr>
              <a:t>YOUR HEADING</a:t>
            </a:r>
            <a:endParaRPr lang="en-US" sz="1200" dirty="0">
              <a:solidFill>
                <a:schemeClr val="bg1"/>
              </a:solidFill>
            </a:endParaRPr>
          </a:p>
        </p:txBody>
      </p:sp>
      <p:sp>
        <p:nvSpPr>
          <p:cNvPr id="126" name="Rectangle 125">
            <a:extLst>
              <a:ext uri="{FF2B5EF4-FFF2-40B4-BE49-F238E27FC236}">
                <a16:creationId xmlns:a16="http://schemas.microsoft.com/office/drawing/2014/main" id="{EFF49A3A-275B-4E2D-9586-12C6492F041A}"/>
              </a:ext>
            </a:extLst>
          </p:cNvPr>
          <p:cNvSpPr/>
          <p:nvPr/>
        </p:nvSpPr>
        <p:spPr>
          <a:xfrm>
            <a:off x="8455979" y="238702"/>
            <a:ext cx="3292964" cy="1015663"/>
          </a:xfrm>
          <a:prstGeom prst="rect">
            <a:avLst/>
          </a:prstGeom>
          <a:noFill/>
        </p:spPr>
        <p:txBody>
          <a:bodyPr wrap="square" lIns="91440" tIns="45720" rIns="91440" bIns="45720">
            <a:spAutoFit/>
          </a:bodyPr>
          <a:lstStyle/>
          <a:p>
            <a:pPr algn="r">
              <a:lnSpc>
                <a:spcPts val="3600"/>
              </a:lnSpc>
            </a:pPr>
            <a:r>
              <a:rPr lang="en-US" sz="3600" cap="none" spc="0" dirty="0">
                <a:ln w="0"/>
                <a:solidFill>
                  <a:srgbClr val="131F2B"/>
                </a:solidFill>
                <a:latin typeface="Roboto" pitchFamily="2" charset="0"/>
                <a:ea typeface="Roboto" pitchFamily="2" charset="0"/>
                <a:cs typeface="Lato" panose="020F0502020204030203" pitchFamily="34" charset="0"/>
              </a:rPr>
              <a:t>TIMELINE </a:t>
            </a:r>
            <a:r>
              <a:rPr lang="en-US" sz="3600" cap="none" spc="0" dirty="0">
                <a:ln w="0"/>
                <a:solidFill>
                  <a:srgbClr val="131F2B"/>
                </a:solidFill>
                <a:effectLst>
                  <a:outerShdw blurRad="38100" dist="38100" dir="2700000" algn="tl">
                    <a:srgbClr val="000000">
                      <a:alpha val="43137"/>
                    </a:srgbClr>
                  </a:outerShdw>
                </a:effectLst>
                <a:latin typeface="Roboto" pitchFamily="2" charset="0"/>
                <a:ea typeface="Roboto" pitchFamily="2" charset="0"/>
                <a:cs typeface="Lato" panose="020F0502020204030203" pitchFamily="34" charset="0"/>
              </a:rPr>
              <a:t>INFOGRAPHIC</a:t>
            </a:r>
          </a:p>
        </p:txBody>
      </p:sp>
      <p:sp>
        <p:nvSpPr>
          <p:cNvPr id="127" name="Rectangle 126">
            <a:extLst>
              <a:ext uri="{FF2B5EF4-FFF2-40B4-BE49-F238E27FC236}">
                <a16:creationId xmlns:a16="http://schemas.microsoft.com/office/drawing/2014/main" id="{EFF49A3A-275B-4E2D-9586-12C6492F041A}"/>
              </a:ext>
            </a:extLst>
          </p:cNvPr>
          <p:cNvSpPr/>
          <p:nvPr/>
        </p:nvSpPr>
        <p:spPr>
          <a:xfrm>
            <a:off x="8766272" y="1045611"/>
            <a:ext cx="2945948" cy="425758"/>
          </a:xfrm>
          <a:prstGeom prst="rect">
            <a:avLst/>
          </a:prstGeom>
          <a:noFill/>
        </p:spPr>
        <p:txBody>
          <a:bodyPr wrap="square" lIns="91440" tIns="45720" rIns="91440" bIns="45720">
            <a:spAutoFit/>
          </a:bodyPr>
          <a:lstStyle/>
          <a:p>
            <a:pPr algn="r">
              <a:lnSpc>
                <a:spcPts val="2600"/>
              </a:lnSpc>
            </a:pPr>
            <a:r>
              <a:rPr lang="en-US" sz="1400" dirty="0">
                <a:ln w="0"/>
                <a:solidFill>
                  <a:srgbClr val="F9690E"/>
                </a:solidFill>
                <a:latin typeface="Roboto" pitchFamily="2" charset="0"/>
                <a:ea typeface="Roboto" pitchFamily="2" charset="0"/>
                <a:cs typeface="Lato" panose="020F0502020204030203" pitchFamily="34" charset="0"/>
              </a:rPr>
              <a:t>Your Journey Starts Here</a:t>
            </a:r>
          </a:p>
        </p:txBody>
      </p:sp>
    </p:spTree>
    <p:extLst>
      <p:ext uri="{BB962C8B-B14F-4D97-AF65-F5344CB8AC3E}">
        <p14:creationId xmlns:p14="http://schemas.microsoft.com/office/powerpoint/2010/main" val="1421734389"/>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395">
            <a:extLst>
              <a:ext uri="{FF2B5EF4-FFF2-40B4-BE49-F238E27FC236}">
                <a16:creationId xmlns:a16="http://schemas.microsoft.com/office/drawing/2014/main" id="{945A2B87-35FA-443E-9349-8FCB6F13AEBA}"/>
              </a:ext>
            </a:extLst>
          </p:cNvPr>
          <p:cNvSpPr txBox="1">
            <a:spLocks/>
          </p:cNvSpPr>
          <p:nvPr/>
        </p:nvSpPr>
        <p:spPr>
          <a:xfrm>
            <a:off x="1434493" y="2003956"/>
            <a:ext cx="4985716" cy="652015"/>
          </a:xfrm>
          <a:prstGeom prst="rect">
            <a:avLst/>
          </a:prstGeom>
          <a:noFill/>
          <a:ln>
            <a:noFill/>
          </a:ln>
        </p:spPr>
        <p:txBody>
          <a:bodyPr vert="horz" lIns="91425" tIns="91425" rIns="91425" bIns="91425" rtlCol="0" anchor="t" anchorCtr="0">
            <a:noAutofit/>
          </a:bodyPr>
          <a:lstStyle>
            <a:defPPr>
              <a:defRPr lang="en-US"/>
            </a:defPPr>
            <a:lvl1pPr marL="228600" indent="-228600">
              <a:lnSpc>
                <a:spcPct val="90000"/>
              </a:lnSpc>
              <a:spcBef>
                <a:spcPts val="0"/>
              </a:spcBef>
              <a:buFont typeface="Arial" panose="020B0604020202020204" pitchFamily="34" charset="0"/>
              <a:buNone/>
              <a:defRPr sz="3000">
                <a:latin typeface="+mj-lt"/>
                <a:ea typeface="Muli"/>
                <a:cs typeface="Muli"/>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solidFill>
                  <a:srgbClr val="FFC000"/>
                </a:solidFill>
                <a:sym typeface="Muli"/>
              </a:rPr>
              <a:t>	</a:t>
            </a:r>
            <a:r>
              <a:rPr lang="en-US" b="1" dirty="0">
                <a:solidFill>
                  <a:srgbClr val="FFC000"/>
                </a:solidFill>
                <a:effectLst>
                  <a:outerShdw blurRad="38100" dist="38100" dir="2700000" algn="tl">
                    <a:srgbClr val="000000">
                      <a:alpha val="43137"/>
                    </a:srgbClr>
                  </a:outerShdw>
                </a:effectLst>
                <a:sym typeface="Muli"/>
              </a:rPr>
              <a:t>ANDROID</a:t>
            </a:r>
            <a:r>
              <a:rPr lang="en-US" dirty="0">
                <a:solidFill>
                  <a:srgbClr val="FFC000"/>
                </a:solidFill>
                <a:sym typeface="Muli"/>
              </a:rPr>
              <a:t> MOCKUP</a:t>
            </a:r>
          </a:p>
          <a:p>
            <a:endParaRPr lang="en-US" dirty="0">
              <a:solidFill>
                <a:srgbClr val="FFC000"/>
              </a:solidFill>
              <a:sym typeface="Muli"/>
            </a:endParaRPr>
          </a:p>
          <a:p>
            <a:endParaRPr lang="en-US" dirty="0">
              <a:solidFill>
                <a:srgbClr val="FFC000"/>
              </a:solidFill>
              <a:sym typeface="Muli"/>
            </a:endParaRPr>
          </a:p>
        </p:txBody>
      </p:sp>
      <p:sp>
        <p:nvSpPr>
          <p:cNvPr id="7" name="Shape 496">
            <a:extLst>
              <a:ext uri="{FF2B5EF4-FFF2-40B4-BE49-F238E27FC236}">
                <a16:creationId xmlns:a16="http://schemas.microsoft.com/office/drawing/2014/main" id="{F5383A91-EE0B-41C4-B0A9-9D30283F4F4C}"/>
              </a:ext>
            </a:extLst>
          </p:cNvPr>
          <p:cNvSpPr/>
          <p:nvPr/>
        </p:nvSpPr>
        <p:spPr>
          <a:xfrm>
            <a:off x="1117977" y="2846836"/>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FFC00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496">
            <a:extLst>
              <a:ext uri="{FF2B5EF4-FFF2-40B4-BE49-F238E27FC236}">
                <a16:creationId xmlns:a16="http://schemas.microsoft.com/office/drawing/2014/main" id="{928BDF1D-9AAE-4C50-8793-EED7388D140E}"/>
              </a:ext>
            </a:extLst>
          </p:cNvPr>
          <p:cNvSpPr/>
          <p:nvPr/>
        </p:nvSpPr>
        <p:spPr>
          <a:xfrm>
            <a:off x="1117976" y="3806435"/>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FFC00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15" name="Rectangle 14">
            <a:extLst>
              <a:ext uri="{FF2B5EF4-FFF2-40B4-BE49-F238E27FC236}">
                <a16:creationId xmlns:a16="http://schemas.microsoft.com/office/drawing/2014/main" id="{74AF34DA-266C-492E-A7CD-23347953F19D}"/>
              </a:ext>
            </a:extLst>
          </p:cNvPr>
          <p:cNvSpPr/>
          <p:nvPr/>
        </p:nvSpPr>
        <p:spPr>
          <a:xfrm>
            <a:off x="1622799" y="2720272"/>
            <a:ext cx="3775111" cy="830997"/>
          </a:xfrm>
          <a:prstGeom prst="rect">
            <a:avLst/>
          </a:prstGeom>
        </p:spPr>
        <p:txBody>
          <a:bodyPr wrap="square">
            <a:spAutoFit/>
          </a:bodyPr>
          <a:lstStyle/>
          <a:p>
            <a:pPr algn="just">
              <a:spcBef>
                <a:spcPts val="0"/>
              </a:spcBef>
              <a:buNone/>
            </a:pPr>
            <a:r>
              <a:rPr lang="en-US" sz="1200" dirty="0">
                <a:solidFill>
                  <a:srgbClr val="3F3F4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6" name="Rectangle 15">
            <a:extLst>
              <a:ext uri="{FF2B5EF4-FFF2-40B4-BE49-F238E27FC236}">
                <a16:creationId xmlns:a16="http://schemas.microsoft.com/office/drawing/2014/main" id="{09A8A4CF-F10A-4A0B-9F3F-B47C3DFDCF09}"/>
              </a:ext>
            </a:extLst>
          </p:cNvPr>
          <p:cNvSpPr/>
          <p:nvPr/>
        </p:nvSpPr>
        <p:spPr>
          <a:xfrm>
            <a:off x="1622799" y="3679871"/>
            <a:ext cx="3775111" cy="830997"/>
          </a:xfrm>
          <a:prstGeom prst="rect">
            <a:avLst/>
          </a:prstGeom>
        </p:spPr>
        <p:txBody>
          <a:bodyPr wrap="square">
            <a:spAutoFit/>
          </a:bodyPr>
          <a:lstStyle/>
          <a:p>
            <a:pPr algn="just"/>
            <a:r>
              <a:rPr lang="en-US" sz="1200" dirty="0">
                <a:solidFill>
                  <a:srgbClr val="3F3F4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10" name="Picture 9">
            <a:extLst>
              <a:ext uri="{FF2B5EF4-FFF2-40B4-BE49-F238E27FC236}">
                <a16:creationId xmlns:a16="http://schemas.microsoft.com/office/drawing/2014/main" id="{66BEDB0E-B16C-4F6B-86DF-F7C1A1BAAA0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167577" y="992574"/>
            <a:ext cx="2446996" cy="5117389"/>
          </a:xfrm>
          <a:prstGeom prst="rect">
            <a:avLst/>
          </a:prstGeom>
          <a:effectLst>
            <a:outerShdw blurRad="203200" sx="102000" sy="102000" algn="ctr" rotWithShape="0">
              <a:prstClr val="black">
                <a:alpha val="50000"/>
              </a:prstClr>
            </a:outerShdw>
            <a:reflection blurRad="63500" stA="52000" endA="300" endPos="12000" dir="5400000" sy="-100000" algn="bl" rotWithShape="0"/>
          </a:effectLst>
        </p:spPr>
      </p:pic>
      <p:pic>
        <p:nvPicPr>
          <p:cNvPr id="11" name="Picture 10">
            <a:extLst>
              <a:ext uri="{FF2B5EF4-FFF2-40B4-BE49-F238E27FC236}">
                <a16:creationId xmlns:a16="http://schemas.microsoft.com/office/drawing/2014/main" id="{696B0902-C979-4DA2-9AE8-EBE8C629A6A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6157" t="41" r="21999" b="-1"/>
          <a:stretch/>
        </p:blipFill>
        <p:spPr>
          <a:xfrm>
            <a:off x="7341280" y="1328644"/>
            <a:ext cx="2133476" cy="4462911"/>
          </a:xfrm>
          <a:prstGeom prst="roundRect">
            <a:avLst>
              <a:gd name="adj" fmla="val 10061"/>
            </a:avLst>
          </a:prstGeom>
        </p:spPr>
      </p:pic>
    </p:spTree>
    <p:extLst>
      <p:ext uri="{BB962C8B-B14F-4D97-AF65-F5344CB8AC3E}">
        <p14:creationId xmlns:p14="http://schemas.microsoft.com/office/powerpoint/2010/main" val="684576164"/>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496">
            <a:extLst>
              <a:ext uri="{FF2B5EF4-FFF2-40B4-BE49-F238E27FC236}">
                <a16:creationId xmlns:a16="http://schemas.microsoft.com/office/drawing/2014/main" id="{2917E0F2-C85E-488C-B664-9D9F976B62CE}"/>
              </a:ext>
            </a:extLst>
          </p:cNvPr>
          <p:cNvSpPr/>
          <p:nvPr/>
        </p:nvSpPr>
        <p:spPr>
          <a:xfrm>
            <a:off x="6213179" y="282562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00B05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7" name="Shape 496">
            <a:extLst>
              <a:ext uri="{FF2B5EF4-FFF2-40B4-BE49-F238E27FC236}">
                <a16:creationId xmlns:a16="http://schemas.microsoft.com/office/drawing/2014/main" id="{ECFD5349-07B5-4B12-A311-6E30C180776E}"/>
              </a:ext>
            </a:extLst>
          </p:cNvPr>
          <p:cNvSpPr/>
          <p:nvPr/>
        </p:nvSpPr>
        <p:spPr>
          <a:xfrm>
            <a:off x="6213253" y="3789871"/>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00B05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8" name="Rectangle 7">
            <a:extLst>
              <a:ext uri="{FF2B5EF4-FFF2-40B4-BE49-F238E27FC236}">
                <a16:creationId xmlns:a16="http://schemas.microsoft.com/office/drawing/2014/main" id="{0E639A28-869E-4FCC-9C6D-56F71E0540BD}"/>
              </a:ext>
            </a:extLst>
          </p:cNvPr>
          <p:cNvSpPr/>
          <p:nvPr/>
        </p:nvSpPr>
        <p:spPr>
          <a:xfrm>
            <a:off x="6746403" y="2106687"/>
            <a:ext cx="3903777"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000" b="1" dirty="0">
                <a:solidFill>
                  <a:srgbClr val="00B050"/>
                </a:solidFill>
                <a:latin typeface="Roboto Medium" panose="02000000000000000000" pitchFamily="2" charset="0"/>
                <a:ea typeface="Roboto Medium" panose="02000000000000000000" pitchFamily="2" charset="0"/>
                <a:cs typeface="Muli"/>
                <a:sym typeface="Muli"/>
              </a:rPr>
              <a:t>iPhone</a:t>
            </a:r>
            <a:r>
              <a:rPr lang="en-US" sz="3000" dirty="0">
                <a:solidFill>
                  <a:srgbClr val="00B050"/>
                </a:solidFill>
                <a:latin typeface="Roboto Medium" panose="02000000000000000000" pitchFamily="2" charset="0"/>
                <a:ea typeface="Roboto Medium" panose="02000000000000000000" pitchFamily="2" charset="0"/>
                <a:cs typeface="Muli"/>
                <a:sym typeface="Muli"/>
              </a:rPr>
              <a:t> MOCK</a:t>
            </a:r>
          </a:p>
        </p:txBody>
      </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11" name="Rectangle 10">
            <a:extLst>
              <a:ext uri="{FF2B5EF4-FFF2-40B4-BE49-F238E27FC236}">
                <a16:creationId xmlns:a16="http://schemas.microsoft.com/office/drawing/2014/main" id="{74AF34DA-266C-492E-A7CD-23347953F19D}"/>
              </a:ext>
            </a:extLst>
          </p:cNvPr>
          <p:cNvSpPr/>
          <p:nvPr/>
        </p:nvSpPr>
        <p:spPr>
          <a:xfrm>
            <a:off x="6746403" y="2688258"/>
            <a:ext cx="3775111" cy="830997"/>
          </a:xfrm>
          <a:prstGeom prst="rect">
            <a:avLst/>
          </a:prstGeom>
        </p:spPr>
        <p:txBody>
          <a:bodyPr wrap="square">
            <a:spAutoFit/>
          </a:bodyPr>
          <a:lstStyle/>
          <a:p>
            <a:pPr algn="just">
              <a:spcBef>
                <a:spcPts val="0"/>
              </a:spcBef>
              <a:buNone/>
            </a:pPr>
            <a:r>
              <a:rPr lang="en-US" sz="1200" dirty="0">
                <a:solidFill>
                  <a:srgbClr val="3F3F4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3" name="Rectangle 12">
            <a:extLst>
              <a:ext uri="{FF2B5EF4-FFF2-40B4-BE49-F238E27FC236}">
                <a16:creationId xmlns:a16="http://schemas.microsoft.com/office/drawing/2014/main" id="{09A8A4CF-F10A-4A0B-9F3F-B47C3DFDCF09}"/>
              </a:ext>
            </a:extLst>
          </p:cNvPr>
          <p:cNvSpPr/>
          <p:nvPr/>
        </p:nvSpPr>
        <p:spPr>
          <a:xfrm>
            <a:off x="6746403" y="3647857"/>
            <a:ext cx="3775111" cy="830997"/>
          </a:xfrm>
          <a:prstGeom prst="rect">
            <a:avLst/>
          </a:prstGeom>
        </p:spPr>
        <p:txBody>
          <a:bodyPr wrap="square">
            <a:spAutoFit/>
          </a:bodyPr>
          <a:lstStyle/>
          <a:p>
            <a:pPr algn="just"/>
            <a:r>
              <a:rPr lang="en-US" sz="1200" dirty="0">
                <a:solidFill>
                  <a:srgbClr val="3F3F4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pic>
        <p:nvPicPr>
          <p:cNvPr id="14" name="Picture 13">
            <a:extLst>
              <a:ext uri="{FF2B5EF4-FFF2-40B4-BE49-F238E27FC236}">
                <a16:creationId xmlns:a16="http://schemas.microsoft.com/office/drawing/2014/main" id="{7B758C56-7B41-495D-BADC-39655039B27B}"/>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rightnessContrast bright="10000" contrast="13000"/>
                    </a14:imgEffect>
                  </a14:imgLayer>
                </a14:imgProps>
              </a:ext>
              <a:ext uri="{28A0092B-C50C-407E-A947-70E740481C1C}">
                <a14:useLocalDpi xmlns:a14="http://schemas.microsoft.com/office/drawing/2010/main"/>
              </a:ext>
            </a:extLst>
          </a:blip>
          <a:srcRect/>
          <a:stretch/>
        </p:blipFill>
        <p:spPr>
          <a:xfrm>
            <a:off x="2365027" y="653437"/>
            <a:ext cx="2588743" cy="5441115"/>
          </a:xfrm>
          <a:prstGeom prst="roundRect">
            <a:avLst>
              <a:gd name="adj" fmla="val 14008"/>
            </a:avLst>
          </a:prstGeom>
        </p:spPr>
      </p:pic>
      <p:pic>
        <p:nvPicPr>
          <p:cNvPr id="15" name="Picture 14">
            <a:extLst>
              <a:ext uri="{FF2B5EF4-FFF2-40B4-BE49-F238E27FC236}">
                <a16:creationId xmlns:a16="http://schemas.microsoft.com/office/drawing/2014/main" id="{B889214C-DF26-4E6B-83B8-ADA502E4887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263885" y="525706"/>
            <a:ext cx="2783724" cy="5668351"/>
          </a:xfrm>
          <a:prstGeom prst="rect">
            <a:avLst/>
          </a:prstGeom>
          <a:effectLst>
            <a:outerShdw blurRad="342900" sx="101000" sy="101000" algn="ctr" rotWithShape="0">
              <a:prstClr val="black">
                <a:alpha val="58000"/>
              </a:prstClr>
            </a:outerShdw>
            <a:reflection blurRad="6350" stA="31000" endPos="13000" dir="5400000" sy="-100000" algn="bl" rotWithShape="0"/>
          </a:effectLst>
        </p:spPr>
      </p:pic>
    </p:spTree>
    <p:extLst>
      <p:ext uri="{BB962C8B-B14F-4D97-AF65-F5344CB8AC3E}">
        <p14:creationId xmlns:p14="http://schemas.microsoft.com/office/powerpoint/2010/main" val="113669530"/>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5">
            <a:extLst>
              <a:ext uri="{FF2B5EF4-FFF2-40B4-BE49-F238E27FC236}">
                <a16:creationId xmlns:a16="http://schemas.microsoft.com/office/drawing/2014/main" id="{019F2BB6-7F9A-4C74-9FB8-FB3619158308}"/>
              </a:ext>
            </a:extLst>
          </p:cNvPr>
          <p:cNvSpPr txBox="1">
            <a:spLocks/>
          </p:cNvSpPr>
          <p:nvPr/>
        </p:nvSpPr>
        <p:spPr>
          <a:xfrm>
            <a:off x="1081292" y="2203316"/>
            <a:ext cx="4654671" cy="587711"/>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None/>
            </a:pPr>
            <a:r>
              <a:rPr lang="en-US" sz="3000" b="1" dirty="0">
                <a:solidFill>
                  <a:srgbClr val="FFC000"/>
                </a:solidFill>
                <a:effectLst>
                  <a:outerShdw blurRad="38100" dist="38100" dir="2700000" algn="tl">
                    <a:srgbClr val="000000">
                      <a:alpha val="43137"/>
                    </a:srgbClr>
                  </a:outerShdw>
                </a:effectLst>
                <a:latin typeface="+mj-lt"/>
                <a:ea typeface="Muli"/>
                <a:cs typeface="Muli"/>
                <a:sym typeface="Muli"/>
              </a:rPr>
              <a:t>WEBSITE</a:t>
            </a:r>
            <a:r>
              <a:rPr lang="en-US" sz="3000" dirty="0">
                <a:solidFill>
                  <a:srgbClr val="FFC000"/>
                </a:solidFill>
                <a:latin typeface="+mj-lt"/>
                <a:ea typeface="Muli"/>
                <a:cs typeface="Muli"/>
                <a:sym typeface="Muli"/>
              </a:rPr>
              <a:t> MOCKUP</a:t>
            </a:r>
          </a:p>
          <a:p>
            <a:pPr>
              <a:spcBef>
                <a:spcPts val="0"/>
              </a:spcBef>
              <a:buFont typeface="Arial" panose="020B0604020202020204" pitchFamily="34" charset="0"/>
              <a:buNone/>
            </a:pPr>
            <a:endParaRPr lang="en-US" sz="3000" dirty="0">
              <a:solidFill>
                <a:srgbClr val="FFC000"/>
              </a:solidFill>
              <a:ea typeface="Muli"/>
              <a:cs typeface="Muli"/>
              <a:sym typeface="Muli"/>
            </a:endParaRPr>
          </a:p>
          <a:p>
            <a:pPr algn="just">
              <a:spcBef>
                <a:spcPts val="0"/>
              </a:spcBef>
              <a:buFont typeface="Arial" panose="020B0604020202020204" pitchFamily="34" charset="0"/>
              <a:buNone/>
            </a:pPr>
            <a:r>
              <a:rPr lang="en-US" sz="3000" dirty="0">
                <a:solidFill>
                  <a:srgbClr val="FFC000"/>
                </a:solidFill>
                <a:ea typeface="Muli"/>
                <a:cs typeface="Muli"/>
                <a:sym typeface="Muli"/>
              </a:rPr>
              <a:t>    </a:t>
            </a:r>
          </a:p>
          <a:p>
            <a:pPr>
              <a:spcBef>
                <a:spcPts val="0"/>
              </a:spcBef>
              <a:buFont typeface="Arial" panose="020B0604020202020204" pitchFamily="34" charset="0"/>
              <a:buNone/>
            </a:pPr>
            <a:endParaRPr lang="en-US" sz="3000" dirty="0">
              <a:solidFill>
                <a:srgbClr val="FFC000"/>
              </a:solidFill>
              <a:ea typeface="Muli"/>
              <a:cs typeface="Muli"/>
              <a:sym typeface="Muli"/>
            </a:endParaRPr>
          </a:p>
        </p:txBody>
      </p:sp>
      <p:grpSp>
        <p:nvGrpSpPr>
          <p:cNvPr id="11" name="Shape 497">
            <a:extLst>
              <a:ext uri="{FF2B5EF4-FFF2-40B4-BE49-F238E27FC236}">
                <a16:creationId xmlns:a16="http://schemas.microsoft.com/office/drawing/2014/main" id="{FE0CBDAF-5FC6-4151-80CF-2748DC4844F9}"/>
              </a:ext>
            </a:extLst>
          </p:cNvPr>
          <p:cNvGrpSpPr/>
          <p:nvPr/>
        </p:nvGrpSpPr>
        <p:grpSpPr>
          <a:xfrm>
            <a:off x="519049" y="2983319"/>
            <a:ext cx="493682" cy="475442"/>
            <a:chOff x="2583325" y="2972875"/>
            <a:chExt cx="462850" cy="445750"/>
          </a:xfrm>
          <a:solidFill>
            <a:srgbClr val="FFC000"/>
          </a:solidFill>
        </p:grpSpPr>
        <p:sp>
          <p:nvSpPr>
            <p:cNvPr id="12" name="Shape 498">
              <a:extLst>
                <a:ext uri="{FF2B5EF4-FFF2-40B4-BE49-F238E27FC236}">
                  <a16:creationId xmlns:a16="http://schemas.microsoft.com/office/drawing/2014/main" id="{1DB16A43-0E0A-4D73-8AD6-FCA16B9BA981}"/>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3" name="Shape 499">
              <a:extLst>
                <a:ext uri="{FF2B5EF4-FFF2-40B4-BE49-F238E27FC236}">
                  <a16:creationId xmlns:a16="http://schemas.microsoft.com/office/drawing/2014/main" id="{B0C025EE-496E-4098-A601-C6EF0C3A580C}"/>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grpSp>
        <p:nvGrpSpPr>
          <p:cNvPr id="14" name="Shape 497">
            <a:extLst>
              <a:ext uri="{FF2B5EF4-FFF2-40B4-BE49-F238E27FC236}">
                <a16:creationId xmlns:a16="http://schemas.microsoft.com/office/drawing/2014/main" id="{40C5F6B1-15C6-4302-AC55-38CC2BE46DE5}"/>
              </a:ext>
            </a:extLst>
          </p:cNvPr>
          <p:cNvGrpSpPr/>
          <p:nvPr/>
        </p:nvGrpSpPr>
        <p:grpSpPr>
          <a:xfrm>
            <a:off x="513870" y="3881603"/>
            <a:ext cx="493682" cy="475442"/>
            <a:chOff x="2583325" y="2972875"/>
            <a:chExt cx="462850" cy="445750"/>
          </a:xfrm>
          <a:solidFill>
            <a:srgbClr val="FFC000"/>
          </a:solidFill>
        </p:grpSpPr>
        <p:sp>
          <p:nvSpPr>
            <p:cNvPr id="15" name="Shape 498">
              <a:extLst>
                <a:ext uri="{FF2B5EF4-FFF2-40B4-BE49-F238E27FC236}">
                  <a16:creationId xmlns:a16="http://schemas.microsoft.com/office/drawing/2014/main" id="{796F41BF-EB58-4901-9DA9-B1756837D967}"/>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6" name="Shape 499">
              <a:extLst>
                <a:ext uri="{FF2B5EF4-FFF2-40B4-BE49-F238E27FC236}">
                  <a16:creationId xmlns:a16="http://schemas.microsoft.com/office/drawing/2014/main" id="{D9D9125C-2979-4A29-BF6D-7F7A16E0E633}"/>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sp>
        <p:nvSpPr>
          <p:cNvPr id="18" name="Rectangle 17"/>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19" name="Rectangle 18">
            <a:extLst>
              <a:ext uri="{FF2B5EF4-FFF2-40B4-BE49-F238E27FC236}">
                <a16:creationId xmlns:a16="http://schemas.microsoft.com/office/drawing/2014/main" id="{74AF34DA-266C-492E-A7CD-23347953F19D}"/>
              </a:ext>
            </a:extLst>
          </p:cNvPr>
          <p:cNvSpPr/>
          <p:nvPr/>
        </p:nvSpPr>
        <p:spPr>
          <a:xfrm>
            <a:off x="1147585" y="2791027"/>
            <a:ext cx="3775111" cy="830997"/>
          </a:xfrm>
          <a:prstGeom prst="rect">
            <a:avLst/>
          </a:prstGeom>
        </p:spPr>
        <p:txBody>
          <a:bodyPr wrap="square">
            <a:spAutoFit/>
          </a:bodyPr>
          <a:lstStyle/>
          <a:p>
            <a:pPr algn="just">
              <a:spcBef>
                <a:spcPts val="0"/>
              </a:spcBef>
              <a:buNone/>
            </a:pPr>
            <a:r>
              <a:rPr lang="en-US" sz="1200" dirty="0">
                <a:solidFill>
                  <a:srgbClr val="3F3F4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23" name="Rectangle 22">
            <a:extLst>
              <a:ext uri="{FF2B5EF4-FFF2-40B4-BE49-F238E27FC236}">
                <a16:creationId xmlns:a16="http://schemas.microsoft.com/office/drawing/2014/main" id="{09A8A4CF-F10A-4A0B-9F3F-B47C3DFDCF09}"/>
              </a:ext>
            </a:extLst>
          </p:cNvPr>
          <p:cNvSpPr/>
          <p:nvPr/>
        </p:nvSpPr>
        <p:spPr>
          <a:xfrm>
            <a:off x="1147585" y="3750626"/>
            <a:ext cx="3775111" cy="830997"/>
          </a:xfrm>
          <a:prstGeom prst="rect">
            <a:avLst/>
          </a:prstGeom>
        </p:spPr>
        <p:txBody>
          <a:bodyPr wrap="square">
            <a:spAutoFit/>
          </a:bodyPr>
          <a:lstStyle/>
          <a:p>
            <a:pPr algn="just"/>
            <a:r>
              <a:rPr lang="en-US" sz="1200" dirty="0">
                <a:solidFill>
                  <a:srgbClr val="3F3F4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pic>
        <p:nvPicPr>
          <p:cNvPr id="21" name="Picture 20">
            <a:extLst>
              <a:ext uri="{FF2B5EF4-FFF2-40B4-BE49-F238E27FC236}">
                <a16:creationId xmlns:a16="http://schemas.microsoft.com/office/drawing/2014/main" id="{319AB29E-B65C-4DE7-9C53-855AABC2CFE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147386" y="1861826"/>
            <a:ext cx="4876430" cy="3110371"/>
          </a:xfrm>
          <a:prstGeom prst="rect">
            <a:avLst/>
          </a:prstGeom>
        </p:spPr>
      </p:pic>
      <p:pic>
        <p:nvPicPr>
          <p:cNvPr id="22" name="Picture 21">
            <a:extLst>
              <a:ext uri="{FF2B5EF4-FFF2-40B4-BE49-F238E27FC236}">
                <a16:creationId xmlns:a16="http://schemas.microsoft.com/office/drawing/2014/main" id="{8587204C-F49B-4FEC-BBC2-3FFB0D5A71E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98250" y="1716086"/>
            <a:ext cx="6174701" cy="3811875"/>
          </a:xfrm>
          <a:prstGeom prst="rect">
            <a:avLst/>
          </a:prstGeom>
          <a:effectLst>
            <a:outerShdw blurRad="63500" sx="102000" sy="102000" algn="ctr" rotWithShape="0">
              <a:prstClr val="black">
                <a:alpha val="40000"/>
              </a:prstClr>
            </a:outerShdw>
            <a:reflection blurRad="6350" stA="17000" endPos="19000" dir="5400000" sy="-100000" algn="bl" rotWithShape="0"/>
          </a:effectLst>
        </p:spPr>
      </p:pic>
    </p:spTree>
    <p:extLst>
      <p:ext uri="{BB962C8B-B14F-4D97-AF65-F5344CB8AC3E}">
        <p14:creationId xmlns:p14="http://schemas.microsoft.com/office/powerpoint/2010/main" val="642154943"/>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1E0BFC-97E8-4BD4-8F73-D85E270EA749}"/>
              </a:ext>
            </a:extLst>
          </p:cNvPr>
          <p:cNvSpPr/>
          <p:nvPr/>
        </p:nvSpPr>
        <p:spPr>
          <a:xfrm>
            <a:off x="6928790" y="2115525"/>
            <a:ext cx="4440298"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000" dirty="0">
                <a:solidFill>
                  <a:srgbClr val="00B050"/>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cs typeface="Muli"/>
                <a:sym typeface="Muli"/>
              </a:rPr>
              <a:t>TABLET</a:t>
            </a:r>
            <a:r>
              <a:rPr lang="en-US" sz="3000" dirty="0">
                <a:solidFill>
                  <a:srgbClr val="00B050"/>
                </a:solidFill>
                <a:latin typeface="Roboto Medium" panose="02000000000000000000" pitchFamily="2" charset="0"/>
                <a:ea typeface="Roboto Medium" panose="02000000000000000000" pitchFamily="2" charset="0"/>
                <a:cs typeface="Muli"/>
                <a:sym typeface="Muli"/>
              </a:rPr>
              <a:t> MOCK</a:t>
            </a:r>
          </a:p>
        </p:txBody>
      </p:sp>
      <p:sp>
        <p:nvSpPr>
          <p:cNvPr id="5" name="Rectangle 4">
            <a:extLst>
              <a:ext uri="{FF2B5EF4-FFF2-40B4-BE49-F238E27FC236}">
                <a16:creationId xmlns:a16="http://schemas.microsoft.com/office/drawing/2014/main" id="{74AF34DA-266C-492E-A7CD-23347953F19D}"/>
              </a:ext>
            </a:extLst>
          </p:cNvPr>
          <p:cNvSpPr/>
          <p:nvPr/>
        </p:nvSpPr>
        <p:spPr>
          <a:xfrm>
            <a:off x="6974415" y="2780321"/>
            <a:ext cx="3806655" cy="830997"/>
          </a:xfrm>
          <a:prstGeom prst="rect">
            <a:avLst/>
          </a:prstGeom>
        </p:spPr>
        <p:txBody>
          <a:bodyPr wrap="square">
            <a:spAutoFit/>
          </a:bodyPr>
          <a:lstStyle/>
          <a:p>
            <a:pPr algn="just">
              <a:spcBef>
                <a:spcPts val="0"/>
              </a:spcBef>
              <a:buNone/>
            </a:pPr>
            <a:r>
              <a:rPr lang="en-US" sz="1200" dirty="0">
                <a:solidFill>
                  <a:srgbClr val="3F3F4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6" name="Rectangle 5">
            <a:extLst>
              <a:ext uri="{FF2B5EF4-FFF2-40B4-BE49-F238E27FC236}">
                <a16:creationId xmlns:a16="http://schemas.microsoft.com/office/drawing/2014/main" id="{09A8A4CF-F10A-4A0B-9F3F-B47C3DFDCF09}"/>
              </a:ext>
            </a:extLst>
          </p:cNvPr>
          <p:cNvSpPr/>
          <p:nvPr/>
        </p:nvSpPr>
        <p:spPr>
          <a:xfrm>
            <a:off x="6974415" y="3739920"/>
            <a:ext cx="3842763" cy="830997"/>
          </a:xfrm>
          <a:prstGeom prst="rect">
            <a:avLst/>
          </a:prstGeom>
        </p:spPr>
        <p:txBody>
          <a:bodyPr wrap="square">
            <a:spAutoFit/>
          </a:bodyPr>
          <a:lstStyle/>
          <a:p>
            <a:pPr algn="just"/>
            <a:r>
              <a:rPr lang="en-US" sz="1200" dirty="0">
                <a:solidFill>
                  <a:srgbClr val="3F3F4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7" name="Shape 495">
            <a:extLst>
              <a:ext uri="{FF2B5EF4-FFF2-40B4-BE49-F238E27FC236}">
                <a16:creationId xmlns:a16="http://schemas.microsoft.com/office/drawing/2014/main" id="{27C8B803-2376-4CEA-86C5-B20191A6429B}"/>
              </a:ext>
            </a:extLst>
          </p:cNvPr>
          <p:cNvSpPr/>
          <p:nvPr/>
        </p:nvSpPr>
        <p:spPr>
          <a:xfrm>
            <a:off x="6248964" y="2895076"/>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rgbClr val="00B05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131F2B"/>
              </a:solidFill>
            </a:endParaRPr>
          </a:p>
        </p:txBody>
      </p:sp>
      <p:sp>
        <p:nvSpPr>
          <p:cNvPr id="8" name="Shape 495">
            <a:extLst>
              <a:ext uri="{FF2B5EF4-FFF2-40B4-BE49-F238E27FC236}">
                <a16:creationId xmlns:a16="http://schemas.microsoft.com/office/drawing/2014/main" id="{C6F24455-A388-47B1-BFF1-4F91509EA4DF}"/>
              </a:ext>
            </a:extLst>
          </p:cNvPr>
          <p:cNvSpPr/>
          <p:nvPr/>
        </p:nvSpPr>
        <p:spPr>
          <a:xfrm>
            <a:off x="6248964" y="3883703"/>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rgbClr val="00B05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131F2B"/>
              </a:solidFill>
            </a:endParaRPr>
          </a:p>
        </p:txBody>
      </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11" name="Picture 10">
            <a:extLst>
              <a:ext uri="{FF2B5EF4-FFF2-40B4-BE49-F238E27FC236}">
                <a16:creationId xmlns:a16="http://schemas.microsoft.com/office/drawing/2014/main" id="{54C1D528-1585-456C-B1A0-A223C33F07F0}"/>
              </a:ext>
            </a:extLst>
          </p:cNvPr>
          <p:cNvPicPr>
            <a:picLocks noChangeAspect="1"/>
          </p:cNvPicPr>
          <p:nvPr/>
        </p:nvPicPr>
        <p:blipFill rotWithShape="1">
          <a:blip r:embed="rId2">
            <a:extLst>
              <a:ext uri="{28A0092B-C50C-407E-A947-70E740481C1C}">
                <a14:useLocalDpi xmlns:a14="http://schemas.microsoft.com/office/drawing/2010/main" val="0"/>
              </a:ext>
            </a:extLst>
          </a:blip>
          <a:srcRect l="35400" t="3188" r="23861" b="8475"/>
          <a:stretch/>
        </p:blipFill>
        <p:spPr>
          <a:xfrm>
            <a:off x="1812338" y="1522313"/>
            <a:ext cx="3114218" cy="4315416"/>
          </a:xfrm>
          <a:prstGeom prst="rect">
            <a:avLst/>
          </a:prstGeom>
        </p:spPr>
      </p:pic>
      <p:pic>
        <p:nvPicPr>
          <p:cNvPr id="12" name="Picture 11">
            <a:extLst>
              <a:ext uri="{FF2B5EF4-FFF2-40B4-BE49-F238E27FC236}">
                <a16:creationId xmlns:a16="http://schemas.microsoft.com/office/drawing/2014/main" id="{7C1F76C0-6B5C-4991-BC3F-E3CB8E82EF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41518" y="1158857"/>
            <a:ext cx="3455858" cy="4904921"/>
          </a:xfrm>
          <a:prstGeom prst="rect">
            <a:avLst/>
          </a:prstGeom>
          <a:effectLst>
            <a:outerShdw blurRad="63500" sx="102000" sy="102000" algn="ctr" rotWithShape="0">
              <a:prstClr val="black">
                <a:alpha val="40000"/>
              </a:prstClr>
            </a:outerShdw>
            <a:reflection blurRad="25400" stA="52000" endA="300" endPos="11000" dir="5400000" sy="-100000" algn="bl" rotWithShape="0"/>
          </a:effectLst>
        </p:spPr>
      </p:pic>
    </p:spTree>
    <p:extLst>
      <p:ext uri="{BB962C8B-B14F-4D97-AF65-F5344CB8AC3E}">
        <p14:creationId xmlns:p14="http://schemas.microsoft.com/office/powerpoint/2010/main" val="2789138251"/>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grpSp>
        <p:nvGrpSpPr>
          <p:cNvPr id="2" name="Shape 350"/>
          <p:cNvGrpSpPr/>
          <p:nvPr/>
        </p:nvGrpSpPr>
        <p:grpSpPr>
          <a:xfrm>
            <a:off x="5375319" y="980139"/>
            <a:ext cx="393473" cy="497624"/>
            <a:chOff x="584925" y="238125"/>
            <a:chExt cx="415200" cy="525100"/>
          </a:xfrm>
          <a:solidFill>
            <a:schemeClr val="bg1"/>
          </a:solidFill>
        </p:grpSpPr>
        <p:sp>
          <p:nvSpPr>
            <p:cNvPr id="3" name="Shape 351"/>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 name="Shape 352"/>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 name="Shape 353"/>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 name="Shape 354"/>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355"/>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356"/>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 name="Shape 357"/>
          <p:cNvGrpSpPr/>
          <p:nvPr/>
        </p:nvGrpSpPr>
        <p:grpSpPr>
          <a:xfrm>
            <a:off x="6000216" y="1052447"/>
            <a:ext cx="421263" cy="350686"/>
            <a:chOff x="1244325" y="314425"/>
            <a:chExt cx="444525" cy="370050"/>
          </a:xfrm>
          <a:solidFill>
            <a:schemeClr val="bg1"/>
          </a:solidFill>
        </p:grpSpPr>
        <p:sp>
          <p:nvSpPr>
            <p:cNvPr id="10"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 name="Shape 360"/>
          <p:cNvGrpSpPr/>
          <p:nvPr/>
        </p:nvGrpSpPr>
        <p:grpSpPr>
          <a:xfrm>
            <a:off x="6648283" y="1050716"/>
            <a:ext cx="402762" cy="354146"/>
            <a:chOff x="1928175" y="312600"/>
            <a:chExt cx="425000" cy="373700"/>
          </a:xfrm>
          <a:solidFill>
            <a:schemeClr val="bg1"/>
          </a:solidFill>
        </p:grpSpPr>
        <p:sp>
          <p:nvSpPr>
            <p:cNvPr id="13" name="Shape 361"/>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362"/>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 name="Shape 363"/>
          <p:cNvSpPr/>
          <p:nvPr/>
        </p:nvSpPr>
        <p:spPr>
          <a:xfrm>
            <a:off x="7323579" y="1037997"/>
            <a:ext cx="329838" cy="379590"/>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4"/>
          <p:cNvSpPr/>
          <p:nvPr/>
        </p:nvSpPr>
        <p:spPr>
          <a:xfrm>
            <a:off x="7984946" y="1039159"/>
            <a:ext cx="284729" cy="377268"/>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7" name="Shape 365"/>
          <p:cNvGrpSpPr/>
          <p:nvPr/>
        </p:nvGrpSpPr>
        <p:grpSpPr>
          <a:xfrm>
            <a:off x="8534605" y="1032213"/>
            <a:ext cx="462939" cy="391175"/>
            <a:chOff x="3918650" y="293075"/>
            <a:chExt cx="488500" cy="412775"/>
          </a:xfrm>
          <a:solidFill>
            <a:schemeClr val="bg1"/>
          </a:solidFill>
        </p:grpSpPr>
        <p:sp>
          <p:nvSpPr>
            <p:cNvPr id="18"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 name="Shape 369"/>
          <p:cNvGrpSpPr/>
          <p:nvPr/>
        </p:nvGrpSpPr>
        <p:grpSpPr>
          <a:xfrm>
            <a:off x="9214491" y="1002693"/>
            <a:ext cx="380775" cy="450192"/>
            <a:chOff x="4636075" y="261925"/>
            <a:chExt cx="401800" cy="475050"/>
          </a:xfrm>
          <a:solidFill>
            <a:schemeClr val="bg1"/>
          </a:solidFill>
        </p:grpSpPr>
        <p:sp>
          <p:nvSpPr>
            <p:cNvPr id="22" name="Shape 370"/>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 name="Shape 371"/>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 name="Shape 372"/>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373"/>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 name="Shape 374"/>
          <p:cNvSpPr/>
          <p:nvPr/>
        </p:nvSpPr>
        <p:spPr>
          <a:xfrm>
            <a:off x="9825590" y="1037404"/>
            <a:ext cx="436308" cy="380775"/>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7" name="Shape 375"/>
          <p:cNvGrpSpPr/>
          <p:nvPr/>
        </p:nvGrpSpPr>
        <p:grpSpPr>
          <a:xfrm>
            <a:off x="10491530" y="1040316"/>
            <a:ext cx="381913" cy="374379"/>
            <a:chOff x="5983625" y="301625"/>
            <a:chExt cx="403000" cy="395050"/>
          </a:xfrm>
          <a:solidFill>
            <a:schemeClr val="bg1"/>
          </a:solidFill>
        </p:grpSpPr>
        <p:sp>
          <p:nvSpPr>
            <p:cNvPr id="28" name="Shape 376"/>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9" name="Shape 377"/>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0" name="Shape 378"/>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379"/>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380"/>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3" name="Shape 381"/>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382"/>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383"/>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384"/>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385"/>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386"/>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9" name="Shape 387"/>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0" name="Shape 388"/>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389"/>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390"/>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3" name="Shape 391"/>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392"/>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393"/>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394"/>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395"/>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396"/>
          <p:cNvGrpSpPr/>
          <p:nvPr/>
        </p:nvGrpSpPr>
        <p:grpSpPr>
          <a:xfrm>
            <a:off x="11133224" y="1037402"/>
            <a:ext cx="376132" cy="375562"/>
            <a:chOff x="6660750" y="298550"/>
            <a:chExt cx="396900" cy="396300"/>
          </a:xfrm>
          <a:solidFill>
            <a:schemeClr val="bg1"/>
          </a:solidFill>
        </p:grpSpPr>
        <p:sp>
          <p:nvSpPr>
            <p:cNvPr id="49" name="Shape 397"/>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398"/>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1" name="Shape 399"/>
          <p:cNvGrpSpPr/>
          <p:nvPr/>
        </p:nvGrpSpPr>
        <p:grpSpPr>
          <a:xfrm>
            <a:off x="5375319" y="1628775"/>
            <a:ext cx="393473" cy="476230"/>
            <a:chOff x="584925" y="922575"/>
            <a:chExt cx="415200" cy="502525"/>
          </a:xfrm>
          <a:solidFill>
            <a:schemeClr val="bg1"/>
          </a:solidFill>
        </p:grpSpPr>
        <p:sp>
          <p:nvSpPr>
            <p:cNvPr id="52" name="Shape 400"/>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3" name="Shape 401"/>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4" name="Shape 402"/>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5" name="Shape 403"/>
          <p:cNvGrpSpPr/>
          <p:nvPr/>
        </p:nvGrpSpPr>
        <p:grpSpPr>
          <a:xfrm>
            <a:off x="6002537" y="1617782"/>
            <a:ext cx="416645" cy="496485"/>
            <a:chOff x="1246775" y="910975"/>
            <a:chExt cx="439650" cy="523900"/>
          </a:xfrm>
          <a:solidFill>
            <a:schemeClr val="bg1"/>
          </a:solidFill>
        </p:grpSpPr>
        <p:sp>
          <p:nvSpPr>
            <p:cNvPr id="56" name="Shape 404"/>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7" name="Shape 405"/>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8" name="Shape 406"/>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9" name="Shape 407"/>
          <p:cNvGrpSpPr/>
          <p:nvPr/>
        </p:nvGrpSpPr>
        <p:grpSpPr>
          <a:xfrm>
            <a:off x="6646554" y="1697624"/>
            <a:ext cx="406220" cy="337941"/>
            <a:chOff x="1926350" y="995225"/>
            <a:chExt cx="428650" cy="356600"/>
          </a:xfrm>
          <a:solidFill>
            <a:schemeClr val="bg1"/>
          </a:solidFill>
        </p:grpSpPr>
        <p:sp>
          <p:nvSpPr>
            <p:cNvPr id="60" name="Shape 408"/>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1" name="Shape 409"/>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2" name="Shape 410"/>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3" name="Shape 411"/>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64" name="Shape 412"/>
          <p:cNvSpPr/>
          <p:nvPr/>
        </p:nvSpPr>
        <p:spPr>
          <a:xfrm>
            <a:off x="7290009" y="1669273"/>
            <a:ext cx="396980" cy="394659"/>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5" name="Shape 413"/>
          <p:cNvSpPr/>
          <p:nvPr/>
        </p:nvSpPr>
        <p:spPr>
          <a:xfrm>
            <a:off x="7929411" y="1688962"/>
            <a:ext cx="395796" cy="355306"/>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6" name="Shape 414"/>
          <p:cNvSpPr/>
          <p:nvPr/>
        </p:nvSpPr>
        <p:spPr>
          <a:xfrm>
            <a:off x="8574004" y="1691852"/>
            <a:ext cx="384235" cy="349502"/>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415"/>
          <p:cNvSpPr/>
          <p:nvPr/>
        </p:nvSpPr>
        <p:spPr>
          <a:xfrm>
            <a:off x="9225539" y="1695311"/>
            <a:ext cx="358789" cy="342583"/>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68" name="Shape 416"/>
          <p:cNvGrpSpPr/>
          <p:nvPr/>
        </p:nvGrpSpPr>
        <p:grpSpPr>
          <a:xfrm>
            <a:off x="9845784" y="1672178"/>
            <a:ext cx="395796" cy="396364"/>
            <a:chOff x="5302225" y="968375"/>
            <a:chExt cx="417650" cy="418250"/>
          </a:xfrm>
          <a:solidFill>
            <a:schemeClr val="bg1"/>
          </a:solidFill>
        </p:grpSpPr>
        <p:sp>
          <p:nvSpPr>
            <p:cNvPr id="69" name="Shape 417"/>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0" name="Shape 418"/>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1" name="Shape 419"/>
          <p:cNvGrpSpPr/>
          <p:nvPr/>
        </p:nvGrpSpPr>
        <p:grpSpPr>
          <a:xfrm>
            <a:off x="10437133" y="1627614"/>
            <a:ext cx="490705" cy="477960"/>
            <a:chOff x="5926225" y="921350"/>
            <a:chExt cx="517800" cy="504350"/>
          </a:xfrm>
          <a:solidFill>
            <a:schemeClr val="bg1"/>
          </a:solidFill>
        </p:grpSpPr>
        <p:sp>
          <p:nvSpPr>
            <p:cNvPr id="72" name="Shape 420"/>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3" name="Shape 421"/>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4" name="Shape 422"/>
          <p:cNvGrpSpPr/>
          <p:nvPr/>
        </p:nvGrpSpPr>
        <p:grpSpPr>
          <a:xfrm>
            <a:off x="11092142" y="1636878"/>
            <a:ext cx="458295" cy="459457"/>
            <a:chOff x="6617400" y="931125"/>
            <a:chExt cx="483600" cy="484825"/>
          </a:xfrm>
          <a:solidFill>
            <a:schemeClr val="bg1"/>
          </a:solidFill>
        </p:grpSpPr>
        <p:sp>
          <p:nvSpPr>
            <p:cNvPr id="75" name="Shape 423"/>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6" name="Shape 424"/>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7" name="Shape 425"/>
          <p:cNvGrpSpPr/>
          <p:nvPr/>
        </p:nvGrpSpPr>
        <p:grpSpPr>
          <a:xfrm>
            <a:off x="5351012" y="2350310"/>
            <a:ext cx="442089" cy="310174"/>
            <a:chOff x="559275" y="1683950"/>
            <a:chExt cx="466500" cy="327300"/>
          </a:xfrm>
          <a:solidFill>
            <a:schemeClr val="bg1"/>
          </a:solidFill>
        </p:grpSpPr>
        <p:sp>
          <p:nvSpPr>
            <p:cNvPr id="78" name="Shape 426"/>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9" name="Shape 427"/>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0" name="Shape 428"/>
          <p:cNvGrpSpPr/>
          <p:nvPr/>
        </p:nvGrpSpPr>
        <p:grpSpPr>
          <a:xfrm>
            <a:off x="5989816" y="2288997"/>
            <a:ext cx="442089" cy="432826"/>
            <a:chOff x="1233350" y="1619250"/>
            <a:chExt cx="466500" cy="456725"/>
          </a:xfrm>
          <a:solidFill>
            <a:schemeClr val="bg1"/>
          </a:solidFill>
        </p:grpSpPr>
        <p:sp>
          <p:nvSpPr>
            <p:cNvPr id="81" name="Shape 429"/>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2" name="Shape 430"/>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3" name="Shape 431"/>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4" name="Shape 432"/>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5" name="Shape 433"/>
          <p:cNvGrpSpPr/>
          <p:nvPr/>
        </p:nvGrpSpPr>
        <p:grpSpPr>
          <a:xfrm>
            <a:off x="6642502" y="2298235"/>
            <a:ext cx="414322" cy="414322"/>
            <a:chOff x="1922075" y="1629000"/>
            <a:chExt cx="437200" cy="437200"/>
          </a:xfrm>
          <a:solidFill>
            <a:schemeClr val="bg1"/>
          </a:solidFill>
        </p:grpSpPr>
        <p:sp>
          <p:nvSpPr>
            <p:cNvPr id="86" name="Shape 434"/>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7" name="Shape 435"/>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8" name="Shape 436"/>
          <p:cNvGrpSpPr/>
          <p:nvPr/>
        </p:nvGrpSpPr>
        <p:grpSpPr>
          <a:xfrm>
            <a:off x="7279578" y="2296507"/>
            <a:ext cx="417780" cy="417781"/>
            <a:chOff x="2594325" y="1627175"/>
            <a:chExt cx="440850" cy="440850"/>
          </a:xfrm>
          <a:solidFill>
            <a:schemeClr val="bg1"/>
          </a:solidFill>
        </p:grpSpPr>
        <p:sp>
          <p:nvSpPr>
            <p:cNvPr id="89" name="Shape 437"/>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0" name="Shape 438"/>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1" name="Shape 439"/>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2" name="Shape 440"/>
          <p:cNvSpPr/>
          <p:nvPr/>
        </p:nvSpPr>
        <p:spPr>
          <a:xfrm>
            <a:off x="7936922" y="2315050"/>
            <a:ext cx="380775" cy="380752"/>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93" name="Shape 441"/>
          <p:cNvGrpSpPr/>
          <p:nvPr/>
        </p:nvGrpSpPr>
        <p:grpSpPr>
          <a:xfrm>
            <a:off x="8596537" y="2265256"/>
            <a:ext cx="339077" cy="480280"/>
            <a:chOff x="3984000" y="1594200"/>
            <a:chExt cx="357800" cy="506800"/>
          </a:xfrm>
          <a:solidFill>
            <a:schemeClr val="bg1"/>
          </a:solidFill>
        </p:grpSpPr>
        <p:sp>
          <p:nvSpPr>
            <p:cNvPr id="94" name="Shape 442"/>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5" name="Shape 443"/>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6" name="Shape 444"/>
          <p:cNvGrpSpPr/>
          <p:nvPr/>
        </p:nvGrpSpPr>
        <p:grpSpPr>
          <a:xfrm>
            <a:off x="9181513" y="2368244"/>
            <a:ext cx="446733" cy="274304"/>
            <a:chOff x="4601275" y="1702875"/>
            <a:chExt cx="471400" cy="289450"/>
          </a:xfrm>
          <a:solidFill>
            <a:schemeClr val="bg1"/>
          </a:solidFill>
        </p:grpSpPr>
        <p:sp>
          <p:nvSpPr>
            <p:cNvPr id="97" name="Shape 445"/>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8" name="Shape 446"/>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9" name="Shape 447"/>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0" name="Shape 448"/>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1" name="Shape 449"/>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2" name="Shape 450"/>
          <p:cNvGrpSpPr/>
          <p:nvPr/>
        </p:nvGrpSpPr>
        <p:grpSpPr>
          <a:xfrm>
            <a:off x="9841733" y="2301125"/>
            <a:ext cx="403898" cy="408542"/>
            <a:chOff x="5297950" y="1632050"/>
            <a:chExt cx="426200" cy="431100"/>
          </a:xfrm>
          <a:solidFill>
            <a:schemeClr val="bg1"/>
          </a:solidFill>
        </p:grpSpPr>
        <p:sp>
          <p:nvSpPr>
            <p:cNvPr id="103" name="Shape 451"/>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4" name="Shape 452"/>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5" name="Shape 453"/>
          <p:cNvGrpSpPr/>
          <p:nvPr/>
        </p:nvGrpSpPr>
        <p:grpSpPr>
          <a:xfrm>
            <a:off x="10479376" y="2288997"/>
            <a:ext cx="406220" cy="432826"/>
            <a:chOff x="5970800" y="1619250"/>
            <a:chExt cx="428650" cy="456725"/>
          </a:xfrm>
          <a:solidFill>
            <a:schemeClr val="bg1"/>
          </a:solidFill>
        </p:grpSpPr>
        <p:sp>
          <p:nvSpPr>
            <p:cNvPr id="106"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7"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8"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1" name="Shape 459"/>
          <p:cNvGrpSpPr/>
          <p:nvPr/>
        </p:nvGrpSpPr>
        <p:grpSpPr>
          <a:xfrm>
            <a:off x="11099676" y="2283784"/>
            <a:ext cx="455380" cy="415459"/>
            <a:chOff x="6625350" y="1613750"/>
            <a:chExt cx="480525" cy="438400"/>
          </a:xfrm>
          <a:solidFill>
            <a:schemeClr val="bg1"/>
          </a:solidFill>
        </p:grpSpPr>
        <p:sp>
          <p:nvSpPr>
            <p:cNvPr id="112" name="Shape 460"/>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3" name="Shape 461"/>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4" name="Shape 462"/>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63"/>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64"/>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7" name="Shape 465"/>
          <p:cNvGrpSpPr/>
          <p:nvPr/>
        </p:nvGrpSpPr>
        <p:grpSpPr>
          <a:xfrm>
            <a:off x="5400196" y="2959617"/>
            <a:ext cx="343721" cy="369190"/>
            <a:chOff x="611175" y="2326900"/>
            <a:chExt cx="362700" cy="389575"/>
          </a:xfrm>
          <a:solidFill>
            <a:schemeClr val="bg1"/>
          </a:solidFill>
        </p:grpSpPr>
        <p:sp>
          <p:nvSpPr>
            <p:cNvPr id="118" name="Shape 466"/>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9" name="Shape 467"/>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0" name="Shape 468"/>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1" name="Shape 469"/>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2" name="Shape 470"/>
          <p:cNvSpPr/>
          <p:nvPr/>
        </p:nvSpPr>
        <p:spPr>
          <a:xfrm>
            <a:off x="6029751" y="2963099"/>
            <a:ext cx="362248" cy="362248"/>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3" name="Shape 471"/>
          <p:cNvSpPr/>
          <p:nvPr/>
        </p:nvSpPr>
        <p:spPr>
          <a:xfrm>
            <a:off x="6668562" y="2963099"/>
            <a:ext cx="362248" cy="362248"/>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4" name="Shape 472"/>
          <p:cNvSpPr/>
          <p:nvPr/>
        </p:nvSpPr>
        <p:spPr>
          <a:xfrm>
            <a:off x="7307374" y="2963099"/>
            <a:ext cx="362248" cy="362248"/>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25" name="Shape 473"/>
          <p:cNvGrpSpPr/>
          <p:nvPr/>
        </p:nvGrpSpPr>
        <p:grpSpPr>
          <a:xfrm>
            <a:off x="8030632" y="2900601"/>
            <a:ext cx="193278" cy="482602"/>
            <a:chOff x="3386850" y="2264625"/>
            <a:chExt cx="203950" cy="509250"/>
          </a:xfrm>
          <a:solidFill>
            <a:schemeClr val="bg1"/>
          </a:solidFill>
        </p:grpSpPr>
        <p:sp>
          <p:nvSpPr>
            <p:cNvPr id="126" name="Shape 474"/>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7" name="Shape 475"/>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8" name="Shape 476"/>
          <p:cNvGrpSpPr/>
          <p:nvPr/>
        </p:nvGrpSpPr>
        <p:grpSpPr>
          <a:xfrm>
            <a:off x="9325606" y="2961940"/>
            <a:ext cx="158545" cy="359926"/>
            <a:chOff x="4753325" y="2329350"/>
            <a:chExt cx="167300" cy="379800"/>
          </a:xfrm>
          <a:solidFill>
            <a:schemeClr val="bg1"/>
          </a:solidFill>
        </p:grpSpPr>
        <p:sp>
          <p:nvSpPr>
            <p:cNvPr id="129" name="Shape 477"/>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0" name="Shape 478"/>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1" name="Shape 479"/>
          <p:cNvGrpSpPr/>
          <p:nvPr/>
        </p:nvGrpSpPr>
        <p:grpSpPr>
          <a:xfrm>
            <a:off x="8683888" y="2902899"/>
            <a:ext cx="164372" cy="477982"/>
            <a:chOff x="4076175" y="2267050"/>
            <a:chExt cx="173450" cy="504375"/>
          </a:xfrm>
          <a:solidFill>
            <a:schemeClr val="bg1"/>
          </a:solidFill>
        </p:grpSpPr>
        <p:sp>
          <p:nvSpPr>
            <p:cNvPr id="132" name="Shape 480"/>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3" name="Shape 481"/>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34" name="Shape 482"/>
          <p:cNvSpPr/>
          <p:nvPr/>
        </p:nvSpPr>
        <p:spPr>
          <a:xfrm>
            <a:off x="9862621" y="2953267"/>
            <a:ext cx="362248" cy="381913"/>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35" name="Shape 483"/>
          <p:cNvGrpSpPr/>
          <p:nvPr/>
        </p:nvGrpSpPr>
        <p:grpSpPr>
          <a:xfrm>
            <a:off x="10483427" y="2960187"/>
            <a:ext cx="398117" cy="368029"/>
            <a:chOff x="5975075" y="2327500"/>
            <a:chExt cx="420100" cy="388350"/>
          </a:xfrm>
          <a:solidFill>
            <a:schemeClr val="bg1"/>
          </a:solidFill>
        </p:grpSpPr>
        <p:sp>
          <p:nvSpPr>
            <p:cNvPr id="136" name="Shape 484"/>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7" name="Shape 485"/>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8" name="Shape 486"/>
          <p:cNvGrpSpPr/>
          <p:nvPr/>
        </p:nvGrpSpPr>
        <p:grpSpPr>
          <a:xfrm>
            <a:off x="11199181" y="2949192"/>
            <a:ext cx="244215" cy="398117"/>
            <a:chOff x="6730350" y="2315900"/>
            <a:chExt cx="257700" cy="420100"/>
          </a:xfrm>
          <a:solidFill>
            <a:schemeClr val="bg1"/>
          </a:solidFill>
        </p:grpSpPr>
        <p:sp>
          <p:nvSpPr>
            <p:cNvPr id="139"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0"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1"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2"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3"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4" name="Shape 492"/>
          <p:cNvGrpSpPr/>
          <p:nvPr/>
        </p:nvGrpSpPr>
        <p:grpSpPr>
          <a:xfrm>
            <a:off x="5510126" y="3557339"/>
            <a:ext cx="123860" cy="451354"/>
            <a:chOff x="727175" y="2957625"/>
            <a:chExt cx="130700" cy="476275"/>
          </a:xfrm>
          <a:solidFill>
            <a:schemeClr val="bg1"/>
          </a:solidFill>
        </p:grpSpPr>
        <p:sp>
          <p:nvSpPr>
            <p:cNvPr id="145" name="Shape 493"/>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6" name="Shape 494"/>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47" name="Shape 495"/>
          <p:cNvSpPr/>
          <p:nvPr/>
        </p:nvSpPr>
        <p:spPr>
          <a:xfrm>
            <a:off x="6659891" y="3539434"/>
            <a:ext cx="379590" cy="487223"/>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8" name="Shape 496"/>
          <p:cNvSpPr/>
          <p:nvPr/>
        </p:nvSpPr>
        <p:spPr>
          <a:xfrm>
            <a:off x="6070265" y="3539434"/>
            <a:ext cx="281222" cy="487223"/>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49" name="Shape 497"/>
          <p:cNvGrpSpPr/>
          <p:nvPr/>
        </p:nvGrpSpPr>
        <p:grpSpPr>
          <a:xfrm>
            <a:off x="7269153" y="3571791"/>
            <a:ext cx="438631" cy="422425"/>
            <a:chOff x="2583325" y="2972875"/>
            <a:chExt cx="462850" cy="445750"/>
          </a:xfrm>
          <a:solidFill>
            <a:schemeClr val="bg1"/>
          </a:solidFill>
        </p:grpSpPr>
        <p:sp>
          <p:nvSpPr>
            <p:cNvPr id="150" name="Shape 498"/>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1" name="Shape 499"/>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2" name="Shape 500"/>
          <p:cNvGrpSpPr/>
          <p:nvPr/>
        </p:nvGrpSpPr>
        <p:grpSpPr>
          <a:xfrm>
            <a:off x="7892911" y="3634883"/>
            <a:ext cx="468719" cy="296266"/>
            <a:chOff x="3241525" y="3039450"/>
            <a:chExt cx="494600" cy="312625"/>
          </a:xfrm>
          <a:solidFill>
            <a:schemeClr val="bg1"/>
          </a:solidFill>
        </p:grpSpPr>
        <p:sp>
          <p:nvSpPr>
            <p:cNvPr id="153" name="Shape 501"/>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4" name="Shape 502"/>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5" name="Shape 503"/>
          <p:cNvSpPr/>
          <p:nvPr/>
        </p:nvSpPr>
        <p:spPr>
          <a:xfrm>
            <a:off x="9203551" y="3581676"/>
            <a:ext cx="402762" cy="402738"/>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6" name="Shape 504"/>
          <p:cNvGrpSpPr/>
          <p:nvPr/>
        </p:nvGrpSpPr>
        <p:grpSpPr>
          <a:xfrm>
            <a:off x="9801220" y="3603633"/>
            <a:ext cx="484924" cy="358765"/>
            <a:chOff x="5255200" y="3006475"/>
            <a:chExt cx="511700" cy="378575"/>
          </a:xfrm>
          <a:solidFill>
            <a:schemeClr val="bg1"/>
          </a:solidFill>
        </p:grpSpPr>
        <p:sp>
          <p:nvSpPr>
            <p:cNvPr id="157" name="Shape 505"/>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8" name="Shape 506"/>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9" name="Shape 507"/>
          <p:cNvGrpSpPr/>
          <p:nvPr/>
        </p:nvGrpSpPr>
        <p:grpSpPr>
          <a:xfrm>
            <a:off x="8569906" y="3582807"/>
            <a:ext cx="392338" cy="400415"/>
            <a:chOff x="3955900" y="2984500"/>
            <a:chExt cx="414000" cy="422525"/>
          </a:xfrm>
          <a:solidFill>
            <a:schemeClr val="bg1"/>
          </a:solidFill>
        </p:grpSpPr>
        <p:sp>
          <p:nvSpPr>
            <p:cNvPr id="160" name="Shape 508"/>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1" name="Shape 509"/>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2" name="Shape 510"/>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63" name="Shape 511"/>
          <p:cNvSpPr/>
          <p:nvPr/>
        </p:nvSpPr>
        <p:spPr>
          <a:xfrm>
            <a:off x="5355070" y="4249416"/>
            <a:ext cx="438607" cy="344882"/>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4" name="Shape 512"/>
          <p:cNvSpPr/>
          <p:nvPr/>
        </p:nvSpPr>
        <p:spPr>
          <a:xfrm>
            <a:off x="10529792" y="3563150"/>
            <a:ext cx="305530" cy="439791"/>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65" name="Shape 513"/>
          <p:cNvGrpSpPr/>
          <p:nvPr/>
        </p:nvGrpSpPr>
        <p:grpSpPr>
          <a:xfrm>
            <a:off x="11171415" y="3577004"/>
            <a:ext cx="299749" cy="425907"/>
            <a:chOff x="6701050" y="2978375"/>
            <a:chExt cx="316300" cy="449425"/>
          </a:xfrm>
          <a:solidFill>
            <a:schemeClr val="bg1"/>
          </a:solidFill>
        </p:grpSpPr>
        <p:sp>
          <p:nvSpPr>
            <p:cNvPr id="166" name="Shape 514"/>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7" name="Shape 515"/>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8" name="Shape 516"/>
          <p:cNvGrpSpPr/>
          <p:nvPr/>
        </p:nvGrpSpPr>
        <p:grpSpPr>
          <a:xfrm>
            <a:off x="5997327" y="4278307"/>
            <a:ext cx="427069" cy="287027"/>
            <a:chOff x="1241275" y="3718400"/>
            <a:chExt cx="450650" cy="302875"/>
          </a:xfrm>
          <a:solidFill>
            <a:schemeClr val="bg1"/>
          </a:solidFill>
        </p:grpSpPr>
        <p:sp>
          <p:nvSpPr>
            <p:cNvPr id="169" name="Shape 517"/>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0" name="Shape 518"/>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1" name="Shape 519"/>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2" name="Shape 520"/>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3" name="Shape 521"/>
          <p:cNvGrpSpPr/>
          <p:nvPr/>
        </p:nvGrpSpPr>
        <p:grpSpPr>
          <a:xfrm>
            <a:off x="6641933" y="4256321"/>
            <a:ext cx="415459" cy="331567"/>
            <a:chOff x="1921475" y="3695200"/>
            <a:chExt cx="438400" cy="349875"/>
          </a:xfrm>
          <a:solidFill>
            <a:schemeClr val="bg1"/>
          </a:solidFill>
        </p:grpSpPr>
        <p:sp>
          <p:nvSpPr>
            <p:cNvPr id="174" name="Shape 522"/>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5" name="Shape 523"/>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6" name="Shape 524"/>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7" name="Shape 525"/>
          <p:cNvGrpSpPr/>
          <p:nvPr/>
        </p:nvGrpSpPr>
        <p:grpSpPr>
          <a:xfrm>
            <a:off x="7284790" y="4251109"/>
            <a:ext cx="407357" cy="341424"/>
            <a:chOff x="2599825" y="3689700"/>
            <a:chExt cx="429850" cy="360275"/>
          </a:xfrm>
          <a:solidFill>
            <a:schemeClr val="bg1"/>
          </a:solidFill>
        </p:grpSpPr>
        <p:sp>
          <p:nvSpPr>
            <p:cNvPr id="178" name="Shape 526"/>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9" name="Shape 527"/>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0" name="Shape 528"/>
          <p:cNvGrpSpPr/>
          <p:nvPr/>
        </p:nvGrpSpPr>
        <p:grpSpPr>
          <a:xfrm>
            <a:off x="7943257" y="4215808"/>
            <a:ext cx="368029" cy="384235"/>
            <a:chOff x="3294650" y="3652450"/>
            <a:chExt cx="388350" cy="405450"/>
          </a:xfrm>
          <a:solidFill>
            <a:schemeClr val="bg1"/>
          </a:solidFill>
        </p:grpSpPr>
        <p:sp>
          <p:nvSpPr>
            <p:cNvPr id="181" name="Shape 529"/>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2" name="Shape 530"/>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3" name="Shape 531"/>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4" name="Shape 532"/>
          <p:cNvGrpSpPr/>
          <p:nvPr/>
        </p:nvGrpSpPr>
        <p:grpSpPr>
          <a:xfrm>
            <a:off x="8551403" y="4264423"/>
            <a:ext cx="429343" cy="314793"/>
            <a:chOff x="3936375" y="3703750"/>
            <a:chExt cx="453050" cy="332175"/>
          </a:xfrm>
          <a:solidFill>
            <a:schemeClr val="bg1"/>
          </a:solidFill>
        </p:grpSpPr>
        <p:sp>
          <p:nvSpPr>
            <p:cNvPr id="185" name="Shape 533"/>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6" name="Shape 534"/>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7" name="Shape 535"/>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8" name="Shape 536"/>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9" name="Shape 537"/>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0" name="Shape 538"/>
          <p:cNvGrpSpPr/>
          <p:nvPr/>
        </p:nvGrpSpPr>
        <p:grpSpPr>
          <a:xfrm>
            <a:off x="9190207" y="4264423"/>
            <a:ext cx="429343" cy="314793"/>
            <a:chOff x="4610450" y="3703750"/>
            <a:chExt cx="453050" cy="332175"/>
          </a:xfrm>
          <a:solidFill>
            <a:schemeClr val="bg1"/>
          </a:solidFill>
        </p:grpSpPr>
        <p:sp>
          <p:nvSpPr>
            <p:cNvPr id="191"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2"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3" name="Shape 541"/>
          <p:cNvGrpSpPr/>
          <p:nvPr/>
        </p:nvGrpSpPr>
        <p:grpSpPr>
          <a:xfrm>
            <a:off x="9844055" y="4232605"/>
            <a:ext cx="399254" cy="378430"/>
            <a:chOff x="5300400" y="3670175"/>
            <a:chExt cx="421300" cy="399325"/>
          </a:xfrm>
          <a:solidFill>
            <a:schemeClr val="bg1"/>
          </a:solidFill>
        </p:grpSpPr>
        <p:sp>
          <p:nvSpPr>
            <p:cNvPr id="194" name="Shape 542"/>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5" name="Shape 543"/>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6" name="Shape 544"/>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7" name="Shape 545"/>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8" name="Shape 546"/>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99" name="Shape 547"/>
          <p:cNvSpPr/>
          <p:nvPr/>
        </p:nvSpPr>
        <p:spPr>
          <a:xfrm>
            <a:off x="10460350" y="4199662"/>
            <a:ext cx="444411" cy="444387"/>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0" name="Shape 548"/>
          <p:cNvGrpSpPr/>
          <p:nvPr/>
        </p:nvGrpSpPr>
        <p:grpSpPr>
          <a:xfrm>
            <a:off x="11127443" y="4227960"/>
            <a:ext cx="387693" cy="387717"/>
            <a:chOff x="6654650" y="3665275"/>
            <a:chExt cx="409100" cy="409125"/>
          </a:xfrm>
          <a:solidFill>
            <a:schemeClr val="bg1"/>
          </a:solidFill>
        </p:grpSpPr>
        <p:sp>
          <p:nvSpPr>
            <p:cNvPr id="201" name="Shape 549"/>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2" name="Shape 550"/>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03" name="Shape 551"/>
          <p:cNvGrpSpPr/>
          <p:nvPr/>
        </p:nvGrpSpPr>
        <p:grpSpPr>
          <a:xfrm>
            <a:off x="5362005" y="4850559"/>
            <a:ext cx="420104" cy="420128"/>
            <a:chOff x="570875" y="4322250"/>
            <a:chExt cx="443300" cy="443325"/>
          </a:xfrm>
          <a:solidFill>
            <a:schemeClr val="bg1"/>
          </a:solidFill>
        </p:grpSpPr>
        <p:sp>
          <p:nvSpPr>
            <p:cNvPr id="204"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5"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6"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7"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08" name="Shape 556"/>
          <p:cNvSpPr/>
          <p:nvPr/>
        </p:nvSpPr>
        <p:spPr>
          <a:xfrm>
            <a:off x="5983457" y="4932199"/>
            <a:ext cx="454836" cy="256939"/>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9" name="Shape 557"/>
          <p:cNvGrpSpPr/>
          <p:nvPr/>
        </p:nvGrpSpPr>
        <p:grpSpPr>
          <a:xfrm>
            <a:off x="6696899" y="4819334"/>
            <a:ext cx="305530" cy="482578"/>
            <a:chOff x="1979475" y="4289300"/>
            <a:chExt cx="322400" cy="509225"/>
          </a:xfrm>
          <a:solidFill>
            <a:schemeClr val="bg1"/>
          </a:solidFill>
        </p:grpSpPr>
        <p:sp>
          <p:nvSpPr>
            <p:cNvPr id="210" name="Shape 558"/>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1" name="Shape 559"/>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2" name="Shape 560"/>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3" name="Shape 561"/>
          <p:cNvGrpSpPr/>
          <p:nvPr/>
        </p:nvGrpSpPr>
        <p:grpSpPr>
          <a:xfrm>
            <a:off x="7308503" y="4825683"/>
            <a:ext cx="360495" cy="469880"/>
            <a:chOff x="2624850" y="4296000"/>
            <a:chExt cx="380400" cy="495825"/>
          </a:xfrm>
          <a:solidFill>
            <a:schemeClr val="bg1"/>
          </a:solidFill>
        </p:grpSpPr>
        <p:sp>
          <p:nvSpPr>
            <p:cNvPr id="214" name="Shape 562"/>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5" name="Shape 563"/>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6" name="Shape 564"/>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7" name="Shape 565"/>
          <p:cNvSpPr/>
          <p:nvPr/>
        </p:nvSpPr>
        <p:spPr>
          <a:xfrm>
            <a:off x="8573436" y="4867970"/>
            <a:ext cx="385371" cy="385395"/>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8" name="Shape 566"/>
          <p:cNvSpPr/>
          <p:nvPr/>
        </p:nvSpPr>
        <p:spPr>
          <a:xfrm>
            <a:off x="7934624" y="4892277"/>
            <a:ext cx="385371" cy="336779"/>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9" name="Shape 567"/>
          <p:cNvSpPr/>
          <p:nvPr/>
        </p:nvSpPr>
        <p:spPr>
          <a:xfrm>
            <a:off x="9210493" y="4866239"/>
            <a:ext cx="388877" cy="388854"/>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0" name="Shape 568"/>
          <p:cNvGrpSpPr/>
          <p:nvPr/>
        </p:nvGrpSpPr>
        <p:grpSpPr>
          <a:xfrm>
            <a:off x="9820908" y="4871977"/>
            <a:ext cx="445549" cy="377292"/>
            <a:chOff x="5275975" y="4344850"/>
            <a:chExt cx="470150" cy="398125"/>
          </a:xfrm>
          <a:solidFill>
            <a:schemeClr val="bg1"/>
          </a:solidFill>
        </p:grpSpPr>
        <p:sp>
          <p:nvSpPr>
            <p:cNvPr id="221" name="Shape 569"/>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2" name="Shape 570"/>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3" name="Shape 571"/>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4" name="Shape 572"/>
          <p:cNvSpPr/>
          <p:nvPr/>
        </p:nvSpPr>
        <p:spPr>
          <a:xfrm>
            <a:off x="10482336" y="4860459"/>
            <a:ext cx="400439" cy="400415"/>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5" name="Shape 573"/>
          <p:cNvGrpSpPr/>
          <p:nvPr/>
        </p:nvGrpSpPr>
        <p:grpSpPr>
          <a:xfrm>
            <a:off x="11115858" y="4841320"/>
            <a:ext cx="410863" cy="438607"/>
            <a:chOff x="6642425" y="4312500"/>
            <a:chExt cx="433550" cy="462825"/>
          </a:xfrm>
          <a:solidFill>
            <a:schemeClr val="bg1"/>
          </a:solidFill>
        </p:grpSpPr>
        <p:sp>
          <p:nvSpPr>
            <p:cNvPr id="226" name="Shape 574"/>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7" name="Shape 575"/>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8" name="Shape 576"/>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9" name="Shape 577"/>
          <p:cNvSpPr/>
          <p:nvPr/>
        </p:nvSpPr>
        <p:spPr>
          <a:xfrm>
            <a:off x="5308207" y="5543810"/>
            <a:ext cx="527712" cy="311334"/>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30" name="Shape 578"/>
          <p:cNvGrpSpPr/>
          <p:nvPr/>
        </p:nvGrpSpPr>
        <p:grpSpPr>
          <a:xfrm>
            <a:off x="6000216" y="5492278"/>
            <a:ext cx="421263" cy="414322"/>
            <a:chOff x="1244325" y="4999400"/>
            <a:chExt cx="444525" cy="437200"/>
          </a:xfrm>
          <a:solidFill>
            <a:schemeClr val="bg1"/>
          </a:solidFill>
        </p:grpSpPr>
        <p:sp>
          <p:nvSpPr>
            <p:cNvPr id="231" name="Shape 579"/>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2" name="Shape 580"/>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3" name="Shape 581"/>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4" name="Shape 582"/>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5" name="Shape 583"/>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6" name="Shape 584"/>
          <p:cNvGrpSpPr/>
          <p:nvPr/>
        </p:nvGrpSpPr>
        <p:grpSpPr>
          <a:xfrm>
            <a:off x="6676642" y="5478963"/>
            <a:ext cx="346044" cy="440929"/>
            <a:chOff x="1958100" y="4985350"/>
            <a:chExt cx="365150" cy="465275"/>
          </a:xfrm>
          <a:solidFill>
            <a:schemeClr val="bg1"/>
          </a:solidFill>
        </p:grpSpPr>
        <p:sp>
          <p:nvSpPr>
            <p:cNvPr id="237" name="Shape 585"/>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8" name="Shape 586"/>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9" name="Shape 587"/>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0" name="Shape 588"/>
          <p:cNvGrpSpPr/>
          <p:nvPr/>
        </p:nvGrpSpPr>
        <p:grpSpPr>
          <a:xfrm>
            <a:off x="7289978" y="5495736"/>
            <a:ext cx="396980" cy="407950"/>
            <a:chOff x="2605300" y="5003050"/>
            <a:chExt cx="418900" cy="430475"/>
          </a:xfrm>
          <a:solidFill>
            <a:schemeClr val="bg1"/>
          </a:solidFill>
        </p:grpSpPr>
        <p:sp>
          <p:nvSpPr>
            <p:cNvPr id="241" name="Shape 589"/>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2" name="Shape 590"/>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3" name="Shape 591"/>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4" name="Shape 592"/>
          <p:cNvGrpSpPr/>
          <p:nvPr/>
        </p:nvGrpSpPr>
        <p:grpSpPr>
          <a:xfrm>
            <a:off x="7890021" y="5504432"/>
            <a:ext cx="474501" cy="390014"/>
            <a:chOff x="3238475" y="5012225"/>
            <a:chExt cx="500700" cy="411550"/>
          </a:xfrm>
          <a:solidFill>
            <a:schemeClr val="bg1"/>
          </a:solidFill>
        </p:grpSpPr>
        <p:sp>
          <p:nvSpPr>
            <p:cNvPr id="245" name="Shape 593"/>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6" name="Shape 594"/>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7" name="Shape 595"/>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8" name="Shape 596"/>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9" name="Shape 597"/>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0" name="Shape 598"/>
          <p:cNvGrpSpPr/>
          <p:nvPr/>
        </p:nvGrpSpPr>
        <p:grpSpPr>
          <a:xfrm>
            <a:off x="9144482" y="5462759"/>
            <a:ext cx="520793" cy="473339"/>
            <a:chOff x="4562200" y="4968250"/>
            <a:chExt cx="549550" cy="499475"/>
          </a:xfrm>
          <a:solidFill>
            <a:schemeClr val="bg1"/>
          </a:solidFill>
        </p:grpSpPr>
        <p:sp>
          <p:nvSpPr>
            <p:cNvPr id="251" name="Shape 599"/>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2" name="Shape 600"/>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3" name="Shape 601"/>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4" name="Shape 602"/>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5" name="Shape 603"/>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6" name="Shape 604"/>
          <p:cNvGrpSpPr/>
          <p:nvPr/>
        </p:nvGrpSpPr>
        <p:grpSpPr>
          <a:xfrm>
            <a:off x="8585543" y="5489388"/>
            <a:ext cx="361063" cy="419511"/>
            <a:chOff x="3972400" y="4996350"/>
            <a:chExt cx="381000" cy="442675"/>
          </a:xfrm>
          <a:solidFill>
            <a:schemeClr val="bg1"/>
          </a:solidFill>
        </p:grpSpPr>
        <p:sp>
          <p:nvSpPr>
            <p:cNvPr id="257" name="Shape 605"/>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8" name="Shape 606"/>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9" name="Shape 607"/>
          <p:cNvGrpSpPr/>
          <p:nvPr/>
        </p:nvGrpSpPr>
        <p:grpSpPr>
          <a:xfrm>
            <a:off x="9787929" y="5454087"/>
            <a:ext cx="511530" cy="490681"/>
            <a:chOff x="5241175" y="4959100"/>
            <a:chExt cx="539775" cy="517775"/>
          </a:xfrm>
          <a:solidFill>
            <a:schemeClr val="bg1"/>
          </a:solidFill>
        </p:grpSpPr>
        <p:sp>
          <p:nvSpPr>
            <p:cNvPr id="260" name="Shape 608"/>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1" name="Shape 609"/>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2" name="Shape 610"/>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3" name="Shape 611"/>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4" name="Shape 612"/>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5" name="Shape 613"/>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6" name="Shape 614"/>
          <p:cNvSpPr/>
          <p:nvPr/>
        </p:nvSpPr>
        <p:spPr>
          <a:xfrm>
            <a:off x="10457460" y="5575060"/>
            <a:ext cx="450192" cy="24883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67" name="Shape 615"/>
          <p:cNvGrpSpPr/>
          <p:nvPr/>
        </p:nvGrpSpPr>
        <p:grpSpPr>
          <a:xfrm>
            <a:off x="11156370" y="5526987"/>
            <a:ext cx="328109" cy="377292"/>
            <a:chOff x="6685175" y="5036025"/>
            <a:chExt cx="346225" cy="398125"/>
          </a:xfrm>
          <a:solidFill>
            <a:schemeClr val="bg1"/>
          </a:solidFill>
        </p:grpSpPr>
        <p:sp>
          <p:nvSpPr>
            <p:cNvPr id="268" name="Shape 616"/>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9" name="Shape 617"/>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0" name="Shape 618"/>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1" name="Shape 619"/>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2" name="Shape 620"/>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73" name="Shape 633"/>
          <p:cNvSpPr txBox="1"/>
          <p:nvPr/>
        </p:nvSpPr>
        <p:spPr>
          <a:xfrm>
            <a:off x="432657" y="1019718"/>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solidFill>
                  <a:schemeClr val="bg1"/>
                </a:solidFill>
                <a:latin typeface="+mj-lt"/>
                <a:ea typeface="Bitter"/>
                <a:cs typeface="Bitter"/>
                <a:sym typeface="Bitter"/>
              </a:rPr>
              <a:t>Editable Icons</a:t>
            </a:r>
            <a:r>
              <a:rPr lang="en" sz="1200" dirty="0">
                <a:solidFill>
                  <a:schemeClr val="bg1"/>
                </a:solidFill>
                <a:latin typeface="+mj-lt"/>
                <a:ea typeface="Bitter"/>
                <a:cs typeface="Bitter"/>
                <a:sym typeface="Bitter"/>
              </a:rPr>
              <a:t>. </a:t>
            </a: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Clr>
                <a:schemeClr val="dk1"/>
              </a:buClr>
              <a:buSzPct val="122222"/>
              <a:buFont typeface="Arial"/>
              <a:buNone/>
            </a:pPr>
            <a:r>
              <a:rPr lang="en" sz="1200" dirty="0">
                <a:solidFill>
                  <a:schemeClr val="bg1"/>
                </a:solidFill>
                <a:latin typeface="+mj-lt"/>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line color, width and style.</a:t>
            </a:r>
          </a:p>
          <a:p>
            <a:pPr lvl="0" rtl="0">
              <a:spcBef>
                <a:spcPts val="0"/>
              </a:spcBef>
              <a:buNone/>
            </a:pPr>
            <a:endParaRPr sz="1200" dirty="0">
              <a:solidFill>
                <a:schemeClr val="bg1"/>
              </a:solidFill>
              <a:latin typeface="+mj-lt"/>
              <a:ea typeface="Bitter"/>
              <a:cs typeface="Bitter"/>
              <a:sym typeface="Bitter"/>
            </a:endParaRPr>
          </a:p>
          <a:p>
            <a:pPr lvl="0" rtl="0">
              <a:spcBef>
                <a:spcPts val="0"/>
              </a:spcBef>
              <a:buNone/>
            </a:pPr>
            <a:r>
              <a:rPr lang="en" sz="1200" dirty="0">
                <a:solidFill>
                  <a:schemeClr val="bg1"/>
                </a:solidFill>
                <a:latin typeface="+mj-lt"/>
                <a:ea typeface="Bitter"/>
                <a:cs typeface="Bitter"/>
                <a:sym typeface="Bitter"/>
              </a:rPr>
              <a:t>Isn’t that AW</a:t>
            </a:r>
            <a:r>
              <a:rPr lang="en-US" sz="1200" dirty="0">
                <a:solidFill>
                  <a:schemeClr val="bg1"/>
                </a:solidFill>
                <a:latin typeface="+mj-lt"/>
                <a:ea typeface="Bitter"/>
                <a:cs typeface="Bitter"/>
                <a:sym typeface="Bitter"/>
              </a:rPr>
              <a:t>E</a:t>
            </a:r>
            <a:r>
              <a:rPr lang="en" sz="1200" dirty="0">
                <a:solidFill>
                  <a:schemeClr val="bg1"/>
                </a:solidFill>
                <a:latin typeface="+mj-lt"/>
                <a:ea typeface="Bitter"/>
                <a:cs typeface="Bitter"/>
                <a:sym typeface="Bitter"/>
              </a:rPr>
              <a:t>SOME !!!</a:t>
            </a:r>
          </a:p>
          <a:p>
            <a:pPr lvl="0" rtl="0">
              <a:spcBef>
                <a:spcPts val="0"/>
              </a:spcBef>
              <a:buNone/>
            </a:pPr>
            <a:endParaRPr lang="en"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p:txBody>
      </p:sp>
      <p:sp>
        <p:nvSpPr>
          <p:cNvPr id="274" name="Shape 633"/>
          <p:cNvSpPr txBox="1"/>
          <p:nvPr/>
        </p:nvSpPr>
        <p:spPr>
          <a:xfrm>
            <a:off x="276362" y="53294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solidFill>
                  <a:schemeClr val="bg1"/>
                </a:solidFill>
                <a:latin typeface="+mj-lt"/>
                <a:ea typeface="Bitter"/>
                <a:cs typeface="Bitter"/>
                <a:sym typeface="Bitter"/>
              </a:rPr>
              <a:t>ENJOY THESE EDITABLE ICONS</a:t>
            </a:r>
            <a:endParaRPr lang="en"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a:p>
            <a:pPr lvl="0" rtl="0">
              <a:spcBef>
                <a:spcPts val="0"/>
              </a:spcBef>
              <a:buClr>
                <a:schemeClr val="dk1"/>
              </a:buClr>
              <a:buFont typeface="Arial"/>
              <a:buNone/>
            </a:pPr>
            <a:endParaRPr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p:txBody>
      </p:sp>
      <p:sp>
        <p:nvSpPr>
          <p:cNvPr id="276" name="Rectangle 275"/>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277" name="Rectangle 276">
            <a:extLst>
              <a:ext uri="{FF2B5EF4-FFF2-40B4-BE49-F238E27FC236}">
                <a16:creationId xmlns:a16="http://schemas.microsoft.com/office/drawing/2014/main" id="{D44C8436-A5B3-4464-96A5-57E339DDFA32}"/>
              </a:ext>
            </a:extLst>
          </p:cNvPr>
          <p:cNvSpPr/>
          <p:nvPr/>
        </p:nvSpPr>
        <p:spPr>
          <a:xfrm>
            <a:off x="209640" y="3030979"/>
            <a:ext cx="4511320" cy="3216265"/>
          </a:xfrm>
          <a:prstGeom prst="rect">
            <a:avLst/>
          </a:prstGeom>
        </p:spPr>
        <p:txBody>
          <a:bodyPr wrap="square">
            <a:spAutoFit/>
          </a:bodyPr>
          <a:lstStyle/>
          <a:p>
            <a:r>
              <a:rPr lang="en-US" sz="1600" dirty="0">
                <a:solidFill>
                  <a:schemeClr val="bg1"/>
                </a:solidFill>
              </a:rPr>
              <a:t>Presentation Template by: Slidehood.com</a:t>
            </a:r>
          </a:p>
          <a:p>
            <a:endParaRPr lang="en-US" sz="1600" b="1" dirty="0">
              <a:solidFill>
                <a:schemeClr val="bg1"/>
              </a:solidFill>
            </a:endParaRPr>
          </a:p>
          <a:p>
            <a:r>
              <a:rPr lang="en-US" sz="1600" b="1" dirty="0">
                <a:solidFill>
                  <a:schemeClr val="bg1"/>
                </a:solidFill>
              </a:rPr>
              <a:t>Special thanks and credits  to:</a:t>
            </a:r>
          </a:p>
          <a:p>
            <a:endParaRPr lang="en-US" sz="1600" dirty="0">
              <a:solidFill>
                <a:schemeClr val="bg1"/>
              </a:solidFill>
            </a:endParaRPr>
          </a:p>
          <a:p>
            <a:pPr marL="285750" indent="-285750">
              <a:buFont typeface="Arial" panose="020B0604020202020204" pitchFamily="34" charset="0"/>
              <a:buChar char="•"/>
            </a:pPr>
            <a:r>
              <a:rPr lang="en-US" sz="1500" dirty="0">
                <a:solidFill>
                  <a:schemeClr val="bg1"/>
                </a:solidFill>
              </a:rPr>
              <a:t>Photographs by Unsplash.com, Pixabay.com </a:t>
            </a:r>
          </a:p>
          <a:p>
            <a:pPr marL="285750" indent="-285750">
              <a:buFont typeface="Arial" panose="020B0604020202020204" pitchFamily="34" charset="0"/>
              <a:buChar char="•"/>
            </a:pPr>
            <a:r>
              <a:rPr lang="en-US" sz="1500" dirty="0">
                <a:solidFill>
                  <a:schemeClr val="bg1"/>
                </a:solidFill>
              </a:rPr>
              <a:t>&amp; Pexels.com  </a:t>
            </a:r>
          </a:p>
          <a:p>
            <a:pPr marL="285750" indent="-285750">
              <a:buFont typeface="Arial" panose="020B0604020202020204" pitchFamily="34" charset="0"/>
              <a:buChar char="•"/>
            </a:pPr>
            <a:endParaRPr lang="en-US" sz="1500" dirty="0">
              <a:solidFill>
                <a:schemeClr val="bg1"/>
              </a:solidFill>
            </a:endParaRPr>
          </a:p>
          <a:p>
            <a:pPr marL="285750" indent="-285750">
              <a:buFont typeface="Arial" panose="020B0604020202020204" pitchFamily="34" charset="0"/>
              <a:buChar char="•"/>
            </a:pPr>
            <a:r>
              <a:rPr lang="en-US" sz="1500" dirty="0">
                <a:solidFill>
                  <a:schemeClr val="bg1"/>
                </a:solidFill>
              </a:rPr>
              <a:t>Icons by: Slidescarnival.com</a:t>
            </a:r>
          </a:p>
          <a:p>
            <a:pPr marL="285750" indent="-285750">
              <a:buFont typeface="Arial" panose="020B0604020202020204" pitchFamily="34" charset="0"/>
              <a:buChar char="•"/>
            </a:pPr>
            <a:endParaRPr lang="en-US" sz="1500" dirty="0">
              <a:solidFill>
                <a:schemeClr val="bg1"/>
              </a:solidFill>
            </a:endParaRPr>
          </a:p>
          <a:p>
            <a:endParaRPr lang="en-US" sz="1600" dirty="0">
              <a:solidFill>
                <a:schemeClr val="bg1"/>
              </a:solidFill>
            </a:endParaRPr>
          </a:p>
          <a:p>
            <a:r>
              <a:rPr lang="en-US" sz="1600" dirty="0">
                <a:solidFill>
                  <a:schemeClr val="bg1"/>
                </a:solidFill>
              </a:rPr>
              <a:t>Without these wonderful websites it would have been impossible to make these presentation templates for you guys.</a:t>
            </a:r>
          </a:p>
        </p:txBody>
      </p:sp>
    </p:spTree>
    <p:extLst>
      <p:ext uri="{BB962C8B-B14F-4D97-AF65-F5344CB8AC3E}">
        <p14:creationId xmlns:p14="http://schemas.microsoft.com/office/powerpoint/2010/main" val="2737555733"/>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457200" y="1792077"/>
            <a:ext cx="5524500" cy="648936"/>
          </a:xfrm>
        </p:spPr>
        <p:txBody>
          <a:bodyPr>
            <a:noAutofit/>
          </a:bodyPr>
          <a:lstStyle/>
          <a:p>
            <a:r>
              <a:rPr lang="en" sz="3600" dirty="0">
                <a:latin typeface="Roboto Medium" panose="02000000000000000000" pitchFamily="2" charset="0"/>
                <a:ea typeface="Roboto Medium" panose="02000000000000000000" pitchFamily="2" charset="0"/>
              </a:rPr>
              <a:t>INSTRUCTIONS</a:t>
            </a:r>
            <a:r>
              <a:rPr lang="en" sz="3600" dirty="0">
                <a:solidFill>
                  <a:srgbClr val="131F2B"/>
                </a:solidFill>
                <a:latin typeface="Roboto Medium" panose="02000000000000000000" pitchFamily="2" charset="0"/>
                <a:ea typeface="Roboto Medium" panose="02000000000000000000" pitchFamily="2" charset="0"/>
              </a:rPr>
              <a:t> </a:t>
            </a:r>
            <a:r>
              <a:rPr lang="en" sz="3600" dirty="0">
                <a:solidFill>
                  <a:schemeClr val="tx1">
                    <a:lumMod val="50000"/>
                    <a:lumOff val="50000"/>
                  </a:schemeClr>
                </a:solidFill>
                <a:latin typeface="Roboto Medium" panose="02000000000000000000" pitchFamily="2" charset="0"/>
                <a:ea typeface="Roboto Medium" panose="02000000000000000000" pitchFamily="2" charset="0"/>
              </a:rPr>
              <a:t>FOR USE</a:t>
            </a:r>
          </a:p>
        </p:txBody>
      </p:sp>
      <p:sp>
        <p:nvSpPr>
          <p:cNvPr id="6" name="Rectangle 5">
            <a:extLst>
              <a:ext uri="{FF2B5EF4-FFF2-40B4-BE49-F238E27FC236}">
                <a16:creationId xmlns:a16="http://schemas.microsoft.com/office/drawing/2014/main" id="{83031EDF-1C34-49BB-A711-61952CB8A541}"/>
              </a:ext>
            </a:extLst>
          </p:cNvPr>
          <p:cNvSpPr/>
          <p:nvPr/>
        </p:nvSpPr>
        <p:spPr>
          <a:xfrm>
            <a:off x="457200" y="4662114"/>
            <a:ext cx="4466513" cy="307777"/>
          </a:xfrm>
          <a:prstGeom prst="rect">
            <a:avLst/>
          </a:prstGeom>
        </p:spPr>
        <p:txBody>
          <a:bodyPr wrap="square">
            <a:spAutoFit/>
          </a:bodyPr>
          <a:lstStyle/>
          <a:p>
            <a:pPr algn="just"/>
            <a:r>
              <a:rPr lang="en-US" sz="1400" dirty="0">
                <a:solidFill>
                  <a:srgbClr val="FB4039"/>
                </a:solidFill>
              </a:rPr>
              <a:t>FONT: </a:t>
            </a:r>
            <a:r>
              <a:rPr lang="en-US" sz="1400" dirty="0" err="1">
                <a:solidFill>
                  <a:srgbClr val="FB4039"/>
                </a:solidFill>
              </a:rPr>
              <a:t>Roboto</a:t>
            </a:r>
            <a:r>
              <a:rPr lang="en-US" sz="1400" dirty="0">
                <a:solidFill>
                  <a:srgbClr val="FB4039"/>
                </a:solidFill>
              </a:rPr>
              <a:t> Medium (Free Google Fonts)</a:t>
            </a:r>
          </a:p>
        </p:txBody>
      </p:sp>
      <p:sp>
        <p:nvSpPr>
          <p:cNvPr id="7" name="Rectangle 6">
            <a:extLst>
              <a:ext uri="{FF2B5EF4-FFF2-40B4-BE49-F238E27FC236}">
                <a16:creationId xmlns:a16="http://schemas.microsoft.com/office/drawing/2014/main" id="{E0F5E55E-AFD7-47F6-83A4-64FBFB9C73FB}"/>
              </a:ext>
            </a:extLst>
          </p:cNvPr>
          <p:cNvSpPr/>
          <p:nvPr/>
        </p:nvSpPr>
        <p:spPr>
          <a:xfrm>
            <a:off x="457200" y="2565299"/>
            <a:ext cx="2463423" cy="2246769"/>
          </a:xfrm>
          <a:prstGeom prst="rect">
            <a:avLst/>
          </a:prstGeom>
        </p:spPr>
        <p:txBody>
          <a:bodyPr wrap="square">
            <a:spAutoFit/>
          </a:bodyPr>
          <a:lstStyle/>
          <a:p>
            <a:r>
              <a:rPr lang="en-US" sz="1400" b="1" dirty="0">
                <a:solidFill>
                  <a:srgbClr val="3F3F41"/>
                </a:solidFill>
              </a:rPr>
              <a:t>DOWNLOAD AS POWERPOINT TEMPLATE</a:t>
            </a:r>
          </a:p>
          <a:p>
            <a:endParaRPr lang="en-US" sz="800" dirty="0">
              <a:solidFill>
                <a:srgbClr val="3F3F41"/>
              </a:solidFill>
            </a:endParaRPr>
          </a:p>
          <a:p>
            <a:r>
              <a:rPr lang="en-US" sz="1200" dirty="0">
                <a:solidFill>
                  <a:srgbClr val="3F3F41"/>
                </a:solidFill>
              </a:rPr>
              <a:t>Click on the button under the presentation preview that says "Download as Power Point template". You will get a .pptx file that you can edit in PowerPoint. Remember to download and install the fonts used in this presentation.</a:t>
            </a:r>
          </a:p>
          <a:p>
            <a:endParaRPr lang="en-US" sz="800" dirty="0">
              <a:solidFill>
                <a:srgbClr val="3F3F41"/>
              </a:solidFill>
            </a:endParaRPr>
          </a:p>
        </p:txBody>
      </p:sp>
      <p:sp>
        <p:nvSpPr>
          <p:cNvPr id="8" name="Rectangle 7">
            <a:extLst>
              <a:ext uri="{FF2B5EF4-FFF2-40B4-BE49-F238E27FC236}">
                <a16:creationId xmlns:a16="http://schemas.microsoft.com/office/drawing/2014/main" id="{D57298C0-A38E-4A89-92DC-EA24513855AE}"/>
              </a:ext>
            </a:extLst>
          </p:cNvPr>
          <p:cNvSpPr/>
          <p:nvPr/>
        </p:nvSpPr>
        <p:spPr>
          <a:xfrm>
            <a:off x="3429001" y="2566593"/>
            <a:ext cx="2623574" cy="1938992"/>
          </a:xfrm>
          <a:prstGeom prst="rect">
            <a:avLst/>
          </a:prstGeom>
        </p:spPr>
        <p:txBody>
          <a:bodyPr wrap="square">
            <a:spAutoFit/>
          </a:bodyPr>
          <a:lstStyle/>
          <a:p>
            <a:r>
              <a:rPr lang="en-US" sz="1400" b="1" dirty="0">
                <a:solidFill>
                  <a:srgbClr val="3F3F41"/>
                </a:solidFill>
              </a:rPr>
              <a:t>USE AS GOOGLE SLIDES THEME</a:t>
            </a:r>
          </a:p>
          <a:p>
            <a:endParaRPr lang="en-US" sz="800" dirty="0">
              <a:solidFill>
                <a:srgbClr val="3F3F41"/>
              </a:solidFill>
            </a:endParaRPr>
          </a:p>
          <a:p>
            <a:r>
              <a:rPr lang="en-US" sz="1200" dirty="0">
                <a:solidFill>
                  <a:srgbClr val="3F3F41"/>
                </a:solidFill>
              </a:rPr>
              <a:t>Click on the button that says "Use as Google Slides Theme". You will get a copy of this document on your Google Drive and will be able to edit, add or delete slides. Remember you must be signed in to your Google account.</a:t>
            </a:r>
          </a:p>
        </p:txBody>
      </p:sp>
      <p:sp>
        <p:nvSpPr>
          <p:cNvPr id="9" name="Rectangle 8">
            <a:extLst>
              <a:ext uri="{FF2B5EF4-FFF2-40B4-BE49-F238E27FC236}">
                <a16:creationId xmlns:a16="http://schemas.microsoft.com/office/drawing/2014/main" id="{354640A0-1D52-4378-B7F5-AEA08AA29279}"/>
              </a:ext>
            </a:extLst>
          </p:cNvPr>
          <p:cNvSpPr/>
          <p:nvPr/>
        </p:nvSpPr>
        <p:spPr>
          <a:xfrm>
            <a:off x="457200" y="5088948"/>
            <a:ext cx="5614433" cy="738664"/>
          </a:xfrm>
          <a:prstGeom prst="rect">
            <a:avLst/>
          </a:prstGeom>
        </p:spPr>
        <p:txBody>
          <a:bodyPr wrap="square">
            <a:spAutoFit/>
          </a:bodyPr>
          <a:lstStyle/>
          <a:p>
            <a:r>
              <a:rPr lang="en-US" sz="1400" dirty="0">
                <a:solidFill>
                  <a:srgbClr val="3F3F41"/>
                </a:solidFill>
              </a:rPr>
              <a:t>This template is free to use under Creative Commons Attribution license. Please mention Slidehood.com and other resources used in a slide footer.</a:t>
            </a:r>
          </a:p>
        </p:txBody>
      </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16" name="Picture 1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138908" y="1241563"/>
            <a:ext cx="6072142" cy="5616437"/>
          </a:xfrm>
          <a:prstGeom prst="rect">
            <a:avLst/>
          </a:prstGeom>
        </p:spPr>
      </p:pic>
    </p:spTree>
    <p:extLst>
      <p:ext uri="{BB962C8B-B14F-4D97-AF65-F5344CB8AC3E}">
        <p14:creationId xmlns:p14="http://schemas.microsoft.com/office/powerpoint/2010/main" val="1699246700"/>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hape 98"/>
          <p:cNvSpPr txBox="1">
            <a:spLocks noGrp="1"/>
          </p:cNvSpPr>
          <p:nvPr>
            <p:ph type="ctrTitle"/>
          </p:nvPr>
        </p:nvSpPr>
        <p:spPr>
          <a:xfrm>
            <a:off x="7447991" y="695666"/>
            <a:ext cx="3897859" cy="1398399"/>
          </a:xfrm>
          <a:prstGeom prst="rect">
            <a:avLst/>
          </a:prstGeom>
        </p:spPr>
        <p:txBody>
          <a:bodyPr lIns="91425" tIns="91425" rIns="91425" bIns="91425" anchor="b" anchorCtr="0">
            <a:noAutofit/>
          </a:bodyPr>
          <a:lstStyle/>
          <a:p>
            <a:pPr lvl="0" rtl="0">
              <a:spcBef>
                <a:spcPts val="0"/>
              </a:spcBef>
              <a:buNone/>
            </a:pPr>
            <a:r>
              <a:rPr lang="en" dirty="0"/>
              <a:t>YOUR FIRST HEADLINE</a:t>
            </a:r>
          </a:p>
        </p:txBody>
      </p:sp>
      <p:sp>
        <p:nvSpPr>
          <p:cNvPr id="10" name="Shape 99"/>
          <p:cNvSpPr txBox="1">
            <a:spLocks noGrp="1"/>
          </p:cNvSpPr>
          <p:nvPr>
            <p:ph type="subTitle" idx="1"/>
          </p:nvPr>
        </p:nvSpPr>
        <p:spPr>
          <a:xfrm>
            <a:off x="7573643" y="2254054"/>
            <a:ext cx="3646554" cy="639951"/>
          </a:xfrm>
          <a:prstGeom prst="rect">
            <a:avLst/>
          </a:prstGeom>
        </p:spPr>
        <p:txBody>
          <a:bodyPr lIns="91425" tIns="91425" rIns="91425" bIns="91425" anchor="ctr" anchorCtr="0">
            <a:noAutofit/>
          </a:bodyPr>
          <a:lstStyle/>
          <a:p>
            <a:pPr lvl="0" rtl="0">
              <a:spcBef>
                <a:spcPts val="0"/>
              </a:spcBef>
              <a:buNone/>
            </a:pPr>
            <a:r>
              <a:rPr lang="en" sz="1800" dirty="0"/>
              <a:t>First things first let’s start with the first set of slides</a:t>
            </a:r>
          </a:p>
        </p:txBody>
      </p:sp>
      <p:sp>
        <p:nvSpPr>
          <p:cNvPr id="5" name="Rectangle 4"/>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522052288"/>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2"/>
          <p:cNvSpPr>
            <a:spLocks noGrp="1"/>
          </p:cNvSpPr>
          <p:nvPr>
            <p:ph type="body" idx="1"/>
          </p:nvPr>
        </p:nvSpPr>
        <p:spPr>
          <a:xfrm>
            <a:off x="3349879" y="3560763"/>
            <a:ext cx="5200650" cy="2190750"/>
          </a:xfrm>
        </p:spPr>
        <p:txBody>
          <a:bodyPr>
            <a:normAutofit/>
          </a:bodyPr>
          <a:lstStyle/>
          <a:p>
            <a:r>
              <a:rPr lang="en-US" sz="1800" dirty="0"/>
              <a:t>A fine quotation is a diamond in the hand of a man of wit and a pebble in the hand of a fool. A fine quotation is a diamond in the hand of a man of wit and a pebble in the hand of a fool. </a:t>
            </a:r>
          </a:p>
          <a:p>
            <a:endParaRPr lang="en-US" sz="1800" dirty="0"/>
          </a:p>
        </p:txBody>
      </p:sp>
      <p:sp>
        <p:nvSpPr>
          <p:cNvPr id="10" name="Text Placeholder 4"/>
          <p:cNvSpPr txBox="1">
            <a:spLocks/>
          </p:cNvSpPr>
          <p:nvPr/>
        </p:nvSpPr>
        <p:spPr>
          <a:xfrm>
            <a:off x="3599117" y="1509091"/>
            <a:ext cx="4702175" cy="171245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 sz="3600" dirty="0">
                <a:solidFill>
                  <a:srgbClr val="3F3F41"/>
                </a:solidFill>
              </a:rPr>
              <a:t>YOUR WELCOME </a:t>
            </a:r>
            <a:r>
              <a:rPr lang="en" sz="3600" dirty="0">
                <a:solidFill>
                  <a:srgbClr val="FB4039"/>
                </a:solidFill>
              </a:rPr>
              <a:t>MESSAGE</a:t>
            </a:r>
            <a:r>
              <a:rPr lang="en" sz="3600" dirty="0">
                <a:solidFill>
                  <a:srgbClr val="3F3F41"/>
                </a:solidFill>
              </a:rPr>
              <a:t> OR QUOTE</a:t>
            </a:r>
          </a:p>
        </p:txBody>
      </p:sp>
      <p:pic>
        <p:nvPicPr>
          <p:cNvPr id="11" name="Picture 10">
            <a:extLst>
              <a:ext uri="{FF2B5EF4-FFF2-40B4-BE49-F238E27FC236}">
                <a16:creationId xmlns:a16="http://schemas.microsoft.com/office/drawing/2014/main" id="{909AD3BC-2041-4473-8D2B-744BA09798A6}"/>
              </a:ext>
            </a:extLst>
          </p:cNvPr>
          <p:cNvPicPr>
            <a:picLocks noChangeAspect="1"/>
          </p:cNvPicPr>
          <p:nvPr/>
        </p:nvPicPr>
        <p:blipFill rotWithShape="1">
          <a:blip r:embed="rId2">
            <a:duotone>
              <a:prstClr val="black"/>
              <a:schemeClr val="accent3">
                <a:tint val="45000"/>
                <a:satMod val="400000"/>
              </a:schemeClr>
            </a:duotone>
          </a:blip>
          <a:srcRect l="37102" t="22388" r="35344" b="54142"/>
          <a:stretch/>
        </p:blipFill>
        <p:spPr>
          <a:xfrm rot="10800000">
            <a:off x="5502529" y="2867537"/>
            <a:ext cx="895350" cy="971549"/>
          </a:xfrm>
          <a:prstGeom prst="rect">
            <a:avLst/>
          </a:prstGeom>
          <a:effectLst>
            <a:outerShdw blurRad="63500" sx="102000" sy="102000" algn="ctr" rotWithShape="0">
              <a:prstClr val="black">
                <a:alpha val="76000"/>
              </a:prstClr>
            </a:outerShdw>
          </a:effectLst>
        </p:spPr>
      </p:pic>
      <p:sp>
        <p:nvSpPr>
          <p:cNvPr id="7" name="Rectangle 6"/>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443382126"/>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p:cNvGrpSpPr/>
          <p:nvPr/>
        </p:nvGrpSpPr>
        <p:grpSpPr>
          <a:xfrm>
            <a:off x="2400532" y="3381548"/>
            <a:ext cx="6679360" cy="1008560"/>
            <a:chOff x="1946788" y="3381548"/>
            <a:chExt cx="6679360" cy="1008560"/>
          </a:xfrm>
        </p:grpSpPr>
        <p:sp>
          <p:nvSpPr>
            <p:cNvPr id="2" name="Shape 129">
              <a:extLst>
                <a:ext uri="{FF2B5EF4-FFF2-40B4-BE49-F238E27FC236}">
                  <a16:creationId xmlns:a16="http://schemas.microsoft.com/office/drawing/2014/main" id="{2E1D2BAA-EC0A-4CC7-ABD6-5538F5A35D71}"/>
                </a:ext>
              </a:extLst>
            </p:cNvPr>
            <p:cNvSpPr txBox="1">
              <a:spLocks/>
            </p:cNvSpPr>
            <p:nvPr/>
          </p:nvSpPr>
          <p:spPr>
            <a:xfrm>
              <a:off x="4803324" y="3425792"/>
              <a:ext cx="3822824"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7200" dirty="0">
                  <a:solidFill>
                    <a:srgbClr val="FB4039"/>
                  </a:solidFill>
                  <a:latin typeface="Roboto Medium" panose="02000000000000000000" pitchFamily="2" charset="0"/>
                  <a:ea typeface="Roboto Medium" panose="02000000000000000000" pitchFamily="2" charset="0"/>
                </a:rPr>
                <a:t>BIG</a:t>
              </a:r>
              <a:r>
                <a:rPr lang="en" sz="7200" dirty="0">
                  <a:solidFill>
                    <a:srgbClr val="F9690E"/>
                  </a:solidFill>
                  <a:latin typeface="Roboto Medium" panose="02000000000000000000" pitchFamily="2" charset="0"/>
                  <a:ea typeface="Roboto Medium" panose="02000000000000000000" pitchFamily="2" charset="0"/>
                </a:rPr>
                <a:t> </a:t>
              </a:r>
              <a:r>
                <a:rPr lang="en" sz="7200" b="1" dirty="0">
                  <a:solidFill>
                    <a:srgbClr val="3F3F41"/>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IDEA</a:t>
              </a:r>
            </a:p>
          </p:txBody>
        </p:sp>
        <p:sp>
          <p:nvSpPr>
            <p:cNvPr id="3" name="Rectangle 2">
              <a:extLst>
                <a:ext uri="{FF2B5EF4-FFF2-40B4-BE49-F238E27FC236}">
                  <a16:creationId xmlns:a16="http://schemas.microsoft.com/office/drawing/2014/main" id="{42309D67-9494-45B4-939A-55DD01CAA2D7}"/>
                </a:ext>
              </a:extLst>
            </p:cNvPr>
            <p:cNvSpPr/>
            <p:nvPr/>
          </p:nvSpPr>
          <p:spPr>
            <a:xfrm>
              <a:off x="1946788" y="3381548"/>
              <a:ext cx="3048266" cy="738664"/>
            </a:xfrm>
            <a:prstGeom prst="rect">
              <a:avLst/>
            </a:prstGeom>
          </p:spPr>
          <p:txBody>
            <a:bodyPr wrap="square">
              <a:spAutoFit/>
            </a:bodyPr>
            <a:lstStyle/>
            <a:p>
              <a:pPr algn="r"/>
              <a:r>
                <a:rPr lang="en-US" sz="1400" dirty="0">
                  <a:solidFill>
                    <a:srgbClr val="3F3F41"/>
                  </a:solidFill>
                </a:rPr>
                <a:t>Grab the attention of your audience by using icons and impressive</a:t>
              </a:r>
            </a:p>
            <a:p>
              <a:pPr algn="r"/>
              <a:r>
                <a:rPr lang="en-US" sz="1400" dirty="0">
                  <a:solidFill>
                    <a:srgbClr val="3F3F41"/>
                  </a:solidFill>
                </a:rPr>
                <a:t>images</a:t>
              </a:r>
            </a:p>
          </p:txBody>
        </p:sp>
      </p:gr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grpSp>
        <p:nvGrpSpPr>
          <p:cNvPr id="20" name="Shape 486"/>
          <p:cNvGrpSpPr/>
          <p:nvPr/>
        </p:nvGrpSpPr>
        <p:grpSpPr>
          <a:xfrm>
            <a:off x="5738370" y="2014144"/>
            <a:ext cx="768646" cy="1253041"/>
            <a:chOff x="6730350" y="2315900"/>
            <a:chExt cx="257700" cy="420100"/>
          </a:xfrm>
          <a:solidFill>
            <a:srgbClr val="46CCF6"/>
          </a:solidFill>
        </p:grpSpPr>
        <p:sp>
          <p:nvSpPr>
            <p:cNvPr id="21"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Tree>
    <p:extLst>
      <p:ext uri="{BB962C8B-B14F-4D97-AF65-F5344CB8AC3E}">
        <p14:creationId xmlns:p14="http://schemas.microsoft.com/office/powerpoint/2010/main" val="2917002530"/>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BFFCBEE-9541-4CF2-A73C-DE3CA3F61503}"/>
              </a:ext>
            </a:extLst>
          </p:cNvPr>
          <p:cNvSpPr>
            <a:spLocks noGrp="1"/>
          </p:cNvSpPr>
          <p:nvPr>
            <p:ph type="title"/>
          </p:nvPr>
        </p:nvSpPr>
        <p:spPr>
          <a:xfrm>
            <a:off x="6114818" y="1882045"/>
            <a:ext cx="5729087" cy="847999"/>
          </a:xfrm>
        </p:spPr>
        <p:txBody>
          <a:bodyPr>
            <a:normAutofit/>
          </a:bodyPr>
          <a:lstStyle/>
          <a:p>
            <a:r>
              <a:rPr lang="en-US" sz="3600" dirty="0">
                <a:latin typeface="Roboto Medium" panose="02000000000000000000" pitchFamily="2" charset="0"/>
                <a:ea typeface="Roboto Medium" panose="02000000000000000000" pitchFamily="2" charset="0"/>
              </a:rPr>
              <a:t>THIS IS YOUR </a:t>
            </a:r>
            <a:r>
              <a:rPr lang="en-US" sz="3600" dirty="0">
                <a:solidFill>
                  <a:schemeClr val="tx1">
                    <a:lumMod val="50000"/>
                    <a:lumOff val="50000"/>
                  </a:schemeClr>
                </a:solidFill>
                <a:latin typeface="Roboto Medium" panose="02000000000000000000" pitchFamily="2" charset="0"/>
                <a:ea typeface="Roboto Medium" panose="02000000000000000000" pitchFamily="2" charset="0"/>
              </a:rPr>
              <a:t>HEADING</a:t>
            </a:r>
          </a:p>
        </p:txBody>
      </p:sp>
      <p:sp>
        <p:nvSpPr>
          <p:cNvPr id="6" name="Text Placeholder 6">
            <a:extLst>
              <a:ext uri="{FF2B5EF4-FFF2-40B4-BE49-F238E27FC236}">
                <a16:creationId xmlns:a16="http://schemas.microsoft.com/office/drawing/2014/main" id="{2BD698C0-0D83-4801-B9DA-D3D6813A0E8C}"/>
              </a:ext>
            </a:extLst>
          </p:cNvPr>
          <p:cNvSpPr>
            <a:spLocks noGrp="1"/>
          </p:cNvSpPr>
          <p:nvPr>
            <p:ph type="body" idx="1"/>
          </p:nvPr>
        </p:nvSpPr>
        <p:spPr>
          <a:xfrm>
            <a:off x="6114818" y="2905259"/>
            <a:ext cx="5291552" cy="2400627"/>
          </a:xfrm>
          <a:prstGeom prst="rect">
            <a:avLst/>
          </a:prstGeom>
        </p:spPr>
        <p:txBody>
          <a:bodyPr wrap="square">
            <a:spAutoFit/>
          </a:bodyPr>
          <a:lstStyle/>
          <a:p>
            <a:pPr marL="0" indent="0" algn="just">
              <a:buNone/>
            </a:pPr>
            <a:r>
              <a:rPr lang="en-US" sz="1400" b="1" dirty="0">
                <a:solidFill>
                  <a:schemeClr val="tx1">
                    <a:lumMod val="65000"/>
                    <a:lumOff val="35000"/>
                  </a:schemeClr>
                </a:solidFill>
              </a:rPr>
              <a:t>Chris Hadfield</a:t>
            </a:r>
            <a:r>
              <a:rPr lang="en-US" sz="1400" dirty="0">
                <a:solidFill>
                  <a:schemeClr val="tx1">
                    <a:lumMod val="65000"/>
                    <a:lumOff val="35000"/>
                  </a:schemeClr>
                </a:solidFill>
              </a:rPr>
              <a:t>	</a:t>
            </a:r>
          </a:p>
          <a:p>
            <a:pPr marL="0" indent="0" algn="just">
              <a:buNone/>
            </a:pPr>
            <a:endParaRPr lang="en-US" sz="1400" dirty="0"/>
          </a:p>
          <a:p>
            <a:pPr marL="0" indent="0" algn="just">
              <a:buNone/>
            </a:pPr>
            <a:r>
              <a:rPr lang="en-US" sz="1200" dirty="0">
                <a:latin typeface="Roboto" panose="02000000000000000000" pitchFamily="2" charset="0"/>
                <a:ea typeface="Roboto" panose="02000000000000000000" pitchFamily="2" charset="0"/>
              </a:rPr>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p>
          <a:p>
            <a:pPr marL="0" indent="0" algn="just">
              <a:buNone/>
            </a:pPr>
            <a:endParaRPr lang="en-US" sz="1200" dirty="0">
              <a:latin typeface="Roboto" panose="02000000000000000000" pitchFamily="2" charset="0"/>
              <a:ea typeface="Roboto" panose="02000000000000000000" pitchFamily="2" charset="0"/>
            </a:endParaRPr>
          </a:p>
          <a:p>
            <a:pPr marL="0" indent="0" algn="just">
              <a:buNone/>
            </a:pPr>
            <a:r>
              <a:rPr lang="en-US" sz="1200" dirty="0">
                <a:latin typeface="Roboto" panose="02000000000000000000" pitchFamily="2" charset="0"/>
                <a:ea typeface="Roboto" panose="02000000000000000000" pitchFamily="2" charset="0"/>
              </a:rPr>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p>
        </p:txBody>
      </p:sp>
      <p:sp>
        <p:nvSpPr>
          <p:cNvPr id="7" name="Rectangle 6"/>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11" name="Picture 10"/>
          <p:cNvPicPr>
            <a:picLocks noChangeAspect="1"/>
          </p:cNvPicPr>
          <p:nvPr/>
        </p:nvPicPr>
        <p:blipFill rotWithShape="1">
          <a:blip r:embed="rId2"/>
          <a:srcRect l="1372" b="2847"/>
          <a:stretch/>
        </p:blipFill>
        <p:spPr>
          <a:xfrm>
            <a:off x="-19050" y="1284483"/>
            <a:ext cx="5988821" cy="5573517"/>
          </a:xfrm>
          <a:prstGeom prst="rect">
            <a:avLst/>
          </a:prstGeom>
        </p:spPr>
      </p:pic>
    </p:spTree>
    <p:extLst>
      <p:ext uri="{BB962C8B-B14F-4D97-AF65-F5344CB8AC3E}">
        <p14:creationId xmlns:p14="http://schemas.microsoft.com/office/powerpoint/2010/main" val="293455716"/>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65"/>
          <p:cNvSpPr txBox="1">
            <a:spLocks noGrp="1"/>
          </p:cNvSpPr>
          <p:nvPr>
            <p:ph type="title"/>
          </p:nvPr>
        </p:nvSpPr>
        <p:spPr>
          <a:xfrm>
            <a:off x="379932" y="1394866"/>
            <a:ext cx="6463320" cy="993324"/>
          </a:xfrm>
          <a:prstGeom prst="rect">
            <a:avLst/>
          </a:prstGeom>
        </p:spPr>
        <p:txBody>
          <a:bodyPr lIns="91425" tIns="91425" rIns="91425" bIns="91425" anchor="b" anchorCtr="0">
            <a:noAutofit/>
          </a:bodyPr>
          <a:lstStyle/>
          <a:p>
            <a:pPr lvl="0" algn="ctr">
              <a:spcBef>
                <a:spcPts val="0"/>
              </a:spcBef>
              <a:buNone/>
            </a:pPr>
            <a:r>
              <a:rPr lang="en" dirty="0">
                <a:solidFill>
                  <a:schemeClr val="tx1">
                    <a:lumMod val="65000"/>
                    <a:lumOff val="35000"/>
                  </a:schemeClr>
                </a:solidFill>
              </a:rPr>
              <a:t>YOU CAN ALSO </a:t>
            </a:r>
            <a:r>
              <a:rPr lang="en" b="1" dirty="0">
                <a:solidFill>
                  <a:schemeClr val="tx1">
                    <a:lumMod val="65000"/>
                    <a:lumOff val="35000"/>
                  </a:schemeClr>
                </a:solidFill>
              </a:rPr>
              <a:t>SPLIT</a:t>
            </a:r>
            <a:r>
              <a:rPr lang="en" dirty="0">
                <a:solidFill>
                  <a:schemeClr val="tx1">
                    <a:lumMod val="65000"/>
                    <a:lumOff val="35000"/>
                  </a:schemeClr>
                </a:solidFill>
              </a:rPr>
              <a:t> YOUR CONTENT</a:t>
            </a:r>
          </a:p>
        </p:txBody>
      </p:sp>
      <p:sp>
        <p:nvSpPr>
          <p:cNvPr id="7" name="Rectangle 6">
            <a:extLst>
              <a:ext uri="{FF2B5EF4-FFF2-40B4-BE49-F238E27FC236}">
                <a16:creationId xmlns:a16="http://schemas.microsoft.com/office/drawing/2014/main" id="{D18FE4C6-3116-46FB-BDC6-3D6D419688D8}"/>
              </a:ext>
            </a:extLst>
          </p:cNvPr>
          <p:cNvSpPr/>
          <p:nvPr/>
        </p:nvSpPr>
        <p:spPr>
          <a:xfrm>
            <a:off x="444910" y="3108489"/>
            <a:ext cx="3166682" cy="2000548"/>
          </a:xfrm>
          <a:prstGeom prst="rect">
            <a:avLst/>
          </a:prstGeom>
        </p:spPr>
        <p:txBody>
          <a:bodyPr wrap="square">
            <a:spAutoFit/>
          </a:bodyPr>
          <a:lstStyle/>
          <a:p>
            <a:pPr algn="ctr"/>
            <a:r>
              <a:rPr lang="en-US" sz="1400" b="1" dirty="0">
                <a:solidFill>
                  <a:schemeClr val="tx1">
                    <a:lumMod val="65000"/>
                    <a:lumOff val="35000"/>
                  </a:schemeClr>
                </a:solidFill>
              </a:rPr>
              <a:t>Chris Hadfield</a:t>
            </a:r>
            <a:r>
              <a:rPr lang="en-US" sz="1400" dirty="0">
                <a:solidFill>
                  <a:schemeClr val="tx1">
                    <a:lumMod val="65000"/>
                    <a:lumOff val="35000"/>
                  </a:schemeClr>
                </a:solidFill>
              </a:rPr>
              <a:t>	</a:t>
            </a:r>
          </a:p>
          <a:p>
            <a:pPr algn="ctr"/>
            <a:endParaRPr lang="en-US" sz="1400" dirty="0">
              <a:solidFill>
                <a:schemeClr val="tx1">
                  <a:lumMod val="65000"/>
                  <a:lumOff val="35000"/>
                </a:schemeClr>
              </a:solidFill>
            </a:endParaRPr>
          </a:p>
          <a:p>
            <a:pPr algn="ctr"/>
            <a:r>
              <a:rPr lang="en-US" sz="1200" dirty="0">
                <a:solidFill>
                  <a:schemeClr val="tx1">
                    <a:lumMod val="65000"/>
                    <a:lumOff val="35000"/>
                  </a:schemeClr>
                </a:solidFill>
              </a:rPr>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8" name="Rectangle 7">
            <a:extLst>
              <a:ext uri="{FF2B5EF4-FFF2-40B4-BE49-F238E27FC236}">
                <a16:creationId xmlns:a16="http://schemas.microsoft.com/office/drawing/2014/main" id="{5E28E566-3E70-4F93-8CF8-5E466D650FF7}"/>
              </a:ext>
            </a:extLst>
          </p:cNvPr>
          <p:cNvSpPr/>
          <p:nvPr/>
        </p:nvSpPr>
        <p:spPr>
          <a:xfrm>
            <a:off x="3676570" y="3108489"/>
            <a:ext cx="3166682" cy="2185214"/>
          </a:xfrm>
          <a:prstGeom prst="rect">
            <a:avLst/>
          </a:prstGeom>
        </p:spPr>
        <p:txBody>
          <a:bodyPr wrap="square">
            <a:spAutoFit/>
          </a:bodyPr>
          <a:lstStyle/>
          <a:p>
            <a:pPr algn="ctr"/>
            <a:r>
              <a:rPr lang="en-US" sz="1400" b="1" dirty="0">
                <a:solidFill>
                  <a:schemeClr val="tx1">
                    <a:lumMod val="65000"/>
                    <a:lumOff val="35000"/>
                  </a:schemeClr>
                </a:solidFill>
              </a:rPr>
              <a:t>Erin Cummings</a:t>
            </a:r>
          </a:p>
          <a:p>
            <a:pPr algn="ctr"/>
            <a:endParaRPr lang="en-US" sz="1400" b="1" dirty="0">
              <a:solidFill>
                <a:schemeClr val="tx1">
                  <a:lumMod val="65000"/>
                  <a:lumOff val="35000"/>
                </a:schemeClr>
              </a:solidFill>
            </a:endParaRPr>
          </a:p>
          <a:p>
            <a:pPr algn="ctr"/>
            <a:r>
              <a:rPr lang="en-US" sz="1200" dirty="0">
                <a:solidFill>
                  <a:schemeClr val="tx1">
                    <a:lumMod val="65000"/>
                    <a:lumOff val="35000"/>
                  </a:schemeClr>
                </a:solidFill>
              </a:rPr>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200" dirty="0">
                <a:solidFill>
                  <a:schemeClr val="tx1">
                    <a:lumMod val="65000"/>
                    <a:lumOff val="35000"/>
                  </a:schemeClr>
                </a:solidFill>
              </a:rPr>
            </a:br>
            <a:endParaRPr lang="en-US" sz="1200" dirty="0">
              <a:solidFill>
                <a:schemeClr val="tx1">
                  <a:lumMod val="65000"/>
                  <a:lumOff val="35000"/>
                </a:schemeClr>
              </a:solidFill>
            </a:endParaRP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solidFill>
                  <a:schemeClr val="tx1">
                    <a:lumMod val="65000"/>
                    <a:lumOff val="35000"/>
                  </a:schemeClr>
                </a:solidFill>
              </a:rPr>
              <a:t>Slidehood.com</a:t>
            </a:r>
          </a:p>
        </p:txBody>
      </p:sp>
      <p:pic>
        <p:nvPicPr>
          <p:cNvPr id="15" name="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21563" y="113814"/>
            <a:ext cx="5243014" cy="6748857"/>
          </a:xfrm>
          <a:prstGeom prst="rect">
            <a:avLst/>
          </a:prstGeom>
        </p:spPr>
      </p:pic>
    </p:spTree>
    <p:extLst>
      <p:ext uri="{BB962C8B-B14F-4D97-AF65-F5344CB8AC3E}">
        <p14:creationId xmlns:p14="http://schemas.microsoft.com/office/powerpoint/2010/main" val="436304619"/>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ape 180"/>
          <p:cNvSpPr txBox="1">
            <a:spLocks/>
          </p:cNvSpPr>
          <p:nvPr/>
        </p:nvSpPr>
        <p:spPr>
          <a:xfrm>
            <a:off x="2253243" y="935966"/>
            <a:ext cx="7685514" cy="771892"/>
          </a:xfrm>
          <a:prstGeom prst="rect">
            <a:avLst/>
          </a:prstGeom>
        </p:spPr>
        <p:txBody>
          <a:bodyPr vert="horz" lIns="91425" tIns="91425" rIns="91425" bIns="91425" rtlCol="0" anchor="b" anchorCtr="0">
            <a:noAutofit/>
          </a:bodyPr>
          <a:lstStyle>
            <a:lvl1pPr lvl="0" algn="ctr" defTabSz="914400" rtl="0" eaLnBrk="1" latinLnBrk="0" hangingPunct="1">
              <a:lnSpc>
                <a:spcPct val="90000"/>
              </a:lnSpc>
              <a:spcBef>
                <a:spcPts val="0"/>
              </a:spcBef>
              <a:buNone/>
              <a:defRPr sz="3200" kern="1200">
                <a:solidFill>
                  <a:srgbClr val="131F2B"/>
                </a:solidFill>
                <a:latin typeface="Roboto" panose="02000000000000000000" pitchFamily="2" charset="0"/>
                <a:ea typeface="Roboto" panose="02000000000000000000" pitchFamily="2" charset="0"/>
                <a:cs typeface="+mj-cs"/>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r>
              <a:rPr lang="en" sz="4000" dirty="0">
                <a:solidFill>
                  <a:schemeClr val="tx1">
                    <a:lumMod val="65000"/>
                    <a:lumOff val="35000"/>
                  </a:schemeClr>
                </a:solidFill>
                <a:latin typeface="Roboto Medium" panose="02000000000000000000" pitchFamily="2" charset="0"/>
                <a:ea typeface="Roboto Medium" panose="02000000000000000000" pitchFamily="2" charset="0"/>
              </a:rPr>
              <a:t>IN THREE OR </a:t>
            </a:r>
            <a:r>
              <a:rPr lang="en" sz="4000" b="1" dirty="0">
                <a:solidFill>
                  <a:schemeClr val="tx1">
                    <a:lumMod val="65000"/>
                    <a:lumOff val="35000"/>
                  </a:schemeClr>
                </a:solidFill>
                <a:latin typeface="Roboto Medium" panose="02000000000000000000" pitchFamily="2" charset="0"/>
                <a:ea typeface="Roboto Medium" panose="02000000000000000000" pitchFamily="2" charset="0"/>
              </a:rPr>
              <a:t>FOUR</a:t>
            </a:r>
            <a:r>
              <a:rPr lang="en" sz="4000" dirty="0">
                <a:solidFill>
                  <a:schemeClr val="tx1">
                    <a:lumMod val="65000"/>
                    <a:lumOff val="35000"/>
                  </a:schemeClr>
                </a:solidFill>
                <a:latin typeface="Roboto Medium" panose="02000000000000000000" pitchFamily="2" charset="0"/>
                <a:ea typeface="Roboto Medium" panose="02000000000000000000" pitchFamily="2" charset="0"/>
              </a:rPr>
              <a:t> COLUMNS</a:t>
            </a:r>
          </a:p>
        </p:txBody>
      </p:sp>
      <p:sp>
        <p:nvSpPr>
          <p:cNvPr id="8" name="Rectangle 7">
            <a:extLst>
              <a:ext uri="{FF2B5EF4-FFF2-40B4-BE49-F238E27FC236}">
                <a16:creationId xmlns:a16="http://schemas.microsoft.com/office/drawing/2014/main" id="{31FC0428-E6EC-4DBE-9530-F222B75A5F18}"/>
              </a:ext>
            </a:extLst>
          </p:cNvPr>
          <p:cNvSpPr/>
          <p:nvPr/>
        </p:nvSpPr>
        <p:spPr>
          <a:xfrm>
            <a:off x="2523506" y="2269365"/>
            <a:ext cx="3017467" cy="1446550"/>
          </a:xfrm>
          <a:prstGeom prst="rect">
            <a:avLst/>
          </a:prstGeom>
        </p:spPr>
        <p:txBody>
          <a:bodyPr wrap="square">
            <a:spAutoFit/>
          </a:bodyPr>
          <a:lstStyle/>
          <a:p>
            <a:pPr algn="ctr"/>
            <a:r>
              <a:rPr lang="en-US" sz="1400" b="1" dirty="0">
                <a:solidFill>
                  <a:srgbClr val="3F3F41"/>
                </a:solidFill>
              </a:rPr>
              <a:t>Helen Keller</a:t>
            </a:r>
          </a:p>
          <a:p>
            <a:pPr algn="ctr"/>
            <a:endParaRPr lang="en-US" sz="1400" dirty="0">
              <a:solidFill>
                <a:srgbClr val="3F3F41"/>
              </a:solidFill>
            </a:endParaRPr>
          </a:p>
          <a:p>
            <a:pPr algn="ctr"/>
            <a:r>
              <a:rPr lang="en-US" sz="1200" dirty="0">
                <a:solidFill>
                  <a:srgbClr val="3F3F41"/>
                </a:solidFill>
              </a:rPr>
              <a:t>Character cannot be developed in ease and quiet. Only through experience of trial and suffering can the soul be strengthened, ambition inspired, and success achieved.</a:t>
            </a:r>
          </a:p>
        </p:txBody>
      </p:sp>
      <p:sp>
        <p:nvSpPr>
          <p:cNvPr id="9" name="Rectangle 8">
            <a:extLst>
              <a:ext uri="{FF2B5EF4-FFF2-40B4-BE49-F238E27FC236}">
                <a16:creationId xmlns:a16="http://schemas.microsoft.com/office/drawing/2014/main" id="{3BCB2097-C847-40BA-8D5E-74F20DE0B44A}"/>
              </a:ext>
            </a:extLst>
          </p:cNvPr>
          <p:cNvSpPr/>
          <p:nvPr/>
        </p:nvSpPr>
        <p:spPr>
          <a:xfrm>
            <a:off x="2523506" y="4309187"/>
            <a:ext cx="3017467" cy="1631216"/>
          </a:xfrm>
          <a:prstGeom prst="rect">
            <a:avLst/>
          </a:prstGeom>
        </p:spPr>
        <p:txBody>
          <a:bodyPr wrap="square">
            <a:spAutoFit/>
          </a:bodyPr>
          <a:lstStyle/>
          <a:p>
            <a:pPr algn="ctr"/>
            <a:r>
              <a:rPr lang="en-US" sz="1400" b="1" dirty="0">
                <a:solidFill>
                  <a:srgbClr val="3F3F41"/>
                </a:solidFill>
              </a:rPr>
              <a:t>Mario Andretti</a:t>
            </a:r>
          </a:p>
          <a:p>
            <a:pPr algn="ctr"/>
            <a:endParaRPr lang="en-US" sz="1400" dirty="0">
              <a:solidFill>
                <a:srgbClr val="3F3F41"/>
              </a:solidFill>
            </a:endParaRPr>
          </a:p>
          <a:p>
            <a:pPr algn="ctr"/>
            <a:r>
              <a:rPr lang="en-US" sz="1200" dirty="0">
                <a:solidFill>
                  <a:srgbClr val="3F3F41"/>
                </a:solidFill>
              </a:rPr>
              <a:t>Desire is the key to motivation, but it's determination and commitment to an unrelenting pursuit of your goal - a commitment to excellence - that will enable you to attain the success you seek. </a:t>
            </a:r>
          </a:p>
        </p:txBody>
      </p:sp>
      <p:sp>
        <p:nvSpPr>
          <p:cNvPr id="10" name="Rectangle 9">
            <a:extLst>
              <a:ext uri="{FF2B5EF4-FFF2-40B4-BE49-F238E27FC236}">
                <a16:creationId xmlns:a16="http://schemas.microsoft.com/office/drawing/2014/main" id="{31FC0428-E6EC-4DBE-9530-F222B75A5F18}"/>
              </a:ext>
            </a:extLst>
          </p:cNvPr>
          <p:cNvSpPr/>
          <p:nvPr/>
        </p:nvSpPr>
        <p:spPr>
          <a:xfrm>
            <a:off x="6245016" y="2272650"/>
            <a:ext cx="3017467" cy="1446550"/>
          </a:xfrm>
          <a:prstGeom prst="rect">
            <a:avLst/>
          </a:prstGeom>
        </p:spPr>
        <p:txBody>
          <a:bodyPr wrap="square">
            <a:spAutoFit/>
          </a:bodyPr>
          <a:lstStyle/>
          <a:p>
            <a:pPr algn="ctr"/>
            <a:r>
              <a:rPr lang="en-US" sz="1400" b="1" dirty="0">
                <a:solidFill>
                  <a:srgbClr val="3F3F41"/>
                </a:solidFill>
              </a:rPr>
              <a:t>Helen Keller</a:t>
            </a:r>
          </a:p>
          <a:p>
            <a:pPr algn="ctr"/>
            <a:endParaRPr lang="en-US" sz="1400" dirty="0">
              <a:solidFill>
                <a:srgbClr val="3F3F41"/>
              </a:solidFill>
            </a:endParaRPr>
          </a:p>
          <a:p>
            <a:pPr algn="ctr"/>
            <a:r>
              <a:rPr lang="en-US" sz="1200" dirty="0">
                <a:solidFill>
                  <a:srgbClr val="3F3F41"/>
                </a:solidFill>
              </a:rPr>
              <a:t>Character cannot be developed in ease and quiet. Only through experience of trial and suffering can the soul be strengthened, ambition inspired, and success achieved.</a:t>
            </a:r>
          </a:p>
        </p:txBody>
      </p:sp>
      <p:sp>
        <p:nvSpPr>
          <p:cNvPr id="11" name="Rectangle 10">
            <a:extLst>
              <a:ext uri="{FF2B5EF4-FFF2-40B4-BE49-F238E27FC236}">
                <a16:creationId xmlns:a16="http://schemas.microsoft.com/office/drawing/2014/main" id="{3BCB2097-C847-40BA-8D5E-74F20DE0B44A}"/>
              </a:ext>
            </a:extLst>
          </p:cNvPr>
          <p:cNvSpPr/>
          <p:nvPr/>
        </p:nvSpPr>
        <p:spPr>
          <a:xfrm>
            <a:off x="6245016" y="4312472"/>
            <a:ext cx="3017467" cy="1631216"/>
          </a:xfrm>
          <a:prstGeom prst="rect">
            <a:avLst/>
          </a:prstGeom>
        </p:spPr>
        <p:txBody>
          <a:bodyPr wrap="square">
            <a:spAutoFit/>
          </a:bodyPr>
          <a:lstStyle/>
          <a:p>
            <a:pPr algn="ctr"/>
            <a:r>
              <a:rPr lang="en-US" sz="1400" b="1" dirty="0">
                <a:solidFill>
                  <a:srgbClr val="3F3F41"/>
                </a:solidFill>
              </a:rPr>
              <a:t>Mario Andretti</a:t>
            </a:r>
          </a:p>
          <a:p>
            <a:pPr algn="ctr"/>
            <a:endParaRPr lang="en-US" sz="1400" dirty="0">
              <a:solidFill>
                <a:srgbClr val="3F3F41"/>
              </a:solidFill>
            </a:endParaRPr>
          </a:p>
          <a:p>
            <a:pPr algn="ctr"/>
            <a:r>
              <a:rPr lang="en-US" sz="1200" dirty="0">
                <a:solidFill>
                  <a:srgbClr val="3F3F41"/>
                </a:solidFill>
              </a:rPr>
              <a:t>Desire is the key to motivation, but it's determination and commitment to an unrelenting pursuit of your goal - a commitment to excellence - that will enable you to attain the success you seek. </a:t>
            </a:r>
          </a:p>
        </p:txBody>
      </p:sp>
      <p:grpSp>
        <p:nvGrpSpPr>
          <p:cNvPr id="12" name="Shape 357"/>
          <p:cNvGrpSpPr/>
          <p:nvPr/>
        </p:nvGrpSpPr>
        <p:grpSpPr>
          <a:xfrm>
            <a:off x="3815542" y="1851242"/>
            <a:ext cx="421263" cy="350686"/>
            <a:chOff x="1244325" y="314425"/>
            <a:chExt cx="444525" cy="370050"/>
          </a:xfrm>
          <a:solidFill>
            <a:srgbClr val="FB4039"/>
          </a:solidFill>
        </p:grpSpPr>
        <p:sp>
          <p:nvSpPr>
            <p:cNvPr id="13"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 name="Shape 363"/>
          <p:cNvSpPr/>
          <p:nvPr/>
        </p:nvSpPr>
        <p:spPr>
          <a:xfrm>
            <a:off x="7522279" y="3870285"/>
            <a:ext cx="329838" cy="379590"/>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rgbClr val="FB4039"/>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4"/>
          <p:cNvSpPr/>
          <p:nvPr/>
        </p:nvSpPr>
        <p:spPr>
          <a:xfrm>
            <a:off x="3889874" y="3885406"/>
            <a:ext cx="284729" cy="377268"/>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rgbClr val="FB4039"/>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7" name="Shape 365"/>
          <p:cNvGrpSpPr/>
          <p:nvPr/>
        </p:nvGrpSpPr>
        <p:grpSpPr>
          <a:xfrm>
            <a:off x="7522279" y="1813735"/>
            <a:ext cx="462939" cy="391175"/>
            <a:chOff x="3918650" y="293075"/>
            <a:chExt cx="488500" cy="412775"/>
          </a:xfrm>
          <a:solidFill>
            <a:srgbClr val="FB4039"/>
          </a:solidFill>
        </p:grpSpPr>
        <p:sp>
          <p:nvSpPr>
            <p:cNvPr id="18"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 name="Rectangle 20"/>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350795897"/>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15765"/>
          <a:stretch/>
        </p:blipFill>
        <p:spPr>
          <a:xfrm>
            <a:off x="0" y="0"/>
            <a:ext cx="12192000" cy="6858000"/>
          </a:xfrm>
          <a:prstGeom prst="rect">
            <a:avLst/>
          </a:prstGeom>
        </p:spPr>
      </p:pic>
      <p:sp>
        <p:nvSpPr>
          <p:cNvPr id="6" name="Round Same Side Corner Rectangle 5"/>
          <p:cNvSpPr/>
          <p:nvPr/>
        </p:nvSpPr>
        <p:spPr>
          <a:xfrm rot="5400000">
            <a:off x="9399639" y="-197875"/>
            <a:ext cx="2035277" cy="3549445"/>
          </a:xfrm>
          <a:prstGeom prst="round2SameRect">
            <a:avLst>
              <a:gd name="adj1" fmla="val 0"/>
              <a:gd name="adj2" fmla="val 11700"/>
            </a:avLst>
          </a:prstGeom>
          <a:solidFill>
            <a:srgbClr val="FFC000">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9C98CEC8-2E60-4064-BDD4-9E2DF1BC342E}"/>
              </a:ext>
            </a:extLst>
          </p:cNvPr>
          <p:cNvSpPr txBox="1">
            <a:spLocks/>
          </p:cNvSpPr>
          <p:nvPr/>
        </p:nvSpPr>
        <p:spPr>
          <a:xfrm>
            <a:off x="8716295" y="863684"/>
            <a:ext cx="3652684" cy="1804545"/>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800"/>
              </a:lnSpc>
            </a:pPr>
            <a:r>
              <a:rPr lang="en-US" sz="3700" dirty="0">
                <a:solidFill>
                  <a:schemeClr val="bg1"/>
                </a:solidFill>
                <a:latin typeface="Roboto Medium" panose="02000000000000000000" pitchFamily="2" charset="0"/>
                <a:ea typeface="Roboto Medium" panose="02000000000000000000" pitchFamily="2" charset="0"/>
              </a:rPr>
              <a:t>BIG PICTURE CREATES BIG IMPACT</a:t>
            </a:r>
            <a:br>
              <a:rPr lang="en-US" sz="2400" dirty="0">
                <a:solidFill>
                  <a:schemeClr val="bg1"/>
                </a:solidFill>
                <a:latin typeface="Roboto Medium" panose="02000000000000000000" pitchFamily="2" charset="0"/>
                <a:ea typeface="Roboto Medium" panose="02000000000000000000" pitchFamily="2" charset="0"/>
              </a:rPr>
            </a:br>
            <a:r>
              <a:rPr lang="en-US" sz="1400" dirty="0">
                <a:solidFill>
                  <a:schemeClr val="bg1"/>
                </a:solidFill>
                <a:latin typeface="Roboto Medium" panose="02000000000000000000" pitchFamily="2" charset="0"/>
                <a:ea typeface="Roboto Medium" panose="02000000000000000000" pitchFamily="2" charset="0"/>
              </a:rPr>
              <a:t>A Picture Is Worth A Thousand Words</a:t>
            </a:r>
          </a:p>
        </p:txBody>
      </p:sp>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3302808160"/>
      </p:ext>
    </p:extLst>
  </p:cSld>
  <p:clrMapOvr>
    <a:masterClrMapping/>
  </p:clrMapOvr>
  <p:transition spd="slow">
    <p:push dir="u"/>
  </p:transition>
</p:sld>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ustom 5">
      <a:majorFont>
        <a:latin typeface="Raleway"/>
        <a:ea typeface=""/>
        <a:cs typeface=""/>
      </a:majorFont>
      <a:minorFont>
        <a:latin typeface="Roboto C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1772</TotalTime>
  <Words>1166</Words>
  <Application>Microsoft Office PowerPoint</Application>
  <PresentationFormat>Widescreen</PresentationFormat>
  <Paragraphs>146</Paragraphs>
  <Slides>19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Bitter</vt:lpstr>
      <vt:lpstr>Raleway</vt:lpstr>
      <vt:lpstr>Roboto</vt:lpstr>
      <vt:lpstr>Roboto Cn</vt:lpstr>
      <vt:lpstr>Roboto Medium</vt:lpstr>
      <vt:lpstr>Office Theme</vt:lpstr>
      <vt:lpstr>PowerPoint Presentation</vt:lpstr>
      <vt:lpstr>INSTRUCTIONS FOR USE</vt:lpstr>
      <vt:lpstr>YOUR FIRST HEADLINE</vt:lpstr>
      <vt:lpstr>PowerPoint Presentation</vt:lpstr>
      <vt:lpstr>PowerPoint Presentation</vt:lpstr>
      <vt:lpstr>THIS IS YOUR HEADING</vt:lpstr>
      <vt:lpstr>YOU CAN ALSO SPLIT YOUR CONTENT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Slidehood.com</dc:creator>
  <cp:lastModifiedBy>Slidehood .</cp:lastModifiedBy>
  <cp:revision>207</cp:revision>
  <dcterms:created xsi:type="dcterms:W3CDTF">2017-08-02T20:41:11Z</dcterms:created>
  <dcterms:modified xsi:type="dcterms:W3CDTF">2019-08-20T20:25:05Z</dcterms:modified>
</cp:coreProperties>
</file>