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5" r:id="rId3"/>
    <p:sldId id="257" r:id="rId4"/>
    <p:sldId id="265" r:id="rId5"/>
    <p:sldId id="298" r:id="rId6"/>
    <p:sldId id="306" r:id="rId7"/>
    <p:sldId id="260" r:id="rId8"/>
    <p:sldId id="261" r:id="rId9"/>
    <p:sldId id="296" r:id="rId10"/>
    <p:sldId id="277" r:id="rId11"/>
    <p:sldId id="278" r:id="rId12"/>
    <p:sldId id="288" r:id="rId13"/>
    <p:sldId id="289" r:id="rId14"/>
    <p:sldId id="299" r:id="rId15"/>
    <p:sldId id="300" r:id="rId16"/>
    <p:sldId id="301" r:id="rId17"/>
    <p:sldId id="302" r:id="rId18"/>
    <p:sldId id="303" r:id="rId19"/>
    <p:sldId id="30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1522"/>
    <a:srgbClr val="FF7979"/>
    <a:srgbClr val="7A1324"/>
    <a:srgbClr val="21D7CD"/>
    <a:srgbClr val="033862"/>
    <a:srgbClr val="42DF9A"/>
    <a:srgbClr val="010D27"/>
    <a:srgbClr val="022044"/>
    <a:srgbClr val="131F2B"/>
    <a:srgbClr val="EB22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66" d="100"/>
          <a:sy n="66" d="100"/>
        </p:scale>
        <p:origin x="900"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9448620226088186E-3"/>
          <c:y val="9.5939860157231979E-2"/>
          <c:w val="0.99442819016840711"/>
          <c:h val="0.8879237936530141"/>
        </c:manualLayout>
      </c:layout>
      <c:bar3DChart>
        <c:barDir val="bar"/>
        <c:grouping val="clustered"/>
        <c:varyColors val="0"/>
        <c:ser>
          <c:idx val="0"/>
          <c:order val="0"/>
          <c:tx>
            <c:strRef>
              <c:f>Sheet1!$B$1</c:f>
              <c:strCache>
                <c:ptCount val="1"/>
                <c:pt idx="0">
                  <c:v>Sales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Pt>
            <c:idx val="0"/>
            <c:invertIfNegative val="0"/>
            <c:bubble3D val="0"/>
            <c:spPr>
              <a:solidFill>
                <a:srgbClr val="0070C0"/>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1-BA04-4A29-8E1D-6A958FBCDAF4}"/>
              </c:ext>
            </c:extLst>
          </c:dPt>
          <c:dPt>
            <c:idx val="1"/>
            <c:invertIfNegative val="0"/>
            <c:bubble3D val="0"/>
            <c:spPr>
              <a:solidFill>
                <a:srgbClr val="00B050"/>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2-BA04-4A29-8E1D-6A958FBCDAF4}"/>
              </c:ext>
            </c:extLst>
          </c:dPt>
          <c:dPt>
            <c:idx val="2"/>
            <c:invertIfNegative val="0"/>
            <c:bubble3D val="0"/>
            <c:spPr>
              <a:solidFill>
                <a:schemeClr val="tx1">
                  <a:lumMod val="85000"/>
                  <a:lumOff val="15000"/>
                </a:schemeClr>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3-BA04-4A29-8E1D-6A958FBCDAF4}"/>
              </c:ext>
            </c:extLst>
          </c:dPt>
          <c:dPt>
            <c:idx val="3"/>
            <c:invertIfNegative val="0"/>
            <c:bubble3D val="0"/>
            <c:spPr>
              <a:solidFill>
                <a:srgbClr val="C00000"/>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4-BA04-4A29-8E1D-6A958FBCDAF4}"/>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BA04-4A29-8E1D-6A958FBCDAF4}"/>
            </c:ext>
          </c:extLst>
        </c:ser>
        <c:dLbls>
          <c:showLegendKey val="0"/>
          <c:showVal val="1"/>
          <c:showCatName val="0"/>
          <c:showSerName val="0"/>
          <c:showPercent val="0"/>
          <c:showBubbleSize val="0"/>
        </c:dLbls>
        <c:gapWidth val="100"/>
        <c:shape val="box"/>
        <c:axId val="594356376"/>
        <c:axId val="594349488"/>
        <c:axId val="0"/>
      </c:bar3DChart>
      <c:catAx>
        <c:axId val="594356376"/>
        <c:scaling>
          <c:orientation val="minMax"/>
        </c:scaling>
        <c:delete val="1"/>
        <c:axPos val="l"/>
        <c:numFmt formatCode="General" sourceLinked="1"/>
        <c:majorTickMark val="out"/>
        <c:minorTickMark val="none"/>
        <c:tickLblPos val="nextTo"/>
        <c:crossAx val="594349488"/>
        <c:crosses val="autoZero"/>
        <c:auto val="1"/>
        <c:lblAlgn val="ctr"/>
        <c:lblOffset val="100"/>
        <c:noMultiLvlLbl val="0"/>
      </c:catAx>
      <c:valAx>
        <c:axId val="594349488"/>
        <c:scaling>
          <c:orientation val="minMax"/>
        </c:scaling>
        <c:delete val="1"/>
        <c:axPos val="b"/>
        <c:numFmt formatCode="General" sourceLinked="1"/>
        <c:majorTickMark val="out"/>
        <c:minorTickMark val="none"/>
        <c:tickLblPos val="nextTo"/>
        <c:crossAx val="594356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9448620226088186E-3"/>
          <c:y val="9.5939860157231979E-2"/>
          <c:w val="0.99442819016840711"/>
          <c:h val="0.8879237936530141"/>
        </c:manualLayout>
      </c:layout>
      <c:bar3DChart>
        <c:barDir val="col"/>
        <c:grouping val="clustered"/>
        <c:varyColors val="0"/>
        <c:ser>
          <c:idx val="0"/>
          <c:order val="0"/>
          <c:tx>
            <c:strRef>
              <c:f>Sheet1!$B$1</c:f>
              <c:strCache>
                <c:ptCount val="1"/>
                <c:pt idx="0">
                  <c:v>Sales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Pt>
            <c:idx val="0"/>
            <c:invertIfNegative val="0"/>
            <c:bubble3D val="0"/>
            <c:spPr>
              <a:solidFill>
                <a:srgbClr val="0070C0"/>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1-3022-451E-A730-6BB581B22DF7}"/>
              </c:ext>
            </c:extLst>
          </c:dPt>
          <c:dPt>
            <c:idx val="1"/>
            <c:invertIfNegative val="0"/>
            <c:bubble3D val="0"/>
            <c:spPr>
              <a:solidFill>
                <a:srgbClr val="00B050"/>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3-3022-451E-A730-6BB581B22DF7}"/>
              </c:ext>
            </c:extLst>
          </c:dPt>
          <c:dPt>
            <c:idx val="2"/>
            <c:invertIfNegative val="0"/>
            <c:bubble3D val="0"/>
            <c:spPr>
              <a:solidFill>
                <a:schemeClr val="tx1">
                  <a:lumMod val="85000"/>
                  <a:lumOff val="15000"/>
                </a:schemeClr>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5-3022-451E-A730-6BB581B22DF7}"/>
              </c:ext>
            </c:extLst>
          </c:dPt>
          <c:dPt>
            <c:idx val="3"/>
            <c:invertIfNegative val="0"/>
            <c:bubble3D val="0"/>
            <c:spPr>
              <a:solidFill>
                <a:srgbClr val="C00000"/>
              </a:soli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7-3022-451E-A730-6BB581B22DF7}"/>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3022-451E-A730-6BB581B22DF7}"/>
            </c:ext>
          </c:extLst>
        </c:ser>
        <c:dLbls>
          <c:showLegendKey val="0"/>
          <c:showVal val="1"/>
          <c:showCatName val="0"/>
          <c:showSerName val="0"/>
          <c:showPercent val="0"/>
          <c:showBubbleSize val="0"/>
        </c:dLbls>
        <c:gapWidth val="100"/>
        <c:shape val="box"/>
        <c:axId val="594356376"/>
        <c:axId val="594349488"/>
        <c:axId val="0"/>
      </c:bar3DChart>
      <c:catAx>
        <c:axId val="594356376"/>
        <c:scaling>
          <c:orientation val="minMax"/>
        </c:scaling>
        <c:delete val="1"/>
        <c:axPos val="b"/>
        <c:numFmt formatCode="General" sourceLinked="1"/>
        <c:majorTickMark val="out"/>
        <c:minorTickMark val="none"/>
        <c:tickLblPos val="nextTo"/>
        <c:crossAx val="594349488"/>
        <c:crosses val="autoZero"/>
        <c:auto val="1"/>
        <c:lblAlgn val="ctr"/>
        <c:lblOffset val="100"/>
        <c:noMultiLvlLbl val="0"/>
      </c:catAx>
      <c:valAx>
        <c:axId val="594349488"/>
        <c:scaling>
          <c:orientation val="minMax"/>
        </c:scaling>
        <c:delete val="1"/>
        <c:axPos val="l"/>
        <c:numFmt formatCode="General" sourceLinked="1"/>
        <c:majorTickMark val="out"/>
        <c:minorTickMark val="none"/>
        <c:tickLblPos val="nextTo"/>
        <c:crossAx val="594356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957F-24FC-4F24-A8B5-39B039AC0627}" type="doc">
      <dgm:prSet loTypeId="urn:microsoft.com/office/officeart/2011/layout/CircleProcess" loCatId="process" qsTypeId="urn:microsoft.com/office/officeart/2005/8/quickstyle/simple5" qsCatId="simple" csTypeId="urn:microsoft.com/office/officeart/2005/8/colors/accent1_2" csCatId="accent1" phldr="1"/>
      <dgm:spPr/>
      <dgm:t>
        <a:bodyPr/>
        <a:lstStyle/>
        <a:p>
          <a:endParaRPr lang="en-US"/>
        </a:p>
      </dgm:t>
    </dgm:pt>
    <dgm:pt modelId="{93B8BBBA-839A-48A2-BEDD-96CBD596129D}">
      <dgm:prSet phldrT="[Text]"/>
      <dgm:spPr/>
      <dgm:t>
        <a:bodyPr/>
        <a:lstStyle/>
        <a:p>
          <a:r>
            <a:rPr lang="en-US" dirty="0"/>
            <a:t> </a:t>
          </a:r>
        </a:p>
      </dgm:t>
    </dgm:pt>
    <dgm:pt modelId="{A4B39930-B846-45C7-B770-23795AE3C77E}" type="parTrans" cxnId="{9E91ACDB-8480-4290-8B51-F901020FC7D6}">
      <dgm:prSet/>
      <dgm:spPr/>
      <dgm:t>
        <a:bodyPr/>
        <a:lstStyle/>
        <a:p>
          <a:endParaRPr lang="en-US"/>
        </a:p>
      </dgm:t>
    </dgm:pt>
    <dgm:pt modelId="{7F9ADBC5-6191-4489-A1FD-EB9F43A6A890}" type="sibTrans" cxnId="{9E91ACDB-8480-4290-8B51-F901020FC7D6}">
      <dgm:prSet/>
      <dgm:spPr/>
      <dgm:t>
        <a:bodyPr/>
        <a:lstStyle/>
        <a:p>
          <a:endParaRPr lang="en-US"/>
        </a:p>
      </dgm:t>
    </dgm:pt>
    <dgm:pt modelId="{E44CDF4E-CCED-4C59-9767-C29E043EA7F9}">
      <dgm:prSet phldrT="[Text]"/>
      <dgm:spPr/>
      <dgm:t>
        <a:bodyPr/>
        <a:lstStyle/>
        <a:p>
          <a:r>
            <a:rPr lang="en-US" dirty="0"/>
            <a:t> </a:t>
          </a:r>
        </a:p>
      </dgm:t>
    </dgm:pt>
    <dgm:pt modelId="{23F55E66-ACFF-4FF6-A26A-9AD36F305685}" type="parTrans" cxnId="{69C8C6D8-8D4C-4043-8F2C-78CA42DBE5BF}">
      <dgm:prSet/>
      <dgm:spPr/>
      <dgm:t>
        <a:bodyPr/>
        <a:lstStyle/>
        <a:p>
          <a:endParaRPr lang="en-US"/>
        </a:p>
      </dgm:t>
    </dgm:pt>
    <dgm:pt modelId="{437EA4A8-0103-41F9-A0FF-49CBB9AFCDB9}" type="sibTrans" cxnId="{69C8C6D8-8D4C-4043-8F2C-78CA42DBE5BF}">
      <dgm:prSet/>
      <dgm:spPr/>
      <dgm:t>
        <a:bodyPr/>
        <a:lstStyle/>
        <a:p>
          <a:endParaRPr lang="en-US"/>
        </a:p>
      </dgm:t>
    </dgm:pt>
    <dgm:pt modelId="{5E036342-9FAC-4D04-8B8B-8090EF1ED107}">
      <dgm:prSet phldrT="[Text]"/>
      <dgm:spPr/>
      <dgm:t>
        <a:bodyPr/>
        <a:lstStyle/>
        <a:p>
          <a:r>
            <a:rPr lang="en-US" dirty="0"/>
            <a:t> </a:t>
          </a:r>
        </a:p>
      </dgm:t>
    </dgm:pt>
    <dgm:pt modelId="{6EF24677-4199-4457-89DB-C05440C4C07C}" type="parTrans" cxnId="{33445D33-1309-410D-8570-B00C7A4CA3EC}">
      <dgm:prSet/>
      <dgm:spPr/>
      <dgm:t>
        <a:bodyPr/>
        <a:lstStyle/>
        <a:p>
          <a:endParaRPr lang="en-US"/>
        </a:p>
      </dgm:t>
    </dgm:pt>
    <dgm:pt modelId="{AB076A16-4993-446B-844E-3CC3782974B6}" type="sibTrans" cxnId="{33445D33-1309-410D-8570-B00C7A4CA3EC}">
      <dgm:prSet/>
      <dgm:spPr/>
      <dgm:t>
        <a:bodyPr/>
        <a:lstStyle/>
        <a:p>
          <a:endParaRPr lang="en-US"/>
        </a:p>
      </dgm:t>
    </dgm:pt>
    <dgm:pt modelId="{71FC0FCB-730D-4845-8992-8555F7514967}">
      <dgm:prSet/>
      <dgm:spPr/>
      <dgm:t>
        <a:bodyPr/>
        <a:lstStyle/>
        <a:p>
          <a:endParaRPr lang="en-US"/>
        </a:p>
      </dgm:t>
    </dgm:pt>
    <dgm:pt modelId="{3A4F245E-9035-47CA-8436-0AF189ADECF1}" type="parTrans" cxnId="{EE68C738-4329-4717-B60D-F4C50F0C7B91}">
      <dgm:prSet/>
      <dgm:spPr/>
      <dgm:t>
        <a:bodyPr/>
        <a:lstStyle/>
        <a:p>
          <a:endParaRPr lang="en-US"/>
        </a:p>
      </dgm:t>
    </dgm:pt>
    <dgm:pt modelId="{64643476-6552-4A0B-9252-A5461B1B6208}" type="sibTrans" cxnId="{EE68C738-4329-4717-B60D-F4C50F0C7B91}">
      <dgm:prSet/>
      <dgm:spPr/>
      <dgm:t>
        <a:bodyPr/>
        <a:lstStyle/>
        <a:p>
          <a:endParaRPr lang="en-US"/>
        </a:p>
      </dgm:t>
    </dgm:pt>
    <dgm:pt modelId="{8EA09D7E-1544-4011-8E8A-907F0F2D0467}" type="pres">
      <dgm:prSet presAssocID="{68FC957F-24FC-4F24-A8B5-39B039AC0627}" presName="Name0" presStyleCnt="0">
        <dgm:presLayoutVars>
          <dgm:chMax val="11"/>
          <dgm:chPref val="11"/>
          <dgm:dir/>
          <dgm:resizeHandles/>
        </dgm:presLayoutVars>
      </dgm:prSet>
      <dgm:spPr/>
      <dgm:t>
        <a:bodyPr/>
        <a:lstStyle/>
        <a:p>
          <a:endParaRPr lang="en-US"/>
        </a:p>
      </dgm:t>
    </dgm:pt>
    <dgm:pt modelId="{AF20F37E-EF17-4FDB-B0DB-07840F27B2A4}" type="pres">
      <dgm:prSet presAssocID="{71FC0FCB-730D-4845-8992-8555F7514967}" presName="Accent4" presStyleCnt="0"/>
      <dgm:spPr/>
      <dgm:t>
        <a:bodyPr/>
        <a:lstStyle/>
        <a:p>
          <a:endParaRPr lang="en-US"/>
        </a:p>
      </dgm:t>
    </dgm:pt>
    <dgm:pt modelId="{BBB3BE3C-2772-4E7E-B326-9810AEAEB314}" type="pres">
      <dgm:prSet presAssocID="{71FC0FCB-730D-4845-8992-8555F7514967}" presName="Accent" presStyleLbl="node1" presStyleIdx="0" presStyleCnt="4"/>
      <dgm:spPr/>
      <dgm:t>
        <a:bodyPr/>
        <a:lstStyle/>
        <a:p>
          <a:endParaRPr lang="en-US"/>
        </a:p>
      </dgm:t>
    </dgm:pt>
    <dgm:pt modelId="{554547A0-EA41-4D88-9D2D-782F63C8C8A6}" type="pres">
      <dgm:prSet presAssocID="{71FC0FCB-730D-4845-8992-8555F7514967}" presName="ParentBackground4" presStyleCnt="0"/>
      <dgm:spPr/>
      <dgm:t>
        <a:bodyPr/>
        <a:lstStyle/>
        <a:p>
          <a:endParaRPr lang="en-US"/>
        </a:p>
      </dgm:t>
    </dgm:pt>
    <dgm:pt modelId="{1089E960-967B-4641-A480-F8ADD30FD502}" type="pres">
      <dgm:prSet presAssocID="{71FC0FCB-730D-4845-8992-8555F7514967}" presName="ParentBackground" presStyleLbl="fgAcc1" presStyleIdx="0" presStyleCnt="4"/>
      <dgm:spPr/>
      <dgm:t>
        <a:bodyPr/>
        <a:lstStyle/>
        <a:p>
          <a:endParaRPr lang="en-US"/>
        </a:p>
      </dgm:t>
    </dgm:pt>
    <dgm:pt modelId="{8C922F67-D52A-46F9-8387-F31AF72A52BB}" type="pres">
      <dgm:prSet presAssocID="{71FC0FCB-730D-4845-8992-8555F7514967}" presName="Parent4" presStyleLbl="revTx" presStyleIdx="0" presStyleCnt="0">
        <dgm:presLayoutVars>
          <dgm:chMax val="1"/>
          <dgm:chPref val="1"/>
          <dgm:bulletEnabled val="1"/>
        </dgm:presLayoutVars>
      </dgm:prSet>
      <dgm:spPr/>
      <dgm:t>
        <a:bodyPr/>
        <a:lstStyle/>
        <a:p>
          <a:endParaRPr lang="en-US"/>
        </a:p>
      </dgm:t>
    </dgm:pt>
    <dgm:pt modelId="{ED161263-9148-47B8-B4CB-3D387658D6E6}" type="pres">
      <dgm:prSet presAssocID="{5E036342-9FAC-4D04-8B8B-8090EF1ED107}" presName="Accent3" presStyleCnt="0"/>
      <dgm:spPr/>
      <dgm:t>
        <a:bodyPr/>
        <a:lstStyle/>
        <a:p>
          <a:endParaRPr lang="en-US"/>
        </a:p>
      </dgm:t>
    </dgm:pt>
    <dgm:pt modelId="{1DCD2F2C-ABD1-4DAE-BA4F-1B9B7E4DCB89}" type="pres">
      <dgm:prSet presAssocID="{5E036342-9FAC-4D04-8B8B-8090EF1ED107}" presName="Accent" presStyleLbl="node1" presStyleIdx="1" presStyleCnt="4"/>
      <dgm:spPr/>
      <dgm:t>
        <a:bodyPr/>
        <a:lstStyle/>
        <a:p>
          <a:endParaRPr lang="en-US"/>
        </a:p>
      </dgm:t>
    </dgm:pt>
    <dgm:pt modelId="{9A3DCB4F-3DAF-488F-95EC-883B6A13B032}" type="pres">
      <dgm:prSet presAssocID="{5E036342-9FAC-4D04-8B8B-8090EF1ED107}" presName="ParentBackground3" presStyleCnt="0"/>
      <dgm:spPr/>
      <dgm:t>
        <a:bodyPr/>
        <a:lstStyle/>
        <a:p>
          <a:endParaRPr lang="en-US"/>
        </a:p>
      </dgm:t>
    </dgm:pt>
    <dgm:pt modelId="{6E1DFC14-5C3B-466A-AB89-25687DC8FC9A}" type="pres">
      <dgm:prSet presAssocID="{5E036342-9FAC-4D04-8B8B-8090EF1ED107}" presName="ParentBackground" presStyleLbl="fgAcc1" presStyleIdx="1" presStyleCnt="4"/>
      <dgm:spPr/>
      <dgm:t>
        <a:bodyPr/>
        <a:lstStyle/>
        <a:p>
          <a:endParaRPr lang="en-US"/>
        </a:p>
      </dgm:t>
    </dgm:pt>
    <dgm:pt modelId="{63AE46E5-BF38-4E65-8BFD-E8773ACD00EA}" type="pres">
      <dgm:prSet presAssocID="{5E036342-9FAC-4D04-8B8B-8090EF1ED107}" presName="Parent3" presStyleLbl="revTx" presStyleIdx="0" presStyleCnt="0">
        <dgm:presLayoutVars>
          <dgm:chMax val="1"/>
          <dgm:chPref val="1"/>
          <dgm:bulletEnabled val="1"/>
        </dgm:presLayoutVars>
      </dgm:prSet>
      <dgm:spPr/>
      <dgm:t>
        <a:bodyPr/>
        <a:lstStyle/>
        <a:p>
          <a:endParaRPr lang="en-US"/>
        </a:p>
      </dgm:t>
    </dgm:pt>
    <dgm:pt modelId="{0E9F1600-95B8-4E0B-836A-5915A691FE5D}" type="pres">
      <dgm:prSet presAssocID="{E44CDF4E-CCED-4C59-9767-C29E043EA7F9}" presName="Accent2" presStyleCnt="0"/>
      <dgm:spPr/>
      <dgm:t>
        <a:bodyPr/>
        <a:lstStyle/>
        <a:p>
          <a:endParaRPr lang="en-US"/>
        </a:p>
      </dgm:t>
    </dgm:pt>
    <dgm:pt modelId="{5A32ABD5-6549-4052-9FBC-D7B0DBBA4FB0}" type="pres">
      <dgm:prSet presAssocID="{E44CDF4E-CCED-4C59-9767-C29E043EA7F9}" presName="Accent" presStyleLbl="node1" presStyleIdx="2" presStyleCnt="4"/>
      <dgm:spPr/>
      <dgm:t>
        <a:bodyPr/>
        <a:lstStyle/>
        <a:p>
          <a:endParaRPr lang="en-US"/>
        </a:p>
      </dgm:t>
    </dgm:pt>
    <dgm:pt modelId="{D17DC259-7B72-4C0C-BBB1-099E575E8946}" type="pres">
      <dgm:prSet presAssocID="{E44CDF4E-CCED-4C59-9767-C29E043EA7F9}" presName="ParentBackground2" presStyleCnt="0"/>
      <dgm:spPr/>
      <dgm:t>
        <a:bodyPr/>
        <a:lstStyle/>
        <a:p>
          <a:endParaRPr lang="en-US"/>
        </a:p>
      </dgm:t>
    </dgm:pt>
    <dgm:pt modelId="{D04E09A1-4709-4DEE-A8B6-8ABF6A28492C}" type="pres">
      <dgm:prSet presAssocID="{E44CDF4E-CCED-4C59-9767-C29E043EA7F9}" presName="ParentBackground" presStyleLbl="fgAcc1" presStyleIdx="2" presStyleCnt="4"/>
      <dgm:spPr/>
      <dgm:t>
        <a:bodyPr/>
        <a:lstStyle/>
        <a:p>
          <a:endParaRPr lang="en-US"/>
        </a:p>
      </dgm:t>
    </dgm:pt>
    <dgm:pt modelId="{FBF59BD7-0ED9-4446-9C53-49089C1235DF}" type="pres">
      <dgm:prSet presAssocID="{E44CDF4E-CCED-4C59-9767-C29E043EA7F9}" presName="Parent2" presStyleLbl="revTx" presStyleIdx="0" presStyleCnt="0">
        <dgm:presLayoutVars>
          <dgm:chMax val="1"/>
          <dgm:chPref val="1"/>
          <dgm:bulletEnabled val="1"/>
        </dgm:presLayoutVars>
      </dgm:prSet>
      <dgm:spPr/>
      <dgm:t>
        <a:bodyPr/>
        <a:lstStyle/>
        <a:p>
          <a:endParaRPr lang="en-US"/>
        </a:p>
      </dgm:t>
    </dgm:pt>
    <dgm:pt modelId="{D71F1765-568A-43F0-B4EA-B1A48EFDAC7E}" type="pres">
      <dgm:prSet presAssocID="{93B8BBBA-839A-48A2-BEDD-96CBD596129D}" presName="Accent1" presStyleCnt="0"/>
      <dgm:spPr/>
      <dgm:t>
        <a:bodyPr/>
        <a:lstStyle/>
        <a:p>
          <a:endParaRPr lang="en-US"/>
        </a:p>
      </dgm:t>
    </dgm:pt>
    <dgm:pt modelId="{E74ECBA8-B0C0-4490-9BCD-2F6918BAE965}" type="pres">
      <dgm:prSet presAssocID="{93B8BBBA-839A-48A2-BEDD-96CBD596129D}" presName="Accent" presStyleLbl="node1" presStyleIdx="3" presStyleCnt="4"/>
      <dgm:spPr/>
      <dgm:t>
        <a:bodyPr/>
        <a:lstStyle/>
        <a:p>
          <a:endParaRPr lang="en-US"/>
        </a:p>
      </dgm:t>
    </dgm:pt>
    <dgm:pt modelId="{6716E296-5D79-46B3-9FA9-C087CCF94990}" type="pres">
      <dgm:prSet presAssocID="{93B8BBBA-839A-48A2-BEDD-96CBD596129D}" presName="ParentBackground1" presStyleCnt="0"/>
      <dgm:spPr/>
      <dgm:t>
        <a:bodyPr/>
        <a:lstStyle/>
        <a:p>
          <a:endParaRPr lang="en-US"/>
        </a:p>
      </dgm:t>
    </dgm:pt>
    <dgm:pt modelId="{51F1EAF6-79FC-41E4-AA05-F05B806A75F6}" type="pres">
      <dgm:prSet presAssocID="{93B8BBBA-839A-48A2-BEDD-96CBD596129D}" presName="ParentBackground" presStyleLbl="fgAcc1" presStyleIdx="3" presStyleCnt="4"/>
      <dgm:spPr/>
      <dgm:t>
        <a:bodyPr/>
        <a:lstStyle/>
        <a:p>
          <a:endParaRPr lang="en-US"/>
        </a:p>
      </dgm:t>
    </dgm:pt>
    <dgm:pt modelId="{763BF60D-EF22-48D5-8AD7-4267BE45D9FF}" type="pres">
      <dgm:prSet presAssocID="{93B8BBBA-839A-48A2-BEDD-96CBD596129D}" presName="Parent1" presStyleLbl="revTx" presStyleIdx="0" presStyleCnt="0">
        <dgm:presLayoutVars>
          <dgm:chMax val="1"/>
          <dgm:chPref val="1"/>
          <dgm:bulletEnabled val="1"/>
        </dgm:presLayoutVars>
      </dgm:prSet>
      <dgm:spPr/>
      <dgm:t>
        <a:bodyPr/>
        <a:lstStyle/>
        <a:p>
          <a:endParaRPr lang="en-US"/>
        </a:p>
      </dgm:t>
    </dgm:pt>
  </dgm:ptLst>
  <dgm:cxnLst>
    <dgm:cxn modelId="{F919E473-32BA-4223-A7C4-3DA1F07E4ED0}" type="presOf" srcId="{68FC957F-24FC-4F24-A8B5-39B039AC0627}" destId="{8EA09D7E-1544-4011-8E8A-907F0F2D0467}" srcOrd="0" destOrd="0" presId="urn:microsoft.com/office/officeart/2011/layout/CircleProcess"/>
    <dgm:cxn modelId="{E8EB059D-F9F0-47F9-A7BB-7B3015A9BF28}" type="presOf" srcId="{5E036342-9FAC-4D04-8B8B-8090EF1ED107}" destId="{63AE46E5-BF38-4E65-8BFD-E8773ACD00EA}" srcOrd="1" destOrd="0" presId="urn:microsoft.com/office/officeart/2011/layout/CircleProcess"/>
    <dgm:cxn modelId="{EFE8D72E-959E-4E31-A3F1-3820476CE675}" type="presOf" srcId="{E44CDF4E-CCED-4C59-9767-C29E043EA7F9}" destId="{FBF59BD7-0ED9-4446-9C53-49089C1235DF}" srcOrd="1" destOrd="0" presId="urn:microsoft.com/office/officeart/2011/layout/CircleProcess"/>
    <dgm:cxn modelId="{9E91ACDB-8480-4290-8B51-F901020FC7D6}" srcId="{68FC957F-24FC-4F24-A8B5-39B039AC0627}" destId="{93B8BBBA-839A-48A2-BEDD-96CBD596129D}" srcOrd="0" destOrd="0" parTransId="{A4B39930-B846-45C7-B770-23795AE3C77E}" sibTransId="{7F9ADBC5-6191-4489-A1FD-EB9F43A6A890}"/>
    <dgm:cxn modelId="{217BF25D-6E37-4433-A9A8-2765DC4CE95D}" type="presOf" srcId="{71FC0FCB-730D-4845-8992-8555F7514967}" destId="{8C922F67-D52A-46F9-8387-F31AF72A52BB}" srcOrd="1" destOrd="0" presId="urn:microsoft.com/office/officeart/2011/layout/CircleProcess"/>
    <dgm:cxn modelId="{F71495BE-E711-4E82-877C-917B13B2879A}" type="presOf" srcId="{93B8BBBA-839A-48A2-BEDD-96CBD596129D}" destId="{763BF60D-EF22-48D5-8AD7-4267BE45D9FF}" srcOrd="1" destOrd="0" presId="urn:microsoft.com/office/officeart/2011/layout/CircleProcess"/>
    <dgm:cxn modelId="{EE68C738-4329-4717-B60D-F4C50F0C7B91}" srcId="{68FC957F-24FC-4F24-A8B5-39B039AC0627}" destId="{71FC0FCB-730D-4845-8992-8555F7514967}" srcOrd="3" destOrd="0" parTransId="{3A4F245E-9035-47CA-8436-0AF189ADECF1}" sibTransId="{64643476-6552-4A0B-9252-A5461B1B6208}"/>
    <dgm:cxn modelId="{33445D33-1309-410D-8570-B00C7A4CA3EC}" srcId="{68FC957F-24FC-4F24-A8B5-39B039AC0627}" destId="{5E036342-9FAC-4D04-8B8B-8090EF1ED107}" srcOrd="2" destOrd="0" parTransId="{6EF24677-4199-4457-89DB-C05440C4C07C}" sibTransId="{AB076A16-4993-446B-844E-3CC3782974B6}"/>
    <dgm:cxn modelId="{2CF66FE2-A316-476C-ABA8-0D5D7525E1A0}" type="presOf" srcId="{71FC0FCB-730D-4845-8992-8555F7514967}" destId="{1089E960-967B-4641-A480-F8ADD30FD502}" srcOrd="0" destOrd="0" presId="urn:microsoft.com/office/officeart/2011/layout/CircleProcess"/>
    <dgm:cxn modelId="{BA70641C-061A-4E28-9B7D-0958B91ABD74}" type="presOf" srcId="{E44CDF4E-CCED-4C59-9767-C29E043EA7F9}" destId="{D04E09A1-4709-4DEE-A8B6-8ABF6A28492C}" srcOrd="0" destOrd="0" presId="urn:microsoft.com/office/officeart/2011/layout/CircleProcess"/>
    <dgm:cxn modelId="{0A30499D-05A2-475A-8672-C60CF68BD1DC}" type="presOf" srcId="{5E036342-9FAC-4D04-8B8B-8090EF1ED107}" destId="{6E1DFC14-5C3B-466A-AB89-25687DC8FC9A}" srcOrd="0" destOrd="0" presId="urn:microsoft.com/office/officeart/2011/layout/CircleProcess"/>
    <dgm:cxn modelId="{69C8C6D8-8D4C-4043-8F2C-78CA42DBE5BF}" srcId="{68FC957F-24FC-4F24-A8B5-39B039AC0627}" destId="{E44CDF4E-CCED-4C59-9767-C29E043EA7F9}" srcOrd="1" destOrd="0" parTransId="{23F55E66-ACFF-4FF6-A26A-9AD36F305685}" sibTransId="{437EA4A8-0103-41F9-A0FF-49CBB9AFCDB9}"/>
    <dgm:cxn modelId="{A3FEA9C0-1774-4FDC-9C5D-92C23790C5E1}" type="presOf" srcId="{93B8BBBA-839A-48A2-BEDD-96CBD596129D}" destId="{51F1EAF6-79FC-41E4-AA05-F05B806A75F6}" srcOrd="0" destOrd="0" presId="urn:microsoft.com/office/officeart/2011/layout/CircleProcess"/>
    <dgm:cxn modelId="{1655C7ED-EF07-4189-8EDA-DB63D67E23A4}" type="presParOf" srcId="{8EA09D7E-1544-4011-8E8A-907F0F2D0467}" destId="{AF20F37E-EF17-4FDB-B0DB-07840F27B2A4}" srcOrd="0" destOrd="0" presId="urn:microsoft.com/office/officeart/2011/layout/CircleProcess"/>
    <dgm:cxn modelId="{140C82BD-02F2-4F7B-9FC6-FEE5B6249FB6}" type="presParOf" srcId="{AF20F37E-EF17-4FDB-B0DB-07840F27B2A4}" destId="{BBB3BE3C-2772-4E7E-B326-9810AEAEB314}" srcOrd="0" destOrd="0" presId="urn:microsoft.com/office/officeart/2011/layout/CircleProcess"/>
    <dgm:cxn modelId="{EA5D01D7-6552-4591-A669-BBA3B0379ED1}" type="presParOf" srcId="{8EA09D7E-1544-4011-8E8A-907F0F2D0467}" destId="{554547A0-EA41-4D88-9D2D-782F63C8C8A6}" srcOrd="1" destOrd="0" presId="urn:microsoft.com/office/officeart/2011/layout/CircleProcess"/>
    <dgm:cxn modelId="{4651ECF2-9AAB-49B1-B5D3-CEB1AE9E99F4}" type="presParOf" srcId="{554547A0-EA41-4D88-9D2D-782F63C8C8A6}" destId="{1089E960-967B-4641-A480-F8ADD30FD502}" srcOrd="0" destOrd="0" presId="urn:microsoft.com/office/officeart/2011/layout/CircleProcess"/>
    <dgm:cxn modelId="{75248569-6793-4F36-AC96-CE47903211CD}" type="presParOf" srcId="{8EA09D7E-1544-4011-8E8A-907F0F2D0467}" destId="{8C922F67-D52A-46F9-8387-F31AF72A52BB}" srcOrd="2" destOrd="0" presId="urn:microsoft.com/office/officeart/2011/layout/CircleProcess"/>
    <dgm:cxn modelId="{6CF09772-D54A-471D-8AA9-4558C40B6BEC}" type="presParOf" srcId="{8EA09D7E-1544-4011-8E8A-907F0F2D0467}" destId="{ED161263-9148-47B8-B4CB-3D387658D6E6}" srcOrd="3" destOrd="0" presId="urn:microsoft.com/office/officeart/2011/layout/CircleProcess"/>
    <dgm:cxn modelId="{2F3EAC88-823D-465F-A602-DA6D39EEEF47}" type="presParOf" srcId="{ED161263-9148-47B8-B4CB-3D387658D6E6}" destId="{1DCD2F2C-ABD1-4DAE-BA4F-1B9B7E4DCB89}" srcOrd="0" destOrd="0" presId="urn:microsoft.com/office/officeart/2011/layout/CircleProcess"/>
    <dgm:cxn modelId="{79931325-AEBA-48F2-84B9-E12952D16264}" type="presParOf" srcId="{8EA09D7E-1544-4011-8E8A-907F0F2D0467}" destId="{9A3DCB4F-3DAF-488F-95EC-883B6A13B032}" srcOrd="4" destOrd="0" presId="urn:microsoft.com/office/officeart/2011/layout/CircleProcess"/>
    <dgm:cxn modelId="{574B0EE0-ACC7-409A-AC93-549A77B96836}" type="presParOf" srcId="{9A3DCB4F-3DAF-488F-95EC-883B6A13B032}" destId="{6E1DFC14-5C3B-466A-AB89-25687DC8FC9A}" srcOrd="0" destOrd="0" presId="urn:microsoft.com/office/officeart/2011/layout/CircleProcess"/>
    <dgm:cxn modelId="{4254E531-5FDD-42F9-8040-637FBCDFA32A}" type="presParOf" srcId="{8EA09D7E-1544-4011-8E8A-907F0F2D0467}" destId="{63AE46E5-BF38-4E65-8BFD-E8773ACD00EA}" srcOrd="5" destOrd="0" presId="urn:microsoft.com/office/officeart/2011/layout/CircleProcess"/>
    <dgm:cxn modelId="{A8ABBAB7-0D3F-4C25-AF3D-C011EC268D82}" type="presParOf" srcId="{8EA09D7E-1544-4011-8E8A-907F0F2D0467}" destId="{0E9F1600-95B8-4E0B-836A-5915A691FE5D}" srcOrd="6" destOrd="0" presId="urn:microsoft.com/office/officeart/2011/layout/CircleProcess"/>
    <dgm:cxn modelId="{4593E9F7-565C-41EB-8EE8-F74F840C8F38}" type="presParOf" srcId="{0E9F1600-95B8-4E0B-836A-5915A691FE5D}" destId="{5A32ABD5-6549-4052-9FBC-D7B0DBBA4FB0}" srcOrd="0" destOrd="0" presId="urn:microsoft.com/office/officeart/2011/layout/CircleProcess"/>
    <dgm:cxn modelId="{AF5D3C31-2ECA-4715-86CD-3ECFA9368E4E}" type="presParOf" srcId="{8EA09D7E-1544-4011-8E8A-907F0F2D0467}" destId="{D17DC259-7B72-4C0C-BBB1-099E575E8946}" srcOrd="7" destOrd="0" presId="urn:microsoft.com/office/officeart/2011/layout/CircleProcess"/>
    <dgm:cxn modelId="{D95DAABE-269C-4A80-9359-256542DFBA61}" type="presParOf" srcId="{D17DC259-7B72-4C0C-BBB1-099E575E8946}" destId="{D04E09A1-4709-4DEE-A8B6-8ABF6A28492C}" srcOrd="0" destOrd="0" presId="urn:microsoft.com/office/officeart/2011/layout/CircleProcess"/>
    <dgm:cxn modelId="{60B1CB36-72E6-47F4-AA9E-A11278B0AA4F}" type="presParOf" srcId="{8EA09D7E-1544-4011-8E8A-907F0F2D0467}" destId="{FBF59BD7-0ED9-4446-9C53-49089C1235DF}" srcOrd="8" destOrd="0" presId="urn:microsoft.com/office/officeart/2011/layout/CircleProcess"/>
    <dgm:cxn modelId="{79FB683F-F00A-44EA-9796-B9E4BFFA5E5E}" type="presParOf" srcId="{8EA09D7E-1544-4011-8E8A-907F0F2D0467}" destId="{D71F1765-568A-43F0-B4EA-B1A48EFDAC7E}" srcOrd="9" destOrd="0" presId="urn:microsoft.com/office/officeart/2011/layout/CircleProcess"/>
    <dgm:cxn modelId="{CDB008E6-96D3-4F8D-8623-FE475AF5DB12}" type="presParOf" srcId="{D71F1765-568A-43F0-B4EA-B1A48EFDAC7E}" destId="{E74ECBA8-B0C0-4490-9BCD-2F6918BAE965}" srcOrd="0" destOrd="0" presId="urn:microsoft.com/office/officeart/2011/layout/CircleProcess"/>
    <dgm:cxn modelId="{74A49F80-61AF-48F0-95C0-0A904453E91D}" type="presParOf" srcId="{8EA09D7E-1544-4011-8E8A-907F0F2D0467}" destId="{6716E296-5D79-46B3-9FA9-C087CCF94990}" srcOrd="10" destOrd="0" presId="urn:microsoft.com/office/officeart/2011/layout/CircleProcess"/>
    <dgm:cxn modelId="{89DC55B8-7E08-469B-8380-B4A641D2D17E}" type="presParOf" srcId="{6716E296-5D79-46B3-9FA9-C087CCF94990}" destId="{51F1EAF6-79FC-41E4-AA05-F05B806A75F6}" srcOrd="0" destOrd="0" presId="urn:microsoft.com/office/officeart/2011/layout/CircleProcess"/>
    <dgm:cxn modelId="{CC7CC971-FCCD-4FD7-8B79-440A1093F737}" type="presParOf" srcId="{8EA09D7E-1544-4011-8E8A-907F0F2D0467}" destId="{763BF60D-EF22-48D5-8AD7-4267BE45D9FF}"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3BE3C-2772-4E7E-B326-9810AEAEB314}">
      <dsp:nvSpPr>
        <dsp:cNvPr id="0" name=""/>
        <dsp:cNvSpPr/>
      </dsp:nvSpPr>
      <dsp:spPr>
        <a:xfrm>
          <a:off x="6933550" y="1988927"/>
          <a:ext cx="2075058" cy="207516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089E960-967B-4641-A480-F8ADD30FD502}">
      <dsp:nvSpPr>
        <dsp:cNvPr id="0" name=""/>
        <dsp:cNvSpPr/>
      </dsp:nvSpPr>
      <dsp:spPr>
        <a:xfrm>
          <a:off x="7002956" y="2058112"/>
          <a:ext cx="1937136" cy="1936796"/>
        </a:xfrm>
        <a:prstGeom prst="ellips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a:p>
      </dsp:txBody>
      <dsp:txXfrm>
        <a:off x="7279689" y="2334849"/>
        <a:ext cx="1383668" cy="1383321"/>
      </dsp:txXfrm>
    </dsp:sp>
    <dsp:sp modelId="{1DCD2F2C-ABD1-4DAE-BA4F-1B9B7E4DCB89}">
      <dsp:nvSpPr>
        <dsp:cNvPr id="0" name=""/>
        <dsp:cNvSpPr/>
      </dsp:nvSpPr>
      <dsp:spPr>
        <a:xfrm rot="2700000">
          <a:off x="4780170" y="1988781"/>
          <a:ext cx="2075092" cy="2075092"/>
        </a:xfrm>
        <a:prstGeom prst="teardrop">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E1DFC14-5C3B-466A-AB89-25687DC8FC9A}">
      <dsp:nvSpPr>
        <dsp:cNvPr id="0" name=""/>
        <dsp:cNvSpPr/>
      </dsp:nvSpPr>
      <dsp:spPr>
        <a:xfrm>
          <a:off x="4858491" y="2058112"/>
          <a:ext cx="1937136" cy="1936796"/>
        </a:xfrm>
        <a:prstGeom prst="ellips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a:t> </a:t>
          </a:r>
        </a:p>
      </dsp:txBody>
      <dsp:txXfrm>
        <a:off x="5135225" y="2334849"/>
        <a:ext cx="1383668" cy="1383321"/>
      </dsp:txXfrm>
    </dsp:sp>
    <dsp:sp modelId="{5A32ABD5-6549-4052-9FBC-D7B0DBBA4FB0}">
      <dsp:nvSpPr>
        <dsp:cNvPr id="0" name=""/>
        <dsp:cNvSpPr/>
      </dsp:nvSpPr>
      <dsp:spPr>
        <a:xfrm rot="2700000">
          <a:off x="2644604" y="1988781"/>
          <a:ext cx="2075092" cy="2075092"/>
        </a:xfrm>
        <a:prstGeom prst="teardrop">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04E09A1-4709-4DEE-A8B6-8ABF6A28492C}">
      <dsp:nvSpPr>
        <dsp:cNvPr id="0" name=""/>
        <dsp:cNvSpPr/>
      </dsp:nvSpPr>
      <dsp:spPr>
        <a:xfrm>
          <a:off x="2714027" y="2058112"/>
          <a:ext cx="1937136" cy="1936796"/>
        </a:xfrm>
        <a:prstGeom prst="ellips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a:t> </a:t>
          </a:r>
        </a:p>
      </dsp:txBody>
      <dsp:txXfrm>
        <a:off x="2990761" y="2334849"/>
        <a:ext cx="1383668" cy="1383321"/>
      </dsp:txXfrm>
    </dsp:sp>
    <dsp:sp modelId="{E74ECBA8-B0C0-4490-9BCD-2F6918BAE965}">
      <dsp:nvSpPr>
        <dsp:cNvPr id="0" name=""/>
        <dsp:cNvSpPr/>
      </dsp:nvSpPr>
      <dsp:spPr>
        <a:xfrm rot="2700000">
          <a:off x="500140" y="1988781"/>
          <a:ext cx="2075092" cy="2075092"/>
        </a:xfrm>
        <a:prstGeom prst="teardrop">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1F1EAF6-79FC-41E4-AA05-F05B806A75F6}">
      <dsp:nvSpPr>
        <dsp:cNvPr id="0" name=""/>
        <dsp:cNvSpPr/>
      </dsp:nvSpPr>
      <dsp:spPr>
        <a:xfrm>
          <a:off x="569562" y="2058112"/>
          <a:ext cx="1937136" cy="1936796"/>
        </a:xfrm>
        <a:prstGeom prst="ellips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a:t> </a:t>
          </a:r>
        </a:p>
      </dsp:txBody>
      <dsp:txXfrm>
        <a:off x="846296" y="2334849"/>
        <a:ext cx="1383668" cy="138332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flip="none" rotWithShape="1">
          <a:gsLst>
            <a:gs pos="7000">
              <a:schemeClr val="tx1">
                <a:lumMod val="95000"/>
                <a:lumOff val="5000"/>
              </a:schemeClr>
            </a:gs>
            <a:gs pos="54000">
              <a:schemeClr val="tx1">
                <a:lumMod val="62000"/>
                <a:lumOff val="38000"/>
              </a:schemeClr>
            </a:gs>
            <a:gs pos="100000">
              <a:schemeClr val="tx1">
                <a:lumMod val="95000"/>
                <a:lumOff val="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7" name="Shape 9">
            <a:extLst>
              <a:ext uri="{FF2B5EF4-FFF2-40B4-BE49-F238E27FC236}">
                <a16:creationId xmlns:a16="http://schemas.microsoft.com/office/drawing/2014/main" id="{9AE1E74B-28DA-4575-9FCD-5EA3699C4169}"/>
              </a:ext>
            </a:extLst>
          </p:cNvPr>
          <p:cNvSpPr txBox="1">
            <a:spLocks noGrp="1"/>
          </p:cNvSpPr>
          <p:nvPr>
            <p:ph type="ctrTitle"/>
          </p:nvPr>
        </p:nvSpPr>
        <p:spPr>
          <a:xfrm>
            <a:off x="3503384" y="2953278"/>
            <a:ext cx="5185236" cy="907867"/>
          </a:xfrm>
          <a:prstGeom prst="rect">
            <a:avLst/>
          </a:prstGeom>
        </p:spPr>
        <p:txBody>
          <a:bodyPr lIns="91425" tIns="91425" rIns="91425" bIns="91425" anchor="ctr" anchorCtr="0">
            <a:normAutofit/>
          </a:bodyPr>
          <a:lstStyle>
            <a:lvl1pPr lvl="0" algn="ctr">
              <a:spcBef>
                <a:spcPts val="0"/>
              </a:spcBef>
              <a:buSzPct val="100000"/>
              <a:defRPr sz="4400">
                <a:solidFill>
                  <a:schemeClr val="bg1"/>
                </a:solidFill>
                <a:effectLst>
                  <a:outerShdw blurRad="38100" dist="38100" dir="2700000" algn="tl">
                    <a:srgbClr val="000000">
                      <a:alpha val="43137"/>
                    </a:srgbClr>
                  </a:outerShdw>
                </a:effectLst>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pic>
        <p:nvPicPr>
          <p:cNvPr id="4" name="Picture 3"/>
          <p:cNvPicPr>
            <a:picLocks noChangeAspect="1"/>
          </p:cNvPicPr>
          <p:nvPr userDrawn="1"/>
        </p:nvPicPr>
        <p:blipFill rotWithShape="1">
          <a:blip r:embed="rId2"/>
          <a:srcRect l="5388" t="45310" r="58455" b="1561"/>
          <a:stretch/>
        </p:blipFill>
        <p:spPr>
          <a:xfrm>
            <a:off x="10217221" y="0"/>
            <a:ext cx="1979461" cy="3012272"/>
          </a:xfrm>
          <a:prstGeom prst="rect">
            <a:avLst/>
          </a:prstGeom>
        </p:spPr>
      </p:pic>
      <p:pic>
        <p:nvPicPr>
          <p:cNvPr id="5" name="Picture 4"/>
          <p:cNvPicPr>
            <a:picLocks noChangeAspect="1"/>
          </p:cNvPicPr>
          <p:nvPr userDrawn="1"/>
        </p:nvPicPr>
        <p:blipFill rotWithShape="1">
          <a:blip r:embed="rId3"/>
          <a:srcRect l="9824" t="61687" r="55046" b="15835"/>
          <a:stretch/>
        </p:blipFill>
        <p:spPr>
          <a:xfrm>
            <a:off x="10249895" y="-469"/>
            <a:ext cx="1946787" cy="1238866"/>
          </a:xfrm>
          <a:prstGeom prst="rect">
            <a:avLst/>
          </a:prstGeom>
        </p:spPr>
      </p:pic>
      <p:pic>
        <p:nvPicPr>
          <p:cNvPr id="3" name="Picture 2"/>
          <p:cNvPicPr>
            <a:picLocks noChangeAspect="1"/>
          </p:cNvPicPr>
          <p:nvPr userDrawn="1"/>
        </p:nvPicPr>
        <p:blipFill rotWithShape="1">
          <a:blip r:embed="rId4"/>
          <a:srcRect l="16106" t="47508" r="4597" b="8368"/>
          <a:stretch/>
        </p:blipFill>
        <p:spPr>
          <a:xfrm>
            <a:off x="0" y="0"/>
            <a:ext cx="12201833" cy="2343150"/>
          </a:xfrm>
          <a:prstGeom prst="rect">
            <a:avLst/>
          </a:prstGeom>
          <a:effectLst>
            <a:outerShdw blurRad="266700" dist="38100" dir="5400000" algn="t" rotWithShape="0">
              <a:prstClr val="black">
                <a:alpha val="49000"/>
              </a:prstClr>
            </a:outerShdw>
          </a:effectLst>
        </p:spPr>
      </p:pic>
      <p:pic>
        <p:nvPicPr>
          <p:cNvPr id="6" name="Picture 5"/>
          <p:cNvPicPr>
            <a:picLocks noChangeAspect="1"/>
          </p:cNvPicPr>
          <p:nvPr userDrawn="1"/>
        </p:nvPicPr>
        <p:blipFill rotWithShape="1">
          <a:blip r:embed="rId5"/>
          <a:srcRect l="41707" t="67241" r="7730" b="10758"/>
          <a:stretch/>
        </p:blipFill>
        <p:spPr>
          <a:xfrm>
            <a:off x="0" y="0"/>
            <a:ext cx="3729960" cy="1271588"/>
          </a:xfrm>
          <a:prstGeom prst="rect">
            <a:avLst/>
          </a:prstGeom>
          <a:effectLst>
            <a:outerShdw blurRad="177800" dist="38100" dir="5400000" algn="t" rotWithShape="0">
              <a:prstClr val="black">
                <a:alpha val="50000"/>
              </a:prstClr>
            </a:outerShdw>
          </a:effectLst>
        </p:spPr>
      </p:pic>
      <p:pic>
        <p:nvPicPr>
          <p:cNvPr id="9" name="Picture 8"/>
          <p:cNvPicPr>
            <a:picLocks noChangeAspect="1"/>
          </p:cNvPicPr>
          <p:nvPr userDrawn="1"/>
        </p:nvPicPr>
        <p:blipFill rotWithShape="1">
          <a:blip r:embed="rId6"/>
          <a:srcRect l="7546" r="59848" b="47281"/>
          <a:stretch/>
        </p:blipFill>
        <p:spPr>
          <a:xfrm>
            <a:off x="9879404" y="3121581"/>
            <a:ext cx="2312596" cy="3731000"/>
          </a:xfrm>
          <a:prstGeom prst="rect">
            <a:avLst/>
          </a:prstGeom>
        </p:spPr>
      </p:pic>
      <p:pic>
        <p:nvPicPr>
          <p:cNvPr id="72" name="Picture 71"/>
          <p:cNvPicPr>
            <a:picLocks noChangeAspect="1"/>
          </p:cNvPicPr>
          <p:nvPr userDrawn="1"/>
        </p:nvPicPr>
        <p:blipFill rotWithShape="1">
          <a:blip r:embed="rId3"/>
          <a:srcRect l="3857" t="61687" r="55046" b="15835"/>
          <a:stretch/>
        </p:blipFill>
        <p:spPr>
          <a:xfrm rot="10800000" flipH="1">
            <a:off x="9497347" y="5394139"/>
            <a:ext cx="2694653" cy="1465788"/>
          </a:xfrm>
          <a:prstGeom prst="rect">
            <a:avLst/>
          </a:prstGeom>
        </p:spPr>
      </p:pic>
      <p:pic>
        <p:nvPicPr>
          <p:cNvPr id="55" name="Picture 54"/>
          <p:cNvPicPr>
            <a:picLocks noChangeAspect="1"/>
          </p:cNvPicPr>
          <p:nvPr userDrawn="1"/>
        </p:nvPicPr>
        <p:blipFill rotWithShape="1">
          <a:blip r:embed="rId4"/>
          <a:srcRect l="16106" t="47508" r="4597" b="8368"/>
          <a:stretch/>
        </p:blipFill>
        <p:spPr>
          <a:xfrm flipV="1">
            <a:off x="1" y="4476692"/>
            <a:ext cx="12192000" cy="2381308"/>
          </a:xfrm>
          <a:prstGeom prst="rect">
            <a:avLst/>
          </a:prstGeom>
          <a:effectLst>
            <a:outerShdw blurRad="254000" dist="38100" dir="16200000" rotWithShape="0">
              <a:prstClr val="black">
                <a:alpha val="40000"/>
              </a:prstClr>
            </a:outerShdw>
          </a:effectLst>
        </p:spPr>
      </p:pic>
      <p:pic>
        <p:nvPicPr>
          <p:cNvPr id="73" name="Picture 72"/>
          <p:cNvPicPr>
            <a:picLocks noChangeAspect="1"/>
          </p:cNvPicPr>
          <p:nvPr userDrawn="1"/>
        </p:nvPicPr>
        <p:blipFill rotWithShape="1">
          <a:blip r:embed="rId5"/>
          <a:srcRect l="41707" t="67241" r="7730" b="10758"/>
          <a:stretch/>
        </p:blipFill>
        <p:spPr>
          <a:xfrm flipV="1">
            <a:off x="0" y="5586412"/>
            <a:ext cx="3729960" cy="1271588"/>
          </a:xfrm>
          <a:prstGeom prst="rect">
            <a:avLst/>
          </a:prstGeom>
          <a:effectLst>
            <a:outerShdw blurRad="177800" dist="38100" dir="5400000" algn="t" rotWithShape="0">
              <a:prstClr val="black">
                <a:alpha val="50000"/>
              </a:prstClr>
            </a:outerShdw>
          </a:effectLst>
        </p:spPr>
      </p:pic>
    </p:spTree>
    <p:extLst>
      <p:ext uri="{BB962C8B-B14F-4D97-AF65-F5344CB8AC3E}">
        <p14:creationId xmlns:p14="http://schemas.microsoft.com/office/powerpoint/2010/main" val="203318890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small">
    <p:bg>
      <p:bgPr>
        <a:gradFill>
          <a:gsLst>
            <a:gs pos="7000">
              <a:schemeClr val="tx1">
                <a:lumMod val="95000"/>
                <a:lumOff val="5000"/>
              </a:schemeClr>
            </a:gs>
            <a:gs pos="54000">
              <a:schemeClr val="tx1">
                <a:lumMod val="62000"/>
                <a:lumOff val="38000"/>
              </a:schemeClr>
            </a:gs>
            <a:gs pos="100000">
              <a:schemeClr val="tx1">
                <a:lumMod val="95000"/>
                <a:lumOff val="5000"/>
              </a:schemeClr>
            </a:gs>
          </a:gsLst>
          <a:path path="circle">
            <a:fillToRect l="100000" b="100000"/>
          </a:path>
        </a:gradFill>
        <a:effectLst/>
      </p:bgPr>
    </p:bg>
    <p:spTree>
      <p:nvGrpSpPr>
        <p:cNvPr id="1" name="Shape 122"/>
        <p:cNvGrpSpPr/>
        <p:nvPr/>
      </p:nvGrpSpPr>
      <p:grpSpPr>
        <a:xfrm>
          <a:off x="0" y="0"/>
          <a:ext cx="0" cy="0"/>
          <a:chOff x="0" y="0"/>
          <a:chExt cx="0" cy="0"/>
        </a:xfrm>
      </p:grpSpPr>
      <p:grpSp>
        <p:nvGrpSpPr>
          <p:cNvPr id="5" name="Group 4"/>
          <p:cNvGrpSpPr/>
          <p:nvPr userDrawn="1"/>
        </p:nvGrpSpPr>
        <p:grpSpPr>
          <a:xfrm>
            <a:off x="0" y="1261532"/>
            <a:ext cx="12192000" cy="4334938"/>
            <a:chOff x="0" y="1261532"/>
            <a:chExt cx="12192000" cy="4334938"/>
          </a:xfrm>
        </p:grpSpPr>
        <p:sp>
          <p:nvSpPr>
            <p:cNvPr id="3" name="Freeform 3"/>
            <p:cNvSpPr/>
            <p:nvPr userDrawn="1"/>
          </p:nvSpPr>
          <p:spPr>
            <a:xfrm rot="16200000" flipV="1">
              <a:off x="3929660" y="-2665870"/>
              <a:ext cx="4334938" cy="12189742"/>
            </a:xfrm>
            <a:prstGeom prst="rect">
              <a:avLst/>
            </a:prstGeom>
            <a:solidFill>
              <a:schemeClr val="bg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4"/>
            <p:cNvSpPr/>
            <p:nvPr userDrawn="1"/>
          </p:nvSpPr>
          <p:spPr>
            <a:xfrm rot="16200000" flipV="1">
              <a:off x="4071148" y="-2672489"/>
              <a:ext cx="4046863" cy="12189160"/>
            </a:xfrm>
            <a:prstGeom prst="rect">
              <a:avLst/>
            </a:prstGeom>
            <a:gradFill>
              <a:gsLst>
                <a:gs pos="0">
                  <a:srgbClr val="C00000">
                    <a:lumMod val="53000"/>
                  </a:srgbClr>
                </a:gs>
                <a:gs pos="84000">
                  <a:srgbClr val="A10A0A"/>
                </a:gs>
                <a:gs pos="17000">
                  <a:srgbClr val="9E0808"/>
                </a:gs>
                <a:gs pos="53000">
                  <a:srgbClr val="FF0000">
                    <a:lumMod val="91000"/>
                    <a:lumOff val="9000"/>
                  </a:srgbClr>
                </a:gs>
                <a:gs pos="100000">
                  <a:srgbClr val="C00000">
                    <a:lumMod val="49000"/>
                  </a:srgbClr>
                </a:gs>
              </a:gsLst>
              <a:lin ang="5400000" scaled="1"/>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pic>
        <p:nvPicPr>
          <p:cNvPr id="9" name="Picture 8"/>
          <p:cNvPicPr>
            <a:picLocks noChangeAspect="1"/>
          </p:cNvPicPr>
          <p:nvPr userDrawn="1"/>
        </p:nvPicPr>
        <p:blipFill rotWithShape="1">
          <a:blip r:embed="rId2"/>
          <a:srcRect l="7546" r="59848" b="47281"/>
          <a:stretch/>
        </p:blipFill>
        <p:spPr>
          <a:xfrm>
            <a:off x="10679461" y="4417762"/>
            <a:ext cx="1512539" cy="2440238"/>
          </a:xfrm>
          <a:prstGeom prst="rect">
            <a:avLst/>
          </a:prstGeom>
        </p:spPr>
      </p:pic>
      <p:pic>
        <p:nvPicPr>
          <p:cNvPr id="10" name="Picture 9"/>
          <p:cNvPicPr>
            <a:picLocks noChangeAspect="1"/>
          </p:cNvPicPr>
          <p:nvPr userDrawn="1"/>
        </p:nvPicPr>
        <p:blipFill rotWithShape="1">
          <a:blip r:embed="rId2"/>
          <a:srcRect l="7546" r="59848" b="47281"/>
          <a:stretch/>
        </p:blipFill>
        <p:spPr>
          <a:xfrm rot="10800000">
            <a:off x="1" y="0"/>
            <a:ext cx="1486704" cy="2398558"/>
          </a:xfrm>
          <a:prstGeom prst="rect">
            <a:avLst/>
          </a:prstGeom>
        </p:spPr>
      </p:pic>
      <p:pic>
        <p:nvPicPr>
          <p:cNvPr id="11" name="Picture 10"/>
          <p:cNvPicPr>
            <a:picLocks noChangeAspect="1"/>
          </p:cNvPicPr>
          <p:nvPr userDrawn="1"/>
        </p:nvPicPr>
        <p:blipFill rotWithShape="1">
          <a:blip r:embed="rId2"/>
          <a:srcRect l="7546" r="59848" b="47281"/>
          <a:stretch/>
        </p:blipFill>
        <p:spPr>
          <a:xfrm rot="10800000" flipH="1">
            <a:off x="10705296" y="0"/>
            <a:ext cx="1486704" cy="2398558"/>
          </a:xfrm>
          <a:prstGeom prst="rect">
            <a:avLst/>
          </a:prstGeom>
        </p:spPr>
      </p:pic>
      <p:pic>
        <p:nvPicPr>
          <p:cNvPr id="12" name="Picture 11"/>
          <p:cNvPicPr>
            <a:picLocks noChangeAspect="1"/>
          </p:cNvPicPr>
          <p:nvPr userDrawn="1"/>
        </p:nvPicPr>
        <p:blipFill rotWithShape="1">
          <a:blip r:embed="rId2"/>
          <a:srcRect l="7546" r="59848" b="47281"/>
          <a:stretch/>
        </p:blipFill>
        <p:spPr>
          <a:xfrm flipH="1">
            <a:off x="0" y="4417762"/>
            <a:ext cx="1512539" cy="2440238"/>
          </a:xfrm>
          <a:prstGeom prst="rect">
            <a:avLst/>
          </a:prstGeom>
        </p:spPr>
      </p:pic>
    </p:spTree>
    <p:extLst>
      <p:ext uri="{BB962C8B-B14F-4D97-AF65-F5344CB8AC3E}">
        <p14:creationId xmlns:p14="http://schemas.microsoft.com/office/powerpoint/2010/main" val="403936681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Blank small">
    <p:spTree>
      <p:nvGrpSpPr>
        <p:cNvPr id="1" name="Shape 122"/>
        <p:cNvGrpSpPr/>
        <p:nvPr/>
      </p:nvGrpSpPr>
      <p:grpSpPr>
        <a:xfrm>
          <a:off x="0" y="0"/>
          <a:ext cx="0" cy="0"/>
          <a:chOff x="0" y="0"/>
          <a:chExt cx="0" cy="0"/>
        </a:xfrm>
      </p:grpSpPr>
      <p:grpSp>
        <p:nvGrpSpPr>
          <p:cNvPr id="9" name="Group 8"/>
          <p:cNvGrpSpPr/>
          <p:nvPr userDrawn="1"/>
        </p:nvGrpSpPr>
        <p:grpSpPr>
          <a:xfrm>
            <a:off x="0" y="1261532"/>
            <a:ext cx="12192000" cy="4334938"/>
            <a:chOff x="0" y="1261532"/>
            <a:chExt cx="12192000" cy="4334938"/>
          </a:xfrm>
        </p:grpSpPr>
        <p:sp>
          <p:nvSpPr>
            <p:cNvPr id="10" name="Freeform 3"/>
            <p:cNvSpPr/>
            <p:nvPr userDrawn="1"/>
          </p:nvSpPr>
          <p:spPr>
            <a:xfrm rot="16200000" flipV="1">
              <a:off x="3929660" y="-2665870"/>
              <a:ext cx="4334938" cy="12189742"/>
            </a:xfrm>
            <a:prstGeom prst="rect">
              <a:avLst/>
            </a:prstGeom>
            <a:solidFill>
              <a:schemeClr val="bg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4"/>
            <p:cNvSpPr/>
            <p:nvPr userDrawn="1"/>
          </p:nvSpPr>
          <p:spPr>
            <a:xfrm rot="16200000" flipV="1">
              <a:off x="4071148" y="-2672489"/>
              <a:ext cx="4046863" cy="12189160"/>
            </a:xfrm>
            <a:prstGeom prst="rect">
              <a:avLst/>
            </a:prstGeom>
            <a:gradFill>
              <a:gsLst>
                <a:gs pos="0">
                  <a:srgbClr val="C00000">
                    <a:lumMod val="53000"/>
                  </a:srgbClr>
                </a:gs>
                <a:gs pos="84000">
                  <a:srgbClr val="A10A0A"/>
                </a:gs>
                <a:gs pos="17000">
                  <a:srgbClr val="9E0808"/>
                </a:gs>
                <a:gs pos="53000">
                  <a:srgbClr val="FF0000">
                    <a:lumMod val="91000"/>
                    <a:lumOff val="9000"/>
                  </a:srgbClr>
                </a:gs>
                <a:gs pos="100000">
                  <a:srgbClr val="C00000">
                    <a:lumMod val="49000"/>
                  </a:srgbClr>
                </a:gs>
              </a:gsLst>
              <a:lin ang="5400000" scaled="1"/>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sp>
        <p:nvSpPr>
          <p:cNvPr id="6" name="Freeform 3"/>
          <p:cNvSpPr/>
          <p:nvPr userDrawn="1"/>
        </p:nvSpPr>
        <p:spPr>
          <a:xfrm rot="10800000" flipV="1">
            <a:off x="6877050" y="3"/>
            <a:ext cx="5301957" cy="6856728"/>
          </a:xfrm>
          <a:prstGeom prst="rtTriangle">
            <a:avLst/>
          </a:prstGeom>
          <a:solidFill>
            <a:schemeClr val="bg1"/>
          </a:solidFill>
          <a:ln w="38100">
            <a:noFill/>
          </a:ln>
          <a:effectLst>
            <a:outerShdw blurRad="457200" dist="38100" dir="10800000" algn="r" rotWithShape="0">
              <a:prstClr val="black">
                <a:alpha val="6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4"/>
          <p:cNvSpPr/>
          <p:nvPr userDrawn="1"/>
        </p:nvSpPr>
        <p:spPr>
          <a:xfrm rot="10800000" flipV="1">
            <a:off x="7157918" y="1600"/>
            <a:ext cx="5034082" cy="6856401"/>
          </a:xfrm>
          <a:prstGeom prst="rtTriangle">
            <a:avLst/>
          </a:prstGeom>
          <a:gradFill>
            <a:gsLst>
              <a:gs pos="0">
                <a:srgbClr val="C00000">
                  <a:lumMod val="53000"/>
                </a:srgbClr>
              </a:gs>
              <a:gs pos="84000">
                <a:srgbClr val="A10A0A"/>
              </a:gs>
              <a:gs pos="17000">
                <a:srgbClr val="9E0808"/>
              </a:gs>
              <a:gs pos="53000">
                <a:srgbClr val="FF0000">
                  <a:lumMod val="91000"/>
                  <a:lumOff val="9000"/>
                </a:srgbClr>
              </a:gs>
              <a:gs pos="100000">
                <a:srgbClr val="C00000">
                  <a:lumMod val="49000"/>
                </a:srgbClr>
              </a:gs>
            </a:gsLst>
            <a:lin ang="5400000" scaled="1"/>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Tree>
    <p:extLst>
      <p:ext uri="{BB962C8B-B14F-4D97-AF65-F5344CB8AC3E}">
        <p14:creationId xmlns:p14="http://schemas.microsoft.com/office/powerpoint/2010/main" val="376668889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big">
    <p:spTree>
      <p:nvGrpSpPr>
        <p:cNvPr id="1" name="Shape 135"/>
        <p:cNvGrpSpPr/>
        <p:nvPr/>
      </p:nvGrpSpPr>
      <p:grpSpPr>
        <a:xfrm>
          <a:off x="0" y="0"/>
          <a:ext cx="0" cy="0"/>
          <a:chOff x="0" y="0"/>
          <a:chExt cx="0" cy="0"/>
        </a:xfrm>
      </p:grpSpPr>
      <p:grpSp>
        <p:nvGrpSpPr>
          <p:cNvPr id="8" name="Group 7"/>
          <p:cNvGrpSpPr/>
          <p:nvPr userDrawn="1"/>
        </p:nvGrpSpPr>
        <p:grpSpPr>
          <a:xfrm>
            <a:off x="0" y="1261532"/>
            <a:ext cx="12192000" cy="4334938"/>
            <a:chOff x="0" y="1261532"/>
            <a:chExt cx="12192000" cy="4334938"/>
          </a:xfrm>
        </p:grpSpPr>
        <p:sp>
          <p:nvSpPr>
            <p:cNvPr id="9" name="Freeform 3"/>
            <p:cNvSpPr/>
            <p:nvPr userDrawn="1"/>
          </p:nvSpPr>
          <p:spPr>
            <a:xfrm rot="16200000" flipV="1">
              <a:off x="3929660" y="-2665870"/>
              <a:ext cx="4334938" cy="12189742"/>
            </a:xfrm>
            <a:prstGeom prst="rect">
              <a:avLst/>
            </a:prstGeom>
            <a:solidFill>
              <a:schemeClr val="bg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
            <p:cNvSpPr/>
            <p:nvPr userDrawn="1"/>
          </p:nvSpPr>
          <p:spPr>
            <a:xfrm rot="16200000" flipV="1">
              <a:off x="4071148" y="-2672489"/>
              <a:ext cx="4046863" cy="12189160"/>
            </a:xfrm>
            <a:prstGeom prst="rect">
              <a:avLst/>
            </a:prstGeom>
            <a:gradFill>
              <a:gsLst>
                <a:gs pos="0">
                  <a:srgbClr val="C00000">
                    <a:lumMod val="53000"/>
                  </a:srgbClr>
                </a:gs>
                <a:gs pos="84000">
                  <a:srgbClr val="A10A0A"/>
                </a:gs>
                <a:gs pos="17000">
                  <a:srgbClr val="9E0808"/>
                </a:gs>
                <a:gs pos="53000">
                  <a:srgbClr val="FF0000">
                    <a:lumMod val="91000"/>
                    <a:lumOff val="9000"/>
                  </a:srgbClr>
                </a:gs>
                <a:gs pos="100000">
                  <a:srgbClr val="C00000">
                    <a:lumMod val="49000"/>
                  </a:srgbClr>
                </a:gs>
              </a:gsLst>
              <a:lin ang="5400000" scaled="1"/>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sp>
        <p:nvSpPr>
          <p:cNvPr id="6" name="Freeform 3"/>
          <p:cNvSpPr/>
          <p:nvPr userDrawn="1"/>
        </p:nvSpPr>
        <p:spPr>
          <a:xfrm rot="10800000" flipH="1" flipV="1">
            <a:off x="10153" y="2"/>
            <a:ext cx="5301957" cy="6856728"/>
          </a:xfrm>
          <a:prstGeom prst="rtTriangle">
            <a:avLst/>
          </a:prstGeom>
          <a:solidFill>
            <a:schemeClr val="bg1"/>
          </a:solidFill>
          <a:ln w="38100">
            <a:noFill/>
          </a:ln>
          <a:effectLst>
            <a:outerShdw blurRad="317500" dist="38100" algn="l" rotWithShape="0">
              <a:prstClr val="black">
                <a:alpha val="7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4"/>
          <p:cNvSpPr/>
          <p:nvPr userDrawn="1"/>
        </p:nvSpPr>
        <p:spPr>
          <a:xfrm rot="10800000" flipH="1" flipV="1">
            <a:off x="0" y="1599"/>
            <a:ext cx="5031242" cy="6856401"/>
          </a:xfrm>
          <a:prstGeom prst="rtTriangle">
            <a:avLst/>
          </a:prstGeom>
          <a:gradFill>
            <a:gsLst>
              <a:gs pos="0">
                <a:srgbClr val="C00000">
                  <a:lumMod val="53000"/>
                </a:srgbClr>
              </a:gs>
              <a:gs pos="84000">
                <a:srgbClr val="A10A0A"/>
              </a:gs>
              <a:gs pos="22000">
                <a:srgbClr val="9E0808"/>
              </a:gs>
              <a:gs pos="50000">
                <a:srgbClr val="FF0000">
                  <a:lumMod val="83000"/>
                  <a:lumOff val="17000"/>
                </a:srgbClr>
              </a:gs>
              <a:gs pos="100000">
                <a:srgbClr val="C00000">
                  <a:lumMod val="49000"/>
                </a:srgbClr>
              </a:gs>
            </a:gsLst>
            <a:lin ang="5400000" scaled="1"/>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Tree>
    <p:extLst>
      <p:ext uri="{BB962C8B-B14F-4D97-AF65-F5344CB8AC3E}">
        <p14:creationId xmlns:p14="http://schemas.microsoft.com/office/powerpoint/2010/main" val="114751998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bg>
      <p:bgPr>
        <a:gradFill flip="none" rotWithShape="1">
          <a:gsLst>
            <a:gs pos="0">
              <a:srgbClr val="424242"/>
            </a:gs>
            <a:gs pos="46000">
              <a:schemeClr val="tx1">
                <a:lumMod val="62000"/>
                <a:lumOff val="38000"/>
              </a:schemeClr>
            </a:gs>
            <a:gs pos="100000">
              <a:schemeClr val="tx1">
                <a:lumMod val="95000"/>
                <a:lumOff val="5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srcRect l="7546" r="59848" b="47281"/>
          <a:stretch/>
        </p:blipFill>
        <p:spPr>
          <a:xfrm>
            <a:off x="11261962" y="5357533"/>
            <a:ext cx="930038" cy="1500467"/>
          </a:xfrm>
          <a:prstGeom prst="rect">
            <a:avLst/>
          </a:prstGeom>
        </p:spPr>
      </p:pic>
      <p:pic>
        <p:nvPicPr>
          <p:cNvPr id="3" name="Picture 2"/>
          <p:cNvPicPr>
            <a:picLocks noChangeAspect="1"/>
          </p:cNvPicPr>
          <p:nvPr userDrawn="1"/>
        </p:nvPicPr>
        <p:blipFill rotWithShape="1">
          <a:blip r:embed="rId2"/>
          <a:srcRect l="7546" r="59848" b="47281"/>
          <a:stretch/>
        </p:blipFill>
        <p:spPr>
          <a:xfrm rot="10800000">
            <a:off x="1" y="0"/>
            <a:ext cx="914153" cy="1474839"/>
          </a:xfrm>
          <a:prstGeom prst="rect">
            <a:avLst/>
          </a:prstGeom>
        </p:spPr>
      </p:pic>
      <p:pic>
        <p:nvPicPr>
          <p:cNvPr id="4" name="Picture 3"/>
          <p:cNvPicPr>
            <a:picLocks noChangeAspect="1"/>
          </p:cNvPicPr>
          <p:nvPr userDrawn="1"/>
        </p:nvPicPr>
        <p:blipFill rotWithShape="1">
          <a:blip r:embed="rId2"/>
          <a:srcRect l="7546" r="59848" b="47281"/>
          <a:stretch/>
        </p:blipFill>
        <p:spPr>
          <a:xfrm rot="10800000" flipH="1">
            <a:off x="11277847" y="0"/>
            <a:ext cx="914153" cy="1474839"/>
          </a:xfrm>
          <a:prstGeom prst="rect">
            <a:avLst/>
          </a:prstGeom>
        </p:spPr>
      </p:pic>
      <p:pic>
        <p:nvPicPr>
          <p:cNvPr id="5" name="Picture 4"/>
          <p:cNvPicPr>
            <a:picLocks noChangeAspect="1"/>
          </p:cNvPicPr>
          <p:nvPr userDrawn="1"/>
        </p:nvPicPr>
        <p:blipFill rotWithShape="1">
          <a:blip r:embed="rId2"/>
          <a:srcRect l="7546" r="59848" b="47281"/>
          <a:stretch/>
        </p:blipFill>
        <p:spPr>
          <a:xfrm flipH="1">
            <a:off x="0" y="5357533"/>
            <a:ext cx="930038" cy="1500467"/>
          </a:xfrm>
          <a:prstGeom prst="rect">
            <a:avLst/>
          </a:prstGeom>
        </p:spPr>
      </p:pic>
    </p:spTree>
    <p:extLst>
      <p:ext uri="{BB962C8B-B14F-4D97-AF65-F5344CB8AC3E}">
        <p14:creationId xmlns:p14="http://schemas.microsoft.com/office/powerpoint/2010/main" val="291230073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ubtitle">
    <p:bg>
      <p:bgPr>
        <a:gradFill>
          <a:gsLst>
            <a:gs pos="7000">
              <a:schemeClr val="tx1">
                <a:lumMod val="95000"/>
                <a:lumOff val="5000"/>
              </a:schemeClr>
            </a:gs>
            <a:gs pos="46000">
              <a:srgbClr val="4B4B4B"/>
            </a:gs>
            <a:gs pos="59000">
              <a:schemeClr val="tx1">
                <a:lumMod val="62000"/>
                <a:lumOff val="38000"/>
              </a:schemeClr>
            </a:gs>
            <a:gs pos="100000">
              <a:schemeClr val="tx1">
                <a:lumMod val="95000"/>
                <a:lumOff val="5000"/>
              </a:schemeClr>
            </a:gs>
          </a:gsLst>
          <a:path path="circle">
            <a:fillToRect l="100000" b="100000"/>
          </a:path>
        </a:gradFill>
        <a:effectLst/>
      </p:bgPr>
    </p:bg>
    <p:spTree>
      <p:nvGrpSpPr>
        <p:cNvPr id="1" name="Shape 20"/>
        <p:cNvGrpSpPr/>
        <p:nvPr/>
      </p:nvGrpSpPr>
      <p:grpSpPr>
        <a:xfrm>
          <a:off x="0" y="0"/>
          <a:ext cx="0" cy="0"/>
          <a:chOff x="0" y="0"/>
          <a:chExt cx="0" cy="0"/>
        </a:xfrm>
      </p:grpSpPr>
      <p:sp>
        <p:nvSpPr>
          <p:cNvPr id="42" name="Freeform 41"/>
          <p:cNvSpPr/>
          <p:nvPr userDrawn="1"/>
        </p:nvSpPr>
        <p:spPr>
          <a:xfrm rot="16200000">
            <a:off x="5361177" y="-47646"/>
            <a:ext cx="1467387" cy="12192580"/>
          </a:xfrm>
          <a:custGeom>
            <a:avLst/>
            <a:gdLst>
              <a:gd name="connsiteX0" fmla="*/ 0 w 2276360"/>
              <a:gd name="connsiteY0" fmla="*/ 0 h 12192000"/>
              <a:gd name="connsiteX1" fmla="*/ 0 w 2276360"/>
              <a:gd name="connsiteY1" fmla="*/ 12192000 h 12192000"/>
              <a:gd name="connsiteX2" fmla="*/ 715807 w 2276360"/>
              <a:gd name="connsiteY2" fmla="*/ 12192000 h 12192000"/>
              <a:gd name="connsiteX3" fmla="*/ 2276360 w 2276360"/>
              <a:gd name="connsiteY3" fmla="*/ 0 h 12192000"/>
            </a:gdLst>
            <a:ahLst/>
            <a:cxnLst>
              <a:cxn ang="0">
                <a:pos x="connsiteX0" y="connsiteY0"/>
              </a:cxn>
              <a:cxn ang="0">
                <a:pos x="connsiteX1" y="connsiteY1"/>
              </a:cxn>
              <a:cxn ang="0">
                <a:pos x="connsiteX2" y="connsiteY2"/>
              </a:cxn>
              <a:cxn ang="0">
                <a:pos x="connsiteX3" y="connsiteY3"/>
              </a:cxn>
            </a:cxnLst>
            <a:rect l="l" t="t" r="r" b="b"/>
            <a:pathLst>
              <a:path w="2276360" h="12192000">
                <a:moveTo>
                  <a:pt x="0" y="0"/>
                </a:moveTo>
                <a:lnTo>
                  <a:pt x="0" y="12192000"/>
                </a:lnTo>
                <a:lnTo>
                  <a:pt x="715807" y="12192000"/>
                </a:lnTo>
                <a:lnTo>
                  <a:pt x="2276360" y="0"/>
                </a:lnTo>
                <a:close/>
              </a:path>
            </a:pathLst>
          </a:custGeom>
          <a:solidFill>
            <a:schemeClr val="bg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42"/>
          <p:cNvSpPr/>
          <p:nvPr userDrawn="1"/>
        </p:nvSpPr>
        <p:spPr>
          <a:xfrm rot="16200000">
            <a:off x="5350918" y="19176"/>
            <a:ext cx="1487906" cy="12189741"/>
          </a:xfrm>
          <a:custGeom>
            <a:avLst/>
            <a:gdLst>
              <a:gd name="connsiteX0" fmla="*/ 0 w 2276360"/>
              <a:gd name="connsiteY0" fmla="*/ 0 h 12192000"/>
              <a:gd name="connsiteX1" fmla="*/ 0 w 2276360"/>
              <a:gd name="connsiteY1" fmla="*/ 12192000 h 12192000"/>
              <a:gd name="connsiteX2" fmla="*/ 715807 w 2276360"/>
              <a:gd name="connsiteY2" fmla="*/ 12192000 h 12192000"/>
              <a:gd name="connsiteX3" fmla="*/ 2276360 w 2276360"/>
              <a:gd name="connsiteY3" fmla="*/ 0 h 12192000"/>
            </a:gdLst>
            <a:ahLst/>
            <a:cxnLst>
              <a:cxn ang="0">
                <a:pos x="connsiteX0" y="connsiteY0"/>
              </a:cxn>
              <a:cxn ang="0">
                <a:pos x="connsiteX1" y="connsiteY1"/>
              </a:cxn>
              <a:cxn ang="0">
                <a:pos x="connsiteX2" y="connsiteY2"/>
              </a:cxn>
              <a:cxn ang="0">
                <a:pos x="connsiteX3" y="connsiteY3"/>
              </a:cxn>
            </a:cxnLst>
            <a:rect l="l" t="t" r="r" b="b"/>
            <a:pathLst>
              <a:path w="2276360" h="12192000">
                <a:moveTo>
                  <a:pt x="0" y="0"/>
                </a:moveTo>
                <a:lnTo>
                  <a:pt x="0" y="12192000"/>
                </a:lnTo>
                <a:lnTo>
                  <a:pt x="715807" y="12192000"/>
                </a:lnTo>
                <a:lnTo>
                  <a:pt x="2276360" y="0"/>
                </a:lnTo>
                <a:close/>
              </a:path>
            </a:pathLst>
          </a:custGeom>
          <a:gradFill>
            <a:gsLst>
              <a:gs pos="0">
                <a:srgbClr val="C00000">
                  <a:lumMod val="66000"/>
                </a:srgbClr>
              </a:gs>
              <a:gs pos="35000">
                <a:srgbClr val="FF0000">
                  <a:lumMod val="66000"/>
                  <a:lumOff val="34000"/>
                </a:srgbClr>
              </a:gs>
              <a:gs pos="58000">
                <a:srgbClr val="FF0000"/>
              </a:gs>
              <a:gs pos="100000">
                <a:srgbClr val="C00000">
                  <a:lumMod val="57000"/>
                </a:srgbClr>
              </a:gs>
            </a:gsLst>
            <a:lin ang="5400000" scaled="1"/>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nvGrpSpPr>
          <p:cNvPr id="19" name="Group 18"/>
          <p:cNvGrpSpPr/>
          <p:nvPr userDrawn="1"/>
        </p:nvGrpSpPr>
        <p:grpSpPr>
          <a:xfrm>
            <a:off x="-2839" y="0"/>
            <a:ext cx="12080539" cy="1543050"/>
            <a:chOff x="-2839" y="0"/>
            <a:chExt cx="12194839" cy="2360725"/>
          </a:xfrm>
          <a:effectLst>
            <a:outerShdw blurRad="342900" dist="38100" dir="5400000" algn="t" rotWithShape="0">
              <a:prstClr val="black">
                <a:alpha val="78000"/>
              </a:prstClr>
            </a:outerShdw>
          </a:effectLst>
        </p:grpSpPr>
        <p:sp>
          <p:nvSpPr>
            <p:cNvPr id="20" name="Freeform 19"/>
            <p:cNvSpPr/>
            <p:nvPr userDrawn="1"/>
          </p:nvSpPr>
          <p:spPr>
            <a:xfrm rot="5400000" flipV="1">
              <a:off x="4970967" y="-4858049"/>
              <a:ext cx="2244968" cy="12192580"/>
            </a:xfrm>
            <a:custGeom>
              <a:avLst/>
              <a:gdLst>
                <a:gd name="connsiteX0" fmla="*/ 0 w 2276360"/>
                <a:gd name="connsiteY0" fmla="*/ 0 h 12192000"/>
                <a:gd name="connsiteX1" fmla="*/ 0 w 2276360"/>
                <a:gd name="connsiteY1" fmla="*/ 12192000 h 12192000"/>
                <a:gd name="connsiteX2" fmla="*/ 715807 w 2276360"/>
                <a:gd name="connsiteY2" fmla="*/ 12192000 h 12192000"/>
                <a:gd name="connsiteX3" fmla="*/ 2276360 w 2276360"/>
                <a:gd name="connsiteY3" fmla="*/ 0 h 12192000"/>
              </a:gdLst>
              <a:ahLst/>
              <a:cxnLst>
                <a:cxn ang="0">
                  <a:pos x="connsiteX0" y="connsiteY0"/>
                </a:cxn>
                <a:cxn ang="0">
                  <a:pos x="connsiteX1" y="connsiteY1"/>
                </a:cxn>
                <a:cxn ang="0">
                  <a:pos x="connsiteX2" y="connsiteY2"/>
                </a:cxn>
                <a:cxn ang="0">
                  <a:pos x="connsiteX3" y="connsiteY3"/>
                </a:cxn>
              </a:cxnLst>
              <a:rect l="l" t="t" r="r" b="b"/>
              <a:pathLst>
                <a:path w="2276360" h="12192000">
                  <a:moveTo>
                    <a:pt x="0" y="0"/>
                  </a:moveTo>
                  <a:lnTo>
                    <a:pt x="0" y="12192000"/>
                  </a:lnTo>
                  <a:lnTo>
                    <a:pt x="715807" y="12192000"/>
                  </a:lnTo>
                  <a:lnTo>
                    <a:pt x="2276360" y="0"/>
                  </a:lnTo>
                  <a:close/>
                </a:path>
              </a:pathLst>
            </a:custGeom>
            <a:solidFill>
              <a:schemeClr val="bg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p:cNvSpPr/>
            <p:nvPr userDrawn="1"/>
          </p:nvSpPr>
          <p:spPr>
            <a:xfrm rot="5400000" flipV="1">
              <a:off x="4957820" y="-4957820"/>
              <a:ext cx="2276360" cy="12192000"/>
            </a:xfrm>
            <a:custGeom>
              <a:avLst/>
              <a:gdLst>
                <a:gd name="connsiteX0" fmla="*/ 0 w 2276360"/>
                <a:gd name="connsiteY0" fmla="*/ 0 h 12192000"/>
                <a:gd name="connsiteX1" fmla="*/ 0 w 2276360"/>
                <a:gd name="connsiteY1" fmla="*/ 12192000 h 12192000"/>
                <a:gd name="connsiteX2" fmla="*/ 715807 w 2276360"/>
                <a:gd name="connsiteY2" fmla="*/ 12192000 h 12192000"/>
                <a:gd name="connsiteX3" fmla="*/ 2276360 w 2276360"/>
                <a:gd name="connsiteY3" fmla="*/ 0 h 12192000"/>
              </a:gdLst>
              <a:ahLst/>
              <a:cxnLst>
                <a:cxn ang="0">
                  <a:pos x="connsiteX0" y="connsiteY0"/>
                </a:cxn>
                <a:cxn ang="0">
                  <a:pos x="connsiteX1" y="connsiteY1"/>
                </a:cxn>
                <a:cxn ang="0">
                  <a:pos x="connsiteX2" y="connsiteY2"/>
                </a:cxn>
                <a:cxn ang="0">
                  <a:pos x="connsiteX3" y="connsiteY3"/>
                </a:cxn>
              </a:cxnLst>
              <a:rect l="l" t="t" r="r" b="b"/>
              <a:pathLst>
                <a:path w="2276360" h="12192000">
                  <a:moveTo>
                    <a:pt x="0" y="0"/>
                  </a:moveTo>
                  <a:lnTo>
                    <a:pt x="0" y="12192000"/>
                  </a:lnTo>
                  <a:lnTo>
                    <a:pt x="715807" y="12192000"/>
                  </a:lnTo>
                  <a:lnTo>
                    <a:pt x="2276360" y="0"/>
                  </a:lnTo>
                  <a:close/>
                </a:path>
              </a:pathLst>
            </a:custGeom>
            <a:gradFill>
              <a:gsLst>
                <a:gs pos="0">
                  <a:srgbClr val="C00000">
                    <a:lumMod val="66000"/>
                  </a:srgbClr>
                </a:gs>
                <a:gs pos="35000">
                  <a:srgbClr val="FF0000">
                    <a:lumMod val="66000"/>
                    <a:lumOff val="34000"/>
                  </a:srgbClr>
                </a:gs>
                <a:gs pos="58000">
                  <a:srgbClr val="FF0000"/>
                </a:gs>
                <a:gs pos="100000">
                  <a:srgbClr val="C00000">
                    <a:lumMod val="57000"/>
                  </a:srgbClr>
                </a:gs>
              </a:gsLst>
              <a:lin ang="5400000" scaled="1"/>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Shape 21"/>
          <p:cNvSpPr txBox="1">
            <a:spLocks noGrp="1"/>
          </p:cNvSpPr>
          <p:nvPr userDrawn="1">
            <p:ph type="ctrTitle"/>
          </p:nvPr>
        </p:nvSpPr>
        <p:spPr>
          <a:xfrm>
            <a:off x="580101" y="2293598"/>
            <a:ext cx="3932497" cy="1458057"/>
          </a:xfrm>
          <a:prstGeom prst="rect">
            <a:avLst/>
          </a:prstGeom>
        </p:spPr>
        <p:txBody>
          <a:bodyPr lIns="91425" tIns="91425" rIns="91425" bIns="91425" anchor="b" anchorCtr="0"/>
          <a:lstStyle>
            <a:lvl1pPr lvl="0" algn="ctr" rtl="0">
              <a:spcBef>
                <a:spcPts val="0"/>
              </a:spcBef>
              <a:defRPr>
                <a:solidFill>
                  <a:schemeClr val="bg1"/>
                </a:solidFill>
                <a:effectLst>
                  <a:outerShdw blurRad="38100" dist="38100" dir="2700000" algn="tl">
                    <a:srgbClr val="000000">
                      <a:alpha val="43137"/>
                    </a:srgbClr>
                  </a:outerShdw>
                </a:effectLst>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userDrawn="1">
            <p:ph type="subTitle" idx="1"/>
          </p:nvPr>
        </p:nvSpPr>
        <p:spPr>
          <a:xfrm>
            <a:off x="580101" y="3922518"/>
            <a:ext cx="3932497" cy="531597"/>
          </a:xfrm>
          <a:prstGeom prst="rect">
            <a:avLst/>
          </a:prstGeom>
        </p:spPr>
        <p:txBody>
          <a:bodyPr lIns="91425" tIns="91425" rIns="91425" bIns="91425" anchor="t" anchorCtr="0"/>
          <a:lstStyle>
            <a:lvl1pPr lvl="0" algn="ctr" rtl="0">
              <a:spcBef>
                <a:spcPts val="0"/>
              </a:spcBef>
              <a:buClr>
                <a:srgbClr val="33CCFF"/>
              </a:buClr>
              <a:buSzPct val="100000"/>
              <a:buNone/>
              <a:defRPr sz="2400">
                <a:solidFill>
                  <a:schemeClr val="bg1"/>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pic>
        <p:nvPicPr>
          <p:cNvPr id="4" name="Picture 3"/>
          <p:cNvPicPr>
            <a:picLocks noChangeAspect="1"/>
          </p:cNvPicPr>
          <p:nvPr userDrawn="1"/>
        </p:nvPicPr>
        <p:blipFill rotWithShape="1">
          <a:blip r:embed="rId2"/>
          <a:srcRect l="-946" t="16950" r="39333" b="20672"/>
          <a:stretch/>
        </p:blipFill>
        <p:spPr>
          <a:xfrm>
            <a:off x="8386916" y="0"/>
            <a:ext cx="3805084" cy="6858000"/>
          </a:xfrm>
          <a:prstGeom prst="rect">
            <a:avLst/>
          </a:prstGeom>
          <a:effectLst>
            <a:outerShdw blurRad="50800" dist="38100" dir="10800000" algn="r" rotWithShape="0">
              <a:prstClr val="black">
                <a:alpha val="67000"/>
              </a:prstClr>
            </a:outerShdw>
          </a:effectLst>
        </p:spPr>
      </p:pic>
      <p:pic>
        <p:nvPicPr>
          <p:cNvPr id="28" name="Picture 27"/>
          <p:cNvPicPr>
            <a:picLocks noChangeAspect="1"/>
          </p:cNvPicPr>
          <p:nvPr userDrawn="1"/>
        </p:nvPicPr>
        <p:blipFill rotWithShape="1">
          <a:blip r:embed="rId3"/>
          <a:srcRect l="7546" r="59848" b="47281"/>
          <a:stretch/>
        </p:blipFill>
        <p:spPr>
          <a:xfrm>
            <a:off x="10341579" y="3872644"/>
            <a:ext cx="1850421" cy="2985356"/>
          </a:xfrm>
          <a:prstGeom prst="rect">
            <a:avLst/>
          </a:prstGeom>
        </p:spPr>
      </p:pic>
      <p:pic>
        <p:nvPicPr>
          <p:cNvPr id="29" name="Picture 28"/>
          <p:cNvPicPr>
            <a:picLocks noChangeAspect="1"/>
          </p:cNvPicPr>
          <p:nvPr userDrawn="1"/>
        </p:nvPicPr>
        <p:blipFill rotWithShape="1">
          <a:blip r:embed="rId3"/>
          <a:srcRect l="7546" r="59848" b="47281"/>
          <a:stretch/>
        </p:blipFill>
        <p:spPr>
          <a:xfrm flipV="1">
            <a:off x="10506309" y="0"/>
            <a:ext cx="1685691" cy="2719590"/>
          </a:xfrm>
          <a:prstGeom prst="rect">
            <a:avLst/>
          </a:prstGeom>
        </p:spPr>
      </p:pic>
    </p:spTree>
    <p:extLst>
      <p:ext uri="{BB962C8B-B14F-4D97-AF65-F5344CB8AC3E}">
        <p14:creationId xmlns:p14="http://schemas.microsoft.com/office/powerpoint/2010/main" val="30398799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Quote">
    <p:bg>
      <p:bgPr>
        <a:gradFill>
          <a:gsLst>
            <a:gs pos="7000">
              <a:schemeClr val="tx1">
                <a:lumMod val="95000"/>
                <a:lumOff val="5000"/>
              </a:schemeClr>
            </a:gs>
            <a:gs pos="54000">
              <a:schemeClr val="tx1">
                <a:lumMod val="62000"/>
                <a:lumOff val="38000"/>
              </a:schemeClr>
            </a:gs>
            <a:gs pos="100000">
              <a:schemeClr val="tx1">
                <a:lumMod val="95000"/>
                <a:lumOff val="5000"/>
              </a:schemeClr>
            </a:gs>
          </a:gsLst>
          <a:path path="circle">
            <a:fillToRect l="100000" b="100000"/>
          </a:path>
        </a:gradFill>
        <a:effectLst/>
      </p:bgPr>
    </p:bg>
    <p:spTree>
      <p:nvGrpSpPr>
        <p:cNvPr id="1" name="Shape 33"/>
        <p:cNvGrpSpPr/>
        <p:nvPr/>
      </p:nvGrpSpPr>
      <p:grpSpPr>
        <a:xfrm>
          <a:off x="0" y="0"/>
          <a:ext cx="0" cy="0"/>
          <a:chOff x="0" y="0"/>
          <a:chExt cx="0" cy="0"/>
        </a:xfrm>
      </p:grpSpPr>
      <p:sp>
        <p:nvSpPr>
          <p:cNvPr id="19" name="Freeform 3"/>
          <p:cNvSpPr/>
          <p:nvPr userDrawn="1"/>
        </p:nvSpPr>
        <p:spPr>
          <a:xfrm rot="5400000" flipH="1">
            <a:off x="5749475" y="443288"/>
            <a:ext cx="712157" cy="12093781"/>
          </a:xfrm>
          <a:prstGeom prst="rtTriangle">
            <a:avLst/>
          </a:prstGeom>
          <a:solidFill>
            <a:schemeClr val="bg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4"/>
          <p:cNvSpPr/>
          <p:nvPr userDrawn="1"/>
        </p:nvSpPr>
        <p:spPr>
          <a:xfrm rot="5400000" flipH="1">
            <a:off x="5779175" y="487547"/>
            <a:ext cx="647701" cy="12093206"/>
          </a:xfrm>
          <a:prstGeom prst="rtTriangle">
            <a:avLst/>
          </a:prstGeom>
          <a:gradFill>
            <a:gsLst>
              <a:gs pos="0">
                <a:srgbClr val="C00000">
                  <a:lumMod val="53000"/>
                </a:srgbClr>
              </a:gs>
              <a:gs pos="84000">
                <a:srgbClr val="A10A0A"/>
              </a:gs>
              <a:gs pos="17000">
                <a:srgbClr val="9E0808"/>
              </a:gs>
              <a:gs pos="53000">
                <a:srgbClr val="FF0000">
                  <a:lumMod val="91000"/>
                  <a:lumOff val="9000"/>
                </a:srgbClr>
              </a:gs>
              <a:gs pos="100000">
                <a:srgbClr val="C00000">
                  <a:lumMod val="49000"/>
                </a:srgbClr>
              </a:gs>
            </a:gsLst>
            <a:lin ang="5400000" scaled="1"/>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sp>
        <p:nvSpPr>
          <p:cNvPr id="16" name="Freeform 3"/>
          <p:cNvSpPr/>
          <p:nvPr userDrawn="1"/>
        </p:nvSpPr>
        <p:spPr>
          <a:xfrm rot="5400000" flipV="1">
            <a:off x="5719010" y="-5746823"/>
            <a:ext cx="712157" cy="12229291"/>
          </a:xfrm>
          <a:prstGeom prst="rtTriangle">
            <a:avLst/>
          </a:prstGeom>
          <a:solidFill>
            <a:schemeClr val="bg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4"/>
          <p:cNvSpPr/>
          <p:nvPr userDrawn="1"/>
        </p:nvSpPr>
        <p:spPr>
          <a:xfrm rot="5400000" flipV="1">
            <a:off x="5758559" y="-5795266"/>
            <a:ext cx="638174" cy="12228709"/>
          </a:xfrm>
          <a:prstGeom prst="rtTriangle">
            <a:avLst/>
          </a:prstGeom>
          <a:gradFill>
            <a:gsLst>
              <a:gs pos="0">
                <a:srgbClr val="C00000">
                  <a:lumMod val="53000"/>
                </a:srgbClr>
              </a:gs>
              <a:gs pos="84000">
                <a:srgbClr val="A10A0A"/>
              </a:gs>
              <a:gs pos="17000">
                <a:srgbClr val="9E0808"/>
              </a:gs>
              <a:gs pos="53000">
                <a:srgbClr val="FF0000">
                  <a:lumMod val="91000"/>
                  <a:lumOff val="9000"/>
                </a:srgbClr>
              </a:gs>
              <a:gs pos="100000">
                <a:srgbClr val="C00000">
                  <a:lumMod val="49000"/>
                </a:srgbClr>
              </a:gs>
            </a:gsLst>
            <a:lin ang="5400000" scaled="1"/>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sp>
        <p:nvSpPr>
          <p:cNvPr id="34" name="Shape 34"/>
          <p:cNvSpPr txBox="1">
            <a:spLocks noGrp="1"/>
          </p:cNvSpPr>
          <p:nvPr userDrawn="1">
            <p:ph type="body" idx="1"/>
          </p:nvPr>
        </p:nvSpPr>
        <p:spPr>
          <a:xfrm>
            <a:off x="2967600" y="2882399"/>
            <a:ext cx="6256800" cy="1093199"/>
          </a:xfrm>
          <a:prstGeom prst="rect">
            <a:avLst/>
          </a:prstGeom>
        </p:spPr>
        <p:txBody>
          <a:bodyPr lIns="91425" tIns="91425" rIns="91425" bIns="91425" anchor="ctr" anchorCtr="0">
            <a:normAutofit/>
          </a:bodyPr>
          <a:lstStyle>
            <a:lvl1pPr marL="0" lvl="0" indent="0" algn="ctr" rtl="0">
              <a:lnSpc>
                <a:spcPct val="100000"/>
              </a:lnSpc>
              <a:spcBef>
                <a:spcPts val="0"/>
              </a:spcBef>
              <a:buNone/>
              <a:defRPr sz="2000" b="0" i="1">
                <a:solidFill>
                  <a:schemeClr val="bg1"/>
                </a:solidFill>
              </a:defRPr>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sp>
        <p:nvSpPr>
          <p:cNvPr id="4" name="Freeform 3"/>
          <p:cNvSpPr/>
          <p:nvPr userDrawn="1"/>
        </p:nvSpPr>
        <p:spPr>
          <a:xfrm rot="10800000" flipV="1">
            <a:off x="9797143" y="1"/>
            <a:ext cx="2398843" cy="6856728"/>
          </a:xfrm>
          <a:prstGeom prst="rtTriangle">
            <a:avLst/>
          </a:prstGeom>
          <a:solidFill>
            <a:schemeClr val="bg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p:cNvSpPr/>
          <p:nvPr userDrawn="1"/>
        </p:nvSpPr>
        <p:spPr>
          <a:xfrm rot="10800000" flipV="1">
            <a:off x="9959183" y="1598"/>
            <a:ext cx="2276360" cy="6856401"/>
          </a:xfrm>
          <a:prstGeom prst="rtTriangle">
            <a:avLst/>
          </a:prstGeom>
          <a:gradFill>
            <a:gsLst>
              <a:gs pos="0">
                <a:srgbClr val="C00000">
                  <a:lumMod val="53000"/>
                </a:srgbClr>
              </a:gs>
              <a:gs pos="84000">
                <a:srgbClr val="A10A0A"/>
              </a:gs>
              <a:gs pos="17000">
                <a:srgbClr val="9E0808"/>
              </a:gs>
              <a:gs pos="53000">
                <a:srgbClr val="FF0000">
                  <a:lumMod val="91000"/>
                  <a:lumOff val="9000"/>
                </a:srgbClr>
              </a:gs>
              <a:gs pos="100000">
                <a:srgbClr val="C00000">
                  <a:lumMod val="49000"/>
                </a:srgbClr>
              </a:gs>
            </a:gsLst>
            <a:lin ang="5400000" scaled="1"/>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sp>
        <p:nvSpPr>
          <p:cNvPr id="7" name="Freeform 3"/>
          <p:cNvSpPr/>
          <p:nvPr userDrawn="1"/>
        </p:nvSpPr>
        <p:spPr>
          <a:xfrm flipV="1">
            <a:off x="39557" y="1273"/>
            <a:ext cx="2398843" cy="6856728"/>
          </a:xfrm>
          <a:prstGeom prst="rtTriangle">
            <a:avLst/>
          </a:prstGeom>
          <a:solidFill>
            <a:schemeClr val="bg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4"/>
          <p:cNvSpPr/>
          <p:nvPr userDrawn="1"/>
        </p:nvSpPr>
        <p:spPr>
          <a:xfrm flipV="1">
            <a:off x="1" y="3"/>
            <a:ext cx="2276360" cy="6856401"/>
          </a:xfrm>
          <a:prstGeom prst="rtTriangle">
            <a:avLst/>
          </a:prstGeom>
          <a:gradFill>
            <a:gsLst>
              <a:gs pos="0">
                <a:srgbClr val="C00000">
                  <a:lumMod val="53000"/>
                </a:srgbClr>
              </a:gs>
              <a:gs pos="84000">
                <a:srgbClr val="A10A0A"/>
              </a:gs>
              <a:gs pos="17000">
                <a:srgbClr val="9E0808"/>
              </a:gs>
              <a:gs pos="53000">
                <a:srgbClr val="FF0000">
                  <a:lumMod val="91000"/>
                  <a:lumOff val="9000"/>
                </a:srgbClr>
              </a:gs>
              <a:gs pos="100000">
                <a:srgbClr val="C00000">
                  <a:lumMod val="49000"/>
                </a:srgbClr>
              </a:gs>
            </a:gsLst>
            <a:lin ang="5400000" scaled="1"/>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27" name="Picture 26"/>
          <p:cNvPicPr>
            <a:picLocks noChangeAspect="1"/>
          </p:cNvPicPr>
          <p:nvPr userDrawn="1"/>
        </p:nvPicPr>
        <p:blipFill rotWithShape="1">
          <a:blip r:embed="rId2"/>
          <a:srcRect l="7546" r="59848" b="47281"/>
          <a:stretch/>
        </p:blipFill>
        <p:spPr>
          <a:xfrm rot="16200000">
            <a:off x="9826991" y="-568740"/>
            <a:ext cx="1850421" cy="2985356"/>
          </a:xfrm>
          <a:prstGeom prst="rect">
            <a:avLst/>
          </a:prstGeom>
        </p:spPr>
      </p:pic>
      <p:pic>
        <p:nvPicPr>
          <p:cNvPr id="28" name="Picture 27"/>
          <p:cNvPicPr>
            <a:picLocks noChangeAspect="1"/>
          </p:cNvPicPr>
          <p:nvPr userDrawn="1"/>
        </p:nvPicPr>
        <p:blipFill rotWithShape="1">
          <a:blip r:embed="rId2"/>
          <a:srcRect l="7546" r="59848" b="47281"/>
          <a:stretch/>
        </p:blipFill>
        <p:spPr>
          <a:xfrm rot="5400000">
            <a:off x="558482" y="4440112"/>
            <a:ext cx="1850421" cy="2985356"/>
          </a:xfrm>
          <a:prstGeom prst="rect">
            <a:avLst/>
          </a:prstGeom>
        </p:spPr>
      </p:pic>
    </p:spTree>
    <p:extLst>
      <p:ext uri="{BB962C8B-B14F-4D97-AF65-F5344CB8AC3E}">
        <p14:creationId xmlns:p14="http://schemas.microsoft.com/office/powerpoint/2010/main" val="8254357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1 column">
    <p:bg>
      <p:bgPr>
        <a:gradFill>
          <a:gsLst>
            <a:gs pos="7000">
              <a:schemeClr val="tx1">
                <a:lumMod val="95000"/>
                <a:lumOff val="5000"/>
              </a:schemeClr>
            </a:gs>
            <a:gs pos="54000">
              <a:schemeClr val="tx1">
                <a:lumMod val="62000"/>
                <a:lumOff val="38000"/>
              </a:schemeClr>
            </a:gs>
            <a:gs pos="100000">
              <a:schemeClr val="tx1">
                <a:lumMod val="95000"/>
                <a:lumOff val="5000"/>
              </a:schemeClr>
            </a:gs>
          </a:gsLst>
          <a:path path="circle">
            <a:fillToRect l="100000" b="100000"/>
          </a:path>
        </a:gradFill>
        <a:effectLst/>
      </p:bgPr>
    </p:bg>
    <p:spTree>
      <p:nvGrpSpPr>
        <p:cNvPr id="1" name="Shape 46"/>
        <p:cNvGrpSpPr/>
        <p:nvPr/>
      </p:nvGrpSpPr>
      <p:grpSpPr>
        <a:xfrm>
          <a:off x="0" y="0"/>
          <a:ext cx="0" cy="0"/>
          <a:chOff x="0" y="0"/>
          <a:chExt cx="0" cy="0"/>
        </a:xfrm>
      </p:grpSpPr>
      <p:pic>
        <p:nvPicPr>
          <p:cNvPr id="5" name="Picture 4"/>
          <p:cNvPicPr>
            <a:picLocks noChangeAspect="1"/>
          </p:cNvPicPr>
          <p:nvPr userDrawn="1"/>
        </p:nvPicPr>
        <p:blipFill rotWithShape="1">
          <a:blip r:embed="rId2"/>
          <a:srcRect l="11349" r="26389" b="3507"/>
          <a:stretch/>
        </p:blipFill>
        <p:spPr>
          <a:xfrm>
            <a:off x="206477" y="5790322"/>
            <a:ext cx="11975691" cy="1082428"/>
          </a:xfrm>
          <a:prstGeom prst="rect">
            <a:avLst/>
          </a:prstGeom>
        </p:spPr>
      </p:pic>
      <p:sp>
        <p:nvSpPr>
          <p:cNvPr id="47" name="Shape 47"/>
          <p:cNvSpPr txBox="1">
            <a:spLocks noGrp="1"/>
          </p:cNvSpPr>
          <p:nvPr userDrawn="1">
            <p:ph type="title"/>
          </p:nvPr>
        </p:nvSpPr>
        <p:spPr>
          <a:xfrm>
            <a:off x="6153151" y="1078028"/>
            <a:ext cx="5487864" cy="847999"/>
          </a:xfrm>
          <a:prstGeom prst="rect">
            <a:avLst/>
          </a:prstGeom>
        </p:spPr>
        <p:txBody>
          <a:bodyPr lIns="91425" tIns="91425" rIns="91425" bIns="91425" anchor="b" anchorCtr="0"/>
          <a:lstStyle>
            <a:lvl1pPr lvl="0">
              <a:spcBef>
                <a:spcPts val="0"/>
              </a:spcBef>
              <a:defRPr>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userDrawn="1">
            <p:ph type="body" idx="1"/>
          </p:nvPr>
        </p:nvSpPr>
        <p:spPr>
          <a:xfrm>
            <a:off x="6153151" y="2061623"/>
            <a:ext cx="5487864" cy="3686000"/>
          </a:xfrm>
          <a:prstGeom prst="rect">
            <a:avLst/>
          </a:prstGeom>
        </p:spPr>
        <p:txBody>
          <a:bodyPr lIns="91425" tIns="91425" rIns="91425" bIns="91425" anchor="t" anchorCtr="0">
            <a:normAutofit/>
          </a:bodyPr>
          <a:lstStyle>
            <a:lvl1pPr lvl="0">
              <a:spcBef>
                <a:spcPts val="0"/>
              </a:spcBef>
              <a:defRPr sz="18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pic>
        <p:nvPicPr>
          <p:cNvPr id="2" name="Picture 1"/>
          <p:cNvPicPr>
            <a:picLocks noChangeAspect="1"/>
          </p:cNvPicPr>
          <p:nvPr userDrawn="1"/>
        </p:nvPicPr>
        <p:blipFill rotWithShape="1">
          <a:blip r:embed="rId3"/>
          <a:srcRect l="6871" t="28054" b="17773"/>
          <a:stretch/>
        </p:blipFill>
        <p:spPr>
          <a:xfrm>
            <a:off x="0" y="-1"/>
            <a:ext cx="4797605" cy="6872749"/>
          </a:xfrm>
          <a:prstGeom prst="rect">
            <a:avLst/>
          </a:prstGeom>
        </p:spPr>
      </p:pic>
      <p:pic>
        <p:nvPicPr>
          <p:cNvPr id="33" name="Picture 32"/>
          <p:cNvPicPr>
            <a:picLocks noChangeAspect="1"/>
          </p:cNvPicPr>
          <p:nvPr userDrawn="1"/>
        </p:nvPicPr>
        <p:blipFill rotWithShape="1">
          <a:blip r:embed="rId4"/>
          <a:srcRect l="7546" r="59848" b="47281"/>
          <a:stretch/>
        </p:blipFill>
        <p:spPr>
          <a:xfrm>
            <a:off x="10356092" y="3896253"/>
            <a:ext cx="1850421" cy="2985356"/>
          </a:xfrm>
          <a:prstGeom prst="rect">
            <a:avLst/>
          </a:prstGeom>
        </p:spPr>
      </p:pic>
    </p:spTree>
    <p:extLst>
      <p:ext uri="{BB962C8B-B14F-4D97-AF65-F5344CB8AC3E}">
        <p14:creationId xmlns:p14="http://schemas.microsoft.com/office/powerpoint/2010/main" val="201792431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1 column">
    <p:bg>
      <p:bgPr>
        <a:gradFill>
          <a:gsLst>
            <a:gs pos="7000">
              <a:schemeClr val="tx1">
                <a:lumMod val="95000"/>
                <a:lumOff val="5000"/>
              </a:schemeClr>
            </a:gs>
            <a:gs pos="54000">
              <a:schemeClr val="tx1">
                <a:lumMod val="62000"/>
                <a:lumOff val="38000"/>
              </a:schemeClr>
            </a:gs>
            <a:gs pos="100000">
              <a:schemeClr val="tx1">
                <a:lumMod val="95000"/>
                <a:lumOff val="5000"/>
              </a:schemeClr>
            </a:gs>
          </a:gsLst>
          <a:path path="circle">
            <a:fillToRect l="100000" b="100000"/>
          </a:path>
        </a:gradFill>
        <a:effectLst/>
      </p:bgPr>
    </p:bg>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1163292" y="1471828"/>
            <a:ext cx="4975107" cy="847999"/>
          </a:xfrm>
          <a:prstGeom prst="rect">
            <a:avLst/>
          </a:prstGeom>
        </p:spPr>
        <p:txBody>
          <a:bodyPr lIns="91425" tIns="91425" rIns="91425" bIns="91425" anchor="b" anchorCtr="0"/>
          <a:lstStyle>
            <a:lvl1pPr lvl="0">
              <a:spcBef>
                <a:spcPts val="0"/>
              </a:spcBef>
              <a:defRPr>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1163292" y="2607823"/>
            <a:ext cx="4975107" cy="3521361"/>
          </a:xfrm>
          <a:prstGeom prst="rect">
            <a:avLst/>
          </a:prstGeom>
        </p:spPr>
        <p:txBody>
          <a:bodyPr lIns="91425" tIns="91425" rIns="91425" bIns="91425" anchor="t" anchorCtr="0">
            <a:normAutofit/>
          </a:bodyPr>
          <a:lstStyle>
            <a:lvl1pPr lvl="0">
              <a:spcBef>
                <a:spcPts val="0"/>
              </a:spcBef>
              <a:defRPr sz="18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pic>
        <p:nvPicPr>
          <p:cNvPr id="16" name="Picture 15"/>
          <p:cNvPicPr>
            <a:picLocks noChangeAspect="1"/>
          </p:cNvPicPr>
          <p:nvPr userDrawn="1"/>
        </p:nvPicPr>
        <p:blipFill rotWithShape="1">
          <a:blip r:embed="rId2"/>
          <a:srcRect l="11349" r="26389" b="3507"/>
          <a:stretch/>
        </p:blipFill>
        <p:spPr>
          <a:xfrm flipH="1" flipV="1">
            <a:off x="94756" y="0"/>
            <a:ext cx="11975691" cy="1082428"/>
          </a:xfrm>
          <a:prstGeom prst="rect">
            <a:avLst/>
          </a:prstGeom>
        </p:spPr>
      </p:pic>
      <p:pic>
        <p:nvPicPr>
          <p:cNvPr id="18" name="Picture 17"/>
          <p:cNvPicPr>
            <a:picLocks noChangeAspect="1"/>
          </p:cNvPicPr>
          <p:nvPr userDrawn="1"/>
        </p:nvPicPr>
        <p:blipFill rotWithShape="1">
          <a:blip r:embed="rId3"/>
          <a:srcRect l="7546" r="59848" b="47281"/>
          <a:stretch/>
        </p:blipFill>
        <p:spPr>
          <a:xfrm rot="10800000">
            <a:off x="1" y="0"/>
            <a:ext cx="1673513" cy="2699944"/>
          </a:xfrm>
          <a:prstGeom prst="rect">
            <a:avLst/>
          </a:prstGeom>
        </p:spPr>
      </p:pic>
      <p:pic>
        <p:nvPicPr>
          <p:cNvPr id="3" name="Picture 2"/>
          <p:cNvPicPr>
            <a:picLocks noChangeAspect="1"/>
          </p:cNvPicPr>
          <p:nvPr userDrawn="1"/>
        </p:nvPicPr>
        <p:blipFill rotWithShape="1">
          <a:blip r:embed="rId4"/>
          <a:srcRect l="5016" t="8532" r="10880" b="8742"/>
          <a:stretch/>
        </p:blipFill>
        <p:spPr>
          <a:xfrm>
            <a:off x="6962799" y="0"/>
            <a:ext cx="5229201" cy="6858000"/>
          </a:xfrm>
          <a:prstGeom prst="rect">
            <a:avLst/>
          </a:prstGeom>
        </p:spPr>
      </p:pic>
    </p:spTree>
    <p:extLst>
      <p:ext uri="{BB962C8B-B14F-4D97-AF65-F5344CB8AC3E}">
        <p14:creationId xmlns:p14="http://schemas.microsoft.com/office/powerpoint/2010/main" val="407588860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ColTx" preserve="1">
  <p:cSld name="Title + 2 columns">
    <p:bg>
      <p:bgPr>
        <a:gradFill>
          <a:gsLst>
            <a:gs pos="7000">
              <a:schemeClr val="tx1">
                <a:lumMod val="95000"/>
                <a:lumOff val="5000"/>
              </a:schemeClr>
            </a:gs>
            <a:gs pos="54000">
              <a:schemeClr val="tx1">
                <a:lumMod val="62000"/>
                <a:lumOff val="38000"/>
              </a:schemeClr>
            </a:gs>
            <a:gs pos="100000">
              <a:schemeClr val="tx1">
                <a:lumMod val="95000"/>
                <a:lumOff val="5000"/>
              </a:schemeClr>
            </a:gs>
          </a:gsLst>
          <a:path path="circle">
            <a:fillToRect l="100000" b="100000"/>
          </a:path>
        </a:gradFill>
        <a:effectLst/>
      </p:bgPr>
    </p:bg>
    <p:spTree>
      <p:nvGrpSpPr>
        <p:cNvPr id="1" name="Shape 61"/>
        <p:cNvGrpSpPr/>
        <p:nvPr/>
      </p:nvGrpSpPr>
      <p:grpSpPr>
        <a:xfrm>
          <a:off x="0" y="0"/>
          <a:ext cx="0" cy="0"/>
          <a:chOff x="0" y="0"/>
          <a:chExt cx="0" cy="0"/>
        </a:xfrm>
      </p:grpSpPr>
      <p:sp>
        <p:nvSpPr>
          <p:cNvPr id="63" name="Shape 63"/>
          <p:cNvSpPr txBox="1">
            <a:spLocks noGrp="1"/>
          </p:cNvSpPr>
          <p:nvPr>
            <p:ph type="body" idx="1"/>
          </p:nvPr>
        </p:nvSpPr>
        <p:spPr>
          <a:xfrm>
            <a:off x="2967885" y="2273862"/>
            <a:ext cx="2996198" cy="3124678"/>
          </a:xfrm>
          <a:prstGeom prst="rect">
            <a:avLst/>
          </a:prstGeom>
        </p:spPr>
        <p:txBody>
          <a:bodyPr lIns="91425" tIns="91425" rIns="91425" bIns="91425" anchor="t" anchorCtr="0">
            <a:normAutofit/>
          </a:bodyPr>
          <a:lstStyle>
            <a:lvl1pPr lvl="0">
              <a:spcBef>
                <a:spcPts val="0"/>
              </a:spcBef>
              <a:buSzPct val="100000"/>
              <a:defRPr sz="1800">
                <a:solidFill>
                  <a:schemeClr val="bg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4" name="Shape 64"/>
          <p:cNvSpPr txBox="1">
            <a:spLocks noGrp="1"/>
          </p:cNvSpPr>
          <p:nvPr>
            <p:ph type="body" idx="2"/>
          </p:nvPr>
        </p:nvSpPr>
        <p:spPr>
          <a:xfrm>
            <a:off x="6252366" y="2273862"/>
            <a:ext cx="2996198" cy="3124678"/>
          </a:xfrm>
          <a:prstGeom prst="rect">
            <a:avLst/>
          </a:prstGeom>
        </p:spPr>
        <p:txBody>
          <a:bodyPr lIns="91425" tIns="91425" rIns="91425" bIns="91425" anchor="t" anchorCtr="0">
            <a:normAutofit/>
          </a:bodyPr>
          <a:lstStyle>
            <a:lvl1pPr lvl="0">
              <a:spcBef>
                <a:spcPts val="0"/>
              </a:spcBef>
              <a:buSzPct val="100000"/>
              <a:defRPr sz="1800">
                <a:solidFill>
                  <a:schemeClr val="bg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2" name="Shape 62"/>
          <p:cNvSpPr txBox="1">
            <a:spLocks noGrp="1"/>
          </p:cNvSpPr>
          <p:nvPr>
            <p:ph type="title"/>
          </p:nvPr>
        </p:nvSpPr>
        <p:spPr>
          <a:xfrm>
            <a:off x="2979174" y="1459460"/>
            <a:ext cx="6307303" cy="625687"/>
          </a:xfrm>
          <a:prstGeom prst="rect">
            <a:avLst/>
          </a:prstGeom>
        </p:spPr>
        <p:txBody>
          <a:bodyPr lIns="91425" tIns="91425" rIns="91425" bIns="91425" anchor="b" anchorCtr="0">
            <a:normAutofit/>
          </a:bodyPr>
          <a:lstStyle>
            <a:lvl1pPr lvl="0" algn="ctr" rtl="0">
              <a:spcBef>
                <a:spcPts val="0"/>
              </a:spcBef>
              <a:defRPr sz="36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pic>
        <p:nvPicPr>
          <p:cNvPr id="9" name="Picture 8"/>
          <p:cNvPicPr>
            <a:picLocks noChangeAspect="1"/>
          </p:cNvPicPr>
          <p:nvPr userDrawn="1"/>
        </p:nvPicPr>
        <p:blipFill rotWithShape="1">
          <a:blip r:embed="rId2"/>
          <a:srcRect l="11349" r="26389" b="3507"/>
          <a:stretch/>
        </p:blipFill>
        <p:spPr>
          <a:xfrm flipH="1" flipV="1">
            <a:off x="0" y="0"/>
            <a:ext cx="12191999" cy="1082428"/>
          </a:xfrm>
          <a:prstGeom prst="rect">
            <a:avLst/>
          </a:prstGeom>
        </p:spPr>
      </p:pic>
      <p:pic>
        <p:nvPicPr>
          <p:cNvPr id="10" name="Picture 9"/>
          <p:cNvPicPr>
            <a:picLocks noChangeAspect="1"/>
          </p:cNvPicPr>
          <p:nvPr userDrawn="1"/>
        </p:nvPicPr>
        <p:blipFill rotWithShape="1">
          <a:blip r:embed="rId2"/>
          <a:srcRect l="11349" r="26389" b="3507"/>
          <a:stretch/>
        </p:blipFill>
        <p:spPr>
          <a:xfrm>
            <a:off x="1" y="5775572"/>
            <a:ext cx="12191999" cy="1082428"/>
          </a:xfrm>
          <a:prstGeom prst="rect">
            <a:avLst/>
          </a:prstGeom>
        </p:spPr>
      </p:pic>
      <p:pic>
        <p:nvPicPr>
          <p:cNvPr id="12" name="Picture 11"/>
          <p:cNvPicPr>
            <a:picLocks noChangeAspect="1"/>
          </p:cNvPicPr>
          <p:nvPr userDrawn="1"/>
        </p:nvPicPr>
        <p:blipFill rotWithShape="1">
          <a:blip r:embed="rId3"/>
          <a:srcRect l="20865" t="23821" r="-4366" b="11640"/>
          <a:stretch/>
        </p:blipFill>
        <p:spPr>
          <a:xfrm flipV="1">
            <a:off x="0" y="-7373"/>
            <a:ext cx="2979174" cy="6872747"/>
          </a:xfrm>
          <a:prstGeom prst="rect">
            <a:avLst/>
          </a:prstGeom>
        </p:spPr>
      </p:pic>
      <p:pic>
        <p:nvPicPr>
          <p:cNvPr id="13" name="Picture 12"/>
          <p:cNvPicPr>
            <a:picLocks noChangeAspect="1"/>
          </p:cNvPicPr>
          <p:nvPr userDrawn="1"/>
        </p:nvPicPr>
        <p:blipFill rotWithShape="1">
          <a:blip r:embed="rId3"/>
          <a:srcRect l="20865" t="23821" r="-11094" b="11640"/>
          <a:stretch/>
        </p:blipFill>
        <p:spPr>
          <a:xfrm rot="10800000" flipV="1">
            <a:off x="8972793" y="-7373"/>
            <a:ext cx="3219207" cy="6872747"/>
          </a:xfrm>
          <a:prstGeom prst="rect">
            <a:avLst/>
          </a:prstGeom>
        </p:spPr>
      </p:pic>
    </p:spTree>
    <p:extLst>
      <p:ext uri="{BB962C8B-B14F-4D97-AF65-F5344CB8AC3E}">
        <p14:creationId xmlns:p14="http://schemas.microsoft.com/office/powerpoint/2010/main" val="371772271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3 columns">
    <p:bg>
      <p:bgPr>
        <a:gradFill>
          <a:gsLst>
            <a:gs pos="7000">
              <a:schemeClr val="tx1">
                <a:lumMod val="95000"/>
                <a:lumOff val="5000"/>
              </a:schemeClr>
            </a:gs>
            <a:gs pos="54000">
              <a:schemeClr val="tx1">
                <a:lumMod val="62000"/>
                <a:lumOff val="38000"/>
              </a:schemeClr>
            </a:gs>
            <a:gs pos="100000">
              <a:schemeClr val="tx1">
                <a:lumMod val="95000"/>
                <a:lumOff val="5000"/>
              </a:schemeClr>
            </a:gs>
          </a:gsLst>
          <a:path path="circle">
            <a:fillToRect l="100000" b="100000"/>
          </a:path>
        </a:gradFill>
        <a:effectLst/>
      </p:bgPr>
    </p:bg>
    <p:spTree>
      <p:nvGrpSpPr>
        <p:cNvPr id="1" name="Shape 77"/>
        <p:cNvGrpSpPr/>
        <p:nvPr/>
      </p:nvGrpSpPr>
      <p:grpSpPr>
        <a:xfrm>
          <a:off x="0" y="0"/>
          <a:ext cx="0" cy="0"/>
          <a:chOff x="0" y="0"/>
          <a:chExt cx="0" cy="0"/>
        </a:xfrm>
      </p:grpSpPr>
      <p:sp>
        <p:nvSpPr>
          <p:cNvPr id="80" name="Shape 80"/>
          <p:cNvSpPr txBox="1">
            <a:spLocks noGrp="1"/>
          </p:cNvSpPr>
          <p:nvPr>
            <p:ph type="body" idx="2"/>
          </p:nvPr>
        </p:nvSpPr>
        <p:spPr>
          <a:xfrm>
            <a:off x="403017" y="1481349"/>
            <a:ext cx="2790038" cy="2061043"/>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81" name="Shape 81"/>
          <p:cNvSpPr txBox="1">
            <a:spLocks noGrp="1"/>
          </p:cNvSpPr>
          <p:nvPr>
            <p:ph type="body" idx="3"/>
          </p:nvPr>
        </p:nvSpPr>
        <p:spPr>
          <a:xfrm>
            <a:off x="3748316" y="1481350"/>
            <a:ext cx="2790038" cy="2061043"/>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78" name="Shape 78"/>
          <p:cNvSpPr txBox="1">
            <a:spLocks noGrp="1"/>
          </p:cNvSpPr>
          <p:nvPr>
            <p:ph type="title"/>
          </p:nvPr>
        </p:nvSpPr>
        <p:spPr>
          <a:xfrm>
            <a:off x="403017" y="361268"/>
            <a:ext cx="6135336" cy="685347"/>
          </a:xfrm>
          <a:prstGeom prst="rect">
            <a:avLst/>
          </a:prstGeom>
        </p:spPr>
        <p:txBody>
          <a:bodyPr lIns="91425" tIns="91425" rIns="91425" bIns="91425" anchor="b" anchorCtr="0">
            <a:normAutofit/>
          </a:bodyPr>
          <a:lstStyle>
            <a:lvl1pPr lvl="0" algn="ctr" rtl="0">
              <a:spcBef>
                <a:spcPts val="0"/>
              </a:spcBef>
              <a:defRPr sz="3600">
                <a:solidFill>
                  <a:schemeClr val="bg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6" name="Shape 80"/>
          <p:cNvSpPr txBox="1">
            <a:spLocks noGrp="1"/>
          </p:cNvSpPr>
          <p:nvPr>
            <p:ph type="body" idx="10"/>
          </p:nvPr>
        </p:nvSpPr>
        <p:spPr>
          <a:xfrm>
            <a:off x="403017" y="4319799"/>
            <a:ext cx="2790038" cy="2061043"/>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7" name="Shape 81"/>
          <p:cNvSpPr txBox="1">
            <a:spLocks noGrp="1"/>
          </p:cNvSpPr>
          <p:nvPr>
            <p:ph type="body" idx="11"/>
          </p:nvPr>
        </p:nvSpPr>
        <p:spPr>
          <a:xfrm>
            <a:off x="3748316" y="4319800"/>
            <a:ext cx="2790038" cy="2061043"/>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pic>
        <p:nvPicPr>
          <p:cNvPr id="10" name="Picture 9"/>
          <p:cNvPicPr>
            <a:picLocks noChangeAspect="1"/>
          </p:cNvPicPr>
          <p:nvPr userDrawn="1"/>
        </p:nvPicPr>
        <p:blipFill rotWithShape="1">
          <a:blip r:embed="rId2"/>
          <a:srcRect l="20865" t="23821" r="-4366" b="11640"/>
          <a:stretch/>
        </p:blipFill>
        <p:spPr>
          <a:xfrm flipH="1" flipV="1">
            <a:off x="8476343" y="1031868"/>
            <a:ext cx="3715656" cy="5826132"/>
          </a:xfrm>
          <a:prstGeom prst="rect">
            <a:avLst/>
          </a:prstGeom>
        </p:spPr>
      </p:pic>
      <p:pic>
        <p:nvPicPr>
          <p:cNvPr id="11" name="Picture 10"/>
          <p:cNvPicPr>
            <a:picLocks noChangeAspect="1"/>
          </p:cNvPicPr>
          <p:nvPr userDrawn="1"/>
        </p:nvPicPr>
        <p:blipFill rotWithShape="1">
          <a:blip r:embed="rId2"/>
          <a:srcRect l="20865" t="23821" r="-11094" b="11640"/>
          <a:stretch/>
        </p:blipFill>
        <p:spPr>
          <a:xfrm rot="10800000" flipV="1">
            <a:off x="8345714" y="0"/>
            <a:ext cx="3846285" cy="6865374"/>
          </a:xfrm>
          <a:prstGeom prst="rect">
            <a:avLst/>
          </a:prstGeom>
        </p:spPr>
      </p:pic>
      <p:pic>
        <p:nvPicPr>
          <p:cNvPr id="12" name="Picture 11"/>
          <p:cNvPicPr>
            <a:picLocks noChangeAspect="1"/>
          </p:cNvPicPr>
          <p:nvPr userDrawn="1"/>
        </p:nvPicPr>
        <p:blipFill rotWithShape="1">
          <a:blip r:embed="rId3"/>
          <a:srcRect l="7546" r="59848" b="47281"/>
          <a:stretch/>
        </p:blipFill>
        <p:spPr>
          <a:xfrm>
            <a:off x="10693974" y="4417762"/>
            <a:ext cx="1512539" cy="2440238"/>
          </a:xfrm>
          <a:prstGeom prst="rect">
            <a:avLst/>
          </a:prstGeom>
        </p:spPr>
      </p:pic>
      <p:pic>
        <p:nvPicPr>
          <p:cNvPr id="13" name="Picture 12"/>
          <p:cNvPicPr>
            <a:picLocks noChangeAspect="1"/>
          </p:cNvPicPr>
          <p:nvPr userDrawn="1"/>
        </p:nvPicPr>
        <p:blipFill rotWithShape="1">
          <a:blip r:embed="rId3"/>
          <a:srcRect l="7546" r="59848" b="47281"/>
          <a:stretch/>
        </p:blipFill>
        <p:spPr>
          <a:xfrm rot="16200000">
            <a:off x="10249369" y="-455927"/>
            <a:ext cx="1486704" cy="2398558"/>
          </a:xfrm>
          <a:prstGeom prst="rect">
            <a:avLst/>
          </a:prstGeom>
        </p:spPr>
      </p:pic>
    </p:spTree>
    <p:extLst>
      <p:ext uri="{BB962C8B-B14F-4D97-AF65-F5344CB8AC3E}">
        <p14:creationId xmlns:p14="http://schemas.microsoft.com/office/powerpoint/2010/main" val="243226226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a:gsLst>
            <a:gs pos="7000">
              <a:schemeClr val="tx1">
                <a:lumMod val="95000"/>
                <a:lumOff val="5000"/>
              </a:schemeClr>
            </a:gs>
            <a:gs pos="54000">
              <a:schemeClr val="tx1">
                <a:lumMod val="62000"/>
                <a:lumOff val="38000"/>
              </a:schemeClr>
            </a:gs>
            <a:gs pos="100000">
              <a:schemeClr val="tx1">
                <a:lumMod val="95000"/>
                <a:lumOff val="5000"/>
              </a:schemeClr>
            </a:gs>
          </a:gsLst>
          <a:path path="circle">
            <a:fillToRect l="100000" b="100000"/>
          </a:path>
        </a:gradFill>
        <a:effectLst/>
      </p:bgPr>
    </p:bg>
    <p:spTree>
      <p:nvGrpSpPr>
        <p:cNvPr id="1" name="Shape 94"/>
        <p:cNvGrpSpPr/>
        <p:nvPr/>
      </p:nvGrpSpPr>
      <p:grpSpPr>
        <a:xfrm>
          <a:off x="0" y="0"/>
          <a:ext cx="0" cy="0"/>
          <a:chOff x="0" y="0"/>
          <a:chExt cx="0" cy="0"/>
        </a:xfrm>
      </p:grpSpPr>
      <p:pic>
        <p:nvPicPr>
          <p:cNvPr id="9" name="Picture 8"/>
          <p:cNvPicPr>
            <a:picLocks noChangeAspect="1"/>
          </p:cNvPicPr>
          <p:nvPr userDrawn="1"/>
        </p:nvPicPr>
        <p:blipFill rotWithShape="1">
          <a:blip r:embed="rId2"/>
          <a:srcRect l="11349" r="26389" b="3507"/>
          <a:stretch/>
        </p:blipFill>
        <p:spPr>
          <a:xfrm flipH="1" flipV="1">
            <a:off x="0" y="0"/>
            <a:ext cx="12191999" cy="1082428"/>
          </a:xfrm>
          <a:prstGeom prst="rect">
            <a:avLst/>
          </a:prstGeom>
        </p:spPr>
      </p:pic>
      <p:pic>
        <p:nvPicPr>
          <p:cNvPr id="10" name="Picture 9"/>
          <p:cNvPicPr>
            <a:picLocks noChangeAspect="1"/>
          </p:cNvPicPr>
          <p:nvPr userDrawn="1"/>
        </p:nvPicPr>
        <p:blipFill rotWithShape="1">
          <a:blip r:embed="rId2"/>
          <a:srcRect l="11349" r="26389" b="3507"/>
          <a:stretch/>
        </p:blipFill>
        <p:spPr>
          <a:xfrm>
            <a:off x="1" y="5775572"/>
            <a:ext cx="12191999" cy="1082428"/>
          </a:xfrm>
          <a:prstGeom prst="rect">
            <a:avLst/>
          </a:prstGeom>
        </p:spPr>
      </p:pic>
      <p:pic>
        <p:nvPicPr>
          <p:cNvPr id="11" name="Picture 10"/>
          <p:cNvPicPr>
            <a:picLocks noChangeAspect="1"/>
          </p:cNvPicPr>
          <p:nvPr userDrawn="1"/>
        </p:nvPicPr>
        <p:blipFill rotWithShape="1">
          <a:blip r:embed="rId3"/>
          <a:srcRect l="7546" r="59848" b="47281"/>
          <a:stretch/>
        </p:blipFill>
        <p:spPr>
          <a:xfrm>
            <a:off x="10679461" y="4417762"/>
            <a:ext cx="1512539" cy="2440238"/>
          </a:xfrm>
          <a:prstGeom prst="rect">
            <a:avLst/>
          </a:prstGeom>
        </p:spPr>
      </p:pic>
      <p:pic>
        <p:nvPicPr>
          <p:cNvPr id="12" name="Picture 11"/>
          <p:cNvPicPr>
            <a:picLocks noChangeAspect="1"/>
          </p:cNvPicPr>
          <p:nvPr userDrawn="1"/>
        </p:nvPicPr>
        <p:blipFill rotWithShape="1">
          <a:blip r:embed="rId3"/>
          <a:srcRect l="7546" r="59848" b="47281"/>
          <a:stretch/>
        </p:blipFill>
        <p:spPr>
          <a:xfrm rot="10800000">
            <a:off x="1" y="0"/>
            <a:ext cx="1486704" cy="2398558"/>
          </a:xfrm>
          <a:prstGeom prst="rect">
            <a:avLst/>
          </a:prstGeom>
        </p:spPr>
      </p:pic>
      <p:sp>
        <p:nvSpPr>
          <p:cNvPr id="95" name="Shape 95"/>
          <p:cNvSpPr txBox="1">
            <a:spLocks noGrp="1"/>
          </p:cNvSpPr>
          <p:nvPr>
            <p:ph type="title"/>
          </p:nvPr>
        </p:nvSpPr>
        <p:spPr>
          <a:xfrm>
            <a:off x="2256659" y="876608"/>
            <a:ext cx="7450082" cy="732011"/>
          </a:xfrm>
          <a:prstGeom prst="rect">
            <a:avLst/>
          </a:prstGeom>
        </p:spPr>
        <p:txBody>
          <a:bodyPr lIns="91425" tIns="91425" rIns="91425" bIns="91425" anchor="b" anchorCtr="0">
            <a:normAutofit/>
          </a:bodyPr>
          <a:lstStyle>
            <a:lvl1pPr lvl="0" algn="ctr">
              <a:spcBef>
                <a:spcPts val="0"/>
              </a:spcBef>
              <a:defRPr sz="36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pic>
        <p:nvPicPr>
          <p:cNvPr id="13" name="Picture 12"/>
          <p:cNvPicPr>
            <a:picLocks noChangeAspect="1"/>
          </p:cNvPicPr>
          <p:nvPr userDrawn="1"/>
        </p:nvPicPr>
        <p:blipFill rotWithShape="1">
          <a:blip r:embed="rId3"/>
          <a:srcRect l="7546" r="59848" b="47281"/>
          <a:stretch/>
        </p:blipFill>
        <p:spPr>
          <a:xfrm rot="10800000" flipH="1">
            <a:off x="10705296" y="0"/>
            <a:ext cx="1486704" cy="2398558"/>
          </a:xfrm>
          <a:prstGeom prst="rect">
            <a:avLst/>
          </a:prstGeom>
        </p:spPr>
      </p:pic>
      <p:pic>
        <p:nvPicPr>
          <p:cNvPr id="14" name="Picture 13"/>
          <p:cNvPicPr>
            <a:picLocks noChangeAspect="1"/>
          </p:cNvPicPr>
          <p:nvPr userDrawn="1"/>
        </p:nvPicPr>
        <p:blipFill rotWithShape="1">
          <a:blip r:embed="rId3"/>
          <a:srcRect l="7546" r="59848" b="47281"/>
          <a:stretch/>
        </p:blipFill>
        <p:spPr>
          <a:xfrm flipH="1">
            <a:off x="0" y="4417762"/>
            <a:ext cx="1512539" cy="2440238"/>
          </a:xfrm>
          <a:prstGeom prst="rect">
            <a:avLst/>
          </a:prstGeom>
        </p:spPr>
      </p:pic>
    </p:spTree>
    <p:extLst>
      <p:ext uri="{BB962C8B-B14F-4D97-AF65-F5344CB8AC3E}">
        <p14:creationId xmlns:p14="http://schemas.microsoft.com/office/powerpoint/2010/main" val="219398247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aption">
    <p:bg>
      <p:bgPr>
        <a:gradFill>
          <a:gsLst>
            <a:gs pos="7000">
              <a:schemeClr val="tx1">
                <a:lumMod val="95000"/>
                <a:lumOff val="5000"/>
              </a:schemeClr>
            </a:gs>
            <a:gs pos="54000">
              <a:schemeClr val="tx1">
                <a:lumMod val="62000"/>
                <a:lumOff val="38000"/>
              </a:schemeClr>
            </a:gs>
            <a:gs pos="100000">
              <a:schemeClr val="tx1">
                <a:lumMod val="95000"/>
                <a:lumOff val="5000"/>
              </a:schemeClr>
            </a:gs>
          </a:gsLst>
          <a:path path="circle">
            <a:fillToRect l="100000" b="100000"/>
          </a:path>
        </a:gradFill>
        <a:effectLst/>
      </p:bgPr>
    </p:bg>
    <p:spTree>
      <p:nvGrpSpPr>
        <p:cNvPr id="1" name="Shape 108"/>
        <p:cNvGrpSpPr/>
        <p:nvPr/>
      </p:nvGrpSpPr>
      <p:grpSpPr>
        <a:xfrm>
          <a:off x="0" y="0"/>
          <a:ext cx="0" cy="0"/>
          <a:chOff x="0" y="0"/>
          <a:chExt cx="0" cy="0"/>
        </a:xfrm>
      </p:grpSpPr>
      <p:sp>
        <p:nvSpPr>
          <p:cNvPr id="109" name="Shape 109"/>
          <p:cNvSpPr txBox="1">
            <a:spLocks noGrp="1"/>
          </p:cNvSpPr>
          <p:nvPr>
            <p:ph type="body" idx="1"/>
          </p:nvPr>
        </p:nvSpPr>
        <p:spPr>
          <a:xfrm>
            <a:off x="2487998" y="6139529"/>
            <a:ext cx="6485178" cy="478340"/>
          </a:xfrm>
          <a:prstGeom prst="rect">
            <a:avLst/>
          </a:prstGeom>
        </p:spPr>
        <p:txBody>
          <a:bodyPr lIns="91425" tIns="91425" rIns="91425" bIns="91425" anchor="t" anchorCtr="0"/>
          <a:lstStyle>
            <a:lvl1pPr lvl="0" algn="ctr">
              <a:spcBef>
                <a:spcPts val="480"/>
              </a:spcBef>
              <a:buSzPct val="100000"/>
              <a:buNone/>
              <a:defRPr sz="2400" b="1">
                <a:solidFill>
                  <a:schemeClr val="bg1"/>
                </a:solidFill>
              </a:defRPr>
            </a:lvl1pPr>
          </a:lstStyle>
          <a:p>
            <a:endParaRPr dirty="0"/>
          </a:p>
        </p:txBody>
      </p:sp>
      <p:sp>
        <p:nvSpPr>
          <p:cNvPr id="11" name="Freeform 3"/>
          <p:cNvSpPr/>
          <p:nvPr userDrawn="1"/>
        </p:nvSpPr>
        <p:spPr>
          <a:xfrm rot="10800000" flipV="1">
            <a:off x="9797143" y="1"/>
            <a:ext cx="2398843" cy="6856728"/>
          </a:xfrm>
          <a:prstGeom prst="rtTriangle">
            <a:avLst/>
          </a:prstGeom>
          <a:solidFill>
            <a:schemeClr val="bg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4"/>
          <p:cNvSpPr/>
          <p:nvPr userDrawn="1"/>
        </p:nvSpPr>
        <p:spPr>
          <a:xfrm rot="10800000" flipV="1">
            <a:off x="9944669" y="1598"/>
            <a:ext cx="2276360" cy="6856401"/>
          </a:xfrm>
          <a:prstGeom prst="rtTriangle">
            <a:avLst/>
          </a:prstGeom>
          <a:gradFill>
            <a:gsLst>
              <a:gs pos="0">
                <a:srgbClr val="C00000">
                  <a:lumMod val="53000"/>
                </a:srgbClr>
              </a:gs>
              <a:gs pos="84000">
                <a:srgbClr val="A10A0A"/>
              </a:gs>
              <a:gs pos="17000">
                <a:srgbClr val="9E0808"/>
              </a:gs>
              <a:gs pos="53000">
                <a:srgbClr val="FF0000">
                  <a:lumMod val="91000"/>
                  <a:lumOff val="9000"/>
                </a:srgbClr>
              </a:gs>
              <a:gs pos="100000">
                <a:srgbClr val="C00000">
                  <a:lumMod val="49000"/>
                </a:srgbClr>
              </a:gs>
            </a:gsLst>
            <a:lin ang="5400000" scaled="1"/>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sp>
        <p:nvSpPr>
          <p:cNvPr id="13" name="Freeform 3"/>
          <p:cNvSpPr/>
          <p:nvPr userDrawn="1"/>
        </p:nvSpPr>
        <p:spPr>
          <a:xfrm flipV="1">
            <a:off x="25043" y="1273"/>
            <a:ext cx="2398843" cy="6856728"/>
          </a:xfrm>
          <a:prstGeom prst="rtTriangle">
            <a:avLst/>
          </a:prstGeom>
          <a:solidFill>
            <a:schemeClr val="bg1"/>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4"/>
          <p:cNvSpPr/>
          <p:nvPr userDrawn="1"/>
        </p:nvSpPr>
        <p:spPr>
          <a:xfrm flipV="1">
            <a:off x="1" y="3"/>
            <a:ext cx="2276360" cy="6856401"/>
          </a:xfrm>
          <a:prstGeom prst="rtTriangle">
            <a:avLst/>
          </a:prstGeom>
          <a:gradFill>
            <a:gsLst>
              <a:gs pos="0">
                <a:srgbClr val="C00000">
                  <a:lumMod val="53000"/>
                </a:srgbClr>
              </a:gs>
              <a:gs pos="84000">
                <a:srgbClr val="A10A0A"/>
              </a:gs>
              <a:gs pos="17000">
                <a:srgbClr val="9E0808"/>
              </a:gs>
              <a:gs pos="53000">
                <a:srgbClr val="FF0000">
                  <a:lumMod val="91000"/>
                  <a:lumOff val="9000"/>
                </a:srgbClr>
              </a:gs>
              <a:gs pos="100000">
                <a:srgbClr val="C00000">
                  <a:lumMod val="49000"/>
                </a:srgbClr>
              </a:gs>
            </a:gsLst>
            <a:lin ang="5400000" scaled="1"/>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Tree>
    <p:extLst>
      <p:ext uri="{BB962C8B-B14F-4D97-AF65-F5344CB8AC3E}">
        <p14:creationId xmlns:p14="http://schemas.microsoft.com/office/powerpoint/2010/main" val="347133225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7000">
              <a:schemeClr val="tx1">
                <a:lumMod val="95000"/>
                <a:lumOff val="5000"/>
              </a:schemeClr>
            </a:gs>
            <a:gs pos="54000">
              <a:schemeClr val="tx1">
                <a:lumMod val="62000"/>
                <a:lumOff val="38000"/>
              </a:schemeClr>
            </a:gs>
            <a:gs pos="100000">
              <a:schemeClr val="tx1">
                <a:lumMod val="95000"/>
                <a:lumOff val="5000"/>
              </a:schemeClr>
            </a:gs>
          </a:gsLst>
          <a:path path="circle">
            <a:fillToRect l="100000" b="100000"/>
          </a:path>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4/27/2018</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60" r:id="rId5"/>
    <p:sldLayoutId id="2147483654" r:id="rId6"/>
    <p:sldLayoutId id="2147483655" r:id="rId7"/>
    <p:sldLayoutId id="2147483656" r:id="rId8"/>
    <p:sldLayoutId id="2147483657" r:id="rId9"/>
    <p:sldLayoutId id="2147483658" r:id="rId10"/>
    <p:sldLayoutId id="2147483661" r:id="rId11"/>
    <p:sldLayoutId id="2147483659" r:id="rId12"/>
    <p:sldLayoutId id="2147483662" r:id="rId13"/>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26011" y="2975067"/>
            <a:ext cx="5582559" cy="907867"/>
          </a:xfrm>
        </p:spPr>
        <p:txBody>
          <a:bodyPr>
            <a:noAutofit/>
          </a:bodyPr>
          <a:lstStyle/>
          <a:p>
            <a:r>
              <a:rPr lang="en-US" sz="5400" dirty="0" smtClean="0"/>
              <a:t>METALLIC </a:t>
            </a:r>
            <a:r>
              <a:rPr lang="en-US" sz="5400" dirty="0" smtClean="0">
                <a:gradFill>
                  <a:gsLst>
                    <a:gs pos="7000">
                      <a:srgbClr val="FF0000"/>
                    </a:gs>
                    <a:gs pos="54000">
                      <a:schemeClr val="bg1"/>
                    </a:gs>
                    <a:gs pos="100000">
                      <a:srgbClr val="FF0000"/>
                    </a:gs>
                  </a:gsLst>
                  <a:path path="circle">
                    <a:fillToRect l="100000" b="100000"/>
                  </a:path>
                </a:gradFill>
                <a:effectLst>
                  <a:outerShdw blurRad="63500" dist="38100" dir="2700000" algn="tl">
                    <a:srgbClr val="000000">
                      <a:alpha val="79000"/>
                    </a:srgbClr>
                  </a:outerShdw>
                </a:effectLst>
              </a:rPr>
              <a:t>RED</a:t>
            </a:r>
            <a:endParaRPr lang="en-US" sz="5400" dirty="0">
              <a:gradFill>
                <a:gsLst>
                  <a:gs pos="7000">
                    <a:srgbClr val="FF0000"/>
                  </a:gs>
                  <a:gs pos="54000">
                    <a:schemeClr val="bg1"/>
                  </a:gs>
                  <a:gs pos="100000">
                    <a:srgbClr val="FF0000"/>
                  </a:gs>
                </a:gsLst>
                <a:path path="circle">
                  <a:fillToRect l="100000" b="100000"/>
                </a:path>
              </a:gradFill>
              <a:effectLst>
                <a:outerShdw blurRad="63500" dist="38100" dir="2700000" algn="tl">
                  <a:srgbClr val="000000">
                    <a:alpha val="79000"/>
                  </a:srgbClr>
                </a:outerShdw>
              </a:effectLst>
            </a:endParaRPr>
          </a:p>
        </p:txBody>
      </p:sp>
      <p:sp>
        <p:nvSpPr>
          <p:cNvPr id="3" name="Rectangle 2"/>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4" name="Rectangle 3">
            <a:extLst>
              <a:ext uri="{FF2B5EF4-FFF2-40B4-BE49-F238E27FC236}">
                <a16:creationId xmlns:a16="http://schemas.microsoft.com/office/drawing/2014/main" id="{83031EDF-1C34-49BB-A711-61952CB8A541}"/>
              </a:ext>
            </a:extLst>
          </p:cNvPr>
          <p:cNvSpPr/>
          <p:nvPr/>
        </p:nvSpPr>
        <p:spPr>
          <a:xfrm>
            <a:off x="4177055" y="3700017"/>
            <a:ext cx="3625608" cy="307777"/>
          </a:xfrm>
          <a:prstGeom prst="rect">
            <a:avLst/>
          </a:prstGeom>
        </p:spPr>
        <p:txBody>
          <a:bodyPr wrap="none">
            <a:spAutoFit/>
          </a:bodyPr>
          <a:lstStyle/>
          <a:p>
            <a:pPr algn="just"/>
            <a:r>
              <a:rPr lang="en-US" sz="1400" dirty="0" smtClean="0">
                <a:solidFill>
                  <a:schemeClr val="bg1"/>
                </a:solidFill>
              </a:rPr>
              <a:t>Free PowerPoint &amp; Google Slides Template</a:t>
            </a:r>
            <a:endParaRPr lang="en-US" sz="1400" dirty="0">
              <a:solidFill>
                <a:schemeClr val="bg1"/>
              </a:solidFill>
            </a:endParaRPr>
          </a:p>
        </p:txBody>
      </p:sp>
    </p:spTree>
    <p:extLst>
      <p:ext uri="{BB962C8B-B14F-4D97-AF65-F5344CB8AC3E}">
        <p14:creationId xmlns:p14="http://schemas.microsoft.com/office/powerpoint/2010/main" val="9812761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1957E58B-004F-4F78-8D2D-7B31C1DE0287}"/>
              </a:ext>
            </a:extLst>
          </p:cNvPr>
          <p:cNvSpPr txBox="1">
            <a:spLocks/>
          </p:cNvSpPr>
          <p:nvPr/>
        </p:nvSpPr>
        <p:spPr>
          <a:xfrm>
            <a:off x="3147653" y="710222"/>
            <a:ext cx="5924829" cy="1244635"/>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solidFill>
                  <a:schemeClr val="bg1"/>
                </a:solidFill>
              </a:rPr>
              <a:t>USE CHARTS TO EXPLAIN YOUR </a:t>
            </a:r>
            <a:r>
              <a:rPr lang="en" sz="3600" dirty="0">
                <a:solidFill>
                  <a:srgbClr val="FF0000"/>
                </a:solidFill>
                <a:effectLst>
                  <a:outerShdw blurRad="38100" dist="38100" dir="2700000" algn="tl">
                    <a:srgbClr val="000000">
                      <a:alpha val="43137"/>
                    </a:srgbClr>
                  </a:outerShdw>
                </a:effectLst>
              </a:rPr>
              <a:t>IDEAS</a:t>
            </a:r>
          </a:p>
        </p:txBody>
      </p:sp>
      <p:graphicFrame>
        <p:nvGraphicFramePr>
          <p:cNvPr id="6" name="Chart 5">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3999698149"/>
              </p:ext>
            </p:extLst>
          </p:nvPr>
        </p:nvGraphicFramePr>
        <p:xfrm>
          <a:off x="1294228" y="2175129"/>
          <a:ext cx="5597761" cy="3515429"/>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graphicFrame>
        <p:nvGraphicFramePr>
          <p:cNvPr id="5" name="Chart 4">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3767131684"/>
              </p:ext>
            </p:extLst>
          </p:nvPr>
        </p:nvGraphicFramePr>
        <p:xfrm>
          <a:off x="5441854" y="2175129"/>
          <a:ext cx="4729088" cy="373570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701327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F8C70935-AD9C-4BB7-845D-9E158701D0E2}"/>
              </a:ext>
            </a:extLst>
          </p:cNvPr>
          <p:cNvSpPr txBox="1">
            <a:spLocks/>
          </p:cNvSpPr>
          <p:nvPr/>
        </p:nvSpPr>
        <p:spPr>
          <a:xfrm>
            <a:off x="2054047" y="1180240"/>
            <a:ext cx="8872861" cy="694783"/>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bg1"/>
                </a:solidFill>
              </a:rPr>
              <a:t>USE </a:t>
            </a:r>
            <a:r>
              <a:rPr lang="en-US" sz="3600" dirty="0">
                <a:solidFill>
                  <a:schemeClr val="bg1"/>
                </a:solidFill>
              </a:rPr>
              <a:t>TABLES</a:t>
            </a:r>
            <a:r>
              <a:rPr lang="en" sz="3600" dirty="0">
                <a:solidFill>
                  <a:schemeClr val="bg1"/>
                </a:solidFill>
              </a:rPr>
              <a:t> TO EXPLAIN YOUR </a:t>
            </a:r>
            <a:r>
              <a:rPr lang="en-US" sz="3600" dirty="0">
                <a:solidFill>
                  <a:srgbClr val="FF0000"/>
                </a:solidFill>
                <a:effectLst>
                  <a:outerShdw blurRad="38100" dist="38100" dir="2700000" algn="tl">
                    <a:srgbClr val="000000">
                      <a:alpha val="43137"/>
                    </a:srgbClr>
                  </a:outerShdw>
                </a:effectLst>
              </a:rPr>
              <a:t>DATA</a:t>
            </a:r>
            <a:endParaRPr lang="en" sz="3600" dirty="0">
              <a:solidFill>
                <a:srgbClr val="FF0000"/>
              </a:solidFill>
              <a:effectLst>
                <a:outerShdw blurRad="38100" dist="38100" dir="2700000" algn="tl">
                  <a:srgbClr val="000000">
                    <a:alpha val="43137"/>
                  </a:srgbClr>
                </a:outerShdw>
              </a:effectLst>
            </a:endParaRPr>
          </a:p>
        </p:txBody>
      </p:sp>
      <p:graphicFrame>
        <p:nvGraphicFramePr>
          <p:cNvPr id="4" name="Table 3">
            <a:extLst>
              <a:ext uri="{FF2B5EF4-FFF2-40B4-BE49-F238E27FC236}">
                <a16:creationId xmlns:a16="http://schemas.microsoft.com/office/drawing/2014/main" id="{C156B53D-A384-4A77-8FD9-F1AF20D14BC6}"/>
              </a:ext>
            </a:extLst>
          </p:cNvPr>
          <p:cNvGraphicFramePr>
            <a:graphicFrameLocks noGrp="1"/>
          </p:cNvGraphicFramePr>
          <p:nvPr>
            <p:extLst>
              <p:ext uri="{D42A27DB-BD31-4B8C-83A1-F6EECF244321}">
                <p14:modId xmlns:p14="http://schemas.microsoft.com/office/powerpoint/2010/main" val="3449146099"/>
              </p:ext>
            </p:extLst>
          </p:nvPr>
        </p:nvGraphicFramePr>
        <p:xfrm>
          <a:off x="3109189" y="2486676"/>
          <a:ext cx="5833600" cy="2649701"/>
        </p:xfrm>
        <a:graphic>
          <a:graphicData uri="http://schemas.openxmlformats.org/drawingml/2006/table">
            <a:tbl>
              <a:tblPr firstRow="1" bandRow="1">
                <a:effectLst>
                  <a:outerShdw blurRad="63500" sx="102000" sy="102000" algn="ctr" rotWithShape="0">
                    <a:prstClr val="black">
                      <a:alpha val="40000"/>
                    </a:prstClr>
                  </a:outerShdw>
                </a:effectLst>
                <a:tableStyleId>{5C22544A-7EE6-4342-B048-85BDC9FD1C3A}</a:tableStyleId>
              </a:tblPr>
              <a:tblGrid>
                <a:gridCol w="1458400">
                  <a:extLst>
                    <a:ext uri="{9D8B030D-6E8A-4147-A177-3AD203B41FA5}">
                      <a16:colId xmlns:a16="http://schemas.microsoft.com/office/drawing/2014/main" val="4287316403"/>
                    </a:ext>
                  </a:extLst>
                </a:gridCol>
                <a:gridCol w="1458400">
                  <a:extLst>
                    <a:ext uri="{9D8B030D-6E8A-4147-A177-3AD203B41FA5}">
                      <a16:colId xmlns:a16="http://schemas.microsoft.com/office/drawing/2014/main" val="1902235641"/>
                    </a:ext>
                  </a:extLst>
                </a:gridCol>
                <a:gridCol w="1458400">
                  <a:extLst>
                    <a:ext uri="{9D8B030D-6E8A-4147-A177-3AD203B41FA5}">
                      <a16:colId xmlns:a16="http://schemas.microsoft.com/office/drawing/2014/main" val="3162900589"/>
                    </a:ext>
                  </a:extLst>
                </a:gridCol>
                <a:gridCol w="1458400">
                  <a:extLst>
                    <a:ext uri="{9D8B030D-6E8A-4147-A177-3AD203B41FA5}">
                      <a16:colId xmlns:a16="http://schemas.microsoft.com/office/drawing/2014/main" val="2921416807"/>
                    </a:ext>
                  </a:extLst>
                </a:gridCol>
              </a:tblGrid>
              <a:tr h="241656">
                <a:tc>
                  <a:txBody>
                    <a:bodyPr/>
                    <a:lstStyle/>
                    <a:p>
                      <a:pPr algn="ctr"/>
                      <a:r>
                        <a:rPr lang="en-US" sz="1400" dirty="0"/>
                        <a:t>DATA</a:t>
                      </a:r>
                    </a:p>
                  </a:txBody>
                  <a:tcPr marL="72168" marR="72168" marT="36084" marB="36084"/>
                </a:tc>
                <a:tc>
                  <a:txBody>
                    <a:bodyPr/>
                    <a:lstStyle/>
                    <a:p>
                      <a:pPr algn="ctr"/>
                      <a:r>
                        <a:rPr lang="en-US" sz="1400" dirty="0"/>
                        <a:t>DATA</a:t>
                      </a:r>
                    </a:p>
                  </a:txBody>
                  <a:tcPr marL="72168" marR="72168" marT="36084" marB="36084"/>
                </a:tc>
                <a:tc>
                  <a:txBody>
                    <a:bodyPr/>
                    <a:lstStyle/>
                    <a:p>
                      <a:pPr algn="ctr"/>
                      <a:r>
                        <a:rPr lang="en-US" sz="1400" dirty="0"/>
                        <a:t>MORE DATA</a:t>
                      </a:r>
                    </a:p>
                  </a:txBody>
                  <a:tcPr marL="72168" marR="72168" marT="36084" marB="36084"/>
                </a:tc>
                <a:tc>
                  <a:txBody>
                    <a:bodyPr/>
                    <a:lstStyle/>
                    <a:p>
                      <a:pPr algn="ctr"/>
                      <a:r>
                        <a:rPr lang="en-US" sz="1400" dirty="0"/>
                        <a:t>LOTS OF DATA</a:t>
                      </a:r>
                    </a:p>
                  </a:txBody>
                  <a:tcPr marL="72168" marR="72168" marT="36084" marB="36084"/>
                </a:tc>
                <a:extLst>
                  <a:ext uri="{0D108BD9-81ED-4DB2-BD59-A6C34878D82A}">
                    <a16:rowId xmlns:a16="http://schemas.microsoft.com/office/drawing/2014/main" val="3132156098"/>
                  </a:ext>
                </a:extLst>
              </a:tr>
              <a:tr h="33773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1140749153"/>
                  </a:ext>
                </a:extLst>
              </a:tr>
              <a:tr h="337739">
                <a:tc>
                  <a:txBody>
                    <a:bodyPr/>
                    <a:lstStyle/>
                    <a:p>
                      <a:endParaRPr lang="en-US" sz="1400" dirty="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2813096950"/>
                  </a:ext>
                </a:extLst>
              </a:tr>
              <a:tr h="33773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3324557131"/>
                  </a:ext>
                </a:extLst>
              </a:tr>
              <a:tr h="33773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1120665361"/>
                  </a:ext>
                </a:extLst>
              </a:tr>
              <a:tr h="33773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3810860564"/>
                  </a:ext>
                </a:extLst>
              </a:tr>
              <a:tr h="337739">
                <a:tc>
                  <a:txBody>
                    <a:bodyPr/>
                    <a:lstStyle/>
                    <a:p>
                      <a:endParaRPr lang="en-US" sz="1400"/>
                    </a:p>
                  </a:txBody>
                  <a:tcPr marL="72168" marR="72168" marT="36084" marB="36084"/>
                </a:tc>
                <a:tc>
                  <a:txBody>
                    <a:bodyPr/>
                    <a:lstStyle/>
                    <a:p>
                      <a:endParaRPr lang="en-US" sz="1400" dirty="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825413436"/>
                  </a:ext>
                </a:extLst>
              </a:tr>
              <a:tr h="33773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extLst>
                  <a:ext uri="{0D108BD9-81ED-4DB2-BD59-A6C34878D82A}">
                    <a16:rowId xmlns:a16="http://schemas.microsoft.com/office/drawing/2014/main" val="1927027449"/>
                  </a:ext>
                </a:extLst>
              </a:tr>
            </a:tbl>
          </a:graphicData>
        </a:graphic>
      </p:graphicFrame>
      <p:sp>
        <p:nvSpPr>
          <p:cNvPr id="5" name="Rectangle 4"/>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4096533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50">
            <a:extLst>
              <a:ext uri="{FF2B5EF4-FFF2-40B4-BE49-F238E27FC236}">
                <a16:creationId xmlns:a16="http://schemas.microsoft.com/office/drawing/2014/main" id="{42B67C66-11CD-45FD-84F3-6104645770A5}"/>
              </a:ext>
            </a:extLst>
          </p:cNvPr>
          <p:cNvSpPr txBox="1">
            <a:spLocks/>
          </p:cNvSpPr>
          <p:nvPr/>
        </p:nvSpPr>
        <p:spPr>
          <a:xfrm>
            <a:off x="4966827" y="394411"/>
            <a:ext cx="3552600"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bg1"/>
                </a:solidFill>
              </a:rPr>
              <a:t>USE MAPS</a:t>
            </a:r>
          </a:p>
        </p:txBody>
      </p:sp>
      <p:sp>
        <p:nvSpPr>
          <p:cNvPr id="5" name="Shape 249">
            <a:extLst>
              <a:ext uri="{FF2B5EF4-FFF2-40B4-BE49-F238E27FC236}">
                <a16:creationId xmlns:a16="http://schemas.microsoft.com/office/drawing/2014/main" id="{44357103-9277-4716-AE8A-A83FDDBE1545}"/>
              </a:ext>
            </a:extLst>
          </p:cNvPr>
          <p:cNvSpPr/>
          <p:nvPr/>
        </p:nvSpPr>
        <p:spPr>
          <a:xfrm>
            <a:off x="2026326" y="1667577"/>
            <a:ext cx="8676785" cy="4133805"/>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gradFill flip="none" rotWithShape="1">
            <a:gsLst>
              <a:gs pos="0">
                <a:srgbClr val="C00000">
                  <a:lumMod val="83000"/>
                </a:srgbClr>
              </a:gs>
              <a:gs pos="39000">
                <a:srgbClr val="FF0000">
                  <a:lumMod val="83000"/>
                  <a:lumOff val="17000"/>
                </a:srgbClr>
              </a:gs>
              <a:gs pos="100000">
                <a:srgbClr val="C00000"/>
              </a:gs>
            </a:gsLst>
            <a:lin ang="2700000" scaled="1"/>
            <a:tileRect/>
          </a:gra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6" name="Shape 251">
            <a:extLst>
              <a:ext uri="{FF2B5EF4-FFF2-40B4-BE49-F238E27FC236}">
                <a16:creationId xmlns:a16="http://schemas.microsoft.com/office/drawing/2014/main" id="{FF590FE2-890C-4B6D-BA48-AC143E970EBD}"/>
              </a:ext>
            </a:extLst>
          </p:cNvPr>
          <p:cNvSpPr/>
          <p:nvPr/>
        </p:nvSpPr>
        <p:spPr>
          <a:xfrm>
            <a:off x="2978142" y="2142679"/>
            <a:ext cx="1193626" cy="231811"/>
          </a:xfrm>
          <a:prstGeom prst="wedgeRectCallout">
            <a:avLst>
              <a:gd name="adj1" fmla="val -21428"/>
              <a:gd name="adj2" fmla="val 84287"/>
            </a:avLst>
          </a:prstGeom>
          <a:solidFill>
            <a:schemeClr val="tx1">
              <a:lumMod val="85000"/>
              <a:lumOff val="15000"/>
            </a:schemeClr>
          </a:solidFill>
          <a:ln>
            <a:noFill/>
          </a:ln>
          <a:effectLst>
            <a:outerShdw blurRad="63500" sx="102000" sy="102000" algn="ctr" rotWithShape="0">
              <a:prstClr val="black">
                <a:alpha val="40000"/>
              </a:prstClr>
            </a:outerShdw>
          </a:effectLst>
        </p:spPr>
        <p:txBody>
          <a:bodyPr lIns="91425" tIns="91425" rIns="91425" bIns="91425" anchor="ctr" anchorCtr="0">
            <a:noAutofit/>
          </a:bodyPr>
          <a:lstStyle/>
          <a:p>
            <a:pPr lvl="0" algn="ctr">
              <a:spcBef>
                <a:spcPts val="0"/>
              </a:spcBef>
              <a:buNone/>
            </a:pPr>
            <a:r>
              <a:rPr lang="en" sz="1000" dirty="0">
                <a:solidFill>
                  <a:schemeClr val="bg1"/>
                </a:solidFill>
                <a:latin typeface="Dosis"/>
                <a:ea typeface="Dosis"/>
                <a:cs typeface="Dosis"/>
                <a:sym typeface="Dosis"/>
              </a:rPr>
              <a:t>OUR OFFICE</a:t>
            </a:r>
          </a:p>
        </p:txBody>
      </p:sp>
      <p:sp>
        <p:nvSpPr>
          <p:cNvPr id="7" name="Shape 253">
            <a:extLst>
              <a:ext uri="{FF2B5EF4-FFF2-40B4-BE49-F238E27FC236}">
                <a16:creationId xmlns:a16="http://schemas.microsoft.com/office/drawing/2014/main" id="{945600EC-E3FF-4EFA-8CDA-5B4D7B9A429D}"/>
              </a:ext>
            </a:extLst>
          </p:cNvPr>
          <p:cNvSpPr/>
          <p:nvPr/>
        </p:nvSpPr>
        <p:spPr>
          <a:xfrm rot="8100000">
            <a:off x="3200677" y="2644194"/>
            <a:ext cx="137254" cy="137254"/>
          </a:xfrm>
          <a:prstGeom prst="teardrop">
            <a:avLst>
              <a:gd name="adj" fmla="val 100000"/>
            </a:avLst>
          </a:prstGeom>
          <a:solidFill>
            <a:schemeClr val="tx1">
              <a:lumMod val="85000"/>
              <a:lumOff val="15000"/>
            </a:schemeClr>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chemeClr val="bg1"/>
              </a:solidFill>
            </a:endParaRPr>
          </a:p>
        </p:txBody>
      </p:sp>
      <p:sp>
        <p:nvSpPr>
          <p:cNvPr id="8" name="Shape 254">
            <a:extLst>
              <a:ext uri="{FF2B5EF4-FFF2-40B4-BE49-F238E27FC236}">
                <a16:creationId xmlns:a16="http://schemas.microsoft.com/office/drawing/2014/main" id="{9F87C5DF-46F4-4008-A41D-C81D5DBC851B}"/>
              </a:ext>
            </a:extLst>
          </p:cNvPr>
          <p:cNvSpPr/>
          <p:nvPr/>
        </p:nvSpPr>
        <p:spPr>
          <a:xfrm rot="8100000">
            <a:off x="4152362" y="4382709"/>
            <a:ext cx="137254" cy="137254"/>
          </a:xfrm>
          <a:prstGeom prst="teardrop">
            <a:avLst>
              <a:gd name="adj" fmla="val 100000"/>
            </a:avLst>
          </a:prstGeom>
          <a:solidFill>
            <a:schemeClr val="tx1">
              <a:lumMod val="85000"/>
              <a:lumOff val="15000"/>
            </a:schemeClr>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chemeClr val="bg1"/>
              </a:solidFill>
            </a:endParaRPr>
          </a:p>
        </p:txBody>
      </p:sp>
      <p:sp>
        <p:nvSpPr>
          <p:cNvPr id="10" name="Shape 257">
            <a:extLst>
              <a:ext uri="{FF2B5EF4-FFF2-40B4-BE49-F238E27FC236}">
                <a16:creationId xmlns:a16="http://schemas.microsoft.com/office/drawing/2014/main" id="{2C28FC7E-CDB5-4F44-965F-AF78D0FC6729}"/>
              </a:ext>
            </a:extLst>
          </p:cNvPr>
          <p:cNvSpPr/>
          <p:nvPr/>
        </p:nvSpPr>
        <p:spPr>
          <a:xfrm rot="8100000">
            <a:off x="6296092" y="3665853"/>
            <a:ext cx="137254" cy="137254"/>
          </a:xfrm>
          <a:prstGeom prst="teardrop">
            <a:avLst>
              <a:gd name="adj" fmla="val 100000"/>
            </a:avLst>
          </a:prstGeom>
          <a:solidFill>
            <a:schemeClr val="tx1">
              <a:lumMod val="85000"/>
              <a:lumOff val="15000"/>
            </a:schemeClr>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chemeClr val="bg1"/>
              </a:solidFill>
            </a:endParaRP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7855521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100000">
              <a:schemeClr val="tx1">
                <a:lumMod val="85000"/>
                <a:lumOff val="15000"/>
              </a:schemeClr>
            </a:gs>
            <a:gs pos="12000">
              <a:schemeClr val="tx1">
                <a:lumMod val="85000"/>
                <a:lumOff val="15000"/>
              </a:schemeClr>
            </a:gs>
            <a:gs pos="50000">
              <a:schemeClr val="tx1">
                <a:lumMod val="65000"/>
                <a:lumOff val="35000"/>
              </a:schemeClr>
            </a:gs>
          </a:gsLst>
          <a:lin ang="2700000" scaled="1"/>
        </a:gradFill>
        <a:effectLst/>
      </p:bgPr>
    </p:bg>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96528121"/>
              </p:ext>
            </p:extLst>
          </p:nvPr>
        </p:nvGraphicFramePr>
        <p:xfrm>
          <a:off x="1409699" y="402672"/>
          <a:ext cx="9078983" cy="605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TextBox 24">
            <a:extLst>
              <a:ext uri="{FF2B5EF4-FFF2-40B4-BE49-F238E27FC236}">
                <a16:creationId xmlns:a16="http://schemas.microsoft.com/office/drawing/2014/main" id="{6EC17C9B-7926-4244-9D52-02983425AE80}"/>
              </a:ext>
            </a:extLst>
          </p:cNvPr>
          <p:cNvSpPr txBox="1"/>
          <p:nvPr/>
        </p:nvSpPr>
        <p:spPr>
          <a:xfrm>
            <a:off x="3606707" y="4984400"/>
            <a:ext cx="2785120" cy="954107"/>
          </a:xfrm>
          <a:prstGeom prst="rect">
            <a:avLst/>
          </a:prstGeom>
          <a:noFill/>
        </p:spPr>
        <p:txBody>
          <a:bodyPr wrap="square" rtlCol="0">
            <a:spAutoFit/>
          </a:bodyPr>
          <a:lstStyle/>
          <a:p>
            <a:pPr algn="ctr"/>
            <a:r>
              <a:rPr lang="en-US" b="1" dirty="0">
                <a:solidFill>
                  <a:srgbClr val="C00000"/>
                </a:solidFill>
                <a:latin typeface="Roboto" pitchFamily="2" charset="0"/>
                <a:ea typeface="Roboto" pitchFamily="2" charset="0"/>
                <a:cs typeface="Lato" panose="020F0502020204030203" pitchFamily="34" charset="0"/>
              </a:rPr>
              <a:t>SECOND STEP </a:t>
            </a:r>
          </a:p>
          <a:p>
            <a:pPr algn="just"/>
            <a:r>
              <a:rPr lang="en-US" sz="1200" dirty="0">
                <a:solidFill>
                  <a:schemeClr val="bg1"/>
                </a:solidFill>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solidFill>
                  <a:schemeClr val="bg1"/>
                </a:solidFill>
                <a:latin typeface="Roboto" pitchFamily="2" charset="0"/>
                <a:ea typeface="Roboto" pitchFamily="2" charset="0"/>
                <a:cs typeface="Lato" panose="020F0502020204030203" pitchFamily="34" charset="0"/>
              </a:rPr>
              <a:t>. </a:t>
            </a:r>
          </a:p>
        </p:txBody>
      </p:sp>
      <p:sp>
        <p:nvSpPr>
          <p:cNvPr id="27" name="TextBox 26">
            <a:extLst>
              <a:ext uri="{FF2B5EF4-FFF2-40B4-BE49-F238E27FC236}">
                <a16:creationId xmlns:a16="http://schemas.microsoft.com/office/drawing/2014/main" id="{787A15B3-DD6A-42BA-8A35-790A37385E92}"/>
              </a:ext>
            </a:extLst>
          </p:cNvPr>
          <p:cNvSpPr txBox="1"/>
          <p:nvPr/>
        </p:nvSpPr>
        <p:spPr>
          <a:xfrm>
            <a:off x="6396072" y="4947639"/>
            <a:ext cx="2839886" cy="954107"/>
          </a:xfrm>
          <a:prstGeom prst="rect">
            <a:avLst/>
          </a:prstGeom>
          <a:noFill/>
        </p:spPr>
        <p:txBody>
          <a:bodyPr wrap="square" rtlCol="0">
            <a:spAutoFit/>
          </a:bodyPr>
          <a:lstStyle/>
          <a:p>
            <a:pPr algn="ctr"/>
            <a:r>
              <a:rPr lang="en-US" b="1" dirty="0">
                <a:solidFill>
                  <a:schemeClr val="accent1">
                    <a:lumMod val="40000"/>
                    <a:lumOff val="60000"/>
                  </a:schemeClr>
                </a:solidFill>
                <a:latin typeface="Roboto" pitchFamily="2" charset="0"/>
                <a:ea typeface="Roboto" pitchFamily="2" charset="0"/>
                <a:cs typeface="Lato" panose="020F0502020204030203" pitchFamily="34" charset="0"/>
              </a:rPr>
              <a:t>THIRD STEP </a:t>
            </a:r>
          </a:p>
          <a:p>
            <a:pPr algn="just"/>
            <a:r>
              <a:rPr lang="en-US" sz="1200" dirty="0">
                <a:solidFill>
                  <a:schemeClr val="bg1"/>
                </a:solidFill>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solidFill>
                  <a:schemeClr val="bg1"/>
                </a:solidFill>
                <a:latin typeface="Roboto" pitchFamily="2" charset="0"/>
                <a:ea typeface="Roboto" pitchFamily="2" charset="0"/>
                <a:cs typeface="Lato" panose="020F0502020204030203" pitchFamily="34" charset="0"/>
              </a:rPr>
              <a:t>. </a:t>
            </a:r>
          </a:p>
        </p:txBody>
      </p:sp>
      <p:sp>
        <p:nvSpPr>
          <p:cNvPr id="28" name="TextBox 27">
            <a:extLst>
              <a:ext uri="{FF2B5EF4-FFF2-40B4-BE49-F238E27FC236}">
                <a16:creationId xmlns:a16="http://schemas.microsoft.com/office/drawing/2014/main" id="{E1026836-1B80-4B1F-BA97-B22E1A8F8633}"/>
              </a:ext>
            </a:extLst>
          </p:cNvPr>
          <p:cNvSpPr txBox="1"/>
          <p:nvPr/>
        </p:nvSpPr>
        <p:spPr>
          <a:xfrm>
            <a:off x="9069679" y="1287599"/>
            <a:ext cx="2764988" cy="954107"/>
          </a:xfrm>
          <a:prstGeom prst="rect">
            <a:avLst/>
          </a:prstGeom>
          <a:noFill/>
        </p:spPr>
        <p:txBody>
          <a:bodyPr wrap="square" rtlCol="0">
            <a:spAutoFit/>
          </a:bodyPr>
          <a:lstStyle/>
          <a:p>
            <a:pPr algn="ctr"/>
            <a:r>
              <a:rPr lang="en-US" b="1" dirty="0">
                <a:solidFill>
                  <a:schemeClr val="accent3">
                    <a:lumMod val="40000"/>
                    <a:lumOff val="60000"/>
                  </a:schemeClr>
                </a:solidFill>
                <a:latin typeface="Roboto" pitchFamily="2" charset="0"/>
                <a:ea typeface="Roboto" pitchFamily="2" charset="0"/>
                <a:cs typeface="Lato" panose="020F0502020204030203" pitchFamily="34" charset="0"/>
              </a:rPr>
              <a:t>FOURTH STEP </a:t>
            </a:r>
          </a:p>
          <a:p>
            <a:pPr algn="just"/>
            <a:r>
              <a:rPr lang="en-US" sz="1200" dirty="0">
                <a:solidFill>
                  <a:schemeClr val="bg1"/>
                </a:solidFill>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solidFill>
                  <a:schemeClr val="bg1"/>
                </a:solidFill>
                <a:latin typeface="Roboto" pitchFamily="2" charset="0"/>
                <a:ea typeface="Roboto" pitchFamily="2" charset="0"/>
                <a:cs typeface="Lato" panose="020F0502020204030203" pitchFamily="34" charset="0"/>
              </a:rPr>
              <a:t>. </a:t>
            </a:r>
          </a:p>
        </p:txBody>
      </p:sp>
      <p:sp>
        <p:nvSpPr>
          <p:cNvPr id="29" name="TextBox 28">
            <a:extLst>
              <a:ext uri="{FF2B5EF4-FFF2-40B4-BE49-F238E27FC236}">
                <a16:creationId xmlns:a16="http://schemas.microsoft.com/office/drawing/2014/main" id="{51672FBC-FE7B-4068-9E8F-C74AA444EAE5}"/>
              </a:ext>
            </a:extLst>
          </p:cNvPr>
          <p:cNvSpPr txBox="1"/>
          <p:nvPr/>
        </p:nvSpPr>
        <p:spPr>
          <a:xfrm>
            <a:off x="662341" y="1353563"/>
            <a:ext cx="2628358" cy="954107"/>
          </a:xfrm>
          <a:prstGeom prst="rect">
            <a:avLst/>
          </a:prstGeom>
          <a:noFill/>
        </p:spPr>
        <p:txBody>
          <a:bodyPr wrap="square" rtlCol="0">
            <a:spAutoFit/>
          </a:bodyPr>
          <a:lstStyle/>
          <a:p>
            <a:pPr algn="ctr"/>
            <a:r>
              <a:rPr lang="en-US" b="1" dirty="0">
                <a:solidFill>
                  <a:schemeClr val="accent3"/>
                </a:solidFill>
                <a:latin typeface="Roboto" pitchFamily="2" charset="0"/>
                <a:ea typeface="Roboto" pitchFamily="2" charset="0"/>
                <a:cs typeface="Lato" panose="020F0502020204030203" pitchFamily="34" charset="0"/>
              </a:rPr>
              <a:t>FIRST STEP </a:t>
            </a:r>
          </a:p>
          <a:p>
            <a:pPr algn="just"/>
            <a:r>
              <a:rPr lang="en-US" sz="1200" dirty="0">
                <a:solidFill>
                  <a:schemeClr val="bg1"/>
                </a:solidFill>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solidFill>
                  <a:schemeClr val="bg1"/>
                </a:solidFill>
                <a:latin typeface="Roboto" pitchFamily="2" charset="0"/>
                <a:ea typeface="Roboto" pitchFamily="2" charset="0"/>
                <a:cs typeface="Lato" panose="020F0502020204030203" pitchFamily="34" charset="0"/>
              </a:rPr>
              <a:t>. </a:t>
            </a:r>
          </a:p>
        </p:txBody>
      </p:sp>
      <p:sp>
        <p:nvSpPr>
          <p:cNvPr id="30" name="Rectangle 29">
            <a:extLst>
              <a:ext uri="{FF2B5EF4-FFF2-40B4-BE49-F238E27FC236}">
                <a16:creationId xmlns:a16="http://schemas.microsoft.com/office/drawing/2014/main" id="{EFF49A3A-275B-4E2D-9586-12C6492F041A}"/>
              </a:ext>
            </a:extLst>
          </p:cNvPr>
          <p:cNvSpPr/>
          <p:nvPr/>
        </p:nvSpPr>
        <p:spPr>
          <a:xfrm>
            <a:off x="4118260" y="656650"/>
            <a:ext cx="4123858" cy="1006045"/>
          </a:xfrm>
          <a:prstGeom prst="rect">
            <a:avLst/>
          </a:prstGeom>
          <a:noFill/>
        </p:spPr>
        <p:txBody>
          <a:bodyPr wrap="square" lIns="91440" tIns="45720" rIns="91440" bIns="45720">
            <a:spAutoFit/>
          </a:bodyPr>
          <a:lstStyle/>
          <a:p>
            <a:pPr algn="ctr">
              <a:lnSpc>
                <a:spcPts val="3500"/>
              </a:lnSpc>
            </a:pPr>
            <a:r>
              <a:rPr lang="en-US" sz="4000" cap="none" spc="0" dirty="0">
                <a:ln w="0"/>
                <a:solidFill>
                  <a:srgbClr val="FF0000"/>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rPr>
              <a:t>OUR PROCESS IS SIMPLE</a:t>
            </a:r>
          </a:p>
        </p:txBody>
      </p:sp>
      <p:sp>
        <p:nvSpPr>
          <p:cNvPr id="40" name="Shape 440">
            <a:extLst>
              <a:ext uri="{FF2B5EF4-FFF2-40B4-BE49-F238E27FC236}">
                <a16:creationId xmlns:a16="http://schemas.microsoft.com/office/drawing/2014/main" id="{36210CA5-C6C1-4025-B4ED-D14E69637AEA}"/>
              </a:ext>
            </a:extLst>
          </p:cNvPr>
          <p:cNvSpPr/>
          <p:nvPr/>
        </p:nvSpPr>
        <p:spPr>
          <a:xfrm>
            <a:off x="2696127" y="3244666"/>
            <a:ext cx="449743" cy="449716"/>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rgbClr val="FF0000"/>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503">
            <a:extLst>
              <a:ext uri="{FF2B5EF4-FFF2-40B4-BE49-F238E27FC236}">
                <a16:creationId xmlns:a16="http://schemas.microsoft.com/office/drawing/2014/main" id="{7C0B976F-D919-4D3F-B518-F7D2EF154A0B}"/>
              </a:ext>
            </a:extLst>
          </p:cNvPr>
          <p:cNvSpPr/>
          <p:nvPr/>
        </p:nvSpPr>
        <p:spPr>
          <a:xfrm>
            <a:off x="4876436" y="3218697"/>
            <a:ext cx="475713" cy="475685"/>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FF0000"/>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42" name="Shape 541">
            <a:extLst>
              <a:ext uri="{FF2B5EF4-FFF2-40B4-BE49-F238E27FC236}">
                <a16:creationId xmlns:a16="http://schemas.microsoft.com/office/drawing/2014/main" id="{90F66949-D0E2-4599-A55B-2A505C863763}"/>
              </a:ext>
            </a:extLst>
          </p:cNvPr>
          <p:cNvGrpSpPr/>
          <p:nvPr/>
        </p:nvGrpSpPr>
        <p:grpSpPr>
          <a:xfrm>
            <a:off x="6995561" y="3183510"/>
            <a:ext cx="471571" cy="446974"/>
            <a:chOff x="5300400" y="3670175"/>
            <a:chExt cx="421300" cy="399325"/>
          </a:xfrm>
          <a:solidFill>
            <a:srgbClr val="FF0000"/>
          </a:solidFill>
          <a:effectLst>
            <a:outerShdw blurRad="50800" dist="38100" algn="l" rotWithShape="0">
              <a:prstClr val="black">
                <a:alpha val="23000"/>
              </a:prstClr>
            </a:outerShdw>
          </a:effectLst>
        </p:grpSpPr>
        <p:sp>
          <p:nvSpPr>
            <p:cNvPr id="43" name="Shape 542">
              <a:extLst>
                <a:ext uri="{FF2B5EF4-FFF2-40B4-BE49-F238E27FC236}">
                  <a16:creationId xmlns:a16="http://schemas.microsoft.com/office/drawing/2014/main" id="{DB6E699C-EB43-400B-A5BA-3299472C07CD}"/>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543">
              <a:extLst>
                <a:ext uri="{FF2B5EF4-FFF2-40B4-BE49-F238E27FC236}">
                  <a16:creationId xmlns:a16="http://schemas.microsoft.com/office/drawing/2014/main" id="{AF3F301D-7ECA-4431-9933-A5EEE6C43C42}"/>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544">
              <a:extLst>
                <a:ext uri="{FF2B5EF4-FFF2-40B4-BE49-F238E27FC236}">
                  <a16:creationId xmlns:a16="http://schemas.microsoft.com/office/drawing/2014/main" id="{C56CBE64-200F-4FD8-9C15-8BBEC569815B}"/>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545">
              <a:extLst>
                <a:ext uri="{FF2B5EF4-FFF2-40B4-BE49-F238E27FC236}">
                  <a16:creationId xmlns:a16="http://schemas.microsoft.com/office/drawing/2014/main" id="{7ACA557B-DBB7-49CC-B444-051D4B99994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546">
              <a:extLst>
                <a:ext uri="{FF2B5EF4-FFF2-40B4-BE49-F238E27FC236}">
                  <a16:creationId xmlns:a16="http://schemas.microsoft.com/office/drawing/2014/main" id="{64C9B4FD-87AF-4AFB-9ED8-093F75EE1B09}"/>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551">
            <a:extLst>
              <a:ext uri="{FF2B5EF4-FFF2-40B4-BE49-F238E27FC236}">
                <a16:creationId xmlns:a16="http://schemas.microsoft.com/office/drawing/2014/main" id="{F96ECCA8-4565-4D77-AF76-10C38C75E3B2}"/>
              </a:ext>
            </a:extLst>
          </p:cNvPr>
          <p:cNvGrpSpPr/>
          <p:nvPr/>
        </p:nvGrpSpPr>
        <p:grpSpPr>
          <a:xfrm>
            <a:off x="9110545" y="3172219"/>
            <a:ext cx="496196" cy="496224"/>
            <a:chOff x="570875" y="4322250"/>
            <a:chExt cx="443300" cy="443325"/>
          </a:xfrm>
          <a:solidFill>
            <a:srgbClr val="FF0000"/>
          </a:solidFill>
          <a:effectLst>
            <a:outerShdw blurRad="50800" dist="38100" algn="l" rotWithShape="0">
              <a:prstClr val="black">
                <a:alpha val="23000"/>
              </a:prstClr>
            </a:outerShdw>
          </a:effectLst>
        </p:grpSpPr>
        <p:sp>
          <p:nvSpPr>
            <p:cNvPr id="49" name="Shape 552">
              <a:extLst>
                <a:ext uri="{FF2B5EF4-FFF2-40B4-BE49-F238E27FC236}">
                  <a16:creationId xmlns:a16="http://schemas.microsoft.com/office/drawing/2014/main" id="{E10B16F2-24F7-43EA-ABBD-0EE05706E2F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553">
              <a:extLst>
                <a:ext uri="{FF2B5EF4-FFF2-40B4-BE49-F238E27FC236}">
                  <a16:creationId xmlns:a16="http://schemas.microsoft.com/office/drawing/2014/main" id="{77541D56-D313-4F1A-8D1E-9C86302A34B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554">
              <a:extLst>
                <a:ext uri="{FF2B5EF4-FFF2-40B4-BE49-F238E27FC236}">
                  <a16:creationId xmlns:a16="http://schemas.microsoft.com/office/drawing/2014/main" id="{4EF54CE5-958B-48D4-B4D2-8F845E12ECA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555">
              <a:extLst>
                <a:ext uri="{FF2B5EF4-FFF2-40B4-BE49-F238E27FC236}">
                  <a16:creationId xmlns:a16="http://schemas.microsoft.com/office/drawing/2014/main" id="{EC9B8338-F594-489E-B5BD-82683C71B3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 name="Rectangle 20"/>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3310641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Straight Connector 21"/>
          <p:cNvCxnSpPr/>
          <p:nvPr/>
        </p:nvCxnSpPr>
        <p:spPr>
          <a:xfrm>
            <a:off x="9658052" y="1334615"/>
            <a:ext cx="1531869" cy="0"/>
          </a:xfrm>
          <a:prstGeom prst="line">
            <a:avLst/>
          </a:prstGeom>
          <a:ln w="38100">
            <a:solidFill>
              <a:schemeClr val="accent1">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11110688" y="1152055"/>
            <a:ext cx="28433" cy="4553442"/>
          </a:xfrm>
          <a:prstGeom prst="line">
            <a:avLst/>
          </a:prstGeom>
          <a:ln w="38100">
            <a:solidFill>
              <a:schemeClr val="accent1">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8900084" y="5811731"/>
            <a:ext cx="2195856" cy="13711"/>
          </a:xfrm>
          <a:prstGeom prst="line">
            <a:avLst/>
          </a:prstGeom>
          <a:ln w="38100">
            <a:solidFill>
              <a:schemeClr val="accent1">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7722083" y="4574645"/>
            <a:ext cx="2400487" cy="14989"/>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6455521" y="3374171"/>
            <a:ext cx="2474300" cy="15450"/>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6600053" y="3475297"/>
            <a:ext cx="9541" cy="1528183"/>
          </a:xfrm>
          <a:prstGeom prst="line">
            <a:avLst/>
          </a:prstGeom>
          <a:ln w="38100">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3596577" y="5052455"/>
            <a:ext cx="3042996" cy="19001"/>
          </a:xfrm>
          <a:prstGeom prst="line">
            <a:avLst/>
          </a:prstGeom>
          <a:ln w="38100">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2373849" y="3448549"/>
            <a:ext cx="2400487" cy="14989"/>
          </a:xfrm>
          <a:prstGeom prst="line">
            <a:avLst/>
          </a:prstGeom>
          <a:ln w="38100">
            <a:solidFill>
              <a:srgbClr val="641522"/>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1181100" y="1873333"/>
            <a:ext cx="2400487" cy="14989"/>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grpSp>
        <p:nvGrpSpPr>
          <p:cNvPr id="36" name="Group 35"/>
          <p:cNvGrpSpPr/>
          <p:nvPr/>
        </p:nvGrpSpPr>
        <p:grpSpPr>
          <a:xfrm>
            <a:off x="2904157" y="1210892"/>
            <a:ext cx="1354861" cy="1354861"/>
            <a:chOff x="1438244" y="995722"/>
            <a:chExt cx="1396958" cy="1396958"/>
          </a:xfrm>
        </p:grpSpPr>
        <p:sp>
          <p:nvSpPr>
            <p:cNvPr id="37" name="Oval 36"/>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9" name="Group 38"/>
          <p:cNvGrpSpPr/>
          <p:nvPr/>
        </p:nvGrpSpPr>
        <p:grpSpPr>
          <a:xfrm>
            <a:off x="2904157" y="4346334"/>
            <a:ext cx="1354861" cy="1354861"/>
            <a:chOff x="1438244" y="995722"/>
            <a:chExt cx="1396958" cy="1396958"/>
          </a:xfrm>
        </p:grpSpPr>
        <p:sp>
          <p:nvSpPr>
            <p:cNvPr id="53" name="Oval 52"/>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54" name="Oval 53"/>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55" name="Group 54"/>
          <p:cNvGrpSpPr/>
          <p:nvPr/>
        </p:nvGrpSpPr>
        <p:grpSpPr>
          <a:xfrm>
            <a:off x="5932164" y="2704466"/>
            <a:ext cx="1354861" cy="1354861"/>
            <a:chOff x="1438244" y="995722"/>
            <a:chExt cx="1396958" cy="1396958"/>
          </a:xfrm>
        </p:grpSpPr>
        <p:sp>
          <p:nvSpPr>
            <p:cNvPr id="56" name="Oval 55"/>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57" name="Oval 56"/>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58" name="Group 57"/>
          <p:cNvGrpSpPr/>
          <p:nvPr/>
        </p:nvGrpSpPr>
        <p:grpSpPr>
          <a:xfrm>
            <a:off x="10446701" y="657185"/>
            <a:ext cx="1354861" cy="1354861"/>
            <a:chOff x="1438244" y="995722"/>
            <a:chExt cx="1396958" cy="1396958"/>
          </a:xfrm>
        </p:grpSpPr>
        <p:sp>
          <p:nvSpPr>
            <p:cNvPr id="59" name="Oval 58"/>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60" name="Oval 59"/>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61" name="Group 60"/>
          <p:cNvGrpSpPr/>
          <p:nvPr/>
        </p:nvGrpSpPr>
        <p:grpSpPr>
          <a:xfrm>
            <a:off x="8252391" y="5128696"/>
            <a:ext cx="1354861" cy="1354861"/>
            <a:chOff x="1438244" y="995722"/>
            <a:chExt cx="1396958" cy="1396958"/>
          </a:xfrm>
        </p:grpSpPr>
        <p:sp>
          <p:nvSpPr>
            <p:cNvPr id="62" name="Oval 61"/>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63" name="Oval 62"/>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64" name="TextBox 63">
            <a:extLst>
              <a:ext uri="{FF2B5EF4-FFF2-40B4-BE49-F238E27FC236}">
                <a16:creationId xmlns:a16="http://schemas.microsoft.com/office/drawing/2014/main" id="{51672FBC-FE7B-4068-9E8F-C74AA444EAE5}"/>
              </a:ext>
            </a:extLst>
          </p:cNvPr>
          <p:cNvSpPr txBox="1"/>
          <p:nvPr/>
        </p:nvSpPr>
        <p:spPr>
          <a:xfrm>
            <a:off x="501586" y="4513143"/>
            <a:ext cx="2363076" cy="1231106"/>
          </a:xfrm>
          <a:prstGeom prst="rect">
            <a:avLst/>
          </a:prstGeom>
          <a:noFill/>
        </p:spPr>
        <p:txBody>
          <a:bodyPr wrap="square" rtlCol="0">
            <a:spAutoFit/>
          </a:bodyPr>
          <a:lstStyle/>
          <a:p>
            <a:r>
              <a:rPr lang="en-US" b="1" dirty="0">
                <a:solidFill>
                  <a:srgbClr val="641522"/>
                </a:solidFill>
                <a:latin typeface="Roboto" pitchFamily="2" charset="0"/>
                <a:ea typeface="Roboto" pitchFamily="2" charset="0"/>
                <a:cs typeface="Lato" panose="020F0502020204030203" pitchFamily="34" charset="0"/>
              </a:rPr>
              <a:t>2015</a:t>
            </a:r>
          </a:p>
          <a:p>
            <a:r>
              <a:rPr lang="en-US" sz="1050" dirty="0">
                <a:solidFill>
                  <a:schemeClr val="bg1"/>
                </a:solidFill>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65" name="Freeform 64"/>
          <p:cNvSpPr/>
          <p:nvPr/>
        </p:nvSpPr>
        <p:spPr>
          <a:xfrm>
            <a:off x="778271" y="1697599"/>
            <a:ext cx="388791" cy="388791"/>
          </a:xfrm>
          <a:custGeom>
            <a:avLst/>
            <a:gdLst>
              <a:gd name="connsiteX0" fmla="*/ 340101 w 919868"/>
              <a:gd name="connsiteY0" fmla="*/ 301708 h 919868"/>
              <a:gd name="connsiteX1" fmla="*/ 459934 w 919868"/>
              <a:gd name="connsiteY1" fmla="*/ 459934 h 919868"/>
              <a:gd name="connsiteX2" fmla="*/ 340101 w 919868"/>
              <a:gd name="connsiteY2" fmla="*/ 618160 h 919868"/>
              <a:gd name="connsiteX3" fmla="*/ 459934 w 919868"/>
              <a:gd name="connsiteY3" fmla="*/ 618160 h 919868"/>
              <a:gd name="connsiteX4" fmla="*/ 579767 w 919868"/>
              <a:gd name="connsiteY4" fmla="*/ 459934 h 919868"/>
              <a:gd name="connsiteX5" fmla="*/ 459934 w 919868"/>
              <a:gd name="connsiteY5" fmla="*/ 301708 h 919868"/>
              <a:gd name="connsiteX6" fmla="*/ 459934 w 919868"/>
              <a:gd name="connsiteY6" fmla="*/ 0 h 919868"/>
              <a:gd name="connsiteX7" fmla="*/ 919868 w 919868"/>
              <a:gd name="connsiteY7" fmla="*/ 459934 h 919868"/>
              <a:gd name="connsiteX8" fmla="*/ 459934 w 919868"/>
              <a:gd name="connsiteY8" fmla="*/ 919868 h 919868"/>
              <a:gd name="connsiteX9" fmla="*/ 0 w 919868"/>
              <a:gd name="connsiteY9" fmla="*/ 459934 h 919868"/>
              <a:gd name="connsiteX10" fmla="*/ 459934 w 919868"/>
              <a:gd name="connsiteY10" fmla="*/ 0 h 91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9868" h="919868">
                <a:moveTo>
                  <a:pt x="340101" y="301708"/>
                </a:moveTo>
                <a:lnTo>
                  <a:pt x="459934" y="459934"/>
                </a:lnTo>
                <a:lnTo>
                  <a:pt x="340101" y="618160"/>
                </a:lnTo>
                <a:lnTo>
                  <a:pt x="459934" y="618160"/>
                </a:lnTo>
                <a:lnTo>
                  <a:pt x="579767" y="459934"/>
                </a:lnTo>
                <a:lnTo>
                  <a:pt x="459934" y="301708"/>
                </a:lnTo>
                <a:close/>
                <a:moveTo>
                  <a:pt x="459934" y="0"/>
                </a:moveTo>
                <a:cubicBezTo>
                  <a:pt x="713949" y="0"/>
                  <a:pt x="919868" y="205919"/>
                  <a:pt x="919868" y="459934"/>
                </a:cubicBezTo>
                <a:cubicBezTo>
                  <a:pt x="919868" y="713949"/>
                  <a:pt x="713949" y="919868"/>
                  <a:pt x="459934" y="919868"/>
                </a:cubicBezTo>
                <a:cubicBezTo>
                  <a:pt x="205919" y="919868"/>
                  <a:pt x="0" y="713949"/>
                  <a:pt x="0" y="459934"/>
                </a:cubicBezTo>
                <a:cubicBezTo>
                  <a:pt x="0" y="205919"/>
                  <a:pt x="205919" y="0"/>
                  <a:pt x="459934" y="0"/>
                </a:cubicBezTo>
                <a:close/>
              </a:path>
            </a:pathLst>
          </a:custGeom>
          <a:solidFill>
            <a:srgbClr val="FF0000"/>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51672FBC-FE7B-4068-9E8F-C74AA444EAE5}"/>
              </a:ext>
            </a:extLst>
          </p:cNvPr>
          <p:cNvSpPr txBox="1"/>
          <p:nvPr/>
        </p:nvSpPr>
        <p:spPr>
          <a:xfrm>
            <a:off x="473229" y="2197670"/>
            <a:ext cx="2363076" cy="1231106"/>
          </a:xfrm>
          <a:prstGeom prst="rect">
            <a:avLst/>
          </a:prstGeom>
          <a:noFill/>
        </p:spPr>
        <p:txBody>
          <a:bodyPr wrap="square" rtlCol="0">
            <a:spAutoFit/>
          </a:bodyPr>
          <a:lstStyle/>
          <a:p>
            <a:r>
              <a:rPr lang="en-US" b="1" dirty="0">
                <a:solidFill>
                  <a:srgbClr val="FF0000"/>
                </a:solidFill>
                <a:latin typeface="Roboto" pitchFamily="2" charset="0"/>
                <a:ea typeface="Roboto" pitchFamily="2" charset="0"/>
                <a:cs typeface="Lato" panose="020F0502020204030203" pitchFamily="34" charset="0"/>
              </a:rPr>
              <a:t>2014</a:t>
            </a:r>
          </a:p>
          <a:p>
            <a:r>
              <a:rPr lang="en-US" sz="1050" dirty="0">
                <a:solidFill>
                  <a:schemeClr val="bg1"/>
                </a:solidFill>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67" name="TextBox 66">
            <a:extLst>
              <a:ext uri="{FF2B5EF4-FFF2-40B4-BE49-F238E27FC236}">
                <a16:creationId xmlns:a16="http://schemas.microsoft.com/office/drawing/2014/main" id="{51672FBC-FE7B-4068-9E8F-C74AA444EAE5}"/>
              </a:ext>
            </a:extLst>
          </p:cNvPr>
          <p:cNvSpPr txBox="1"/>
          <p:nvPr/>
        </p:nvSpPr>
        <p:spPr>
          <a:xfrm>
            <a:off x="3741801" y="2922092"/>
            <a:ext cx="2275582" cy="1231106"/>
          </a:xfrm>
          <a:prstGeom prst="rect">
            <a:avLst/>
          </a:prstGeom>
          <a:noFill/>
        </p:spPr>
        <p:txBody>
          <a:bodyPr wrap="square" rtlCol="0">
            <a:spAutoFit/>
          </a:bodyPr>
          <a:lstStyle/>
          <a:p>
            <a:r>
              <a:rPr lang="en-US" b="1" dirty="0">
                <a:solidFill>
                  <a:schemeClr val="bg2">
                    <a:lumMod val="75000"/>
                  </a:schemeClr>
                </a:solidFill>
                <a:latin typeface="Roboto" pitchFamily="2" charset="0"/>
                <a:ea typeface="Roboto" pitchFamily="2" charset="0"/>
                <a:cs typeface="Lato" panose="020F0502020204030203" pitchFamily="34" charset="0"/>
              </a:rPr>
              <a:t>2016</a:t>
            </a:r>
          </a:p>
          <a:p>
            <a:r>
              <a:rPr lang="en-US" sz="1050" dirty="0">
                <a:solidFill>
                  <a:schemeClr val="bg1"/>
                </a:solidFill>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68" name="Oval 67"/>
          <p:cNvSpPr/>
          <p:nvPr/>
        </p:nvSpPr>
        <p:spPr>
          <a:xfrm>
            <a:off x="9405599" y="1241726"/>
            <a:ext cx="211178" cy="211178"/>
          </a:xfrm>
          <a:prstGeom prst="ellipse">
            <a:avLst/>
          </a:prstGeom>
          <a:solidFill>
            <a:schemeClr val="accent1">
              <a:lumMod val="60000"/>
              <a:lumOff val="40000"/>
            </a:schemeClr>
          </a:solidFill>
          <a:ln>
            <a:solidFill>
              <a:schemeClr val="accent1">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69" name="TextBox 68">
            <a:extLst>
              <a:ext uri="{FF2B5EF4-FFF2-40B4-BE49-F238E27FC236}">
                <a16:creationId xmlns:a16="http://schemas.microsoft.com/office/drawing/2014/main" id="{51672FBC-FE7B-4068-9E8F-C74AA444EAE5}"/>
              </a:ext>
            </a:extLst>
          </p:cNvPr>
          <p:cNvSpPr txBox="1"/>
          <p:nvPr/>
        </p:nvSpPr>
        <p:spPr>
          <a:xfrm>
            <a:off x="5935911" y="5355160"/>
            <a:ext cx="2363076" cy="1231106"/>
          </a:xfrm>
          <a:prstGeom prst="rect">
            <a:avLst/>
          </a:prstGeom>
          <a:noFill/>
        </p:spPr>
        <p:txBody>
          <a:bodyPr wrap="square" rtlCol="0">
            <a:spAutoFit/>
          </a:bodyPr>
          <a:lstStyle/>
          <a:p>
            <a:r>
              <a:rPr lang="en-US" b="1" dirty="0">
                <a:solidFill>
                  <a:srgbClr val="21D7CD"/>
                </a:solidFill>
                <a:latin typeface="Roboto" pitchFamily="2" charset="0"/>
                <a:ea typeface="Roboto" pitchFamily="2" charset="0"/>
                <a:cs typeface="Lato" panose="020F0502020204030203" pitchFamily="34" charset="0"/>
              </a:rPr>
              <a:t>2017</a:t>
            </a:r>
          </a:p>
          <a:p>
            <a:r>
              <a:rPr lang="en-US" sz="1050" dirty="0">
                <a:solidFill>
                  <a:schemeClr val="bg1"/>
                </a:solidFill>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70" name="TextBox 69">
            <a:extLst>
              <a:ext uri="{FF2B5EF4-FFF2-40B4-BE49-F238E27FC236}">
                <a16:creationId xmlns:a16="http://schemas.microsoft.com/office/drawing/2014/main" id="{51672FBC-FE7B-4068-9E8F-C74AA444EAE5}"/>
              </a:ext>
            </a:extLst>
          </p:cNvPr>
          <p:cNvSpPr txBox="1"/>
          <p:nvPr/>
        </p:nvSpPr>
        <p:spPr>
          <a:xfrm>
            <a:off x="7065626" y="744575"/>
            <a:ext cx="2363076" cy="1231106"/>
          </a:xfrm>
          <a:prstGeom prst="rect">
            <a:avLst/>
          </a:prstGeom>
          <a:noFill/>
        </p:spPr>
        <p:txBody>
          <a:bodyPr wrap="square" rtlCol="0">
            <a:spAutoFit/>
          </a:bodyPr>
          <a:lstStyle/>
          <a:p>
            <a:r>
              <a:rPr lang="en-US" b="1" dirty="0">
                <a:solidFill>
                  <a:schemeClr val="accent1">
                    <a:lumMod val="60000"/>
                    <a:lumOff val="40000"/>
                  </a:schemeClr>
                </a:solidFill>
                <a:latin typeface="Roboto" pitchFamily="2" charset="0"/>
                <a:ea typeface="Roboto" pitchFamily="2" charset="0"/>
                <a:cs typeface="Lato" panose="020F0502020204030203" pitchFamily="34" charset="0"/>
              </a:rPr>
              <a:t>2018</a:t>
            </a:r>
          </a:p>
          <a:p>
            <a:r>
              <a:rPr lang="en-US" sz="1050" dirty="0">
                <a:solidFill>
                  <a:schemeClr val="bg1"/>
                </a:solidFill>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grpSp>
        <p:nvGrpSpPr>
          <p:cNvPr id="71" name="Shape 453"/>
          <p:cNvGrpSpPr/>
          <p:nvPr/>
        </p:nvGrpSpPr>
        <p:grpSpPr>
          <a:xfrm>
            <a:off x="10895529" y="1103741"/>
            <a:ext cx="457203" cy="487148"/>
            <a:chOff x="5970800" y="1619250"/>
            <a:chExt cx="428650" cy="456725"/>
          </a:xfrm>
          <a:solidFill>
            <a:schemeClr val="accent1">
              <a:lumMod val="60000"/>
              <a:lumOff val="40000"/>
            </a:schemeClr>
          </a:solidFill>
        </p:grpSpPr>
        <p:sp>
          <p:nvSpPr>
            <p:cNvPr id="72"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3"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4"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5"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6"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77" name="Shape 482"/>
          <p:cNvSpPr/>
          <p:nvPr/>
        </p:nvSpPr>
        <p:spPr>
          <a:xfrm>
            <a:off x="3378407" y="1677147"/>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rgbClr val="FF0000"/>
          </a:solidFill>
          <a:ln>
            <a:solidFill>
              <a:srgbClr val="FF0000"/>
            </a:solid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78" name="Shape 486"/>
          <p:cNvGrpSpPr/>
          <p:nvPr/>
        </p:nvGrpSpPr>
        <p:grpSpPr>
          <a:xfrm>
            <a:off x="3444388" y="4803691"/>
            <a:ext cx="274865" cy="448083"/>
            <a:chOff x="6730350" y="2315900"/>
            <a:chExt cx="257700" cy="420100"/>
          </a:xfrm>
          <a:solidFill>
            <a:srgbClr val="641522"/>
          </a:solidFill>
        </p:grpSpPr>
        <p:sp>
          <p:nvSpPr>
            <p:cNvPr id="79"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0"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1"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2"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3"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4" name="Shape 538"/>
          <p:cNvGrpSpPr/>
          <p:nvPr/>
        </p:nvGrpSpPr>
        <p:grpSpPr>
          <a:xfrm>
            <a:off x="8734553" y="5612957"/>
            <a:ext cx="483228" cy="354301"/>
            <a:chOff x="4610450" y="3703750"/>
            <a:chExt cx="453050" cy="332175"/>
          </a:xfrm>
          <a:solidFill>
            <a:schemeClr val="tx2">
              <a:lumMod val="60000"/>
              <a:lumOff val="40000"/>
            </a:schemeClr>
          </a:solidFill>
        </p:grpSpPr>
        <p:sp>
          <p:nvSpPr>
            <p:cNvPr id="85"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6"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7" name="Shape 551"/>
          <p:cNvGrpSpPr/>
          <p:nvPr/>
        </p:nvGrpSpPr>
        <p:grpSpPr>
          <a:xfrm>
            <a:off x="6363638" y="3152857"/>
            <a:ext cx="472829" cy="472856"/>
            <a:chOff x="570875" y="4322250"/>
            <a:chExt cx="443300" cy="443325"/>
          </a:xfrm>
          <a:solidFill>
            <a:schemeClr val="bg2">
              <a:lumMod val="75000"/>
            </a:schemeClr>
          </a:solidFill>
        </p:grpSpPr>
        <p:sp>
          <p:nvSpPr>
            <p:cNvPr id="88"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9"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0"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1"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3" name="Rectangle 92">
            <a:extLst>
              <a:ext uri="{FF2B5EF4-FFF2-40B4-BE49-F238E27FC236}">
                <a16:creationId xmlns:a16="http://schemas.microsoft.com/office/drawing/2014/main" id="{EFF49A3A-275B-4E2D-9586-12C6492F041A}"/>
              </a:ext>
            </a:extLst>
          </p:cNvPr>
          <p:cNvSpPr/>
          <p:nvPr/>
        </p:nvSpPr>
        <p:spPr>
          <a:xfrm>
            <a:off x="757408" y="365068"/>
            <a:ext cx="4214508" cy="432170"/>
          </a:xfrm>
          <a:prstGeom prst="rect">
            <a:avLst/>
          </a:prstGeom>
          <a:noFill/>
        </p:spPr>
        <p:txBody>
          <a:bodyPr wrap="square" lIns="91440" tIns="45720" rIns="91440" bIns="45720">
            <a:spAutoFit/>
          </a:bodyPr>
          <a:lstStyle/>
          <a:p>
            <a:pPr algn="r">
              <a:lnSpc>
                <a:spcPts val="2600"/>
              </a:lnSpc>
            </a:pPr>
            <a:r>
              <a:rPr lang="en-US" sz="2800" cap="none" spc="0" dirty="0">
                <a:ln w="0"/>
                <a:solidFill>
                  <a:srgbClr val="FF0000"/>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rPr>
              <a:t>TIMELINE INFOGRAPHIC</a:t>
            </a:r>
          </a:p>
        </p:txBody>
      </p:sp>
      <p:sp>
        <p:nvSpPr>
          <p:cNvPr id="94" name="Rectangle 93">
            <a:extLst>
              <a:ext uri="{FF2B5EF4-FFF2-40B4-BE49-F238E27FC236}">
                <a16:creationId xmlns:a16="http://schemas.microsoft.com/office/drawing/2014/main" id="{EFF49A3A-275B-4E2D-9586-12C6492F041A}"/>
              </a:ext>
            </a:extLst>
          </p:cNvPr>
          <p:cNvSpPr/>
          <p:nvPr/>
        </p:nvSpPr>
        <p:spPr>
          <a:xfrm>
            <a:off x="910091" y="607258"/>
            <a:ext cx="2945948" cy="425758"/>
          </a:xfrm>
          <a:prstGeom prst="rect">
            <a:avLst/>
          </a:prstGeom>
          <a:noFill/>
        </p:spPr>
        <p:txBody>
          <a:bodyPr wrap="square" lIns="91440" tIns="45720" rIns="91440" bIns="45720">
            <a:spAutoFit/>
          </a:bodyPr>
          <a:lstStyle/>
          <a:p>
            <a:pPr>
              <a:lnSpc>
                <a:spcPts val="2600"/>
              </a:lnSpc>
            </a:pPr>
            <a:r>
              <a:rPr lang="en-US" sz="1400" dirty="0">
                <a:ln w="0"/>
                <a:solidFill>
                  <a:schemeClr val="bg1"/>
                </a:solidFill>
                <a:latin typeface="Roboto" pitchFamily="2" charset="0"/>
                <a:ea typeface="Roboto" pitchFamily="2" charset="0"/>
                <a:cs typeface="Lato" panose="020F0502020204030203" pitchFamily="34" charset="0"/>
              </a:rPr>
              <a:t>Your Journey Starts Here</a:t>
            </a:r>
          </a:p>
        </p:txBody>
      </p:sp>
      <p:sp>
        <p:nvSpPr>
          <p:cNvPr id="95" name="Rectangle 94"/>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37211882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hape 395">
            <a:extLst>
              <a:ext uri="{FF2B5EF4-FFF2-40B4-BE49-F238E27FC236}">
                <a16:creationId xmlns:a16="http://schemas.microsoft.com/office/drawing/2014/main" id="{945A2B87-35FA-443E-9349-8FCB6F13AEBA}"/>
              </a:ext>
            </a:extLst>
          </p:cNvPr>
          <p:cNvSpPr txBox="1">
            <a:spLocks/>
          </p:cNvSpPr>
          <p:nvPr/>
        </p:nvSpPr>
        <p:spPr>
          <a:xfrm>
            <a:off x="1872769" y="1966191"/>
            <a:ext cx="4985716" cy="652015"/>
          </a:xfrm>
          <a:prstGeom prst="rect">
            <a:avLst/>
          </a:prstGeom>
          <a:noFill/>
          <a:ln>
            <a:noFill/>
          </a:ln>
        </p:spPr>
        <p:txBody>
          <a:bodyPr vert="horz" lIns="91425" tIns="91425" rIns="91425" bIns="91425" rtlCol="0" anchor="t" anchorCtr="0">
            <a:noAutofit/>
          </a:bodyPr>
          <a:lstStyle>
            <a:defPPr>
              <a:defRPr lang="en-US"/>
            </a:defPPr>
            <a:lvl1pPr marL="228600" indent="-228600">
              <a:lnSpc>
                <a:spcPct val="90000"/>
              </a:lnSpc>
              <a:spcBef>
                <a:spcPts val="0"/>
              </a:spcBef>
              <a:buFont typeface="Arial" panose="020B0604020202020204" pitchFamily="34" charset="0"/>
              <a:buNone/>
              <a:defRPr sz="3000">
                <a:latin typeface="+mj-lt"/>
                <a:ea typeface="Muli"/>
                <a:cs typeface="Muli"/>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solidFill>
                  <a:schemeClr val="accent3">
                    <a:lumMod val="60000"/>
                    <a:lumOff val="40000"/>
                  </a:schemeClr>
                </a:solidFill>
                <a:effectLst>
                  <a:outerShdw blurRad="38100" dist="38100" dir="2700000" algn="tl">
                    <a:srgbClr val="000000">
                      <a:alpha val="43137"/>
                    </a:srgbClr>
                  </a:outerShdw>
                </a:effectLst>
                <a:sym typeface="Muli"/>
              </a:rPr>
              <a:t>	ANDROID MOCKUP</a:t>
            </a:r>
          </a:p>
          <a:p>
            <a:endParaRPr lang="en-US" dirty="0">
              <a:solidFill>
                <a:schemeClr val="accent3">
                  <a:lumMod val="60000"/>
                  <a:lumOff val="40000"/>
                </a:schemeClr>
              </a:solidFill>
              <a:effectLst>
                <a:outerShdw blurRad="38100" dist="38100" dir="2700000" algn="tl">
                  <a:srgbClr val="000000">
                    <a:alpha val="43137"/>
                  </a:srgbClr>
                </a:outerShdw>
              </a:effectLst>
              <a:sym typeface="Muli"/>
            </a:endParaRPr>
          </a:p>
          <a:p>
            <a:endParaRPr lang="en-US" dirty="0">
              <a:solidFill>
                <a:schemeClr val="accent3">
                  <a:lumMod val="60000"/>
                  <a:lumOff val="40000"/>
                </a:schemeClr>
              </a:solidFill>
              <a:effectLst>
                <a:outerShdw blurRad="38100" dist="38100" dir="2700000" algn="tl">
                  <a:srgbClr val="000000">
                    <a:alpha val="43137"/>
                  </a:srgbClr>
                </a:outerShdw>
              </a:effectLst>
              <a:sym typeface="Muli"/>
            </a:endParaRPr>
          </a:p>
        </p:txBody>
      </p:sp>
      <p:sp>
        <p:nvSpPr>
          <p:cNvPr id="12" name="Shape 496">
            <a:extLst>
              <a:ext uri="{FF2B5EF4-FFF2-40B4-BE49-F238E27FC236}">
                <a16:creationId xmlns:a16="http://schemas.microsoft.com/office/drawing/2014/main" id="{F5383A91-EE0B-41C4-B0A9-9D30283F4F4C}"/>
              </a:ext>
            </a:extLst>
          </p:cNvPr>
          <p:cNvSpPr/>
          <p:nvPr/>
        </p:nvSpPr>
        <p:spPr>
          <a:xfrm>
            <a:off x="1619423" y="2832088"/>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chemeClr val="bg1"/>
              </a:solidFill>
            </a:endParaRPr>
          </a:p>
        </p:txBody>
      </p:sp>
      <p:sp>
        <p:nvSpPr>
          <p:cNvPr id="13" name="Shape 496">
            <a:extLst>
              <a:ext uri="{FF2B5EF4-FFF2-40B4-BE49-F238E27FC236}">
                <a16:creationId xmlns:a16="http://schemas.microsoft.com/office/drawing/2014/main" id="{928BDF1D-9AAE-4C50-8793-EED7388D140E}"/>
              </a:ext>
            </a:extLst>
          </p:cNvPr>
          <p:cNvSpPr/>
          <p:nvPr/>
        </p:nvSpPr>
        <p:spPr>
          <a:xfrm>
            <a:off x="1619422" y="3791687"/>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chemeClr val="bg1"/>
              </a:solidFill>
            </a:endParaRPr>
          </a:p>
        </p:txBody>
      </p:sp>
      <p:pic>
        <p:nvPicPr>
          <p:cNvPr id="14" name="Picture 1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551653" y="1330048"/>
            <a:ext cx="2308870" cy="3977868"/>
          </a:xfrm>
          <a:prstGeom prst="rect">
            <a:avLst/>
          </a:pr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6000"/>
              </a:prstClr>
            </a:outerShdw>
          </a:effectLst>
        </p:spPr>
      </p:pic>
      <p:sp>
        <p:nvSpPr>
          <p:cNvPr id="15" name="Shape 394">
            <a:extLst>
              <a:ext uri="{FF2B5EF4-FFF2-40B4-BE49-F238E27FC236}">
                <a16:creationId xmlns:a16="http://schemas.microsoft.com/office/drawing/2014/main" id="{03D3B36F-C915-4569-B539-CCC4CA4E4B8D}"/>
              </a:ext>
            </a:extLst>
          </p:cNvPr>
          <p:cNvSpPr/>
          <p:nvPr/>
        </p:nvSpPr>
        <p:spPr>
          <a:xfrm>
            <a:off x="7491559" y="1006689"/>
            <a:ext cx="2429059" cy="4874119"/>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482600" sx="102000" sy="102000" algn="ctr" rotWithShape="0">
              <a:prstClr val="black">
                <a:alpha val="54000"/>
              </a:prstClr>
            </a:outerShdw>
          </a:effectLst>
        </p:spPr>
        <p:txBody>
          <a:bodyPr lIns="91425" tIns="91425" rIns="91425" bIns="91425" anchor="ctr" anchorCtr="0">
            <a:noAutofit/>
          </a:bodyPr>
          <a:lstStyle/>
          <a:p>
            <a:endParaRPr/>
          </a:p>
        </p:txBody>
      </p:sp>
      <p:sp>
        <p:nvSpPr>
          <p:cNvPr id="16" name="Rectangle 15">
            <a:extLst>
              <a:ext uri="{FF2B5EF4-FFF2-40B4-BE49-F238E27FC236}">
                <a16:creationId xmlns:a16="http://schemas.microsoft.com/office/drawing/2014/main" id="{74AF34DA-266C-492E-A7CD-23347953F19D}"/>
              </a:ext>
            </a:extLst>
          </p:cNvPr>
          <p:cNvSpPr/>
          <p:nvPr/>
        </p:nvSpPr>
        <p:spPr>
          <a:xfrm>
            <a:off x="2124245" y="2690776"/>
            <a:ext cx="4587208"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7" name="Rectangle 16">
            <a:extLst>
              <a:ext uri="{FF2B5EF4-FFF2-40B4-BE49-F238E27FC236}">
                <a16:creationId xmlns:a16="http://schemas.microsoft.com/office/drawing/2014/main" id="{09A8A4CF-F10A-4A0B-9F3F-B47C3DFDCF09}"/>
              </a:ext>
            </a:extLst>
          </p:cNvPr>
          <p:cNvSpPr/>
          <p:nvPr/>
        </p:nvSpPr>
        <p:spPr>
          <a:xfrm>
            <a:off x="2124245" y="3650375"/>
            <a:ext cx="4630720"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8" name="Rectangle 17"/>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8044588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96">
            <a:extLst>
              <a:ext uri="{FF2B5EF4-FFF2-40B4-BE49-F238E27FC236}">
                <a16:creationId xmlns:a16="http://schemas.microsoft.com/office/drawing/2014/main" id="{2917E0F2-C85E-488C-B664-9D9F976B62CE}"/>
              </a:ext>
            </a:extLst>
          </p:cNvPr>
          <p:cNvSpPr/>
          <p:nvPr/>
        </p:nvSpPr>
        <p:spPr>
          <a:xfrm>
            <a:off x="5461013" y="2575340"/>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3" name="Shape 496">
            <a:extLst>
              <a:ext uri="{FF2B5EF4-FFF2-40B4-BE49-F238E27FC236}">
                <a16:creationId xmlns:a16="http://schemas.microsoft.com/office/drawing/2014/main" id="{ECFD5349-07B5-4B12-A311-6E30C180776E}"/>
              </a:ext>
            </a:extLst>
          </p:cNvPr>
          <p:cNvSpPr/>
          <p:nvPr/>
        </p:nvSpPr>
        <p:spPr>
          <a:xfrm>
            <a:off x="5461087" y="3539588"/>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4" name="Rectangle 3">
            <a:extLst>
              <a:ext uri="{FF2B5EF4-FFF2-40B4-BE49-F238E27FC236}">
                <a16:creationId xmlns:a16="http://schemas.microsoft.com/office/drawing/2014/main" id="{0E639A28-869E-4FCC-9C6D-56F71E0540BD}"/>
              </a:ext>
            </a:extLst>
          </p:cNvPr>
          <p:cNvSpPr/>
          <p:nvPr/>
        </p:nvSpPr>
        <p:spPr>
          <a:xfrm>
            <a:off x="6107737" y="1777560"/>
            <a:ext cx="3903777"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dirty="0">
                <a:solidFill>
                  <a:srgbClr val="21D7CD"/>
                </a:solidFill>
                <a:effectLst>
                  <a:outerShdw blurRad="38100" dist="38100" dir="2700000" algn="tl">
                    <a:srgbClr val="000000">
                      <a:alpha val="43137"/>
                    </a:srgbClr>
                  </a:outerShdw>
                </a:effectLst>
                <a:latin typeface="+mj-lt"/>
                <a:ea typeface="Muli"/>
                <a:cs typeface="Muli"/>
                <a:sym typeface="Muli"/>
              </a:rPr>
              <a:t>iPhone MOCK</a:t>
            </a:r>
          </a:p>
        </p:txBody>
      </p:sp>
      <p:grpSp>
        <p:nvGrpSpPr>
          <p:cNvPr id="5" name="Group 4"/>
          <p:cNvGrpSpPr/>
          <p:nvPr/>
        </p:nvGrpSpPr>
        <p:grpSpPr>
          <a:xfrm>
            <a:off x="2350638" y="943097"/>
            <a:ext cx="2362546" cy="4971806"/>
            <a:chOff x="2060351" y="434489"/>
            <a:chExt cx="2873595" cy="6047272"/>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55916" t="2400" r="13079" b="890"/>
            <a:stretch/>
          </p:blipFill>
          <p:spPr>
            <a:xfrm>
              <a:off x="2278680" y="1092493"/>
              <a:ext cx="2471755" cy="4713221"/>
            </a:xfrm>
            <a:prstGeom prst="roundRect">
              <a:avLst>
                <a:gd name="adj" fmla="val 0"/>
              </a:avLst>
            </a:prstGeom>
          </p:spPr>
        </p:pic>
        <p:sp>
          <p:nvSpPr>
            <p:cNvPr id="7" name="Shape 401">
              <a:extLst>
                <a:ext uri="{FF2B5EF4-FFF2-40B4-BE49-F238E27FC236}">
                  <a16:creationId xmlns:a16="http://schemas.microsoft.com/office/drawing/2014/main" id="{85F65B61-6A22-4ADE-B0F7-14DF715996CA}"/>
                </a:ext>
              </a:extLst>
            </p:cNvPr>
            <p:cNvSpPr/>
            <p:nvPr/>
          </p:nvSpPr>
          <p:spPr>
            <a:xfrm>
              <a:off x="2060351" y="434489"/>
              <a:ext cx="2873595" cy="6047272"/>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482600" sx="102000" sy="102000" algn="ctr" rotWithShape="0">
                <a:prstClr val="black">
                  <a:alpha val="54000"/>
                </a:prstClr>
              </a:outerShdw>
            </a:effectLst>
          </p:spPr>
          <p:txBody>
            <a:bodyPr lIns="91425" tIns="91425" rIns="91425" bIns="91425" anchor="ctr" anchorCtr="0">
              <a:noAutofit/>
            </a:bodyPr>
            <a:lstStyle/>
            <a:p>
              <a:endParaRPr/>
            </a:p>
          </p:txBody>
        </p:sp>
      </p:grpSp>
      <p:sp>
        <p:nvSpPr>
          <p:cNvPr id="8" name="Rectangle 7">
            <a:extLst>
              <a:ext uri="{FF2B5EF4-FFF2-40B4-BE49-F238E27FC236}">
                <a16:creationId xmlns:a16="http://schemas.microsoft.com/office/drawing/2014/main" id="{74AF34DA-266C-492E-A7CD-23347953F19D}"/>
              </a:ext>
            </a:extLst>
          </p:cNvPr>
          <p:cNvSpPr/>
          <p:nvPr/>
        </p:nvSpPr>
        <p:spPr>
          <a:xfrm>
            <a:off x="6097473" y="2482219"/>
            <a:ext cx="4587208"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9" name="Rectangle 8">
            <a:extLst>
              <a:ext uri="{FF2B5EF4-FFF2-40B4-BE49-F238E27FC236}">
                <a16:creationId xmlns:a16="http://schemas.microsoft.com/office/drawing/2014/main" id="{09A8A4CF-F10A-4A0B-9F3F-B47C3DFDCF09}"/>
              </a:ext>
            </a:extLst>
          </p:cNvPr>
          <p:cNvSpPr/>
          <p:nvPr/>
        </p:nvSpPr>
        <p:spPr>
          <a:xfrm>
            <a:off x="6097473" y="3441818"/>
            <a:ext cx="4630720"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0051126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019F2BB6-7F9A-4C74-9FB8-FB3619158308}"/>
              </a:ext>
            </a:extLst>
          </p:cNvPr>
          <p:cNvSpPr txBox="1">
            <a:spLocks/>
          </p:cNvSpPr>
          <p:nvPr/>
        </p:nvSpPr>
        <p:spPr>
          <a:xfrm>
            <a:off x="1453066" y="1991536"/>
            <a:ext cx="4654671" cy="587711"/>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None/>
            </a:pPr>
            <a:r>
              <a:rPr lang="en-US" sz="3000" dirty="0">
                <a:solidFill>
                  <a:schemeClr val="accent3">
                    <a:lumMod val="60000"/>
                    <a:lumOff val="40000"/>
                  </a:schemeClr>
                </a:solidFill>
                <a:latin typeface="+mj-lt"/>
                <a:ea typeface="Muli"/>
                <a:cs typeface="Muli"/>
                <a:sym typeface="Muli"/>
              </a:rPr>
              <a:t>WEBSITE MOCKUP</a:t>
            </a:r>
          </a:p>
          <a:p>
            <a:pPr>
              <a:spcBef>
                <a:spcPts val="0"/>
              </a:spcBef>
              <a:buFont typeface="Arial" panose="020B0604020202020204" pitchFamily="34" charset="0"/>
              <a:buNone/>
            </a:pPr>
            <a:endParaRPr lang="en-US" sz="3000" dirty="0">
              <a:solidFill>
                <a:schemeClr val="accent3">
                  <a:lumMod val="60000"/>
                  <a:lumOff val="40000"/>
                </a:schemeClr>
              </a:solidFill>
              <a:ea typeface="Muli"/>
              <a:cs typeface="Muli"/>
              <a:sym typeface="Muli"/>
            </a:endParaRPr>
          </a:p>
          <a:p>
            <a:pPr algn="just">
              <a:spcBef>
                <a:spcPts val="0"/>
              </a:spcBef>
              <a:buFont typeface="Arial" panose="020B0604020202020204" pitchFamily="34" charset="0"/>
              <a:buNone/>
            </a:pPr>
            <a:r>
              <a:rPr lang="en-US" sz="3000" dirty="0">
                <a:solidFill>
                  <a:schemeClr val="accent3">
                    <a:lumMod val="60000"/>
                    <a:lumOff val="40000"/>
                  </a:schemeClr>
                </a:solidFill>
                <a:ea typeface="Muli"/>
                <a:cs typeface="Muli"/>
                <a:sym typeface="Muli"/>
              </a:rPr>
              <a:t>    </a:t>
            </a:r>
          </a:p>
          <a:p>
            <a:pPr>
              <a:spcBef>
                <a:spcPts val="0"/>
              </a:spcBef>
              <a:buFont typeface="Arial" panose="020B0604020202020204" pitchFamily="34" charset="0"/>
              <a:buNone/>
            </a:pPr>
            <a:endParaRPr lang="en-US" sz="3000" dirty="0">
              <a:solidFill>
                <a:schemeClr val="accent3">
                  <a:lumMod val="60000"/>
                  <a:lumOff val="40000"/>
                </a:schemeClr>
              </a:solidFill>
              <a:ea typeface="Muli"/>
              <a:cs typeface="Muli"/>
              <a:sym typeface="Muli"/>
            </a:endParaRPr>
          </a:p>
        </p:txBody>
      </p:sp>
      <p:grpSp>
        <p:nvGrpSpPr>
          <p:cNvPr id="3" name="Shape 497">
            <a:extLst>
              <a:ext uri="{FF2B5EF4-FFF2-40B4-BE49-F238E27FC236}">
                <a16:creationId xmlns:a16="http://schemas.microsoft.com/office/drawing/2014/main" id="{FE0CBDAF-5FC6-4151-80CF-2748DC4844F9}"/>
              </a:ext>
            </a:extLst>
          </p:cNvPr>
          <p:cNvGrpSpPr/>
          <p:nvPr/>
        </p:nvGrpSpPr>
        <p:grpSpPr>
          <a:xfrm>
            <a:off x="858262" y="2835840"/>
            <a:ext cx="493682" cy="475442"/>
            <a:chOff x="2583325" y="2972875"/>
            <a:chExt cx="462850" cy="445750"/>
          </a:xfrm>
          <a:solidFill>
            <a:schemeClr val="bg1"/>
          </a:solidFill>
        </p:grpSpPr>
        <p:sp>
          <p:nvSpPr>
            <p:cNvPr id="4" name="Shape 498">
              <a:extLst>
                <a:ext uri="{FF2B5EF4-FFF2-40B4-BE49-F238E27FC236}">
                  <a16:creationId xmlns:a16="http://schemas.microsoft.com/office/drawing/2014/main" id="{1DB16A43-0E0A-4D73-8AD6-FCA16B9BA981}"/>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chemeClr val="bg1"/>
                </a:solidFill>
              </a:endParaRPr>
            </a:p>
          </p:txBody>
        </p:sp>
        <p:sp>
          <p:nvSpPr>
            <p:cNvPr id="5" name="Shape 499">
              <a:extLst>
                <a:ext uri="{FF2B5EF4-FFF2-40B4-BE49-F238E27FC236}">
                  <a16:creationId xmlns:a16="http://schemas.microsoft.com/office/drawing/2014/main" id="{B0C025EE-496E-4098-A601-C6EF0C3A580C}"/>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chemeClr val="bg1"/>
                </a:solidFill>
              </a:endParaRPr>
            </a:p>
          </p:txBody>
        </p:sp>
      </p:grpSp>
      <p:grpSp>
        <p:nvGrpSpPr>
          <p:cNvPr id="6" name="Shape 497">
            <a:extLst>
              <a:ext uri="{FF2B5EF4-FFF2-40B4-BE49-F238E27FC236}">
                <a16:creationId xmlns:a16="http://schemas.microsoft.com/office/drawing/2014/main" id="{40C5F6B1-15C6-4302-AC55-38CC2BE46DE5}"/>
              </a:ext>
            </a:extLst>
          </p:cNvPr>
          <p:cNvGrpSpPr/>
          <p:nvPr/>
        </p:nvGrpSpPr>
        <p:grpSpPr>
          <a:xfrm>
            <a:off x="853083" y="3734124"/>
            <a:ext cx="493682" cy="475442"/>
            <a:chOff x="2583325" y="2972875"/>
            <a:chExt cx="462850" cy="445750"/>
          </a:xfrm>
          <a:solidFill>
            <a:schemeClr val="bg1"/>
          </a:solidFill>
        </p:grpSpPr>
        <p:sp>
          <p:nvSpPr>
            <p:cNvPr id="7" name="Shape 498">
              <a:extLst>
                <a:ext uri="{FF2B5EF4-FFF2-40B4-BE49-F238E27FC236}">
                  <a16:creationId xmlns:a16="http://schemas.microsoft.com/office/drawing/2014/main" id="{796F41BF-EB58-4901-9DA9-B1756837D967}"/>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chemeClr val="bg1"/>
                </a:solidFill>
              </a:endParaRPr>
            </a:p>
          </p:txBody>
        </p:sp>
        <p:sp>
          <p:nvSpPr>
            <p:cNvPr id="8" name="Shape 499">
              <a:extLst>
                <a:ext uri="{FF2B5EF4-FFF2-40B4-BE49-F238E27FC236}">
                  <a16:creationId xmlns:a16="http://schemas.microsoft.com/office/drawing/2014/main" id="{D9D9125C-2979-4A29-BF6D-7F7A16E0E633}"/>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chemeClr val="bg1"/>
                </a:solidFill>
              </a:endParaRPr>
            </a:p>
          </p:txBody>
        </p:sp>
      </p:grpSp>
      <p:grpSp>
        <p:nvGrpSpPr>
          <p:cNvPr id="9" name="Group 8"/>
          <p:cNvGrpSpPr/>
          <p:nvPr/>
        </p:nvGrpSpPr>
        <p:grpSpPr>
          <a:xfrm>
            <a:off x="6656402" y="1587726"/>
            <a:ext cx="4477754" cy="3682548"/>
            <a:chOff x="6089746" y="1660633"/>
            <a:chExt cx="4477754" cy="3485982"/>
          </a:xfrm>
        </p:grpSpPr>
        <p:pic>
          <p:nvPicPr>
            <p:cNvPr id="10" name="Picture 9"/>
            <p:cNvPicPr>
              <a:picLocks noChangeAspect="1"/>
            </p:cNvPicPr>
            <p:nvPr/>
          </p:nvPicPr>
          <p:blipFill rotWithShape="1">
            <a:blip r:embed="rId2">
              <a:extLst>
                <a:ext uri="{28A0092B-C50C-407E-A947-70E740481C1C}">
                  <a14:useLocalDpi xmlns:a14="http://schemas.microsoft.com/office/drawing/2010/main" val="0"/>
                </a:ext>
              </a:extLst>
            </a:blip>
            <a:srcRect l="781" r="12500"/>
            <a:stretch/>
          </p:blipFill>
          <p:spPr>
            <a:xfrm>
              <a:off x="6229779" y="1799857"/>
              <a:ext cx="4204867" cy="2682024"/>
            </a:xfrm>
            <a:prstGeom prst="rect">
              <a:avLst/>
            </a:prstGeom>
          </p:spPr>
        </p:pic>
        <p:sp>
          <p:nvSpPr>
            <p:cNvPr id="11" name="Shape 415">
              <a:extLst>
                <a:ext uri="{FF2B5EF4-FFF2-40B4-BE49-F238E27FC236}">
                  <a16:creationId xmlns:a16="http://schemas.microsoft.com/office/drawing/2014/main" id="{A2298EC5-59AA-40DF-85C7-573D342EBB87}"/>
                </a:ext>
              </a:extLst>
            </p:cNvPr>
            <p:cNvSpPr/>
            <p:nvPr/>
          </p:nvSpPr>
          <p:spPr>
            <a:xfrm>
              <a:off x="6089746" y="1660633"/>
              <a:ext cx="4477754" cy="3485982"/>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444500" sx="102000" sy="102000" algn="ctr" rotWithShape="0">
                <a:prstClr val="black">
                  <a:alpha val="68000"/>
                </a:prstClr>
              </a:outerShdw>
            </a:effectLst>
          </p:spPr>
          <p:txBody>
            <a:bodyPr lIns="91425" tIns="91425" rIns="91425" bIns="91425" anchor="ctr" anchorCtr="0">
              <a:noAutofit/>
            </a:bodyPr>
            <a:lstStyle/>
            <a:p>
              <a:endParaRPr/>
            </a:p>
          </p:txBody>
        </p:sp>
      </p:grpSp>
      <p:sp>
        <p:nvSpPr>
          <p:cNvPr id="12" name="Rectangle 11">
            <a:extLst>
              <a:ext uri="{FF2B5EF4-FFF2-40B4-BE49-F238E27FC236}">
                <a16:creationId xmlns:a16="http://schemas.microsoft.com/office/drawing/2014/main" id="{74AF34DA-266C-492E-A7CD-23347953F19D}"/>
              </a:ext>
            </a:extLst>
          </p:cNvPr>
          <p:cNvSpPr/>
          <p:nvPr/>
        </p:nvSpPr>
        <p:spPr>
          <a:xfrm>
            <a:off x="1486798" y="2643548"/>
            <a:ext cx="4587208"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3" name="Rectangle 12">
            <a:extLst>
              <a:ext uri="{FF2B5EF4-FFF2-40B4-BE49-F238E27FC236}">
                <a16:creationId xmlns:a16="http://schemas.microsoft.com/office/drawing/2014/main" id="{09A8A4CF-F10A-4A0B-9F3F-B47C3DFDCF09}"/>
              </a:ext>
            </a:extLst>
          </p:cNvPr>
          <p:cNvSpPr/>
          <p:nvPr/>
        </p:nvSpPr>
        <p:spPr>
          <a:xfrm>
            <a:off x="1486798" y="3603147"/>
            <a:ext cx="4630720"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4" name="Rectangle 13"/>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8137002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C1E0BFC-97E8-4BD4-8F73-D85E270EA749}"/>
              </a:ext>
            </a:extLst>
          </p:cNvPr>
          <p:cNvSpPr/>
          <p:nvPr/>
        </p:nvSpPr>
        <p:spPr>
          <a:xfrm>
            <a:off x="6064195" y="1835306"/>
            <a:ext cx="4440298"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dirty="0">
                <a:solidFill>
                  <a:schemeClr val="bg1"/>
                </a:solidFill>
                <a:latin typeface="+mj-lt"/>
                <a:ea typeface="Muli"/>
                <a:cs typeface="Muli"/>
                <a:sym typeface="Muli"/>
              </a:rPr>
              <a:t>TABLET MOCK</a:t>
            </a:r>
          </a:p>
        </p:txBody>
      </p:sp>
      <p:sp>
        <p:nvSpPr>
          <p:cNvPr id="3" name="Rectangle 2">
            <a:extLst>
              <a:ext uri="{FF2B5EF4-FFF2-40B4-BE49-F238E27FC236}">
                <a16:creationId xmlns:a16="http://schemas.microsoft.com/office/drawing/2014/main" id="{74AF34DA-266C-492E-A7CD-23347953F19D}"/>
              </a:ext>
            </a:extLst>
          </p:cNvPr>
          <p:cNvSpPr/>
          <p:nvPr/>
        </p:nvSpPr>
        <p:spPr>
          <a:xfrm>
            <a:off x="6109821" y="2500102"/>
            <a:ext cx="4587208" cy="830997"/>
          </a:xfrm>
          <a:prstGeom prst="rect">
            <a:avLst/>
          </a:prstGeom>
        </p:spPr>
        <p:txBody>
          <a:bodyPr wrap="square">
            <a:spAutoFit/>
          </a:bodyPr>
          <a:lstStyle/>
          <a:p>
            <a:pPr algn="just">
              <a:spcBef>
                <a:spcPts val="0"/>
              </a:spcBef>
              <a:buNone/>
            </a:pPr>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4" name="Rectangle 3">
            <a:extLst>
              <a:ext uri="{FF2B5EF4-FFF2-40B4-BE49-F238E27FC236}">
                <a16:creationId xmlns:a16="http://schemas.microsoft.com/office/drawing/2014/main" id="{09A8A4CF-F10A-4A0B-9F3F-B47C3DFDCF09}"/>
              </a:ext>
            </a:extLst>
          </p:cNvPr>
          <p:cNvSpPr/>
          <p:nvPr/>
        </p:nvSpPr>
        <p:spPr>
          <a:xfrm>
            <a:off x="6109821" y="3459701"/>
            <a:ext cx="4630720" cy="830997"/>
          </a:xfrm>
          <a:prstGeom prst="rect">
            <a:avLst/>
          </a:prstGeom>
        </p:spPr>
        <p:txBody>
          <a:bodyPr wrap="square">
            <a:spAutoFit/>
          </a:bodyPr>
          <a:lstStyle/>
          <a:p>
            <a:pPr algn="just"/>
            <a:r>
              <a:rPr lang="en-US" sz="12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5" name="Shape 495">
            <a:extLst>
              <a:ext uri="{FF2B5EF4-FFF2-40B4-BE49-F238E27FC236}">
                <a16:creationId xmlns:a16="http://schemas.microsoft.com/office/drawing/2014/main" id="{27C8B803-2376-4CEA-86C5-B20191A6429B}"/>
              </a:ext>
            </a:extLst>
          </p:cNvPr>
          <p:cNvSpPr/>
          <p:nvPr/>
        </p:nvSpPr>
        <p:spPr>
          <a:xfrm>
            <a:off x="5384369" y="2614857"/>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chemeClr val="bg1"/>
              </a:solidFill>
            </a:endParaRPr>
          </a:p>
        </p:txBody>
      </p:sp>
      <p:sp>
        <p:nvSpPr>
          <p:cNvPr id="6" name="Shape 495">
            <a:extLst>
              <a:ext uri="{FF2B5EF4-FFF2-40B4-BE49-F238E27FC236}">
                <a16:creationId xmlns:a16="http://schemas.microsoft.com/office/drawing/2014/main" id="{C6F24455-A388-47B1-BFF1-4F91509EA4DF}"/>
              </a:ext>
            </a:extLst>
          </p:cNvPr>
          <p:cNvSpPr/>
          <p:nvPr/>
        </p:nvSpPr>
        <p:spPr>
          <a:xfrm>
            <a:off x="5384369" y="3603484"/>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chemeClr val="bg1"/>
              </a:solidFill>
            </a:endParaRPr>
          </a:p>
        </p:txBody>
      </p:sp>
      <p:grpSp>
        <p:nvGrpSpPr>
          <p:cNvPr id="7" name="Group 6"/>
          <p:cNvGrpSpPr/>
          <p:nvPr/>
        </p:nvGrpSpPr>
        <p:grpSpPr>
          <a:xfrm>
            <a:off x="1718532" y="1204469"/>
            <a:ext cx="3145876" cy="4449063"/>
            <a:chOff x="1791103" y="639048"/>
            <a:chExt cx="3884506" cy="5493672"/>
          </a:xfrm>
        </p:grpSpPr>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35400" t="3188" r="23861" b="8475"/>
            <a:stretch/>
          </p:blipFill>
          <p:spPr>
            <a:xfrm>
              <a:off x="1973943" y="1123931"/>
              <a:ext cx="3452937" cy="4784784"/>
            </a:xfrm>
            <a:prstGeom prst="rect">
              <a:avLst/>
            </a:prstGeom>
          </p:spPr>
        </p:pic>
        <p:sp>
          <p:nvSpPr>
            <p:cNvPr id="9" name="Shape 408">
              <a:extLst>
                <a:ext uri="{FF2B5EF4-FFF2-40B4-BE49-F238E27FC236}">
                  <a16:creationId xmlns:a16="http://schemas.microsoft.com/office/drawing/2014/main" id="{BD7FF2A7-FFA6-4CA8-8801-C0C750500F42}"/>
                </a:ext>
              </a:extLst>
            </p:cNvPr>
            <p:cNvSpPr/>
            <p:nvPr/>
          </p:nvSpPr>
          <p:spPr>
            <a:xfrm>
              <a:off x="1791103" y="639048"/>
              <a:ext cx="3884506" cy="5493672"/>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444500" sx="102000" sy="102000" algn="ctr" rotWithShape="0">
                <a:prstClr val="black">
                  <a:alpha val="75000"/>
                </a:prstClr>
              </a:outerShdw>
            </a:effectLst>
          </p:spPr>
          <p:txBody>
            <a:bodyPr lIns="91425" tIns="91425" rIns="91425" bIns="91425" anchor="ctr" anchorCtr="0">
              <a:noAutofit/>
            </a:bodyPr>
            <a:lstStyle/>
            <a:p>
              <a:endParaRPr/>
            </a:p>
          </p:txBody>
        </p:sp>
      </p:gr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1161053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hape 350"/>
          <p:cNvGrpSpPr/>
          <p:nvPr/>
        </p:nvGrpSpPr>
        <p:grpSpPr>
          <a:xfrm>
            <a:off x="4686884" y="409303"/>
            <a:ext cx="442856" cy="560078"/>
            <a:chOff x="584925" y="238125"/>
            <a:chExt cx="415200" cy="525100"/>
          </a:xfrm>
          <a:solidFill>
            <a:schemeClr val="bg1"/>
          </a:solidFill>
        </p:grpSpPr>
        <p:sp>
          <p:nvSpPr>
            <p:cNvPr id="3" name="Shape 351"/>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 name="Shape 352"/>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 name="Shape 353"/>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4"/>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5"/>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6"/>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 name="Shape 357"/>
          <p:cNvGrpSpPr/>
          <p:nvPr/>
        </p:nvGrpSpPr>
        <p:grpSpPr>
          <a:xfrm>
            <a:off x="5390209" y="490686"/>
            <a:ext cx="474134" cy="394699"/>
            <a:chOff x="1244325" y="314425"/>
            <a:chExt cx="444525" cy="370050"/>
          </a:xfrm>
          <a:solidFill>
            <a:schemeClr val="bg1"/>
          </a:solidFill>
        </p:grpSpPr>
        <p:sp>
          <p:nvSpPr>
            <p:cNvPr id="10"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 name="Shape 360"/>
          <p:cNvGrpSpPr/>
          <p:nvPr/>
        </p:nvGrpSpPr>
        <p:grpSpPr>
          <a:xfrm>
            <a:off x="6119612" y="488738"/>
            <a:ext cx="453311" cy="398593"/>
            <a:chOff x="1928175" y="312600"/>
            <a:chExt cx="425000" cy="373700"/>
          </a:xfrm>
          <a:solidFill>
            <a:schemeClr val="bg1"/>
          </a:solidFill>
        </p:grpSpPr>
        <p:sp>
          <p:nvSpPr>
            <p:cNvPr id="13"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 name="Shape 363"/>
          <p:cNvSpPr/>
          <p:nvPr/>
        </p:nvSpPr>
        <p:spPr>
          <a:xfrm>
            <a:off x="6879661" y="474422"/>
            <a:ext cx="371234" cy="427231"/>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4"/>
          <p:cNvSpPr/>
          <p:nvPr/>
        </p:nvSpPr>
        <p:spPr>
          <a:xfrm>
            <a:off x="7624033" y="475730"/>
            <a:ext cx="320464" cy="424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7" name="Shape 365"/>
          <p:cNvGrpSpPr/>
          <p:nvPr/>
        </p:nvGrpSpPr>
        <p:grpSpPr>
          <a:xfrm>
            <a:off x="8242677" y="467913"/>
            <a:ext cx="521040" cy="440270"/>
            <a:chOff x="3918650" y="293075"/>
            <a:chExt cx="488500" cy="412775"/>
          </a:xfrm>
          <a:solidFill>
            <a:schemeClr val="bg1"/>
          </a:solidFill>
        </p:grpSpPr>
        <p:sp>
          <p:nvSpPr>
            <p:cNvPr id="18"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 name="Shape 369"/>
          <p:cNvGrpSpPr/>
          <p:nvPr/>
        </p:nvGrpSpPr>
        <p:grpSpPr>
          <a:xfrm>
            <a:off x="9007892" y="434688"/>
            <a:ext cx="428564" cy="506693"/>
            <a:chOff x="4636075" y="261925"/>
            <a:chExt cx="401800" cy="475050"/>
          </a:xfrm>
          <a:solidFill>
            <a:schemeClr val="bg1"/>
          </a:solidFill>
        </p:grpSpPr>
        <p:sp>
          <p:nvSpPr>
            <p:cNvPr id="22" name="Shape 370"/>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371"/>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 name="Shape 372"/>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3"/>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 name="Shape 374"/>
          <p:cNvSpPr/>
          <p:nvPr/>
        </p:nvSpPr>
        <p:spPr>
          <a:xfrm>
            <a:off x="9695687" y="473755"/>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7" name="Shape 375"/>
          <p:cNvGrpSpPr/>
          <p:nvPr/>
        </p:nvGrpSpPr>
        <p:grpSpPr>
          <a:xfrm>
            <a:off x="10445206" y="477032"/>
            <a:ext cx="429845" cy="421365"/>
            <a:chOff x="5983625" y="301625"/>
            <a:chExt cx="403000" cy="395050"/>
          </a:xfrm>
          <a:solidFill>
            <a:schemeClr val="bg1"/>
          </a:solidFill>
        </p:grpSpPr>
        <p:sp>
          <p:nvSpPr>
            <p:cNvPr id="28"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9"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0"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396"/>
          <p:cNvGrpSpPr/>
          <p:nvPr/>
        </p:nvGrpSpPr>
        <p:grpSpPr>
          <a:xfrm>
            <a:off x="11167436" y="473753"/>
            <a:ext cx="423338" cy="422697"/>
            <a:chOff x="6660750" y="298550"/>
            <a:chExt cx="396900" cy="396300"/>
          </a:xfrm>
          <a:solidFill>
            <a:schemeClr val="bg1"/>
          </a:solidFill>
        </p:grpSpPr>
        <p:sp>
          <p:nvSpPr>
            <p:cNvPr id="49" name="Shape 397"/>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398"/>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1" name="Shape 399"/>
          <p:cNvGrpSpPr/>
          <p:nvPr/>
        </p:nvGrpSpPr>
        <p:grpSpPr>
          <a:xfrm>
            <a:off x="4686884" y="1139346"/>
            <a:ext cx="442856" cy="535999"/>
            <a:chOff x="584925" y="922575"/>
            <a:chExt cx="415200" cy="502525"/>
          </a:xfrm>
          <a:solidFill>
            <a:schemeClr val="bg1"/>
          </a:solidFill>
        </p:grpSpPr>
        <p:sp>
          <p:nvSpPr>
            <p:cNvPr id="52" name="Shape 400"/>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01"/>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02"/>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5" name="Shape 403"/>
          <p:cNvGrpSpPr/>
          <p:nvPr/>
        </p:nvGrpSpPr>
        <p:grpSpPr>
          <a:xfrm>
            <a:off x="5392821" y="1126973"/>
            <a:ext cx="468936" cy="558797"/>
            <a:chOff x="1246775" y="910975"/>
            <a:chExt cx="439650" cy="523900"/>
          </a:xfrm>
          <a:solidFill>
            <a:schemeClr val="bg1"/>
          </a:solidFill>
        </p:grpSpPr>
        <p:sp>
          <p:nvSpPr>
            <p:cNvPr id="56"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7"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9" name="Shape 407"/>
          <p:cNvGrpSpPr/>
          <p:nvPr/>
        </p:nvGrpSpPr>
        <p:grpSpPr>
          <a:xfrm>
            <a:off x="6117665" y="1216836"/>
            <a:ext cx="457203" cy="380354"/>
            <a:chOff x="1926350" y="995225"/>
            <a:chExt cx="428650" cy="356600"/>
          </a:xfrm>
          <a:solidFill>
            <a:schemeClr val="bg1"/>
          </a:solidFill>
        </p:grpSpPr>
        <p:sp>
          <p:nvSpPr>
            <p:cNvPr id="60"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2"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4" name="Shape 412"/>
          <p:cNvSpPr/>
          <p:nvPr/>
        </p:nvSpPr>
        <p:spPr>
          <a:xfrm>
            <a:off x="6841877" y="1184927"/>
            <a:ext cx="446803" cy="444191"/>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3"/>
          <p:cNvSpPr/>
          <p:nvPr/>
        </p:nvSpPr>
        <p:spPr>
          <a:xfrm>
            <a:off x="7561528" y="1207087"/>
            <a:ext cx="445470" cy="399899"/>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6" name="Shape 414"/>
          <p:cNvSpPr/>
          <p:nvPr/>
        </p:nvSpPr>
        <p:spPr>
          <a:xfrm>
            <a:off x="8287021" y="1210340"/>
            <a:ext cx="432458" cy="393366"/>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5"/>
          <p:cNvSpPr/>
          <p:nvPr/>
        </p:nvSpPr>
        <p:spPr>
          <a:xfrm>
            <a:off x="9020326" y="1214233"/>
            <a:ext cx="403819" cy="385579"/>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68" name="Shape 416"/>
          <p:cNvGrpSpPr/>
          <p:nvPr/>
        </p:nvGrpSpPr>
        <p:grpSpPr>
          <a:xfrm>
            <a:off x="9718416" y="1188197"/>
            <a:ext cx="445470" cy="446110"/>
            <a:chOff x="5302225" y="968375"/>
            <a:chExt cx="417650" cy="418250"/>
          </a:xfrm>
          <a:solidFill>
            <a:schemeClr val="bg1"/>
          </a:solidFill>
        </p:grpSpPr>
        <p:sp>
          <p:nvSpPr>
            <p:cNvPr id="69" name="Shape 417"/>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0" name="Shape 418"/>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1" name="Shape 419"/>
          <p:cNvGrpSpPr/>
          <p:nvPr/>
        </p:nvGrpSpPr>
        <p:grpSpPr>
          <a:xfrm>
            <a:off x="10383982" y="1138039"/>
            <a:ext cx="552291" cy="537946"/>
            <a:chOff x="5926225" y="921350"/>
            <a:chExt cx="517800" cy="504350"/>
          </a:xfrm>
          <a:solidFill>
            <a:schemeClr val="bg1"/>
          </a:solidFill>
        </p:grpSpPr>
        <p:sp>
          <p:nvSpPr>
            <p:cNvPr id="72" name="Shape 420"/>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3" name="Shape 421"/>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4" name="Shape 422"/>
          <p:cNvGrpSpPr/>
          <p:nvPr/>
        </p:nvGrpSpPr>
        <p:grpSpPr>
          <a:xfrm>
            <a:off x="11121198" y="1148466"/>
            <a:ext cx="515813" cy="517121"/>
            <a:chOff x="6617400" y="931125"/>
            <a:chExt cx="483600" cy="484825"/>
          </a:xfrm>
          <a:solidFill>
            <a:schemeClr val="bg1"/>
          </a:solidFill>
        </p:grpSpPr>
        <p:sp>
          <p:nvSpPr>
            <p:cNvPr id="75" name="Shape 423"/>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6" name="Shape 424"/>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7" name="Shape 425"/>
          <p:cNvGrpSpPr/>
          <p:nvPr/>
        </p:nvGrpSpPr>
        <p:grpSpPr>
          <a:xfrm>
            <a:off x="4659526" y="1951438"/>
            <a:ext cx="497574" cy="349102"/>
            <a:chOff x="559275" y="1683950"/>
            <a:chExt cx="466500" cy="327300"/>
          </a:xfrm>
          <a:solidFill>
            <a:schemeClr val="bg1"/>
          </a:solidFill>
        </p:grpSpPr>
        <p:sp>
          <p:nvSpPr>
            <p:cNvPr id="78"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9"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0" name="Shape 428"/>
          <p:cNvGrpSpPr/>
          <p:nvPr/>
        </p:nvGrpSpPr>
        <p:grpSpPr>
          <a:xfrm>
            <a:off x="5378504" y="1882429"/>
            <a:ext cx="497574" cy="487148"/>
            <a:chOff x="1233350" y="1619250"/>
            <a:chExt cx="466500" cy="456725"/>
          </a:xfrm>
          <a:solidFill>
            <a:schemeClr val="bg1"/>
          </a:solidFill>
        </p:grpSpPr>
        <p:sp>
          <p:nvSpPr>
            <p:cNvPr id="81" name="Shape 429"/>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2" name="Shape 430"/>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3" name="Shape 431"/>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2"/>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5" name="Shape 433"/>
          <p:cNvGrpSpPr/>
          <p:nvPr/>
        </p:nvGrpSpPr>
        <p:grpSpPr>
          <a:xfrm>
            <a:off x="6113105" y="1892827"/>
            <a:ext cx="466322" cy="466322"/>
            <a:chOff x="1922075" y="1629000"/>
            <a:chExt cx="437200" cy="437200"/>
          </a:xfrm>
          <a:solidFill>
            <a:schemeClr val="bg1"/>
          </a:solidFill>
        </p:grpSpPr>
        <p:sp>
          <p:nvSpPr>
            <p:cNvPr id="86" name="Shape 434"/>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7" name="Shape 435"/>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8" name="Shape 436"/>
          <p:cNvGrpSpPr/>
          <p:nvPr/>
        </p:nvGrpSpPr>
        <p:grpSpPr>
          <a:xfrm>
            <a:off x="6830137" y="1890882"/>
            <a:ext cx="470214" cy="470215"/>
            <a:chOff x="2594325" y="1627175"/>
            <a:chExt cx="440850" cy="440850"/>
          </a:xfrm>
          <a:solidFill>
            <a:schemeClr val="bg1"/>
          </a:solidFill>
        </p:grpSpPr>
        <p:sp>
          <p:nvSpPr>
            <p:cNvPr id="89" name="Shape 437"/>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0" name="Shape 438"/>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1" name="Shape 439"/>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2" name="Shape 440"/>
          <p:cNvSpPr/>
          <p:nvPr/>
        </p:nvSpPr>
        <p:spPr>
          <a:xfrm>
            <a:off x="7569981" y="1911752"/>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3" name="Shape 441"/>
          <p:cNvGrpSpPr/>
          <p:nvPr/>
        </p:nvGrpSpPr>
        <p:grpSpPr>
          <a:xfrm>
            <a:off x="8312381" y="1855709"/>
            <a:ext cx="381633" cy="540558"/>
            <a:chOff x="3984000" y="1594200"/>
            <a:chExt cx="357800" cy="506800"/>
          </a:xfrm>
          <a:solidFill>
            <a:schemeClr val="bg1"/>
          </a:solidFill>
        </p:grpSpPr>
        <p:sp>
          <p:nvSpPr>
            <p:cNvPr id="94" name="Shape 442"/>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5" name="Shape 443"/>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6" name="Shape 444"/>
          <p:cNvGrpSpPr/>
          <p:nvPr/>
        </p:nvGrpSpPr>
        <p:grpSpPr>
          <a:xfrm>
            <a:off x="8970775" y="1971623"/>
            <a:ext cx="502800" cy="308731"/>
            <a:chOff x="4601275" y="1702875"/>
            <a:chExt cx="471400" cy="289450"/>
          </a:xfrm>
          <a:solidFill>
            <a:schemeClr val="bg1"/>
          </a:solidFill>
        </p:grpSpPr>
        <p:sp>
          <p:nvSpPr>
            <p:cNvPr id="97" name="Shape 445"/>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8" name="Shape 446"/>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9" name="Shape 447"/>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8"/>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9"/>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2" name="Shape 450"/>
          <p:cNvGrpSpPr/>
          <p:nvPr/>
        </p:nvGrpSpPr>
        <p:grpSpPr>
          <a:xfrm>
            <a:off x="9713856" y="1896080"/>
            <a:ext cx="454589" cy="459816"/>
            <a:chOff x="5297950" y="1632050"/>
            <a:chExt cx="426200" cy="431100"/>
          </a:xfrm>
          <a:solidFill>
            <a:schemeClr val="bg1"/>
          </a:solidFill>
        </p:grpSpPr>
        <p:sp>
          <p:nvSpPr>
            <p:cNvPr id="103"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4"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5" name="Shape 453"/>
          <p:cNvGrpSpPr/>
          <p:nvPr/>
        </p:nvGrpSpPr>
        <p:grpSpPr>
          <a:xfrm>
            <a:off x="10431527" y="1882429"/>
            <a:ext cx="457203" cy="487148"/>
            <a:chOff x="5970800" y="1619250"/>
            <a:chExt cx="428650" cy="456725"/>
          </a:xfrm>
          <a:solidFill>
            <a:schemeClr val="bg1"/>
          </a:solidFill>
        </p:grpSpPr>
        <p:sp>
          <p:nvSpPr>
            <p:cNvPr id="106"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7"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8"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1" name="Shape 459"/>
          <p:cNvGrpSpPr/>
          <p:nvPr/>
        </p:nvGrpSpPr>
        <p:grpSpPr>
          <a:xfrm>
            <a:off x="11129677" y="1876562"/>
            <a:ext cx="512533" cy="467601"/>
            <a:chOff x="6625350" y="1613750"/>
            <a:chExt cx="480525" cy="438400"/>
          </a:xfrm>
          <a:solidFill>
            <a:schemeClr val="bg1"/>
          </a:solidFill>
        </p:grpSpPr>
        <p:sp>
          <p:nvSpPr>
            <p:cNvPr id="112" name="Shape 460"/>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3" name="Shape 461"/>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4" name="Shape 462"/>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3"/>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4"/>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7" name="Shape 465"/>
          <p:cNvGrpSpPr/>
          <p:nvPr/>
        </p:nvGrpSpPr>
        <p:grpSpPr>
          <a:xfrm>
            <a:off x="4714883" y="2637216"/>
            <a:ext cx="386860" cy="415525"/>
            <a:chOff x="611175" y="2326900"/>
            <a:chExt cx="362700" cy="389575"/>
          </a:xfrm>
          <a:solidFill>
            <a:schemeClr val="bg1"/>
          </a:solidFill>
        </p:grpSpPr>
        <p:sp>
          <p:nvSpPr>
            <p:cNvPr id="118" name="Shape 466"/>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9" name="Shape 467"/>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0" name="Shape 468"/>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9"/>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2" name="Shape 470"/>
          <p:cNvSpPr/>
          <p:nvPr/>
        </p:nvSpPr>
        <p:spPr>
          <a:xfrm>
            <a:off x="5423451"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71"/>
          <p:cNvSpPr/>
          <p:nvPr/>
        </p:nvSpPr>
        <p:spPr>
          <a:xfrm>
            <a:off x="6142436"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4" name="Shape 472"/>
          <p:cNvSpPr/>
          <p:nvPr/>
        </p:nvSpPr>
        <p:spPr>
          <a:xfrm>
            <a:off x="6861422"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5" name="Shape 473"/>
          <p:cNvGrpSpPr/>
          <p:nvPr/>
        </p:nvGrpSpPr>
        <p:grpSpPr>
          <a:xfrm>
            <a:off x="7675453" y="2570793"/>
            <a:ext cx="217535" cy="543171"/>
            <a:chOff x="3386850" y="2264625"/>
            <a:chExt cx="203950" cy="509250"/>
          </a:xfrm>
          <a:solidFill>
            <a:schemeClr val="bg1"/>
          </a:solidFill>
        </p:grpSpPr>
        <p:sp>
          <p:nvSpPr>
            <p:cNvPr id="126" name="Shape 474"/>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7" name="Shape 475"/>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8" name="Shape 476"/>
          <p:cNvGrpSpPr/>
          <p:nvPr/>
        </p:nvGrpSpPr>
        <p:grpSpPr>
          <a:xfrm>
            <a:off x="9132952" y="2639830"/>
            <a:ext cx="178443" cy="405099"/>
            <a:chOff x="4753325" y="2329350"/>
            <a:chExt cx="167300" cy="379800"/>
          </a:xfrm>
          <a:solidFill>
            <a:schemeClr val="bg1"/>
          </a:solidFill>
        </p:grpSpPr>
        <p:sp>
          <p:nvSpPr>
            <p:cNvPr id="129" name="Shape 477"/>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0" name="Shape 478"/>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1" name="Shape 479"/>
          <p:cNvGrpSpPr/>
          <p:nvPr/>
        </p:nvGrpSpPr>
        <p:grpSpPr>
          <a:xfrm>
            <a:off x="8410695" y="2573379"/>
            <a:ext cx="185002" cy="537971"/>
            <a:chOff x="4076175" y="2267050"/>
            <a:chExt cx="173450" cy="504375"/>
          </a:xfrm>
          <a:solidFill>
            <a:schemeClr val="bg1"/>
          </a:solidFill>
        </p:grpSpPr>
        <p:sp>
          <p:nvSpPr>
            <p:cNvPr id="132" name="Shape 480"/>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3" name="Shape 481"/>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4" name="Shape 482"/>
          <p:cNvSpPr/>
          <p:nvPr/>
        </p:nvSpPr>
        <p:spPr>
          <a:xfrm>
            <a:off x="9737366" y="2630069"/>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5" name="Shape 483"/>
          <p:cNvGrpSpPr/>
          <p:nvPr/>
        </p:nvGrpSpPr>
        <p:grpSpPr>
          <a:xfrm>
            <a:off x="10436086" y="2637857"/>
            <a:ext cx="448083" cy="414219"/>
            <a:chOff x="5975075" y="2327500"/>
            <a:chExt cx="420100" cy="388350"/>
          </a:xfrm>
          <a:solidFill>
            <a:schemeClr val="bg1"/>
          </a:solidFill>
        </p:grpSpPr>
        <p:sp>
          <p:nvSpPr>
            <p:cNvPr id="136" name="Shape 484"/>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7" name="Shape 485"/>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8" name="Shape 486"/>
          <p:cNvGrpSpPr/>
          <p:nvPr/>
        </p:nvGrpSpPr>
        <p:grpSpPr>
          <a:xfrm>
            <a:off x="11241671" y="2625483"/>
            <a:ext cx="274865" cy="448083"/>
            <a:chOff x="6730350" y="2315900"/>
            <a:chExt cx="257700" cy="420100"/>
          </a:xfrm>
          <a:solidFill>
            <a:schemeClr val="bg1"/>
          </a:solidFill>
        </p:grpSpPr>
        <p:sp>
          <p:nvSpPr>
            <p:cNvPr id="139"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0"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1"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4" name="Shape 492"/>
          <p:cNvGrpSpPr/>
          <p:nvPr/>
        </p:nvGrpSpPr>
        <p:grpSpPr>
          <a:xfrm>
            <a:off x="4838610" y="3309955"/>
            <a:ext cx="139405" cy="508001"/>
            <a:chOff x="727175" y="2957625"/>
            <a:chExt cx="130700" cy="476275"/>
          </a:xfrm>
          <a:solidFill>
            <a:schemeClr val="bg1"/>
          </a:solidFill>
        </p:grpSpPr>
        <p:sp>
          <p:nvSpPr>
            <p:cNvPr id="145" name="Shape 493"/>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6" name="Shape 494"/>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7" name="Shape 495"/>
          <p:cNvSpPr/>
          <p:nvPr/>
        </p:nvSpPr>
        <p:spPr>
          <a:xfrm>
            <a:off x="6132676" y="3289803"/>
            <a:ext cx="427230" cy="54837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6"/>
          <p:cNvSpPr/>
          <p:nvPr/>
        </p:nvSpPr>
        <p:spPr>
          <a:xfrm>
            <a:off x="5469049" y="328980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49" name="Shape 497"/>
          <p:cNvGrpSpPr/>
          <p:nvPr/>
        </p:nvGrpSpPr>
        <p:grpSpPr>
          <a:xfrm>
            <a:off x="6818404" y="3326221"/>
            <a:ext cx="493682" cy="475442"/>
            <a:chOff x="2583325" y="2972875"/>
            <a:chExt cx="462850" cy="445750"/>
          </a:xfrm>
          <a:solidFill>
            <a:schemeClr val="bg1"/>
          </a:solidFill>
        </p:grpSpPr>
        <p:sp>
          <p:nvSpPr>
            <p:cNvPr id="150"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1"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2" name="Shape 500"/>
          <p:cNvGrpSpPr/>
          <p:nvPr/>
        </p:nvGrpSpPr>
        <p:grpSpPr>
          <a:xfrm>
            <a:off x="7520447" y="3397231"/>
            <a:ext cx="527546" cy="333449"/>
            <a:chOff x="3241525" y="3039450"/>
            <a:chExt cx="494600" cy="312625"/>
          </a:xfrm>
          <a:solidFill>
            <a:schemeClr val="bg1"/>
          </a:solidFill>
        </p:grpSpPr>
        <p:sp>
          <p:nvSpPr>
            <p:cNvPr id="153" name="Shape 501"/>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4" name="Shape 502"/>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5" name="Shape 503"/>
          <p:cNvSpPr/>
          <p:nvPr/>
        </p:nvSpPr>
        <p:spPr>
          <a:xfrm>
            <a:off x="8995579" y="3337347"/>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6" name="Shape 504"/>
          <p:cNvGrpSpPr/>
          <p:nvPr/>
        </p:nvGrpSpPr>
        <p:grpSpPr>
          <a:xfrm>
            <a:off x="9668258" y="3362059"/>
            <a:ext cx="545785" cy="403792"/>
            <a:chOff x="5255200" y="3006475"/>
            <a:chExt cx="511700" cy="378575"/>
          </a:xfrm>
          <a:solidFill>
            <a:schemeClr val="bg1"/>
          </a:solidFill>
        </p:grpSpPr>
        <p:sp>
          <p:nvSpPr>
            <p:cNvPr id="157"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8"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9" name="Shape 507"/>
          <p:cNvGrpSpPr/>
          <p:nvPr/>
        </p:nvGrpSpPr>
        <p:grpSpPr>
          <a:xfrm>
            <a:off x="8282408" y="3338620"/>
            <a:ext cx="441578" cy="450669"/>
            <a:chOff x="3955900" y="2984500"/>
            <a:chExt cx="414000" cy="422525"/>
          </a:xfrm>
          <a:solidFill>
            <a:schemeClr val="bg1"/>
          </a:solidFill>
        </p:grpSpPr>
        <p:sp>
          <p:nvSpPr>
            <p:cNvPr id="160"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1"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2"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3" name="Shape 511"/>
          <p:cNvSpPr/>
          <p:nvPr/>
        </p:nvSpPr>
        <p:spPr>
          <a:xfrm>
            <a:off x="4664093" y="4088891"/>
            <a:ext cx="493655" cy="388166"/>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2"/>
          <p:cNvSpPr/>
          <p:nvPr/>
        </p:nvSpPr>
        <p:spPr>
          <a:xfrm>
            <a:off x="10488270" y="3316495"/>
            <a:ext cx="343876" cy="494987"/>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5" name="Shape 513"/>
          <p:cNvGrpSpPr/>
          <p:nvPr/>
        </p:nvGrpSpPr>
        <p:grpSpPr>
          <a:xfrm>
            <a:off x="11210420" y="3332088"/>
            <a:ext cx="337369" cy="479361"/>
            <a:chOff x="6701050" y="2978375"/>
            <a:chExt cx="316300" cy="449425"/>
          </a:xfrm>
          <a:solidFill>
            <a:schemeClr val="bg1"/>
          </a:solidFill>
        </p:grpSpPr>
        <p:sp>
          <p:nvSpPr>
            <p:cNvPr id="166" name="Shape 514"/>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7" name="Shape 515"/>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8" name="Shape 516"/>
          <p:cNvGrpSpPr/>
          <p:nvPr/>
        </p:nvGrpSpPr>
        <p:grpSpPr>
          <a:xfrm>
            <a:off x="5386957" y="4121408"/>
            <a:ext cx="480668" cy="323050"/>
            <a:chOff x="1241275" y="3718400"/>
            <a:chExt cx="450650" cy="302875"/>
          </a:xfrm>
          <a:solidFill>
            <a:schemeClr val="bg1"/>
          </a:solidFill>
        </p:grpSpPr>
        <p:sp>
          <p:nvSpPr>
            <p:cNvPr id="169" name="Shape 517"/>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0" name="Shape 518"/>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1" name="Shape 519"/>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20"/>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3" name="Shape 521"/>
          <p:cNvGrpSpPr/>
          <p:nvPr/>
        </p:nvGrpSpPr>
        <p:grpSpPr>
          <a:xfrm>
            <a:off x="6112464" y="4096663"/>
            <a:ext cx="467601" cy="373180"/>
            <a:chOff x="1921475" y="3695200"/>
            <a:chExt cx="438400" cy="349875"/>
          </a:xfrm>
          <a:solidFill>
            <a:schemeClr val="bg1"/>
          </a:solidFill>
        </p:grpSpPr>
        <p:sp>
          <p:nvSpPr>
            <p:cNvPr id="174" name="Shape 522"/>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5" name="Shape 523"/>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6" name="Shape 524"/>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7" name="Shape 525"/>
          <p:cNvGrpSpPr/>
          <p:nvPr/>
        </p:nvGrpSpPr>
        <p:grpSpPr>
          <a:xfrm>
            <a:off x="6836003" y="4090797"/>
            <a:ext cx="458482" cy="384274"/>
            <a:chOff x="2599825" y="3689700"/>
            <a:chExt cx="429850" cy="360275"/>
          </a:xfrm>
          <a:solidFill>
            <a:schemeClr val="bg1"/>
          </a:solidFill>
        </p:grpSpPr>
        <p:sp>
          <p:nvSpPr>
            <p:cNvPr id="178"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9"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0" name="Shape 528"/>
          <p:cNvGrpSpPr/>
          <p:nvPr/>
        </p:nvGrpSpPr>
        <p:grpSpPr>
          <a:xfrm>
            <a:off x="7577111" y="4051065"/>
            <a:ext cx="414219" cy="432458"/>
            <a:chOff x="3294650" y="3652450"/>
            <a:chExt cx="388350" cy="405450"/>
          </a:xfrm>
          <a:solidFill>
            <a:schemeClr val="bg1"/>
          </a:solidFill>
        </p:grpSpPr>
        <p:sp>
          <p:nvSpPr>
            <p:cNvPr id="181" name="Shape 529"/>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2" name="Shape 530"/>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3" name="Shape 531"/>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4" name="Shape 532"/>
          <p:cNvGrpSpPr/>
          <p:nvPr/>
        </p:nvGrpSpPr>
        <p:grpSpPr>
          <a:xfrm>
            <a:off x="8261583" y="4105782"/>
            <a:ext cx="483228" cy="354301"/>
            <a:chOff x="3936375" y="3703750"/>
            <a:chExt cx="453050" cy="332175"/>
          </a:xfrm>
          <a:solidFill>
            <a:schemeClr val="bg1"/>
          </a:solidFill>
        </p:grpSpPr>
        <p:sp>
          <p:nvSpPr>
            <p:cNvPr id="185"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6"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7"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0" name="Shape 538"/>
          <p:cNvGrpSpPr/>
          <p:nvPr/>
        </p:nvGrpSpPr>
        <p:grpSpPr>
          <a:xfrm>
            <a:off x="8980560" y="4105782"/>
            <a:ext cx="483228" cy="354301"/>
            <a:chOff x="4610450" y="3703750"/>
            <a:chExt cx="453050" cy="332175"/>
          </a:xfrm>
          <a:solidFill>
            <a:schemeClr val="bg1"/>
          </a:solidFill>
        </p:grpSpPr>
        <p:sp>
          <p:nvSpPr>
            <p:cNvPr id="191"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2"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3" name="Shape 541"/>
          <p:cNvGrpSpPr/>
          <p:nvPr/>
        </p:nvGrpSpPr>
        <p:grpSpPr>
          <a:xfrm>
            <a:off x="9716470" y="4069971"/>
            <a:ext cx="449363" cy="425925"/>
            <a:chOff x="5300400" y="3670175"/>
            <a:chExt cx="421300" cy="399325"/>
          </a:xfrm>
          <a:solidFill>
            <a:schemeClr val="bg1"/>
          </a:solidFill>
        </p:grpSpPr>
        <p:sp>
          <p:nvSpPr>
            <p:cNvPr id="194" name="Shape 542"/>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5" name="Shape 543"/>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6" name="Shape 544"/>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5"/>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6"/>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99" name="Shape 547"/>
          <p:cNvSpPr/>
          <p:nvPr/>
        </p:nvSpPr>
        <p:spPr>
          <a:xfrm>
            <a:off x="10410113" y="4032893"/>
            <a:ext cx="500187" cy="500160"/>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0" name="Shape 548"/>
          <p:cNvGrpSpPr/>
          <p:nvPr/>
        </p:nvGrpSpPr>
        <p:grpSpPr>
          <a:xfrm>
            <a:off x="11160929" y="4064743"/>
            <a:ext cx="436350" cy="436377"/>
            <a:chOff x="6654650" y="3665275"/>
            <a:chExt cx="409100" cy="409125"/>
          </a:xfrm>
          <a:solidFill>
            <a:schemeClr val="bg1"/>
          </a:solidFill>
        </p:grpSpPr>
        <p:sp>
          <p:nvSpPr>
            <p:cNvPr id="201" name="Shape 54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2" name="Shape 55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3" name="Shape 551"/>
          <p:cNvGrpSpPr/>
          <p:nvPr/>
        </p:nvGrpSpPr>
        <p:grpSpPr>
          <a:xfrm>
            <a:off x="4671899" y="4765481"/>
            <a:ext cx="472829" cy="472856"/>
            <a:chOff x="570875" y="4322250"/>
            <a:chExt cx="443300" cy="443325"/>
          </a:xfrm>
          <a:solidFill>
            <a:schemeClr val="bg1"/>
          </a:solidFill>
        </p:grpSpPr>
        <p:sp>
          <p:nvSpPr>
            <p:cNvPr id="204"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5"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6"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8" name="Shape 556"/>
          <p:cNvSpPr/>
          <p:nvPr/>
        </p:nvSpPr>
        <p:spPr>
          <a:xfrm>
            <a:off x="5371346" y="4857367"/>
            <a:ext cx="511920" cy="289186"/>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9" name="Shape 557"/>
          <p:cNvGrpSpPr/>
          <p:nvPr/>
        </p:nvGrpSpPr>
        <p:grpSpPr>
          <a:xfrm>
            <a:off x="6174329" y="4730337"/>
            <a:ext cx="343876" cy="543144"/>
            <a:chOff x="1979475" y="4289300"/>
            <a:chExt cx="322400" cy="509225"/>
          </a:xfrm>
          <a:solidFill>
            <a:schemeClr val="bg1"/>
          </a:solidFill>
        </p:grpSpPr>
        <p:sp>
          <p:nvSpPr>
            <p:cNvPr id="210" name="Shape 558"/>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1" name="Shape 559"/>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2" name="Shape 560"/>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3" name="Shape 561"/>
          <p:cNvGrpSpPr/>
          <p:nvPr/>
        </p:nvGrpSpPr>
        <p:grpSpPr>
          <a:xfrm>
            <a:off x="6862693" y="4737483"/>
            <a:ext cx="405739" cy="528852"/>
            <a:chOff x="2624850" y="4296000"/>
            <a:chExt cx="380400" cy="495825"/>
          </a:xfrm>
          <a:solidFill>
            <a:schemeClr val="bg1"/>
          </a:solidFill>
        </p:grpSpPr>
        <p:sp>
          <p:nvSpPr>
            <p:cNvPr id="214"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5"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6"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7" name="Shape 565"/>
          <p:cNvSpPr/>
          <p:nvPr/>
        </p:nvSpPr>
        <p:spPr>
          <a:xfrm>
            <a:off x="8286381" y="4785077"/>
            <a:ext cx="433737" cy="433764"/>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6"/>
          <p:cNvSpPr/>
          <p:nvPr/>
        </p:nvSpPr>
        <p:spPr>
          <a:xfrm>
            <a:off x="7567395" y="4812435"/>
            <a:ext cx="433737" cy="379046"/>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9" name="Shape 567"/>
          <p:cNvSpPr/>
          <p:nvPr/>
        </p:nvSpPr>
        <p:spPr>
          <a:xfrm>
            <a:off x="9003392" y="4783129"/>
            <a:ext cx="437683" cy="437657"/>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0" name="Shape 568"/>
          <p:cNvGrpSpPr/>
          <p:nvPr/>
        </p:nvGrpSpPr>
        <p:grpSpPr>
          <a:xfrm>
            <a:off x="9690417" y="4789587"/>
            <a:ext cx="501468" cy="424644"/>
            <a:chOff x="5275975" y="4344850"/>
            <a:chExt cx="470150" cy="398125"/>
          </a:xfrm>
          <a:solidFill>
            <a:schemeClr val="bg1"/>
          </a:solidFill>
        </p:grpSpPr>
        <p:sp>
          <p:nvSpPr>
            <p:cNvPr id="221" name="Shape 569"/>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2" name="Shape 570"/>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3" name="Shape 571"/>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4" name="Shape 572"/>
          <p:cNvSpPr/>
          <p:nvPr/>
        </p:nvSpPr>
        <p:spPr>
          <a:xfrm>
            <a:off x="10434858" y="4776624"/>
            <a:ext cx="450696" cy="45066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5" name="Shape 573"/>
          <p:cNvGrpSpPr/>
          <p:nvPr/>
        </p:nvGrpSpPr>
        <p:grpSpPr>
          <a:xfrm>
            <a:off x="11147890" y="4755083"/>
            <a:ext cx="462428" cy="493655"/>
            <a:chOff x="6642425" y="4312500"/>
            <a:chExt cx="433550" cy="462825"/>
          </a:xfrm>
          <a:solidFill>
            <a:schemeClr val="bg1"/>
          </a:solidFill>
        </p:grpSpPr>
        <p:sp>
          <p:nvSpPr>
            <p:cNvPr id="226" name="Shape 574"/>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7" name="Shape 575"/>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8" name="Shape 576"/>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9" name="Shape 577"/>
          <p:cNvSpPr/>
          <p:nvPr/>
        </p:nvSpPr>
        <p:spPr>
          <a:xfrm>
            <a:off x="4611349" y="5545739"/>
            <a:ext cx="593943" cy="350408"/>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0" name="Shape 578"/>
          <p:cNvGrpSpPr/>
          <p:nvPr/>
        </p:nvGrpSpPr>
        <p:grpSpPr>
          <a:xfrm>
            <a:off x="5390209" y="5487739"/>
            <a:ext cx="474134" cy="466322"/>
            <a:chOff x="1244325" y="4999400"/>
            <a:chExt cx="444525" cy="437200"/>
          </a:xfrm>
          <a:solidFill>
            <a:schemeClr val="bg1"/>
          </a:solidFill>
        </p:grpSpPr>
        <p:sp>
          <p:nvSpPr>
            <p:cNvPr id="231"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2"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3"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6" name="Shape 584"/>
          <p:cNvGrpSpPr/>
          <p:nvPr/>
        </p:nvGrpSpPr>
        <p:grpSpPr>
          <a:xfrm>
            <a:off x="6151530" y="5472753"/>
            <a:ext cx="389474" cy="496268"/>
            <a:chOff x="1958100" y="4985350"/>
            <a:chExt cx="365150" cy="465275"/>
          </a:xfrm>
          <a:solidFill>
            <a:schemeClr val="bg1"/>
          </a:solidFill>
        </p:grpSpPr>
        <p:sp>
          <p:nvSpPr>
            <p:cNvPr id="237" name="Shape 585"/>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8" name="Shape 586"/>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9" name="Shape 587"/>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0" name="Shape 588"/>
          <p:cNvGrpSpPr/>
          <p:nvPr/>
        </p:nvGrpSpPr>
        <p:grpSpPr>
          <a:xfrm>
            <a:off x="6841843" y="5491631"/>
            <a:ext cx="446803" cy="459150"/>
            <a:chOff x="2605300" y="5003050"/>
            <a:chExt cx="418900" cy="430475"/>
          </a:xfrm>
          <a:solidFill>
            <a:schemeClr val="bg1"/>
          </a:solidFill>
        </p:grpSpPr>
        <p:sp>
          <p:nvSpPr>
            <p:cNvPr id="241" name="Shape 589"/>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2" name="Shape 590"/>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3" name="Shape 591"/>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4" name="Shape 592"/>
          <p:cNvGrpSpPr/>
          <p:nvPr/>
        </p:nvGrpSpPr>
        <p:grpSpPr>
          <a:xfrm>
            <a:off x="7517194" y="5501418"/>
            <a:ext cx="534053" cy="438963"/>
            <a:chOff x="3238475" y="5012225"/>
            <a:chExt cx="500700" cy="411550"/>
          </a:xfrm>
          <a:solidFill>
            <a:schemeClr val="bg1"/>
          </a:solidFill>
        </p:grpSpPr>
        <p:sp>
          <p:nvSpPr>
            <p:cNvPr id="245" name="Shape 593"/>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6" name="Shape 594"/>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7" name="Shape 595"/>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6"/>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7"/>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0" name="Shape 598"/>
          <p:cNvGrpSpPr/>
          <p:nvPr/>
        </p:nvGrpSpPr>
        <p:grpSpPr>
          <a:xfrm>
            <a:off x="8929096" y="5454515"/>
            <a:ext cx="586155" cy="532746"/>
            <a:chOff x="4562200" y="4968250"/>
            <a:chExt cx="549550" cy="499475"/>
          </a:xfrm>
          <a:solidFill>
            <a:schemeClr val="bg1"/>
          </a:solidFill>
        </p:grpSpPr>
        <p:sp>
          <p:nvSpPr>
            <p:cNvPr id="251" name="Shape 599"/>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2" name="Shape 600"/>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3" name="Shape 601"/>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2"/>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3"/>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6" name="Shape 604"/>
          <p:cNvGrpSpPr/>
          <p:nvPr/>
        </p:nvGrpSpPr>
        <p:grpSpPr>
          <a:xfrm>
            <a:off x="8300008" y="5484486"/>
            <a:ext cx="406378" cy="472162"/>
            <a:chOff x="3972400" y="4996350"/>
            <a:chExt cx="381000" cy="442675"/>
          </a:xfrm>
          <a:solidFill>
            <a:schemeClr val="bg1"/>
          </a:solidFill>
        </p:grpSpPr>
        <p:sp>
          <p:nvSpPr>
            <p:cNvPr id="257" name="Shape 605"/>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8" name="Shape 606"/>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9" name="Shape 607"/>
          <p:cNvGrpSpPr/>
          <p:nvPr/>
        </p:nvGrpSpPr>
        <p:grpSpPr>
          <a:xfrm>
            <a:off x="9653299" y="5444755"/>
            <a:ext cx="575730" cy="552264"/>
            <a:chOff x="5241175" y="4959100"/>
            <a:chExt cx="539775" cy="517775"/>
          </a:xfrm>
          <a:solidFill>
            <a:schemeClr val="bg1"/>
          </a:solidFill>
        </p:grpSpPr>
        <p:sp>
          <p:nvSpPr>
            <p:cNvPr id="260" name="Shape 60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1" name="Shape 60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2" name="Shape 61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1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6" name="Shape 614"/>
          <p:cNvSpPr/>
          <p:nvPr/>
        </p:nvSpPr>
        <p:spPr>
          <a:xfrm>
            <a:off x="10406860" y="5580911"/>
            <a:ext cx="506693" cy="28006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7" name="Shape 615"/>
          <p:cNvGrpSpPr/>
          <p:nvPr/>
        </p:nvGrpSpPr>
        <p:grpSpPr>
          <a:xfrm>
            <a:off x="11193487" y="5526804"/>
            <a:ext cx="369288" cy="424644"/>
            <a:chOff x="6685175" y="5036025"/>
            <a:chExt cx="346225" cy="398125"/>
          </a:xfrm>
          <a:solidFill>
            <a:schemeClr val="bg1"/>
          </a:solidFill>
        </p:grpSpPr>
        <p:sp>
          <p:nvSpPr>
            <p:cNvPr id="268" name="Shape 616"/>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9" name="Shape 617"/>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0" name="Shape 618"/>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9"/>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20"/>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3" name="Shape 633"/>
          <p:cNvSpPr txBox="1"/>
          <p:nvPr/>
        </p:nvSpPr>
        <p:spPr>
          <a:xfrm>
            <a:off x="546957" y="101971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chemeClr val="bg1"/>
                </a:solidFill>
                <a:latin typeface="+mj-lt"/>
                <a:ea typeface="Bitter"/>
                <a:cs typeface="Bitter"/>
                <a:sym typeface="Bitter"/>
              </a:rPr>
              <a:t>Editable Icons</a:t>
            </a:r>
            <a:r>
              <a:rPr lang="en" sz="1200" dirty="0">
                <a:solidFill>
                  <a:schemeClr val="bg1"/>
                </a:solidFill>
                <a:latin typeface="+mj-lt"/>
                <a:ea typeface="Bitter"/>
                <a:cs typeface="Bitter"/>
                <a:sym typeface="Bitter"/>
              </a:rPr>
              <a:t>. </a:t>
            </a: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Clr>
                <a:schemeClr val="dk1"/>
              </a:buClr>
              <a:buSzPct val="122222"/>
              <a:buFont typeface="Arial"/>
              <a:buNone/>
            </a:pPr>
            <a:r>
              <a:rPr lang="en" sz="1200" dirty="0">
                <a:solidFill>
                  <a:schemeClr val="bg1"/>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line color, width and style.</a:t>
            </a:r>
          </a:p>
          <a:p>
            <a:pPr lvl="0" rtl="0">
              <a:spcBef>
                <a:spcPts val="0"/>
              </a:spcBef>
              <a:buNone/>
            </a:pPr>
            <a:endParaRPr sz="1200" dirty="0">
              <a:solidFill>
                <a:schemeClr val="bg1"/>
              </a:solidFill>
              <a:latin typeface="+mj-lt"/>
              <a:ea typeface="Bitter"/>
              <a:cs typeface="Bitter"/>
              <a:sym typeface="Bitter"/>
            </a:endParaRPr>
          </a:p>
          <a:p>
            <a:pPr lvl="0" rtl="0">
              <a:spcBef>
                <a:spcPts val="0"/>
              </a:spcBef>
              <a:buNone/>
            </a:pPr>
            <a:r>
              <a:rPr lang="en" sz="1200" dirty="0">
                <a:solidFill>
                  <a:schemeClr val="bg1"/>
                </a:solidFill>
                <a:latin typeface="+mj-lt"/>
                <a:ea typeface="Bitter"/>
                <a:cs typeface="Bitter"/>
                <a:sym typeface="Bitter"/>
              </a:rPr>
              <a:t>Isn’t that AW</a:t>
            </a:r>
            <a:r>
              <a:rPr lang="en-US" sz="1200" dirty="0">
                <a:solidFill>
                  <a:schemeClr val="bg1"/>
                </a:solidFill>
                <a:latin typeface="+mj-lt"/>
                <a:ea typeface="Bitter"/>
                <a:cs typeface="Bitter"/>
                <a:sym typeface="Bitter"/>
              </a:rPr>
              <a:t>E</a:t>
            </a:r>
            <a:r>
              <a:rPr lang="en" sz="1200" dirty="0">
                <a:solidFill>
                  <a:schemeClr val="bg1"/>
                </a:solidFill>
                <a:latin typeface="+mj-lt"/>
                <a:ea typeface="Bitter"/>
                <a:cs typeface="Bitter"/>
                <a:sym typeface="Bitter"/>
              </a:rPr>
              <a:t>SOME !!!</a:t>
            </a:r>
          </a:p>
          <a:p>
            <a:pPr lvl="0" rtl="0">
              <a:spcBef>
                <a:spcPts val="0"/>
              </a:spcBef>
              <a:buNone/>
            </a:pPr>
            <a:endParaRPr lang="en"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p:txBody>
      </p:sp>
      <p:sp>
        <p:nvSpPr>
          <p:cNvPr id="274" name="Shape 633"/>
          <p:cNvSpPr txBox="1"/>
          <p:nvPr/>
        </p:nvSpPr>
        <p:spPr>
          <a:xfrm>
            <a:off x="3906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chemeClr val="bg1"/>
                </a:solidFill>
                <a:latin typeface="+mj-lt"/>
                <a:ea typeface="Bitter"/>
                <a:cs typeface="Bitter"/>
                <a:sym typeface="Bitter"/>
              </a:rPr>
              <a:t>ENJOY THESE EDITABLE ICONS</a:t>
            </a:r>
            <a:endParaRPr lang="en"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a:p>
            <a:pPr lvl="0" rtl="0">
              <a:spcBef>
                <a:spcPts val="0"/>
              </a:spcBef>
              <a:buClr>
                <a:schemeClr val="dk1"/>
              </a:buClr>
              <a:buFont typeface="Arial"/>
              <a:buNone/>
            </a:pPr>
            <a:endParaRPr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p:txBody>
      </p:sp>
      <p:sp>
        <p:nvSpPr>
          <p:cNvPr id="275" name="Rectangle 274"/>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276" name="Rectangle 275">
            <a:extLst>
              <a:ext uri="{FF2B5EF4-FFF2-40B4-BE49-F238E27FC236}">
                <a16:creationId xmlns:a16="http://schemas.microsoft.com/office/drawing/2014/main" id="{C2122BF4-0C15-43B5-8C16-4C6FC36CB6A8}"/>
              </a:ext>
            </a:extLst>
          </p:cNvPr>
          <p:cNvSpPr/>
          <p:nvPr/>
        </p:nvSpPr>
        <p:spPr>
          <a:xfrm>
            <a:off x="323940" y="2737420"/>
            <a:ext cx="4211805" cy="3447098"/>
          </a:xfrm>
          <a:prstGeom prst="rect">
            <a:avLst/>
          </a:prstGeom>
        </p:spPr>
        <p:txBody>
          <a:bodyPr wrap="square">
            <a:spAutoFit/>
          </a:bodyPr>
          <a:lstStyle/>
          <a:p>
            <a:r>
              <a:rPr lang="en-US" sz="1600" dirty="0">
                <a:solidFill>
                  <a:schemeClr val="bg1"/>
                </a:solidFill>
              </a:rPr>
              <a:t>Presentation Template by: Slidehood.com</a:t>
            </a:r>
          </a:p>
          <a:p>
            <a:endParaRPr lang="en-US" sz="1600" b="1" dirty="0">
              <a:solidFill>
                <a:schemeClr val="bg1"/>
              </a:solidFill>
            </a:endParaRPr>
          </a:p>
          <a:p>
            <a:r>
              <a:rPr lang="en-US" sz="1600" b="1" dirty="0">
                <a:solidFill>
                  <a:schemeClr val="bg1"/>
                </a:solidFill>
              </a:rPr>
              <a:t>Special thanks and credits  to:</a:t>
            </a:r>
          </a:p>
          <a:p>
            <a:endParaRPr lang="en-US" sz="1600" dirty="0">
              <a:solidFill>
                <a:schemeClr val="bg1"/>
              </a:solidFill>
            </a:endParaRPr>
          </a:p>
          <a:p>
            <a:pPr marL="285750" indent="-285750">
              <a:buFont typeface="Arial" panose="020B0604020202020204" pitchFamily="34" charset="0"/>
              <a:buChar char="•"/>
            </a:pPr>
            <a:r>
              <a:rPr lang="en-US" sz="1500" dirty="0">
                <a:solidFill>
                  <a:schemeClr val="bg1"/>
                </a:solidFill>
              </a:rPr>
              <a:t>Photographs by Unsplash.com, Pixabay.com </a:t>
            </a:r>
          </a:p>
          <a:p>
            <a:pPr marL="285750" indent="-285750">
              <a:buFont typeface="Arial" panose="020B0604020202020204" pitchFamily="34" charset="0"/>
              <a:buChar char="•"/>
            </a:pPr>
            <a:r>
              <a:rPr lang="en-US" sz="1500" dirty="0">
                <a:solidFill>
                  <a:schemeClr val="bg1"/>
                </a:solidFill>
              </a:rPr>
              <a:t>&amp; Pexels.com  </a:t>
            </a:r>
          </a:p>
          <a:p>
            <a:pPr marL="285750" indent="-285750">
              <a:buFont typeface="Arial" panose="020B0604020202020204" pitchFamily="34" charset="0"/>
              <a:buChar char="•"/>
            </a:pPr>
            <a:endParaRPr lang="en-US" sz="1500" dirty="0">
              <a:solidFill>
                <a:schemeClr val="bg1"/>
              </a:solidFill>
            </a:endParaRPr>
          </a:p>
          <a:p>
            <a:pPr marL="285750" indent="-285750">
              <a:buFont typeface="Arial" panose="020B0604020202020204" pitchFamily="34" charset="0"/>
              <a:buChar char="•"/>
            </a:pPr>
            <a:r>
              <a:rPr lang="en-US" sz="1500" dirty="0">
                <a:solidFill>
                  <a:schemeClr val="bg1"/>
                </a:solidFill>
              </a:rPr>
              <a:t>Inspiration and Icons by: Slidescarnival.com</a:t>
            </a:r>
          </a:p>
          <a:p>
            <a:pPr marL="285750" indent="-285750">
              <a:buFont typeface="Arial" panose="020B0604020202020204" pitchFamily="34" charset="0"/>
              <a:buChar char="•"/>
            </a:pPr>
            <a:endParaRPr lang="en-US" sz="1500" dirty="0">
              <a:solidFill>
                <a:schemeClr val="bg1"/>
              </a:solidFill>
            </a:endParaRPr>
          </a:p>
          <a:p>
            <a:endParaRPr lang="en-US" sz="1600" dirty="0">
              <a:solidFill>
                <a:schemeClr val="bg1"/>
              </a:solidFill>
            </a:endParaRPr>
          </a:p>
          <a:p>
            <a:r>
              <a:rPr lang="en-US" sz="1600" dirty="0">
                <a:solidFill>
                  <a:schemeClr val="bg1"/>
                </a:solidFill>
              </a:rPr>
              <a:t>Without these wonderful websites it would have been impossible to make these presentation templates for you guys.</a:t>
            </a:r>
          </a:p>
        </p:txBody>
      </p:sp>
    </p:spTree>
    <p:extLst>
      <p:ext uri="{BB962C8B-B14F-4D97-AF65-F5344CB8AC3E}">
        <p14:creationId xmlns:p14="http://schemas.microsoft.com/office/powerpoint/2010/main" val="22911618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81">
            <a:extLst>
              <a:ext uri="{FF2B5EF4-FFF2-40B4-BE49-F238E27FC236}">
                <a16:creationId xmlns:a16="http://schemas.microsoft.com/office/drawing/2014/main" id="{6BCDD2DE-0664-4B9B-802D-68F4AD93E3C5}"/>
              </a:ext>
            </a:extLst>
          </p:cNvPr>
          <p:cNvSpPr txBox="1">
            <a:spLocks/>
          </p:cNvSpPr>
          <p:nvPr/>
        </p:nvSpPr>
        <p:spPr>
          <a:xfrm>
            <a:off x="456111" y="1860643"/>
            <a:ext cx="5614433" cy="66442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bg1"/>
                </a:solidFill>
              </a:rPr>
              <a:t>INSTRUCTIONS FOR </a:t>
            </a:r>
            <a:r>
              <a:rPr lang="en" sz="3600" dirty="0">
                <a:solidFill>
                  <a:srgbClr val="FF0000"/>
                </a:solidFill>
                <a:effectLst>
                  <a:outerShdw blurRad="38100" dist="38100" dir="2700000" algn="tl">
                    <a:srgbClr val="000000">
                      <a:alpha val="43137"/>
                    </a:srgbClr>
                  </a:outerShdw>
                </a:effectLst>
              </a:rPr>
              <a:t>USE</a:t>
            </a:r>
          </a:p>
        </p:txBody>
      </p:sp>
      <p:sp>
        <p:nvSpPr>
          <p:cNvPr id="6" name="Shape 83">
            <a:extLst>
              <a:ext uri="{FF2B5EF4-FFF2-40B4-BE49-F238E27FC236}">
                <a16:creationId xmlns:a16="http://schemas.microsoft.com/office/drawing/2014/main" id="{95B8656C-FD63-4AAA-B206-7E1C765B7DC0}"/>
              </a:ext>
            </a:extLst>
          </p:cNvPr>
          <p:cNvSpPr txBox="1">
            <a:spLocks/>
          </p:cNvSpPr>
          <p:nvPr/>
        </p:nvSpPr>
        <p:spPr>
          <a:xfrm>
            <a:off x="818439" y="2529883"/>
            <a:ext cx="3868500" cy="2883000"/>
          </a:xfrm>
          <a:prstGeom prst="rect">
            <a:avLst/>
          </a:prstGeom>
        </p:spPr>
        <p:txBody>
          <a:bodyPr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endParaRPr lang="en" sz="1300" dirty="0"/>
          </a:p>
        </p:txBody>
      </p:sp>
      <p:sp>
        <p:nvSpPr>
          <p:cNvPr id="7" name="Rectangle 6">
            <a:extLst>
              <a:ext uri="{FF2B5EF4-FFF2-40B4-BE49-F238E27FC236}">
                <a16:creationId xmlns:a16="http://schemas.microsoft.com/office/drawing/2014/main" id="{83031EDF-1C34-49BB-A711-61952CB8A541}"/>
              </a:ext>
            </a:extLst>
          </p:cNvPr>
          <p:cNvSpPr/>
          <p:nvPr/>
        </p:nvSpPr>
        <p:spPr>
          <a:xfrm>
            <a:off x="456110" y="4402783"/>
            <a:ext cx="3994363" cy="307777"/>
          </a:xfrm>
          <a:prstGeom prst="rect">
            <a:avLst/>
          </a:prstGeom>
        </p:spPr>
        <p:txBody>
          <a:bodyPr wrap="none">
            <a:spAutoFit/>
          </a:bodyPr>
          <a:lstStyle/>
          <a:p>
            <a:pPr algn="just"/>
            <a:r>
              <a:rPr lang="en-US" sz="1400" dirty="0">
                <a:solidFill>
                  <a:srgbClr val="FF7979"/>
                </a:solidFill>
              </a:rPr>
              <a:t>FONT:   </a:t>
            </a:r>
            <a:r>
              <a:rPr lang="en-US" sz="1400" dirty="0" err="1">
                <a:solidFill>
                  <a:srgbClr val="FF7979"/>
                </a:solidFill>
              </a:rPr>
              <a:t>Raleway</a:t>
            </a:r>
            <a:r>
              <a:rPr lang="en-US" sz="1400" dirty="0">
                <a:solidFill>
                  <a:srgbClr val="FF7979"/>
                </a:solidFill>
              </a:rPr>
              <a:t> &amp; </a:t>
            </a:r>
            <a:r>
              <a:rPr lang="en-US" sz="1400" dirty="0" err="1">
                <a:solidFill>
                  <a:srgbClr val="FF7979"/>
                </a:solidFill>
              </a:rPr>
              <a:t>Roboto</a:t>
            </a:r>
            <a:r>
              <a:rPr lang="en-US" sz="1400" dirty="0">
                <a:solidFill>
                  <a:srgbClr val="FF7979"/>
                </a:solidFill>
              </a:rPr>
              <a:t> (Free Google Fonts)</a:t>
            </a:r>
          </a:p>
        </p:txBody>
      </p:sp>
      <p:sp>
        <p:nvSpPr>
          <p:cNvPr id="8" name="Rectangle 7">
            <a:extLst>
              <a:ext uri="{FF2B5EF4-FFF2-40B4-BE49-F238E27FC236}">
                <a16:creationId xmlns:a16="http://schemas.microsoft.com/office/drawing/2014/main" id="{E0F5E55E-AFD7-47F6-83A4-64FBFB9C73FB}"/>
              </a:ext>
            </a:extLst>
          </p:cNvPr>
          <p:cNvSpPr/>
          <p:nvPr/>
        </p:nvSpPr>
        <p:spPr>
          <a:xfrm>
            <a:off x="456111" y="2526676"/>
            <a:ext cx="3078002" cy="1877437"/>
          </a:xfrm>
          <a:prstGeom prst="rect">
            <a:avLst/>
          </a:prstGeom>
        </p:spPr>
        <p:txBody>
          <a:bodyPr wrap="square">
            <a:spAutoFit/>
          </a:bodyPr>
          <a:lstStyle/>
          <a:p>
            <a:r>
              <a:rPr lang="en-US" sz="1400" dirty="0">
                <a:solidFill>
                  <a:srgbClr val="FF7979"/>
                </a:solidFill>
              </a:rPr>
              <a:t>DOWNLOAD AS POWERPOINT TEMPLATE</a:t>
            </a:r>
          </a:p>
          <a:p>
            <a:endParaRPr lang="en-US" sz="800" dirty="0"/>
          </a:p>
          <a:p>
            <a:r>
              <a:rPr lang="en-US" sz="1200" dirty="0">
                <a:solidFill>
                  <a:schemeClr val="bg1"/>
                </a:solidFill>
              </a:rPr>
              <a:t>Click on the button under the presentation preview that says "Download as Power Point template". You will get a .pptx file that you can edit in PowerPoint. Remember to download and install the fonts used in this presentation.</a:t>
            </a:r>
          </a:p>
          <a:p>
            <a:endParaRPr lang="en-US" sz="800" dirty="0"/>
          </a:p>
        </p:txBody>
      </p:sp>
      <p:sp>
        <p:nvSpPr>
          <p:cNvPr id="9" name="Rectangle 8">
            <a:extLst>
              <a:ext uri="{FF2B5EF4-FFF2-40B4-BE49-F238E27FC236}">
                <a16:creationId xmlns:a16="http://schemas.microsoft.com/office/drawing/2014/main" id="{D57298C0-A38E-4A89-92DC-EA24513855AE}"/>
              </a:ext>
            </a:extLst>
          </p:cNvPr>
          <p:cNvSpPr/>
          <p:nvPr/>
        </p:nvSpPr>
        <p:spPr>
          <a:xfrm>
            <a:off x="3460709" y="2495576"/>
            <a:ext cx="2972163" cy="1754326"/>
          </a:xfrm>
          <a:prstGeom prst="rect">
            <a:avLst/>
          </a:prstGeom>
        </p:spPr>
        <p:txBody>
          <a:bodyPr wrap="square">
            <a:spAutoFit/>
          </a:bodyPr>
          <a:lstStyle/>
          <a:p>
            <a:r>
              <a:rPr lang="en-US" sz="1400" dirty="0">
                <a:solidFill>
                  <a:srgbClr val="FF7979"/>
                </a:solidFill>
              </a:rPr>
              <a:t>USE AS GOOGLE SLIDES THEME</a:t>
            </a:r>
          </a:p>
          <a:p>
            <a:endParaRPr lang="en-US" sz="800" dirty="0"/>
          </a:p>
          <a:p>
            <a:r>
              <a:rPr lang="en-US" sz="1200" dirty="0">
                <a:solidFill>
                  <a:schemeClr val="bg1"/>
                </a:solidFill>
              </a:rPr>
              <a:t>Click on the button that says "Use as Google Slides Theme". You will get a copy of this document on your Google Drive and will be able to edit, add or delete slides. Remember you must be signed in to your Google account.</a:t>
            </a:r>
          </a:p>
        </p:txBody>
      </p:sp>
      <p:sp>
        <p:nvSpPr>
          <p:cNvPr id="10" name="Rectangle 9">
            <a:extLst>
              <a:ext uri="{FF2B5EF4-FFF2-40B4-BE49-F238E27FC236}">
                <a16:creationId xmlns:a16="http://schemas.microsoft.com/office/drawing/2014/main" id="{354640A0-1D52-4378-B7F5-AEA08AA29279}"/>
              </a:ext>
            </a:extLst>
          </p:cNvPr>
          <p:cNvSpPr/>
          <p:nvPr/>
        </p:nvSpPr>
        <p:spPr>
          <a:xfrm>
            <a:off x="456110" y="4827100"/>
            <a:ext cx="5614433" cy="738664"/>
          </a:xfrm>
          <a:prstGeom prst="rect">
            <a:avLst/>
          </a:prstGeom>
        </p:spPr>
        <p:txBody>
          <a:bodyPr wrap="square">
            <a:spAutoFit/>
          </a:bodyPr>
          <a:lstStyle/>
          <a:p>
            <a:r>
              <a:rPr lang="en-US" sz="1400" dirty="0">
                <a:solidFill>
                  <a:schemeClr val="bg1"/>
                </a:solidFill>
              </a:rPr>
              <a:t>This template is free to use under Creative Commons Attribution license. Please mention Slidehood.com and other resources used in a slide footer.</a:t>
            </a:r>
          </a:p>
        </p:txBody>
      </p:sp>
      <p:sp>
        <p:nvSpPr>
          <p:cNvPr id="11" name="Rectangle 10"/>
          <p:cNvSpPr/>
          <p:nvPr/>
        </p:nvSpPr>
        <p:spPr>
          <a:xfrm rot="5400000">
            <a:off x="11661245" y="524871"/>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7355062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8"/>
          <p:cNvSpPr txBox="1">
            <a:spLocks noGrp="1"/>
          </p:cNvSpPr>
          <p:nvPr>
            <p:ph type="ctrTitle"/>
          </p:nvPr>
        </p:nvSpPr>
        <p:spPr>
          <a:xfrm>
            <a:off x="663119" y="2490315"/>
            <a:ext cx="3897859" cy="1398399"/>
          </a:xfrm>
          <a:prstGeom prst="rect">
            <a:avLst/>
          </a:prstGeom>
        </p:spPr>
        <p:txBody>
          <a:bodyPr lIns="91425" tIns="91425" rIns="91425" bIns="91425" anchor="b" anchorCtr="0">
            <a:noAutofit/>
          </a:bodyPr>
          <a:lstStyle/>
          <a:p>
            <a:pPr lvl="0" rtl="0">
              <a:spcBef>
                <a:spcPts val="0"/>
              </a:spcBef>
              <a:buNone/>
            </a:pPr>
            <a:r>
              <a:rPr lang="en" dirty="0"/>
              <a:t>YOUR </a:t>
            </a:r>
            <a:r>
              <a:rPr lang="en" dirty="0">
                <a:solidFill>
                  <a:srgbClr val="FF0000"/>
                </a:solidFill>
              </a:rPr>
              <a:t>FIRST</a:t>
            </a:r>
            <a:r>
              <a:rPr lang="en" dirty="0"/>
              <a:t> HEADLINE</a:t>
            </a:r>
          </a:p>
        </p:txBody>
      </p:sp>
      <p:sp>
        <p:nvSpPr>
          <p:cNvPr id="5" name="Shape 99"/>
          <p:cNvSpPr txBox="1">
            <a:spLocks noGrp="1"/>
          </p:cNvSpPr>
          <p:nvPr>
            <p:ph type="subTitle" idx="1"/>
          </p:nvPr>
        </p:nvSpPr>
        <p:spPr>
          <a:xfrm>
            <a:off x="468246" y="3802989"/>
            <a:ext cx="4287603" cy="639951"/>
          </a:xfrm>
          <a:prstGeom prst="rect">
            <a:avLst/>
          </a:prstGeom>
        </p:spPr>
        <p:txBody>
          <a:bodyPr lIns="91425" tIns="91425" rIns="91425" bIns="91425" anchor="ctr" anchorCtr="0">
            <a:noAutofit/>
          </a:bodyPr>
          <a:lstStyle/>
          <a:p>
            <a:pPr lvl="0" rtl="0">
              <a:spcBef>
                <a:spcPts val="0"/>
              </a:spcBef>
              <a:buNone/>
            </a:pPr>
            <a:r>
              <a:rPr lang="en" sz="1800" dirty="0">
                <a:solidFill>
                  <a:srgbClr val="FF7979"/>
                </a:solidFill>
              </a:rPr>
              <a:t>First things first let’s start with the first set of slides</a:t>
            </a:r>
          </a:p>
        </p:txBody>
      </p:sp>
      <p:sp>
        <p:nvSpPr>
          <p:cNvPr id="6" name="Rectangle 5"/>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1578862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2839978" y="4046306"/>
            <a:ext cx="6366900" cy="1292476"/>
          </a:xfrm>
        </p:spPr>
        <p:txBody>
          <a:bodyPr>
            <a:normAutofit fontScale="85000" lnSpcReduction="10000"/>
          </a:bodyPr>
          <a:lstStyle/>
          <a:p>
            <a:pPr algn="r"/>
            <a:endParaRPr lang="en-US" b="0" dirty="0">
              <a:latin typeface="+mj-lt"/>
            </a:endParaRPr>
          </a:p>
          <a:p>
            <a:pPr algn="r"/>
            <a:r>
              <a:rPr lang="en-US" b="0" dirty="0">
                <a:latin typeface="+mj-lt"/>
              </a:rPr>
              <a:t>A fine quotation is a diamond in the hand of a man of wit and a pebble in the hand of a fool. </a:t>
            </a:r>
            <a:r>
              <a:rPr lang="en-US" dirty="0"/>
              <a:t>A fine quotation is a diamond in the hand of a man of wit and a pebble in the hand of a fool. </a:t>
            </a:r>
          </a:p>
          <a:p>
            <a:pPr algn="r"/>
            <a:endParaRPr lang="en-US" b="0" dirty="0">
              <a:latin typeface="+mj-lt"/>
            </a:endParaRPr>
          </a:p>
          <a:p>
            <a:pPr algn="r"/>
            <a:endParaRPr lang="en-US" b="0" dirty="0">
              <a:latin typeface="+mj-lt"/>
            </a:endParaRPr>
          </a:p>
        </p:txBody>
      </p:sp>
      <p:pic>
        <p:nvPicPr>
          <p:cNvPr id="5" name="Picture 4">
            <a:extLst>
              <a:ext uri="{FF2B5EF4-FFF2-40B4-BE49-F238E27FC236}">
                <a16:creationId xmlns:a16="http://schemas.microsoft.com/office/drawing/2014/main" id="{909AD3BC-2041-4473-8D2B-744BA09798A6}"/>
              </a:ext>
            </a:extLst>
          </p:cNvPr>
          <p:cNvPicPr>
            <a:picLocks noChangeAspect="1"/>
          </p:cNvPicPr>
          <p:nvPr/>
        </p:nvPicPr>
        <p:blipFill rotWithShape="1">
          <a:blip r:embed="rId2"/>
          <a:srcRect l="37102" t="22388" r="35344" b="54142"/>
          <a:stretch/>
        </p:blipFill>
        <p:spPr>
          <a:xfrm rot="10800000">
            <a:off x="7999639" y="3272311"/>
            <a:ext cx="895350" cy="971549"/>
          </a:xfrm>
          <a:prstGeom prst="rect">
            <a:avLst/>
          </a:prstGeom>
        </p:spPr>
      </p:pic>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6" name="Shape 98"/>
          <p:cNvSpPr txBox="1">
            <a:spLocks/>
          </p:cNvSpPr>
          <p:nvPr/>
        </p:nvSpPr>
        <p:spPr>
          <a:xfrm>
            <a:off x="2709634" y="1248229"/>
            <a:ext cx="4924881" cy="214700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spcBef>
                <a:spcPts val="0"/>
              </a:spcBef>
            </a:pPr>
            <a:r>
              <a:rPr lang="en" dirty="0" smtClean="0"/>
              <a:t>YOUR WELCOME MESSAGE OR </a:t>
            </a:r>
            <a:r>
              <a:rPr lang="en" dirty="0" smtClean="0">
                <a:solidFill>
                  <a:srgbClr val="FF0000"/>
                </a:solidFill>
                <a:effectLst>
                  <a:outerShdw blurRad="38100" dist="38100" dir="2700000" algn="tl">
                    <a:srgbClr val="000000">
                      <a:alpha val="43137"/>
                    </a:srgbClr>
                  </a:outerShdw>
                </a:effectLst>
              </a:rPr>
              <a:t>QUOTE</a:t>
            </a:r>
            <a:endParaRPr lang="en"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285789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29">
            <a:extLst>
              <a:ext uri="{FF2B5EF4-FFF2-40B4-BE49-F238E27FC236}">
                <a16:creationId xmlns:a16="http://schemas.microsoft.com/office/drawing/2014/main" id="{2E1D2BAA-EC0A-4CC7-ABD6-5538F5A35D71}"/>
              </a:ext>
            </a:extLst>
          </p:cNvPr>
          <p:cNvSpPr txBox="1">
            <a:spLocks/>
          </p:cNvSpPr>
          <p:nvPr/>
        </p:nvSpPr>
        <p:spPr>
          <a:xfrm>
            <a:off x="4184588" y="3395435"/>
            <a:ext cx="3822824"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6600" dirty="0">
                <a:solidFill>
                  <a:schemeClr val="bg1"/>
                </a:solidFill>
              </a:rPr>
              <a:t>BIG IDEA</a:t>
            </a:r>
          </a:p>
        </p:txBody>
      </p:sp>
      <p:sp>
        <p:nvSpPr>
          <p:cNvPr id="3" name="Rectangle 2">
            <a:extLst>
              <a:ext uri="{FF2B5EF4-FFF2-40B4-BE49-F238E27FC236}">
                <a16:creationId xmlns:a16="http://schemas.microsoft.com/office/drawing/2014/main" id="{42309D67-9494-45B4-939A-55DD01CAA2D7}"/>
              </a:ext>
            </a:extLst>
          </p:cNvPr>
          <p:cNvSpPr/>
          <p:nvPr/>
        </p:nvSpPr>
        <p:spPr>
          <a:xfrm>
            <a:off x="4152318" y="4092524"/>
            <a:ext cx="3822824" cy="738664"/>
          </a:xfrm>
          <a:prstGeom prst="rect">
            <a:avLst/>
          </a:prstGeom>
        </p:spPr>
        <p:txBody>
          <a:bodyPr wrap="square">
            <a:spAutoFit/>
          </a:bodyPr>
          <a:lstStyle/>
          <a:p>
            <a:pPr algn="ctr"/>
            <a:r>
              <a:rPr lang="en-US" sz="1400" dirty="0">
                <a:solidFill>
                  <a:schemeClr val="bg1"/>
                </a:solidFill>
              </a:rPr>
              <a:t>Grab the attention of your audience by using icons and impressive</a:t>
            </a:r>
          </a:p>
          <a:p>
            <a:pPr algn="ctr"/>
            <a:r>
              <a:rPr lang="en-US" sz="1400" dirty="0">
                <a:solidFill>
                  <a:schemeClr val="bg1"/>
                </a:solidFill>
              </a:rPr>
              <a:t>images</a:t>
            </a:r>
          </a:p>
        </p:txBody>
      </p:sp>
      <p:grpSp>
        <p:nvGrpSpPr>
          <p:cNvPr id="4" name="Group 3">
            <a:extLst>
              <a:ext uri="{FF2B5EF4-FFF2-40B4-BE49-F238E27FC236}">
                <a16:creationId xmlns:a16="http://schemas.microsoft.com/office/drawing/2014/main" id="{80A4B4A8-609A-4BE7-A91F-A0DE2FC8289C}"/>
              </a:ext>
            </a:extLst>
          </p:cNvPr>
          <p:cNvGrpSpPr/>
          <p:nvPr/>
        </p:nvGrpSpPr>
        <p:grpSpPr>
          <a:xfrm rot="5400000">
            <a:off x="5389553" y="1890317"/>
            <a:ext cx="1348353" cy="1010619"/>
            <a:chOff x="883403" y="1146875"/>
            <a:chExt cx="1348353" cy="1495096"/>
          </a:xfrm>
        </p:grpSpPr>
        <p:sp>
          <p:nvSpPr>
            <p:cNvPr id="5" name="Isosceles Triangle 4">
              <a:extLst>
                <a:ext uri="{FF2B5EF4-FFF2-40B4-BE49-F238E27FC236}">
                  <a16:creationId xmlns:a16="http://schemas.microsoft.com/office/drawing/2014/main" id="{AD0B58D2-B9D6-44CE-8701-40FC2258A5A1}"/>
                </a:ext>
              </a:extLst>
            </p:cNvPr>
            <p:cNvSpPr/>
            <p:nvPr/>
          </p:nvSpPr>
          <p:spPr>
            <a:xfrm>
              <a:off x="883403" y="1146875"/>
              <a:ext cx="1348353" cy="1495096"/>
            </a:xfrm>
            <a:prstGeom prst="triangle">
              <a:avLst/>
            </a:prstGeom>
            <a:solidFill>
              <a:srgbClr val="FF0000"/>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Isosceles Triangle 5">
              <a:extLst>
                <a:ext uri="{FF2B5EF4-FFF2-40B4-BE49-F238E27FC236}">
                  <a16:creationId xmlns:a16="http://schemas.microsoft.com/office/drawing/2014/main" id="{0C24D9EF-CCAE-4837-93DE-A0F41DFE71D3}"/>
                </a:ext>
              </a:extLst>
            </p:cNvPr>
            <p:cNvSpPr/>
            <p:nvPr/>
          </p:nvSpPr>
          <p:spPr>
            <a:xfrm>
              <a:off x="1435059" y="1758568"/>
              <a:ext cx="796697" cy="883403"/>
            </a:xfrm>
            <a:prstGeom prst="triangle">
              <a:avLst/>
            </a:prstGeom>
            <a:solidFill>
              <a:schemeClr val="tx1">
                <a:lumMod val="75000"/>
                <a:lumOff val="25000"/>
              </a:schemeClr>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6">
              <a:extLst>
                <a:ext uri="{FF2B5EF4-FFF2-40B4-BE49-F238E27FC236}">
                  <a16:creationId xmlns:a16="http://schemas.microsoft.com/office/drawing/2014/main" id="{EE4A11E0-3775-435B-94F8-BB2A84EED6E6}"/>
                </a:ext>
              </a:extLst>
            </p:cNvPr>
            <p:cNvSpPr/>
            <p:nvPr/>
          </p:nvSpPr>
          <p:spPr>
            <a:xfrm>
              <a:off x="883403" y="1593684"/>
              <a:ext cx="945397" cy="1048286"/>
            </a:xfrm>
            <a:prstGeom prst="triangle">
              <a:avLst/>
            </a:prstGeom>
            <a:solidFill>
              <a:srgbClr val="C00000"/>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3777F3F-4184-407F-8D17-3BA0B29DE120}"/>
                </a:ext>
              </a:extLst>
            </p:cNvPr>
            <p:cNvSpPr/>
            <p:nvPr/>
          </p:nvSpPr>
          <p:spPr>
            <a:xfrm>
              <a:off x="1241928" y="2200271"/>
              <a:ext cx="228346" cy="3264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0058851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BFFCBEE-9541-4CF2-A73C-DE3CA3F61503}"/>
              </a:ext>
            </a:extLst>
          </p:cNvPr>
          <p:cNvSpPr>
            <a:spLocks noGrp="1"/>
          </p:cNvSpPr>
          <p:nvPr>
            <p:ph type="title"/>
          </p:nvPr>
        </p:nvSpPr>
        <p:spPr>
          <a:xfrm>
            <a:off x="5540493" y="1742949"/>
            <a:ext cx="6159486" cy="847999"/>
          </a:xfrm>
        </p:spPr>
        <p:txBody>
          <a:bodyPr>
            <a:normAutofit/>
          </a:bodyPr>
          <a:lstStyle/>
          <a:p>
            <a:r>
              <a:rPr lang="en-US" dirty="0"/>
              <a:t>THIS IS YOUR </a:t>
            </a:r>
            <a:r>
              <a:rPr lang="en-US" dirty="0">
                <a:solidFill>
                  <a:srgbClr val="FF0000"/>
                </a:solidFill>
                <a:effectLst>
                  <a:outerShdw blurRad="38100" dist="38100" dir="2700000" algn="tl">
                    <a:srgbClr val="000000">
                      <a:alpha val="43137"/>
                    </a:srgbClr>
                  </a:outerShdw>
                </a:effectLst>
              </a:rPr>
              <a:t>HEADING</a:t>
            </a:r>
          </a:p>
        </p:txBody>
      </p:sp>
      <p:sp>
        <p:nvSpPr>
          <p:cNvPr id="6" name="Text Placeholder 6">
            <a:extLst>
              <a:ext uri="{FF2B5EF4-FFF2-40B4-BE49-F238E27FC236}">
                <a16:creationId xmlns:a16="http://schemas.microsoft.com/office/drawing/2014/main" id="{2BD698C0-0D83-4801-B9DA-D3D6813A0E8C}"/>
              </a:ext>
            </a:extLst>
          </p:cNvPr>
          <p:cNvSpPr>
            <a:spLocks noGrp="1"/>
          </p:cNvSpPr>
          <p:nvPr>
            <p:ph type="body" idx="1"/>
          </p:nvPr>
        </p:nvSpPr>
        <p:spPr>
          <a:xfrm>
            <a:off x="5673229" y="2809629"/>
            <a:ext cx="6026750" cy="2068228"/>
          </a:xfrm>
          <a:prstGeom prst="rect">
            <a:avLst/>
          </a:prstGeom>
        </p:spPr>
        <p:txBody>
          <a:bodyPr wrap="square">
            <a:spAutoFit/>
          </a:bodyPr>
          <a:lstStyle/>
          <a:p>
            <a:pPr marL="0" indent="0" algn="just">
              <a:buNone/>
            </a:pPr>
            <a:r>
              <a:rPr lang="en-US" sz="1400" b="1" dirty="0">
                <a:solidFill>
                  <a:srgbClr val="FF7979"/>
                </a:solidFill>
              </a:rPr>
              <a:t>Chris Hadfield</a:t>
            </a:r>
            <a:r>
              <a:rPr lang="en-US" sz="1400" dirty="0">
                <a:solidFill>
                  <a:srgbClr val="FF7979"/>
                </a:solidFill>
              </a:rPr>
              <a:t>	</a:t>
            </a:r>
          </a:p>
          <a:p>
            <a:pPr marL="0" indent="0" algn="just">
              <a:buNone/>
            </a:pPr>
            <a:endParaRPr lang="en-US" sz="1400" dirty="0"/>
          </a:p>
          <a:p>
            <a:pPr marL="0" indent="0" algn="just">
              <a:buNone/>
            </a:pPr>
            <a:r>
              <a:rPr lang="en-US" sz="12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endParaRPr lang="en-US" sz="1200" dirty="0"/>
          </a:p>
          <a:p>
            <a:pPr marL="0" indent="0" algn="just">
              <a:buNone/>
            </a:pPr>
            <a:r>
              <a:rPr lang="en-US" sz="12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
        <p:nvSpPr>
          <p:cNvPr id="7" name="Rectangle 6"/>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527084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65"/>
          <p:cNvSpPr txBox="1">
            <a:spLocks noGrp="1"/>
          </p:cNvSpPr>
          <p:nvPr>
            <p:ph type="title"/>
          </p:nvPr>
        </p:nvSpPr>
        <p:spPr>
          <a:xfrm>
            <a:off x="3113847" y="1582057"/>
            <a:ext cx="5928553" cy="1509308"/>
          </a:xfrm>
          <a:prstGeom prst="rect">
            <a:avLst/>
          </a:prstGeom>
        </p:spPr>
        <p:txBody>
          <a:bodyPr lIns="91425" tIns="91425" rIns="91425" bIns="91425" anchor="b" anchorCtr="0">
            <a:noAutofit/>
          </a:bodyPr>
          <a:lstStyle/>
          <a:p>
            <a:pPr lvl="0" algn="r">
              <a:spcBef>
                <a:spcPts val="0"/>
              </a:spcBef>
              <a:buNone/>
            </a:pPr>
            <a:r>
              <a:rPr lang="en" sz="4400" dirty="0"/>
              <a:t>YOU CAN ALSO </a:t>
            </a:r>
            <a:r>
              <a:rPr lang="en" sz="4400" dirty="0">
                <a:solidFill>
                  <a:srgbClr val="FF0000"/>
                </a:solidFill>
                <a:effectLst>
                  <a:outerShdw blurRad="38100" dist="38100" dir="2700000" algn="tl">
                    <a:srgbClr val="000000">
                      <a:alpha val="43137"/>
                    </a:srgbClr>
                  </a:outerShdw>
                </a:effectLst>
              </a:rPr>
              <a:t>SPLIT</a:t>
            </a:r>
            <a:r>
              <a:rPr lang="en" sz="4400" dirty="0"/>
              <a:t> YOUR CONTENT</a:t>
            </a:r>
          </a:p>
        </p:txBody>
      </p:sp>
      <p:sp>
        <p:nvSpPr>
          <p:cNvPr id="3" name="Rectangle 2">
            <a:extLst>
              <a:ext uri="{FF2B5EF4-FFF2-40B4-BE49-F238E27FC236}">
                <a16:creationId xmlns:a16="http://schemas.microsoft.com/office/drawing/2014/main" id="{D18FE4C6-3116-46FB-BDC6-3D6D419688D8}"/>
              </a:ext>
            </a:extLst>
          </p:cNvPr>
          <p:cNvSpPr/>
          <p:nvPr/>
        </p:nvSpPr>
        <p:spPr>
          <a:xfrm>
            <a:off x="2710335" y="3183698"/>
            <a:ext cx="3166682" cy="2000548"/>
          </a:xfrm>
          <a:prstGeom prst="rect">
            <a:avLst/>
          </a:prstGeom>
        </p:spPr>
        <p:txBody>
          <a:bodyPr wrap="square">
            <a:spAutoFit/>
          </a:bodyPr>
          <a:lstStyle/>
          <a:p>
            <a:pPr algn="just"/>
            <a:r>
              <a:rPr lang="en-US" sz="1400" b="1" dirty="0">
                <a:solidFill>
                  <a:srgbClr val="FF7979"/>
                </a:solidFill>
              </a:rPr>
              <a:t>Chris Hadfield</a:t>
            </a:r>
            <a:r>
              <a:rPr lang="en-US" sz="1400" dirty="0">
                <a:solidFill>
                  <a:srgbClr val="FF7979"/>
                </a:solidFill>
              </a:rPr>
              <a:t>	</a:t>
            </a:r>
          </a:p>
          <a:p>
            <a:pPr algn="just"/>
            <a:endParaRPr lang="en-US" sz="1400" dirty="0"/>
          </a:p>
          <a:p>
            <a:pPr algn="just"/>
            <a:r>
              <a:rPr lang="en-US" sz="12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10" name="Rectangle 9">
            <a:extLst>
              <a:ext uri="{FF2B5EF4-FFF2-40B4-BE49-F238E27FC236}">
                <a16:creationId xmlns:a16="http://schemas.microsoft.com/office/drawing/2014/main" id="{5E28E566-3E70-4F93-8CF8-5E466D650FF7}"/>
              </a:ext>
            </a:extLst>
          </p:cNvPr>
          <p:cNvSpPr/>
          <p:nvPr/>
        </p:nvSpPr>
        <p:spPr>
          <a:xfrm>
            <a:off x="5984701" y="3091365"/>
            <a:ext cx="3166682" cy="2185214"/>
          </a:xfrm>
          <a:prstGeom prst="rect">
            <a:avLst/>
          </a:prstGeom>
        </p:spPr>
        <p:txBody>
          <a:bodyPr wrap="square">
            <a:spAutoFit/>
          </a:bodyPr>
          <a:lstStyle/>
          <a:p>
            <a:pPr algn="just"/>
            <a:r>
              <a:rPr lang="en-US" sz="1400" b="1" dirty="0">
                <a:solidFill>
                  <a:srgbClr val="FF7979"/>
                </a:solidFill>
              </a:rPr>
              <a:t>Erin Cummings</a:t>
            </a:r>
          </a:p>
          <a:p>
            <a:pPr algn="just"/>
            <a:endParaRPr lang="en-US" sz="1400" b="1" dirty="0"/>
          </a:p>
          <a:p>
            <a:pPr algn="just"/>
            <a:r>
              <a:rPr lang="en-US" sz="12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200" dirty="0"/>
            </a:br>
            <a:endParaRPr lang="en-US" sz="1200" dirty="0"/>
          </a:p>
        </p:txBody>
      </p:sp>
      <p:sp>
        <p:nvSpPr>
          <p:cNvPr id="5" name="Rectangle 4"/>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41511915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80"/>
          <p:cNvSpPr txBox="1">
            <a:spLocks noGrp="1"/>
          </p:cNvSpPr>
          <p:nvPr>
            <p:ph type="title"/>
          </p:nvPr>
        </p:nvSpPr>
        <p:spPr>
          <a:xfrm>
            <a:off x="1222573" y="622974"/>
            <a:ext cx="6947915" cy="771892"/>
          </a:xfrm>
          <a:prstGeom prst="rect">
            <a:avLst/>
          </a:prstGeom>
        </p:spPr>
        <p:txBody>
          <a:bodyPr lIns="91425" tIns="91425" rIns="91425" bIns="91425" anchor="b" anchorCtr="0">
            <a:noAutofit/>
          </a:bodyPr>
          <a:lstStyle/>
          <a:p>
            <a:pPr lvl="0">
              <a:spcBef>
                <a:spcPts val="0"/>
              </a:spcBef>
              <a:buNone/>
            </a:pPr>
            <a:r>
              <a:rPr lang="en" sz="3600" dirty="0"/>
              <a:t>IN </a:t>
            </a:r>
            <a:r>
              <a:rPr lang="en" dirty="0" smtClean="0"/>
              <a:t>THREE</a:t>
            </a:r>
            <a:r>
              <a:rPr lang="en" sz="3600" dirty="0" smtClean="0"/>
              <a:t> </a:t>
            </a:r>
            <a:r>
              <a:rPr lang="en" sz="3600" dirty="0"/>
              <a:t>OR </a:t>
            </a:r>
            <a:r>
              <a:rPr lang="en" sz="3600" dirty="0" smtClean="0">
                <a:solidFill>
                  <a:srgbClr val="FF0000"/>
                </a:solidFill>
                <a:effectLst>
                  <a:outerShdw blurRad="38100" dist="38100" dir="2700000" algn="tl">
                    <a:srgbClr val="000000">
                      <a:alpha val="43137"/>
                    </a:srgbClr>
                  </a:outerShdw>
                </a:effectLst>
              </a:rPr>
              <a:t>FOUR</a:t>
            </a:r>
            <a:r>
              <a:rPr lang="en" sz="3600" dirty="0" smtClean="0"/>
              <a:t> </a:t>
            </a:r>
            <a:r>
              <a:rPr lang="en" sz="3600" dirty="0"/>
              <a:t>COLUMNS</a:t>
            </a:r>
          </a:p>
        </p:txBody>
      </p:sp>
      <p:sp>
        <p:nvSpPr>
          <p:cNvPr id="5" name="Rectangle 4">
            <a:extLst>
              <a:ext uri="{FF2B5EF4-FFF2-40B4-BE49-F238E27FC236}">
                <a16:creationId xmlns:a16="http://schemas.microsoft.com/office/drawing/2014/main" id="{31FC0428-E6EC-4DBE-9530-F222B75A5F18}"/>
              </a:ext>
            </a:extLst>
          </p:cNvPr>
          <p:cNvSpPr/>
          <p:nvPr/>
        </p:nvSpPr>
        <p:spPr>
          <a:xfrm>
            <a:off x="1727246" y="2420598"/>
            <a:ext cx="2648549" cy="1446550"/>
          </a:xfrm>
          <a:prstGeom prst="rect">
            <a:avLst/>
          </a:prstGeom>
        </p:spPr>
        <p:txBody>
          <a:bodyPr wrap="square">
            <a:spAutoFit/>
          </a:bodyPr>
          <a:lstStyle/>
          <a:p>
            <a:pPr algn="ctr"/>
            <a:r>
              <a:rPr lang="en-US" sz="1400" b="1" dirty="0">
                <a:solidFill>
                  <a:srgbClr val="FF7979"/>
                </a:solidFill>
              </a:rPr>
              <a:t>Helen Keller </a:t>
            </a:r>
          </a:p>
          <a:p>
            <a:pPr algn="ctr"/>
            <a:r>
              <a:rPr lang="en-US" sz="1400" dirty="0">
                <a:solidFill>
                  <a:schemeClr val="bg1"/>
                </a:solidFill>
              </a:rPr>
              <a:t>	</a:t>
            </a:r>
          </a:p>
          <a:p>
            <a:pPr algn="ctr"/>
            <a:r>
              <a:rPr lang="en-US" sz="1200" dirty="0">
                <a:solidFill>
                  <a:schemeClr val="bg1"/>
                </a:solidFill>
              </a:rPr>
              <a:t>Character cannot be developed in ease and quiet. Only through experience of trial and suffering can the soul be strengthened, ambition inspired, and success achieved.</a:t>
            </a:r>
          </a:p>
        </p:txBody>
      </p:sp>
      <p:sp>
        <p:nvSpPr>
          <p:cNvPr id="13" name="Rectangle 12">
            <a:extLst>
              <a:ext uri="{FF2B5EF4-FFF2-40B4-BE49-F238E27FC236}">
                <a16:creationId xmlns:a16="http://schemas.microsoft.com/office/drawing/2014/main" id="{3BCB2097-C847-40BA-8D5E-74F20DE0B44A}"/>
              </a:ext>
            </a:extLst>
          </p:cNvPr>
          <p:cNvSpPr/>
          <p:nvPr/>
        </p:nvSpPr>
        <p:spPr>
          <a:xfrm>
            <a:off x="4696531" y="4829070"/>
            <a:ext cx="2648549" cy="1631216"/>
          </a:xfrm>
          <a:prstGeom prst="rect">
            <a:avLst/>
          </a:prstGeom>
        </p:spPr>
        <p:txBody>
          <a:bodyPr wrap="square">
            <a:spAutoFit/>
          </a:bodyPr>
          <a:lstStyle/>
          <a:p>
            <a:pPr algn="ctr"/>
            <a:r>
              <a:rPr lang="en-US" sz="1400" b="1" dirty="0">
                <a:solidFill>
                  <a:srgbClr val="FF7979"/>
                </a:solidFill>
              </a:rPr>
              <a:t>Mario Andretti</a:t>
            </a:r>
          </a:p>
          <a:p>
            <a:pPr algn="ctr"/>
            <a:endParaRPr lang="en-US" sz="1400" dirty="0">
              <a:solidFill>
                <a:schemeClr val="bg1"/>
              </a:solidFill>
            </a:endParaRPr>
          </a:p>
          <a:p>
            <a:pPr algn="ctr"/>
            <a:r>
              <a:rPr lang="en-US" sz="1200" dirty="0">
                <a:solidFill>
                  <a:schemeClr val="bg1"/>
                </a:solidFill>
              </a:rPr>
              <a:t>Desire is the key to motivation, but it's determination and commitment to an unrelenting pursuit of your goal - a commitment to excellence - that will enable you to attain the success you seek. </a:t>
            </a:r>
          </a:p>
        </p:txBody>
      </p:sp>
      <p:sp>
        <p:nvSpPr>
          <p:cNvPr id="15" name="Rectangle 14">
            <a:extLst>
              <a:ext uri="{FF2B5EF4-FFF2-40B4-BE49-F238E27FC236}">
                <a16:creationId xmlns:a16="http://schemas.microsoft.com/office/drawing/2014/main" id="{4CB47B4E-BAAC-4198-8C46-7F4000C010E8}"/>
              </a:ext>
            </a:extLst>
          </p:cNvPr>
          <p:cNvSpPr/>
          <p:nvPr/>
        </p:nvSpPr>
        <p:spPr>
          <a:xfrm>
            <a:off x="4696531" y="2405185"/>
            <a:ext cx="2648549" cy="1631216"/>
          </a:xfrm>
          <a:prstGeom prst="rect">
            <a:avLst/>
          </a:prstGeom>
        </p:spPr>
        <p:txBody>
          <a:bodyPr wrap="square">
            <a:spAutoFit/>
          </a:bodyPr>
          <a:lstStyle/>
          <a:p>
            <a:pPr algn="ctr"/>
            <a:r>
              <a:rPr lang="en-US" sz="1400" b="1" dirty="0">
                <a:solidFill>
                  <a:srgbClr val="FF7979"/>
                </a:solidFill>
              </a:rPr>
              <a:t>Dwight. Eisenhower</a:t>
            </a:r>
          </a:p>
          <a:p>
            <a:pPr algn="ctr"/>
            <a:endParaRPr lang="en-US" sz="1400" b="1" dirty="0">
              <a:solidFill>
                <a:schemeClr val="bg1"/>
              </a:solidFill>
            </a:endParaRPr>
          </a:p>
          <a:p>
            <a:pPr algn="ctr"/>
            <a:r>
              <a:rPr lang="en-US" sz="1200" dirty="0">
                <a:solidFill>
                  <a:schemeClr val="bg1"/>
                </a:solidFill>
              </a:rPr>
              <a:t>The supreme quality for leadership is unquestionably integrity. Without it, no real success is possible, no matter whether it is on a section gang, a football field, in an army, or in an office. </a:t>
            </a:r>
          </a:p>
        </p:txBody>
      </p:sp>
      <p:sp>
        <p:nvSpPr>
          <p:cNvPr id="7" name="Rectangle 6"/>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8" name="Rectangle 7">
            <a:extLst>
              <a:ext uri="{FF2B5EF4-FFF2-40B4-BE49-F238E27FC236}">
                <a16:creationId xmlns:a16="http://schemas.microsoft.com/office/drawing/2014/main" id="{4CB47B4E-BAAC-4198-8C46-7F4000C010E8}"/>
              </a:ext>
            </a:extLst>
          </p:cNvPr>
          <p:cNvSpPr/>
          <p:nvPr/>
        </p:nvSpPr>
        <p:spPr>
          <a:xfrm>
            <a:off x="1727246" y="4829070"/>
            <a:ext cx="2648549" cy="1631216"/>
          </a:xfrm>
          <a:prstGeom prst="rect">
            <a:avLst/>
          </a:prstGeom>
        </p:spPr>
        <p:txBody>
          <a:bodyPr wrap="square">
            <a:spAutoFit/>
          </a:bodyPr>
          <a:lstStyle/>
          <a:p>
            <a:pPr algn="ctr"/>
            <a:r>
              <a:rPr lang="en-US" sz="1400" b="1" dirty="0">
                <a:solidFill>
                  <a:srgbClr val="FF7979"/>
                </a:solidFill>
              </a:rPr>
              <a:t>Dwight. Eisenhower</a:t>
            </a:r>
          </a:p>
          <a:p>
            <a:pPr algn="ctr"/>
            <a:endParaRPr lang="en-US" sz="1400" b="1" dirty="0">
              <a:solidFill>
                <a:schemeClr val="bg1"/>
              </a:solidFill>
            </a:endParaRPr>
          </a:p>
          <a:p>
            <a:pPr algn="ctr"/>
            <a:r>
              <a:rPr lang="en-US" sz="1200" dirty="0">
                <a:solidFill>
                  <a:schemeClr val="bg1"/>
                </a:solidFill>
              </a:rPr>
              <a:t>The supreme quality for leadership is unquestionably integrity. Without it, no real success is possible, no matter whether it is on a section gang, a football field, in an army, or in an office. </a:t>
            </a:r>
          </a:p>
        </p:txBody>
      </p:sp>
      <p:sp>
        <p:nvSpPr>
          <p:cNvPr id="9" name="Shape 440">
            <a:extLst>
              <a:ext uri="{FF2B5EF4-FFF2-40B4-BE49-F238E27FC236}">
                <a16:creationId xmlns:a16="http://schemas.microsoft.com/office/drawing/2014/main" id="{36210CA5-C6C1-4025-B4ED-D14E69637AEA}"/>
              </a:ext>
            </a:extLst>
          </p:cNvPr>
          <p:cNvSpPr/>
          <p:nvPr/>
        </p:nvSpPr>
        <p:spPr>
          <a:xfrm>
            <a:off x="5795934" y="4209216"/>
            <a:ext cx="449743" cy="449716"/>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10" name="Shape 503">
            <a:extLst>
              <a:ext uri="{FF2B5EF4-FFF2-40B4-BE49-F238E27FC236}">
                <a16:creationId xmlns:a16="http://schemas.microsoft.com/office/drawing/2014/main" id="{7C0B976F-D919-4D3F-B518-F7D2EF154A0B}"/>
              </a:ext>
            </a:extLst>
          </p:cNvPr>
          <p:cNvSpPr/>
          <p:nvPr/>
        </p:nvSpPr>
        <p:spPr>
          <a:xfrm>
            <a:off x="2813664" y="1822128"/>
            <a:ext cx="475713" cy="475685"/>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11" name="Shape 541">
            <a:extLst>
              <a:ext uri="{FF2B5EF4-FFF2-40B4-BE49-F238E27FC236}">
                <a16:creationId xmlns:a16="http://schemas.microsoft.com/office/drawing/2014/main" id="{90F66949-D0E2-4599-A55B-2A505C863763}"/>
              </a:ext>
            </a:extLst>
          </p:cNvPr>
          <p:cNvGrpSpPr/>
          <p:nvPr/>
        </p:nvGrpSpPr>
        <p:grpSpPr>
          <a:xfrm>
            <a:off x="2815735" y="4344542"/>
            <a:ext cx="471571" cy="446974"/>
            <a:chOff x="5300400" y="3670175"/>
            <a:chExt cx="421300" cy="399325"/>
          </a:xfrm>
          <a:solidFill>
            <a:schemeClr val="bg1"/>
          </a:solidFill>
          <a:effectLst>
            <a:outerShdw blurRad="50800" dist="38100" algn="l" rotWithShape="0">
              <a:prstClr val="black">
                <a:alpha val="23000"/>
              </a:prstClr>
            </a:outerShdw>
          </a:effectLst>
        </p:grpSpPr>
        <p:sp>
          <p:nvSpPr>
            <p:cNvPr id="12" name="Shape 542">
              <a:extLst>
                <a:ext uri="{FF2B5EF4-FFF2-40B4-BE49-F238E27FC236}">
                  <a16:creationId xmlns:a16="http://schemas.microsoft.com/office/drawing/2014/main" id="{DB6E699C-EB43-400B-A5BA-3299472C07CD}"/>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543">
              <a:extLst>
                <a:ext uri="{FF2B5EF4-FFF2-40B4-BE49-F238E27FC236}">
                  <a16:creationId xmlns:a16="http://schemas.microsoft.com/office/drawing/2014/main" id="{AF3F301D-7ECA-4431-9933-A5EEE6C43C42}"/>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544">
              <a:extLst>
                <a:ext uri="{FF2B5EF4-FFF2-40B4-BE49-F238E27FC236}">
                  <a16:creationId xmlns:a16="http://schemas.microsoft.com/office/drawing/2014/main" id="{C56CBE64-200F-4FD8-9C15-8BBEC569815B}"/>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 name="Shape 545">
              <a:extLst>
                <a:ext uri="{FF2B5EF4-FFF2-40B4-BE49-F238E27FC236}">
                  <a16:creationId xmlns:a16="http://schemas.microsoft.com/office/drawing/2014/main" id="{7ACA557B-DBB7-49CC-B444-051D4B99994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 name="Shape 546">
              <a:extLst>
                <a:ext uri="{FF2B5EF4-FFF2-40B4-BE49-F238E27FC236}">
                  <a16:creationId xmlns:a16="http://schemas.microsoft.com/office/drawing/2014/main" id="{64C9B4FD-87AF-4AFB-9ED8-093F75EE1B09}"/>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 name="Shape 551">
            <a:extLst>
              <a:ext uri="{FF2B5EF4-FFF2-40B4-BE49-F238E27FC236}">
                <a16:creationId xmlns:a16="http://schemas.microsoft.com/office/drawing/2014/main" id="{F96ECCA8-4565-4D77-AF76-10C38C75E3B2}"/>
              </a:ext>
            </a:extLst>
          </p:cNvPr>
          <p:cNvGrpSpPr/>
          <p:nvPr/>
        </p:nvGrpSpPr>
        <p:grpSpPr>
          <a:xfrm>
            <a:off x="5772707" y="1801589"/>
            <a:ext cx="496196" cy="496224"/>
            <a:chOff x="570875" y="4322250"/>
            <a:chExt cx="443300" cy="443325"/>
          </a:xfrm>
          <a:solidFill>
            <a:schemeClr val="bg1"/>
          </a:solidFill>
          <a:effectLst>
            <a:outerShdw blurRad="50800" dist="38100" algn="l" rotWithShape="0">
              <a:prstClr val="black">
                <a:alpha val="23000"/>
              </a:prstClr>
            </a:outerShdw>
          </a:effectLst>
        </p:grpSpPr>
        <p:sp>
          <p:nvSpPr>
            <p:cNvPr id="20" name="Shape 552">
              <a:extLst>
                <a:ext uri="{FF2B5EF4-FFF2-40B4-BE49-F238E27FC236}">
                  <a16:creationId xmlns:a16="http://schemas.microsoft.com/office/drawing/2014/main" id="{E10B16F2-24F7-43EA-ABBD-0EE05706E2F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 name="Shape 553">
              <a:extLst>
                <a:ext uri="{FF2B5EF4-FFF2-40B4-BE49-F238E27FC236}">
                  <a16:creationId xmlns:a16="http://schemas.microsoft.com/office/drawing/2014/main" id="{77541D56-D313-4F1A-8D1E-9C86302A34B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 name="Shape 554">
              <a:extLst>
                <a:ext uri="{FF2B5EF4-FFF2-40B4-BE49-F238E27FC236}">
                  <a16:creationId xmlns:a16="http://schemas.microsoft.com/office/drawing/2014/main" id="{4EF54CE5-958B-48D4-B4D2-8F845E12ECA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555">
              <a:extLst>
                <a:ext uri="{FF2B5EF4-FFF2-40B4-BE49-F238E27FC236}">
                  <a16:creationId xmlns:a16="http://schemas.microsoft.com/office/drawing/2014/main" id="{EC9B8338-F594-489E-B5BD-82683C71B3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Tree>
    <p:extLst>
      <p:ext uri="{BB962C8B-B14F-4D97-AF65-F5344CB8AC3E}">
        <p14:creationId xmlns:p14="http://schemas.microsoft.com/office/powerpoint/2010/main" val="31609437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hqprint">
            <a:extLst>
              <a:ext uri="{28A0092B-C50C-407E-A947-70E740481C1C}">
                <a14:useLocalDpi xmlns:a14="http://schemas.microsoft.com/office/drawing/2010/main" val="0"/>
              </a:ext>
            </a:extLst>
          </a:blip>
          <a:srcRect b="-206"/>
          <a:stretch/>
        </p:blipFill>
        <p:spPr>
          <a:xfrm>
            <a:off x="-21101" y="0"/>
            <a:ext cx="12234203" cy="6879102"/>
          </a:xfrm>
          <a:prstGeom prst="rect">
            <a:avLst/>
          </a:prstGeom>
        </p:spPr>
      </p:pic>
      <p:sp>
        <p:nvSpPr>
          <p:cNvPr id="3" name="Title 1">
            <a:extLst>
              <a:ext uri="{FF2B5EF4-FFF2-40B4-BE49-F238E27FC236}">
                <a16:creationId xmlns:a16="http://schemas.microsoft.com/office/drawing/2014/main" id="{9C98CEC8-2E60-4064-BDD4-9E2DF1BC342E}"/>
              </a:ext>
            </a:extLst>
          </p:cNvPr>
          <p:cNvSpPr txBox="1">
            <a:spLocks/>
          </p:cNvSpPr>
          <p:nvPr/>
        </p:nvSpPr>
        <p:spPr>
          <a:xfrm>
            <a:off x="7374193" y="183414"/>
            <a:ext cx="4648201" cy="1804545"/>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3700" dirty="0">
                <a:solidFill>
                  <a:schemeClr val="bg1"/>
                </a:solidFill>
                <a:effectLst>
                  <a:outerShdw blurRad="38100" dist="38100" dir="2700000" algn="tl">
                    <a:srgbClr val="000000">
                      <a:alpha val="43137"/>
                    </a:srgbClr>
                  </a:outerShdw>
                </a:effectLst>
              </a:rPr>
              <a:t>BIG PICTURE CREATES BIG IMPACT</a:t>
            </a:r>
            <a:r>
              <a:rPr lang="en-US" sz="2400" dirty="0">
                <a:solidFill>
                  <a:schemeClr val="bg1"/>
                </a:solidFill>
                <a:effectLst>
                  <a:outerShdw blurRad="38100" dist="38100" dir="2700000" algn="tl">
                    <a:srgbClr val="000000">
                      <a:alpha val="43137"/>
                    </a:srgbClr>
                  </a:outerShdw>
                </a:effectLst>
              </a:rPr>
              <a:t/>
            </a:r>
            <a:br>
              <a:rPr lang="en-US" sz="2400" dirty="0">
                <a:solidFill>
                  <a:schemeClr val="bg1"/>
                </a:solidFill>
                <a:effectLst>
                  <a:outerShdw blurRad="38100" dist="38100" dir="2700000" algn="tl">
                    <a:srgbClr val="000000">
                      <a:alpha val="43137"/>
                    </a:srgbClr>
                  </a:outerShdw>
                </a:effectLst>
              </a:rPr>
            </a:br>
            <a:r>
              <a:rPr lang="en-US" sz="1400" dirty="0">
                <a:solidFill>
                  <a:schemeClr val="bg1"/>
                </a:solidFill>
                <a:effectLst>
                  <a:outerShdw blurRad="38100" dist="38100" dir="2700000" algn="tl">
                    <a:srgbClr val="000000">
                      <a:alpha val="43137"/>
                    </a:srgbClr>
                  </a:outerShdw>
                </a:effectLst>
              </a:rPr>
              <a:t>A Picture Is Worth A Thousand Words</a:t>
            </a:r>
          </a:p>
        </p:txBody>
      </p:sp>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33028081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ustom 1">
      <a:majorFont>
        <a:latin typeface="Roboto"/>
        <a:ea typeface=""/>
        <a:cs typeface=""/>
      </a:majorFont>
      <a:minorFont>
        <a:latin typeface="Roboto C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1167</TotalTime>
  <Words>1120</Words>
  <Application>Microsoft Office PowerPoint</Application>
  <PresentationFormat>Widescreen</PresentationFormat>
  <Paragraphs>134</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Bitter</vt:lpstr>
      <vt:lpstr>Dosis</vt:lpstr>
      <vt:lpstr>Lato</vt:lpstr>
      <vt:lpstr>Muli</vt:lpstr>
      <vt:lpstr>Roboto</vt:lpstr>
      <vt:lpstr>Roboto Cn</vt:lpstr>
      <vt:lpstr>Office Theme</vt:lpstr>
      <vt:lpstr>METALLIC RED</vt:lpstr>
      <vt:lpstr>PowerPoint Presentation</vt:lpstr>
      <vt:lpstr>YOUR FIRST HEADLINE</vt:lpstr>
      <vt:lpstr>PowerPoint Presentation</vt:lpstr>
      <vt:lpstr>PowerPoint Presentation</vt:lpstr>
      <vt:lpstr>THIS IS YOUR HEADING</vt:lpstr>
      <vt:lpstr>YOU CAN ALSO SPLIT YOUR CONTENT</vt:lpstr>
      <vt:lpstr>IN THREE OR FOUR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Slidehood.com</dc:creator>
  <cp:lastModifiedBy>suhair.aziz@gmail.com</cp:lastModifiedBy>
  <cp:revision>166</cp:revision>
  <dcterms:created xsi:type="dcterms:W3CDTF">2017-08-02T20:41:11Z</dcterms:created>
  <dcterms:modified xsi:type="dcterms:W3CDTF">2018-04-26T21:43:03Z</dcterms:modified>
</cp:coreProperties>
</file>