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62" r:id="rId4"/>
    <p:sldId id="389" r:id="rId5"/>
    <p:sldId id="390" r:id="rId6"/>
    <p:sldId id="452" r:id="rId7"/>
    <p:sldId id="456" r:id="rId8"/>
    <p:sldId id="461" r:id="rId9"/>
    <p:sldId id="455" r:id="rId10"/>
    <p:sldId id="451" r:id="rId11"/>
    <p:sldId id="391" r:id="rId12"/>
    <p:sldId id="450" r:id="rId13"/>
    <p:sldId id="449" r:id="rId14"/>
    <p:sldId id="448" r:id="rId15"/>
    <p:sldId id="454" r:id="rId16"/>
    <p:sldId id="392" r:id="rId17"/>
    <p:sldId id="453" r:id="rId18"/>
    <p:sldId id="292" r:id="rId19"/>
    <p:sldId id="287" r:id="rId20"/>
    <p:sldId id="288" r:id="rId21"/>
    <p:sldId id="463" r:id="rId22"/>
    <p:sldId id="464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Bebas Neue" panose="020B0606020202050201" pitchFamily="34" charset="0"/>
      <p:regular r:id="rId31"/>
    </p:embeddedFont>
    <p:embeddedFont>
      <p:font typeface="Overpass Light" panose="00000400000000000000" pitchFamily="2" charset="0"/>
      <p:regular r:id="rId32"/>
      <p:italic r:id="rId33"/>
    </p:embeddedFont>
    <p:embeddedFont>
      <p:font typeface="Poppins Light" panose="00000400000000000000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8EA"/>
    <a:srgbClr val="141A72"/>
    <a:srgbClr val="D24039"/>
    <a:srgbClr val="3053D5"/>
    <a:srgbClr val="132294"/>
    <a:srgbClr val="66CC99"/>
    <a:srgbClr val="FEE4D6"/>
    <a:srgbClr val="FDCAAD"/>
    <a:srgbClr val="74B5FE"/>
    <a:srgbClr val="FBE0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 varScale="1">
        <p:scale>
          <a:sx n="90" d="100"/>
          <a:sy n="90" d="100"/>
        </p:scale>
        <p:origin x="9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2021-07-26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" Type="http://schemas.openxmlformats.org/officeDocument/2006/relationships/image" Target="../media/image2.svg"/><Relationship Id="rId21" Type="http://schemas.openxmlformats.org/officeDocument/2006/relationships/image" Target="../media/image17.png"/><Relationship Id="rId7" Type="http://schemas.openxmlformats.org/officeDocument/2006/relationships/image" Target="../media/image5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5" Type="http://schemas.openxmlformats.org/officeDocument/2006/relationships/image" Target="../media/image4.sv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0.svg"/><Relationship Id="rId22" Type="http://schemas.openxmlformats.org/officeDocument/2006/relationships/image" Target="../media/image1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2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.png"/><Relationship Id="rId10" Type="http://schemas.openxmlformats.org/officeDocument/2006/relationships/image" Target="../media/image18.svg"/><Relationship Id="rId4" Type="http://schemas.openxmlformats.org/officeDocument/2006/relationships/image" Target="../media/image6.svg"/><Relationship Id="rId9" Type="http://schemas.openxmlformats.org/officeDocument/2006/relationships/image" Target="../media/image17.png"/><Relationship Id="rId1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8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.png"/><Relationship Id="rId10" Type="http://schemas.openxmlformats.org/officeDocument/2006/relationships/image" Target="../media/image28.svg"/><Relationship Id="rId4" Type="http://schemas.openxmlformats.org/officeDocument/2006/relationships/image" Target="../media/image6.svg"/><Relationship Id="rId9" Type="http://schemas.openxmlformats.org/officeDocument/2006/relationships/image" Target="../media/image27.png"/><Relationship Id="rId14" Type="http://schemas.openxmlformats.org/officeDocument/2006/relationships/image" Target="../media/image3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35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34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7.png"/><Relationship Id="rId10" Type="http://schemas.openxmlformats.org/officeDocument/2006/relationships/image" Target="../media/image30.svg"/><Relationship Id="rId4" Type="http://schemas.openxmlformats.org/officeDocument/2006/relationships/image" Target="../media/image6.svg"/><Relationship Id="rId9" Type="http://schemas.openxmlformats.org/officeDocument/2006/relationships/image" Target="../media/image29.png"/><Relationship Id="rId14" Type="http://schemas.openxmlformats.org/officeDocument/2006/relationships/image" Target="../media/image36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39.png"/><Relationship Id="rId12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3.png"/><Relationship Id="rId10" Type="http://schemas.openxmlformats.org/officeDocument/2006/relationships/image" Target="../media/image30.svg"/><Relationship Id="rId4" Type="http://schemas.openxmlformats.org/officeDocument/2006/relationships/image" Target="../media/image6.svg"/><Relationship Id="rId9" Type="http://schemas.openxmlformats.org/officeDocument/2006/relationships/image" Target="../media/image29.png"/><Relationship Id="rId1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6.svg"/><Relationship Id="rId9" Type="http://schemas.openxmlformats.org/officeDocument/2006/relationships/image" Target="../media/image35.png"/><Relationship Id="rId1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35.png"/><Relationship Id="rId18" Type="http://schemas.openxmlformats.org/officeDocument/2006/relationships/image" Target="../media/image4.sv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22.svg"/><Relationship Id="rId1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1.png"/><Relationship Id="rId10" Type="http://schemas.openxmlformats.org/officeDocument/2006/relationships/image" Target="../media/image42.svg"/><Relationship Id="rId4" Type="http://schemas.openxmlformats.org/officeDocument/2006/relationships/image" Target="../media/image6.svg"/><Relationship Id="rId9" Type="http://schemas.openxmlformats.org/officeDocument/2006/relationships/image" Target="../media/image41.png"/><Relationship Id="rId14" Type="http://schemas.openxmlformats.org/officeDocument/2006/relationships/image" Target="../media/image36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6.svg"/><Relationship Id="rId9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.svg"/><Relationship Id="rId3" Type="http://schemas.openxmlformats.org/officeDocument/2006/relationships/image" Target="../media/image5.png"/><Relationship Id="rId21" Type="http://schemas.openxmlformats.org/officeDocument/2006/relationships/image" Target="../media/image19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.png"/><Relationship Id="rId18" Type="http://schemas.openxmlformats.org/officeDocument/2006/relationships/image" Target="../media/image18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4.svg"/><Relationship Id="rId1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20.svg"/><Relationship Id="rId4" Type="http://schemas.openxmlformats.org/officeDocument/2006/relationships/image" Target="../media/image6.svg"/><Relationship Id="rId9" Type="http://schemas.openxmlformats.org/officeDocument/2006/relationships/image" Target="../media/image19.png"/><Relationship Id="rId1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12" Type="http://schemas.openxmlformats.org/officeDocument/2006/relationships/image" Target="../media/image4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6.svg"/><Relationship Id="rId9" Type="http://schemas.openxmlformats.org/officeDocument/2006/relationships/image" Target="../media/image19.png"/><Relationship Id="rId1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.png"/><Relationship Id="rId10" Type="http://schemas.openxmlformats.org/officeDocument/2006/relationships/image" Target="../media/image18.svg"/><Relationship Id="rId4" Type="http://schemas.openxmlformats.org/officeDocument/2006/relationships/image" Target="../media/image6.svg"/><Relationship Id="rId9" Type="http://schemas.openxmlformats.org/officeDocument/2006/relationships/image" Target="../media/image17.png"/><Relationship Id="rId1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4.svg"/><Relationship Id="rId3" Type="http://schemas.openxmlformats.org/officeDocument/2006/relationships/image" Target="../media/image5.png"/><Relationship Id="rId21" Type="http://schemas.openxmlformats.org/officeDocument/2006/relationships/image" Target="../media/image19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" Type="http://schemas.openxmlformats.org/officeDocument/2006/relationships/image" Target="../media/image5.png"/><Relationship Id="rId21" Type="http://schemas.openxmlformats.org/officeDocument/2006/relationships/image" Target="../media/image17.png"/><Relationship Id="rId7" Type="http://schemas.openxmlformats.org/officeDocument/2006/relationships/image" Target="../media/image1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4.svg"/><Relationship Id="rId19" Type="http://schemas.openxmlformats.org/officeDocument/2006/relationships/image" Target="../media/image15.png"/><Relationship Id="rId4" Type="http://schemas.openxmlformats.org/officeDocument/2006/relationships/image" Target="../media/image6.svg"/><Relationship Id="rId9" Type="http://schemas.openxmlformats.org/officeDocument/2006/relationships/image" Target="../media/image3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8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14.svg"/><Relationship Id="rId4" Type="http://schemas.openxmlformats.org/officeDocument/2006/relationships/image" Target="../media/image6.svg"/><Relationship Id="rId9" Type="http://schemas.openxmlformats.org/officeDocument/2006/relationships/image" Target="../media/image13.png"/><Relationship Id="rId1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.png"/><Relationship Id="rId18" Type="http://schemas.openxmlformats.org/officeDocument/2006/relationships/image" Target="../media/image18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4.svg"/><Relationship Id="rId1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20.svg"/><Relationship Id="rId4" Type="http://schemas.openxmlformats.org/officeDocument/2006/relationships/image" Target="../media/image6.svg"/><Relationship Id="rId9" Type="http://schemas.openxmlformats.org/officeDocument/2006/relationships/image" Target="../media/image19.png"/><Relationship Id="rId1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3.png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8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12" Type="http://schemas.openxmlformats.org/officeDocument/2006/relationships/image" Target="../media/image4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6.svg"/><Relationship Id="rId9" Type="http://schemas.openxmlformats.org/officeDocument/2006/relationships/image" Target="../media/image19.png"/><Relationship Id="rId1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래픽 47">
            <a:extLst>
              <a:ext uri="{FF2B5EF4-FFF2-40B4-BE49-F238E27FC236}">
                <a16:creationId xmlns:a16="http://schemas.microsoft.com/office/drawing/2014/main" id="{9991212E-0FEF-4897-BB3A-72B0C0005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46000" y="4744454"/>
            <a:ext cx="1569721" cy="1569721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5C1355D2-38D9-40A2-BFBE-A85B02C091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010" y="781049"/>
            <a:ext cx="1962151" cy="1962151"/>
          </a:xfrm>
          <a:prstGeom prst="rect">
            <a:avLst/>
          </a:prstGeom>
        </p:spPr>
      </p:pic>
      <p:pic>
        <p:nvPicPr>
          <p:cNvPr id="17" name="Graphic 3">
            <a:hlinkClick r:id="rId6"/>
            <a:extLst>
              <a:ext uri="{FF2B5EF4-FFF2-40B4-BE49-F238E27FC236}">
                <a16:creationId xmlns:a16="http://schemas.microsoft.com/office/drawing/2014/main" id="{5905CBE2-9FF1-43C0-89D6-1661095439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9"/>
            <a:extLst>
              <a:ext uri="{FF2B5EF4-FFF2-40B4-BE49-F238E27FC236}">
                <a16:creationId xmlns:a16="http://schemas.microsoft.com/office/drawing/2014/main" id="{A672D662-70A1-4C5A-AA45-F86F16A5AF3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A13A2B64-AFB4-4E11-B9EA-76365ADFD10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16806" y="4197857"/>
            <a:ext cx="1962151" cy="1962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7DE9BAFB-9621-43B0-835A-313D99FF827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885063" y="1567682"/>
            <a:ext cx="895227" cy="89522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ACBFC08-F3B7-4069-A557-CCE1653E99D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10175421" y="5433087"/>
            <a:ext cx="784860" cy="10819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43E11A1-76F8-4371-962C-B3D76306498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01964" y="6363381"/>
            <a:ext cx="1504311" cy="6813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0E1242F-94FD-47A5-909B-4A4B46DBF2A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54119" y="4815656"/>
            <a:ext cx="1030130" cy="52869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FE55556-61A9-4EDC-9A86-9E22CED4D6A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443010" y="214312"/>
            <a:ext cx="1586072" cy="1711432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D24ECCCE-62D1-491B-804C-FDD37975127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245916" y="3535223"/>
            <a:ext cx="1962151" cy="1962151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6EE44A1-C5DB-437C-A2A3-1294158D99D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313045" y="995085"/>
            <a:ext cx="1861318" cy="1861318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AB8F7E8A-5784-4BD1-ACB4-A62BEDAB1C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81933" y="1678049"/>
            <a:ext cx="784860" cy="78486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95C30EC2-9585-4729-B9EE-F235FC005B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32076" y="1282491"/>
            <a:ext cx="203643" cy="203643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6960120F-9B65-445C-A398-7DDBFEB0358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68689" y="393497"/>
            <a:ext cx="1030130" cy="528691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6C25A78D-6A57-4A98-BAD6-9168D7514F7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6200000">
            <a:off x="11038442" y="1378885"/>
            <a:ext cx="1504311" cy="68130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B6447E5B-69F5-480F-8376-43803612D9A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6200000">
            <a:off x="10429077" y="4181553"/>
            <a:ext cx="1586072" cy="1711432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98B7CC37-5E44-4602-8E7F-70A37CE96D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2426" y="3634012"/>
            <a:ext cx="252000" cy="252000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3E909C5B-7793-4002-8DEB-E81E1ECA45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08687" y="4198139"/>
            <a:ext cx="108000" cy="108000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BD986BF0-6ED3-48DA-B7B1-9962E052D5D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372168" y="902411"/>
            <a:ext cx="784860" cy="108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2CCD0B9A-E6BE-4ACB-A26A-3C2E22B6D43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71510" y="5801455"/>
            <a:ext cx="784860" cy="78486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065D578-4F25-451B-A945-F0EF0C4DA1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5264" b="13940"/>
          <a:stretch/>
        </p:blipFill>
        <p:spPr>
          <a:xfrm>
            <a:off x="11087995" y="5586709"/>
            <a:ext cx="1104006" cy="1271291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9FB1F8-EE3E-436C-960E-A881A89AE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60495"/>
          <a:stretch/>
        </p:blipFill>
        <p:spPr>
          <a:xfrm>
            <a:off x="220275" y="6082848"/>
            <a:ext cx="1962151" cy="775152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DCE3FF5D-AD09-417B-BA6D-8EFE07151D3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28936" y="303753"/>
            <a:ext cx="1030130" cy="528691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87F89A6C-89CB-4404-91BC-E40BE18DA28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48524" y="5560021"/>
            <a:ext cx="784860" cy="108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525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53359942-7321-4AF5-93CB-D04E16FDD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799"/>
          <a:stretch/>
        </p:blipFill>
        <p:spPr>
          <a:xfrm>
            <a:off x="0" y="5640304"/>
            <a:ext cx="932612" cy="1081909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81E930DF-6A9B-4E68-9374-1BE050C06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3614"/>
          <a:stretch/>
        </p:blipFill>
        <p:spPr>
          <a:xfrm>
            <a:off x="274523" y="303752"/>
            <a:ext cx="1586072" cy="622717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4CBA28AA-71F3-46BC-ACE6-F1E3FE220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0992" b="42699"/>
          <a:stretch/>
        </p:blipFill>
        <p:spPr>
          <a:xfrm>
            <a:off x="10907534" y="5791456"/>
            <a:ext cx="1284466" cy="1066544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1CB43C4A-904A-4DEE-9359-0321C0520D2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10271110" y="4747675"/>
            <a:ext cx="1586072" cy="1711432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39195D8A-DE90-43C2-ACB3-3C6B9508E8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2882" y="1366271"/>
            <a:ext cx="252000" cy="252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48FDC4-55AB-4D3F-83CB-679F10D2D33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6771" y="753380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38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2CCD0B9A-E6BE-4ACB-A26A-3C2E22B6D4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0328" b="32044"/>
          <a:stretch/>
        </p:blipFill>
        <p:spPr>
          <a:xfrm>
            <a:off x="11213448" y="6116429"/>
            <a:ext cx="978552" cy="74157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3359942-7321-4AF5-93CB-D04E16FDDC8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67956" y="5552067"/>
            <a:ext cx="1090984" cy="1090984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4CBA28AA-71F3-46BC-ACE6-F1E3FE220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6347" t="21707"/>
          <a:stretch/>
        </p:blipFill>
        <p:spPr>
          <a:xfrm>
            <a:off x="0" y="0"/>
            <a:ext cx="1485405" cy="1241784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1CB43C4A-904A-4DEE-9359-0321C0520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73548"/>
          <a:stretch/>
        </p:blipFill>
        <p:spPr>
          <a:xfrm rot="10800000">
            <a:off x="10478469" y="214950"/>
            <a:ext cx="1586072" cy="452707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39195D8A-DE90-43C2-ACB3-3C6B9508E8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61684" y="258395"/>
            <a:ext cx="252000" cy="252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48FDC4-55AB-4D3F-83CB-679F10D2D33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7404" y="1311471"/>
            <a:ext cx="108000" cy="10800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71B10D4F-BCBF-48C3-9B71-5B4659F2FF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73548"/>
          <a:stretch/>
        </p:blipFill>
        <p:spPr>
          <a:xfrm rot="10800000" flipH="1">
            <a:off x="288872" y="6209350"/>
            <a:ext cx="1586072" cy="452707"/>
          </a:xfrm>
          <a:prstGeom prst="rect">
            <a:avLst/>
          </a:prstGeom>
        </p:spPr>
      </p:pic>
      <p:sp>
        <p:nvSpPr>
          <p:cNvPr id="31" name="그림 개체 틀 4">
            <a:extLst>
              <a:ext uri="{FF2B5EF4-FFF2-40B4-BE49-F238E27FC236}">
                <a16:creationId xmlns:a16="http://schemas.microsoft.com/office/drawing/2014/main" id="{70E703B1-8510-401B-A3A6-39C4DD8EFC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2" name="그림 개체 틀 4">
            <a:extLst>
              <a:ext uri="{FF2B5EF4-FFF2-40B4-BE49-F238E27FC236}">
                <a16:creationId xmlns:a16="http://schemas.microsoft.com/office/drawing/2014/main" id="{9C4B1686-2D0A-4D5B-89A7-741AC04A58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26483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317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305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9065D578-4F25-451B-A945-F0EF0C4DA1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0392" b="30533"/>
          <a:stretch/>
        </p:blipFill>
        <p:spPr>
          <a:xfrm flipH="1" flipV="1">
            <a:off x="11389806" y="0"/>
            <a:ext cx="802194" cy="621889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3622B758-6CBA-4899-AB21-A9825AD52EC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0874741" y="6118277"/>
            <a:ext cx="1030130" cy="528691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9FB1F8-EE3E-436C-960E-A881A89AE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28870" r="32713"/>
          <a:stretch/>
        </p:blipFill>
        <p:spPr>
          <a:xfrm flipH="1" flipV="1">
            <a:off x="0" y="5766371"/>
            <a:ext cx="1032655" cy="1091629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9C151A91-F12A-440C-B338-28A503FD4FE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557450" y="5725847"/>
            <a:ext cx="784860" cy="784860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FDDC54B5-9AB7-4DE4-A5F8-C6B44954232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348920" y="5378554"/>
            <a:ext cx="203643" cy="203643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39195D8A-DE90-43C2-ACB3-3C6B9508E82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0996095" y="293520"/>
            <a:ext cx="252000" cy="252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48FDC4-55AB-4D3F-83CB-679F10D2D33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1686712" y="879260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760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305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2CCD0B9A-E6BE-4ACB-A26A-3C2E22B6D43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9869714" y="5539703"/>
            <a:ext cx="825859" cy="82585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3359942-7321-4AF5-93CB-D04E16FDD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8056"/>
          <a:stretch/>
        </p:blipFill>
        <p:spPr>
          <a:xfrm flipH="1" flipV="1">
            <a:off x="0" y="6231207"/>
            <a:ext cx="1962151" cy="626793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E66EF9A-2F24-44CA-A688-1CA192BF76C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 flipH="1" flipV="1">
            <a:off x="387416" y="95898"/>
            <a:ext cx="784860" cy="1081908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1CB43C4A-904A-4DEE-9359-0321C0520D2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 flipH="1" flipV="1">
            <a:off x="10383591" y="5048399"/>
            <a:ext cx="1586072" cy="17114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89AA9D6D-E131-49C2-A2BB-0AFDBC3C42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79955" b="50000"/>
          <a:stretch/>
        </p:blipFill>
        <p:spPr>
          <a:xfrm flipH="1" flipV="1">
            <a:off x="11818900" y="0"/>
            <a:ext cx="373100" cy="9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460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305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81E930DF-6A9B-4E68-9374-1BE050C065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277542" y="424703"/>
            <a:ext cx="1586072" cy="1711432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9FB1F8-EE3E-436C-960E-A881A89AE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0000"/>
          <a:stretch/>
        </p:blipFill>
        <p:spPr>
          <a:xfrm flipH="1" flipV="1">
            <a:off x="357969" y="-1"/>
            <a:ext cx="1633270" cy="816635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9C151A91-F12A-440C-B338-28A503FD4FE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1269002" y="321236"/>
            <a:ext cx="565029" cy="565029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FDDC54B5-9AB7-4DE4-A5F8-C6B4495423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1710815" y="299222"/>
            <a:ext cx="203643" cy="203643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1F3B5884-7DC9-4970-97E5-38E56AF12E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 flipH="1" flipV="1">
            <a:off x="11060480" y="5772558"/>
            <a:ext cx="1504311" cy="6813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C91E93C-F794-4CB9-A8AD-72EC3B62E4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/>
          <a:stretch/>
        </p:blipFill>
        <p:spPr>
          <a:xfrm flipH="1" flipV="1">
            <a:off x="10281188" y="6041365"/>
            <a:ext cx="1633270" cy="81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489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305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25D00FD3-E03A-4FC7-8392-B13703683A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190137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그래픽 57">
            <a:extLst>
              <a:ext uri="{FF2B5EF4-FFF2-40B4-BE49-F238E27FC236}">
                <a16:creationId xmlns:a16="http://schemas.microsoft.com/office/drawing/2014/main" id="{DCE3FF5D-AD09-417B-BA6D-8EFE07151D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0928936" y="6025556"/>
            <a:ext cx="1030130" cy="52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794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305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53359942-7321-4AF5-93CB-D04E16FDD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799"/>
          <a:stretch/>
        </p:blipFill>
        <p:spPr>
          <a:xfrm flipH="1">
            <a:off x="11259388" y="5640304"/>
            <a:ext cx="932612" cy="1081909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81E930DF-6A9B-4E68-9374-1BE050C06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3614"/>
          <a:stretch/>
        </p:blipFill>
        <p:spPr>
          <a:xfrm flipH="1">
            <a:off x="10331405" y="303752"/>
            <a:ext cx="1586072" cy="622717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4CBA28AA-71F3-46BC-ACE6-F1E3FE220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0992" b="42699"/>
          <a:stretch/>
        </p:blipFill>
        <p:spPr>
          <a:xfrm flipH="1">
            <a:off x="0" y="5791456"/>
            <a:ext cx="1284466" cy="1066544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1CB43C4A-904A-4DEE-9359-0321C0520D2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 flipH="1">
            <a:off x="334818" y="4747675"/>
            <a:ext cx="1586072" cy="1711432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39195D8A-DE90-43C2-ACB3-3C6B9508E8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1397118" y="1366271"/>
            <a:ext cx="252000" cy="252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48FDC4-55AB-4D3F-83CB-679F10D2D33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1917229" y="753380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098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305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2CCD0B9A-E6BE-4ACB-A26A-3C2E22B6D4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0328" b="32044"/>
          <a:stretch/>
        </p:blipFill>
        <p:spPr>
          <a:xfrm flipV="1">
            <a:off x="11213448" y="0"/>
            <a:ext cx="978552" cy="74157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3359942-7321-4AF5-93CB-D04E16FDDC8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0667956" y="214949"/>
            <a:ext cx="1090984" cy="1090984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4CBA28AA-71F3-46BC-ACE6-F1E3FE220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6347" t="21707"/>
          <a:stretch/>
        </p:blipFill>
        <p:spPr>
          <a:xfrm flipV="1">
            <a:off x="0" y="5616216"/>
            <a:ext cx="1485405" cy="1241784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1CB43C4A-904A-4DEE-9359-0321C0520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73548"/>
          <a:stretch/>
        </p:blipFill>
        <p:spPr>
          <a:xfrm rot="10800000" flipV="1">
            <a:off x="10478469" y="6190343"/>
            <a:ext cx="1586072" cy="452707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39195D8A-DE90-43C2-ACB3-3C6B9508E82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1761684" y="6347605"/>
            <a:ext cx="252000" cy="252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48FDC4-55AB-4D3F-83CB-679F10D2D33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447404" y="5438529"/>
            <a:ext cx="108000" cy="108000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CA7497C1-DCE7-4C5D-98DB-A65AAA2CB6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578" y="0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0C863AAA-81EA-4F9A-A135-FFE923AFFD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46685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7477523E-8E9C-452B-9571-F480A167335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14799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7111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그림 개체 틀 2">
            <a:extLst>
              <a:ext uri="{FF2B5EF4-FFF2-40B4-BE49-F238E27FC236}">
                <a16:creationId xmlns:a16="http://schemas.microsoft.com/office/drawing/2014/main" id="{04CA342E-43B9-433E-B7CD-CB0072BFE0B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4956629"/>
            <a:ext cx="12192000" cy="190137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A52D2CF-099E-4003-9960-F4CBFAABCF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01D2C43-4A78-44EA-ABAF-CBB427C9DE1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945F3F42-AE0E-4EDD-B9EF-3FFCB2988E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30270" y="161878"/>
            <a:ext cx="1504311" cy="6813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2F4DD751-1946-495F-9942-E4167B43469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10310314" y="136791"/>
            <a:ext cx="1586072" cy="171143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A679AF4-D1AE-4A08-9E08-44AC97B360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74765"/>
          <a:stretch/>
        </p:blipFill>
        <p:spPr>
          <a:xfrm>
            <a:off x="256500" y="0"/>
            <a:ext cx="2049675" cy="51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13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5905CBE2-9FF1-43C0-89D6-1661095439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A672D662-70A1-4C5A-AA45-F86F16A5AF3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9991212E-0FEF-4897-BB3A-72B0C0005D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529013" y="1125472"/>
            <a:ext cx="1067428" cy="1067428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5C1355D2-38D9-40A2-BFBE-A85B02C0914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9938632" y="4329112"/>
            <a:ext cx="1962151" cy="1962151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A13A2B64-AFB4-4E11-B9EA-76365ADFD10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8700836" y="912304"/>
            <a:ext cx="1962151" cy="1962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7DE9BAFB-9621-43B0-835A-313D99FF827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6799503" y="4609403"/>
            <a:ext cx="895227" cy="89522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ACBFC08-F3B7-4069-A557-CCE1653E99D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 flipH="1" flipV="1">
            <a:off x="1032342" y="459118"/>
            <a:ext cx="784860" cy="10819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43E11A1-76F8-4371-962C-B3D76306498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0573518" y="640801"/>
            <a:ext cx="1504311" cy="6813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0E1242F-94FD-47A5-909B-4A4B46DBF2A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0295544" y="1727965"/>
            <a:ext cx="1030130" cy="52869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FE55556-61A9-4EDC-9A86-9E22CED4D6A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9550711" y="5146568"/>
            <a:ext cx="1586072" cy="1711432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D24ECCCE-62D1-491B-804C-FDD37975127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 flipV="1">
            <a:off x="4371726" y="1574938"/>
            <a:ext cx="1962151" cy="1962151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6EE44A1-C5DB-437C-A2A3-1294158D99D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 flipV="1">
            <a:off x="2405430" y="4215909"/>
            <a:ext cx="1861318" cy="1861318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AB8F7E8A-5784-4BD1-ACB4-A62BEDAB1C7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2013000" y="4609403"/>
            <a:ext cx="784860" cy="78486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95C30EC2-9585-4729-B9EE-F235FC005BE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1844074" y="5586178"/>
            <a:ext cx="203643" cy="203643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6960120F-9B65-445C-A398-7DDBFEB0358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180974" y="6150124"/>
            <a:ext cx="1030130" cy="528691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6C25A78D-6A57-4A98-BAD6-9168D7514F7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 flipH="1" flipV="1">
            <a:off x="37040" y="5625297"/>
            <a:ext cx="1504311" cy="68130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B6447E5B-69F5-480F-8376-43803612D9A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16200000" flipH="1" flipV="1">
            <a:off x="564644" y="1179327"/>
            <a:ext cx="1586072" cy="1711432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98B7CC37-5E44-4602-8E7F-70A37CE96D82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9978604" y="3186299"/>
            <a:ext cx="418763" cy="418763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3E909C5B-7793-4002-8DEB-E81E1ECA45A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0863106" y="2766173"/>
            <a:ext cx="108000" cy="108000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BD986BF0-6ED3-48DA-B7B1-9962E052D5D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8422765" y="5087993"/>
            <a:ext cx="784860" cy="108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164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그래픽 50">
            <a:extLst>
              <a:ext uri="{FF2B5EF4-FFF2-40B4-BE49-F238E27FC236}">
                <a16:creationId xmlns:a16="http://schemas.microsoft.com/office/drawing/2014/main" id="{3622B758-6CBA-4899-AB21-A9825AD52E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7129" y="211032"/>
            <a:ext cx="1030130" cy="528691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9FB1F8-EE3E-436C-960E-A881A89AE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8870" r="32713"/>
          <a:stretch/>
        </p:blipFill>
        <p:spPr>
          <a:xfrm>
            <a:off x="10338029" y="0"/>
            <a:ext cx="1853971" cy="1959849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9C151A91-F12A-440C-B338-28A503FD4FE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82092" y="623510"/>
            <a:ext cx="1409094" cy="1409093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FDDC54B5-9AB7-4DE4-A5F8-C6B4495423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99959" y="2290505"/>
            <a:ext cx="365609" cy="365609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065D578-4F25-451B-A945-F0EF0C4DA1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0392" b="30533"/>
          <a:stretch/>
        </p:blipFill>
        <p:spPr>
          <a:xfrm>
            <a:off x="0" y="5582447"/>
            <a:ext cx="1645376" cy="1275553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39195D8A-DE90-43C2-ACB3-3C6B9508E8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36038" y="5739087"/>
            <a:ext cx="516876" cy="516876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48FDC4-55AB-4D3F-83CB-679F10D2D33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4875" y="4833037"/>
            <a:ext cx="221518" cy="22151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10B0A41D-7BA9-4486-AE6A-174A8C3BB4E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283953" y="4914318"/>
            <a:ext cx="1586072" cy="1711432"/>
          </a:xfrm>
          <a:prstGeom prst="rect">
            <a:avLst/>
          </a:prstGeom>
        </p:spPr>
      </p:pic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7A11A225-6492-4351-93F8-9168BA4A67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1905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81E930DF-6A9B-4E68-9374-1BE050C065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79372" y="3722433"/>
            <a:ext cx="2690653" cy="2903317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9FB1F8-EE3E-436C-960E-A881A89AE1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83600" y="4087279"/>
            <a:ext cx="2770721" cy="2770721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9C151A91-F12A-440C-B338-28A503FD4FE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2402" y="6062366"/>
            <a:ext cx="565029" cy="565029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FDDC54B5-9AB7-4DE4-A5F8-C6B4495423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1975" y="6445766"/>
            <a:ext cx="203643" cy="203643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1F3B5884-7DC9-4970-97E5-38E56AF12E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-399582" y="1113251"/>
            <a:ext cx="1504311" cy="68130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E9E8F014-E08D-49CE-BABE-6EC480A3433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33625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53359942-7321-4AF5-93CB-D04E16FDD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799"/>
          <a:stretch/>
        </p:blipFill>
        <p:spPr>
          <a:xfrm>
            <a:off x="0" y="5640304"/>
            <a:ext cx="932612" cy="1081909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81E930DF-6A9B-4E68-9374-1BE050C06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3614"/>
          <a:stretch/>
        </p:blipFill>
        <p:spPr>
          <a:xfrm>
            <a:off x="274523" y="303752"/>
            <a:ext cx="1586072" cy="622717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4CBA28AA-71F3-46BC-ACE6-F1E3FE220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0992" b="42699"/>
          <a:stretch/>
        </p:blipFill>
        <p:spPr>
          <a:xfrm>
            <a:off x="9807064" y="4877691"/>
            <a:ext cx="2384936" cy="1980309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1CB43C4A-904A-4DEE-9359-0321C0520D2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8625381" y="2939648"/>
            <a:ext cx="2944944" cy="3177707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39195D8A-DE90-43C2-ACB3-3C6B9508E8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2882" y="1366271"/>
            <a:ext cx="252000" cy="252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48FDC4-55AB-4D3F-83CB-679F10D2D33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6771" y="753380"/>
            <a:ext cx="108000" cy="108000"/>
          </a:xfrm>
          <a:prstGeom prst="rect">
            <a:avLst/>
          </a:prstGeom>
        </p:spPr>
      </p:pic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C49F8ABE-F823-456C-979B-9569188EA9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16290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A52D2CF-099E-4003-9960-F4CBFAABCF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01D2C43-4A78-44EA-ABAF-CBB427C9DE1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F4B1543-4F76-4D63-B78E-AF93BA92BC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D1CBDD3-4160-483A-91F0-E4148B691EB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5905CBE2-9FF1-43C0-89D6-1661095439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A672D662-70A1-4C5A-AA45-F86F16A5AF3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9991212E-0FEF-4897-BB3A-72B0C0005D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246000" y="331648"/>
            <a:ext cx="1569721" cy="1569721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5C1355D2-38D9-40A2-BFBE-A85B02C0914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443154" y="3902622"/>
            <a:ext cx="1198007" cy="1198007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A13A2B64-AFB4-4E11-B9EA-76365ADFD10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916806" y="485815"/>
            <a:ext cx="1962151" cy="1962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7DE9BAFB-9621-43B0-835A-313D99FF827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4885063" y="4182914"/>
            <a:ext cx="895227" cy="89522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ACBFC08-F3B7-4069-A557-CCE1653E99D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 flipV="1">
            <a:off x="10175421" y="130828"/>
            <a:ext cx="784860" cy="10819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43E11A1-76F8-4371-962C-B3D76306498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501964" y="214312"/>
            <a:ext cx="1504311" cy="6813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0E1242F-94FD-47A5-909B-4A4B46DBF2A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254119" y="1301476"/>
            <a:ext cx="1030130" cy="52869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FE55556-61A9-4EDC-9A86-9E22CED4D6A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V="1">
            <a:off x="1443010" y="4720079"/>
            <a:ext cx="1586072" cy="1711432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D24ECCCE-62D1-491B-804C-FDD37975127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V="1">
            <a:off x="6245916" y="1148449"/>
            <a:ext cx="1962151" cy="1962151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6EE44A1-C5DB-437C-A2A3-1294158D99D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V="1">
            <a:off x="8313045" y="3789420"/>
            <a:ext cx="1861318" cy="1861318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AB8F7E8A-5784-4BD1-ACB4-A62BEDAB1C7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V="1">
            <a:off x="9781933" y="4182914"/>
            <a:ext cx="784860" cy="78486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95C30EC2-9585-4729-B9EE-F235FC005B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0532076" y="5159689"/>
            <a:ext cx="203643" cy="203643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6960120F-9B65-445C-A398-7DDBFEB0358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0368689" y="5723635"/>
            <a:ext cx="1030130" cy="528691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6C25A78D-6A57-4A98-BAD6-9168D7514F7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 flipV="1">
            <a:off x="11038442" y="5198808"/>
            <a:ext cx="1504311" cy="68130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B6447E5B-69F5-480F-8376-43803612D9A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5400000" flipV="1">
            <a:off x="10429077" y="752838"/>
            <a:ext cx="1586072" cy="1711432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98B7CC37-5E44-4602-8E7F-70A37CE96D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2182426" y="2759811"/>
            <a:ext cx="252000" cy="252000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3E909C5B-7793-4002-8DEB-E81E1ECA45A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V="1">
            <a:off x="1608687" y="2339684"/>
            <a:ext cx="108000" cy="108000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BD986BF0-6ED3-48DA-B7B1-9962E052D5D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3372168" y="4661504"/>
            <a:ext cx="784860" cy="108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739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5905CBE2-9FF1-43C0-89D6-1661095439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A672D662-70A1-4C5A-AA45-F86F16A5AF3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9991212E-0FEF-4897-BB3A-72B0C0005D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896456" y="4542036"/>
            <a:ext cx="1569721" cy="1569721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5C1355D2-38D9-40A2-BFBE-A85B02C0914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9938632" y="1818726"/>
            <a:ext cx="924474" cy="92447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A13A2B64-AFB4-4E11-B9EA-76365ADFD10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8700836" y="4197857"/>
            <a:ext cx="1962151" cy="1962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7DE9BAFB-9621-43B0-835A-313D99FF827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6799503" y="1567682"/>
            <a:ext cx="895227" cy="89522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ACBFC08-F3B7-4069-A557-CCE1653E99D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 flipH="1">
            <a:off x="1611356" y="5199011"/>
            <a:ext cx="784860" cy="108190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43E11A1-76F8-4371-962C-B3D76306498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0573518" y="6363381"/>
            <a:ext cx="1504311" cy="6813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0E1242F-94FD-47A5-909B-4A4B46DBF2A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10295544" y="4815656"/>
            <a:ext cx="1030130" cy="52869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FE55556-61A9-4EDC-9A86-9E22CED4D6A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50711" y="214312"/>
            <a:ext cx="1586072" cy="1711432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D24ECCCE-62D1-491B-804C-FDD37975127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4371726" y="3535223"/>
            <a:ext cx="1962151" cy="1962151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6EE44A1-C5DB-437C-A2A3-1294158D99D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2405430" y="995085"/>
            <a:ext cx="1861318" cy="1861318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AB8F7E8A-5784-4BD1-ACB4-A62BEDAB1C7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2013000" y="1678049"/>
            <a:ext cx="784860" cy="78486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95C30EC2-9585-4729-B9EE-F235FC005B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844074" y="1282491"/>
            <a:ext cx="203643" cy="203643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6960120F-9B65-445C-A398-7DDBFEB0358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1180974" y="393497"/>
            <a:ext cx="1030130" cy="528691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6C25A78D-6A57-4A98-BAD6-9168D7514F7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5400000" flipH="1">
            <a:off x="37040" y="1378885"/>
            <a:ext cx="1504311" cy="68130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B6447E5B-69F5-480F-8376-43803612D9A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5400000" flipH="1">
            <a:off x="564644" y="4181553"/>
            <a:ext cx="1586072" cy="1711432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98B7CC37-5E44-4602-8E7F-70A37CE96D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0145367" y="3634012"/>
            <a:ext cx="252000" cy="252000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3E909C5B-7793-4002-8DEB-E81E1ECA45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863106" y="4198139"/>
            <a:ext cx="108000" cy="108000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BD986BF0-6ED3-48DA-B7B1-9962E052D5D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8422765" y="902411"/>
            <a:ext cx="784860" cy="108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154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2CCD0B9A-E6BE-4ACB-A26A-3C2E22B6D43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86518" y="303753"/>
            <a:ext cx="1569721" cy="156972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3359942-7321-4AF5-93CB-D04E16FDD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1230" b="48264"/>
          <a:stretch/>
        </p:blipFill>
        <p:spPr>
          <a:xfrm>
            <a:off x="10842620" y="5842859"/>
            <a:ext cx="1349380" cy="1015141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947FB9EF-BD05-4272-BBBC-D9FA7F5298F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8459" y="6555147"/>
            <a:ext cx="1504311" cy="68130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81E930DF-6A9B-4E68-9374-1BE050C065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72994" y="857257"/>
            <a:ext cx="1586072" cy="1711432"/>
          </a:xfrm>
          <a:prstGeom prst="rect">
            <a:avLst/>
          </a:prstGeom>
        </p:spPr>
      </p:pic>
      <p:sp>
        <p:nvSpPr>
          <p:cNvPr id="65" name="그림 개체 틀 4">
            <a:extLst>
              <a:ext uri="{FF2B5EF4-FFF2-40B4-BE49-F238E27FC236}">
                <a16:creationId xmlns:a16="http://schemas.microsoft.com/office/drawing/2014/main" id="{8E01BA91-67A1-4315-8983-9B9ED73F01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70514" y="0"/>
            <a:ext cx="8621486" cy="171297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20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5909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그래픽 54">
            <a:extLst>
              <a:ext uri="{FF2B5EF4-FFF2-40B4-BE49-F238E27FC236}">
                <a16:creationId xmlns:a16="http://schemas.microsoft.com/office/drawing/2014/main" id="{4CBA28AA-71F3-46BC-ACE6-F1E3FE220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7970"/>
          <a:stretch/>
        </p:blipFill>
        <p:spPr>
          <a:xfrm>
            <a:off x="3159670" y="0"/>
            <a:ext cx="1861318" cy="1340711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1F3B5884-7DC9-4970-97E5-38E56AF12EB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-477633" y="5838910"/>
            <a:ext cx="1504311" cy="68130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39195D8A-DE90-43C2-ACB3-3C6B9508E82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74655" y="6416673"/>
            <a:ext cx="252000" cy="252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48FDC4-55AB-4D3F-83CB-679F10D2D33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88402" y="6221588"/>
            <a:ext cx="108000" cy="108000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87F89A6C-89CB-4404-91BC-E40BE18DA28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30144" y="1206594"/>
            <a:ext cx="784860" cy="1081908"/>
          </a:xfrm>
          <a:prstGeom prst="rect">
            <a:avLst/>
          </a:prstGeom>
        </p:spPr>
      </p:pic>
      <p:sp>
        <p:nvSpPr>
          <p:cNvPr id="30" name="그림 개체 틀 4">
            <a:extLst>
              <a:ext uri="{FF2B5EF4-FFF2-40B4-BE49-F238E27FC236}">
                <a16:creationId xmlns:a16="http://schemas.microsoft.com/office/drawing/2014/main" id="{1D521D4B-E5BB-43C8-8B49-DA68969A4BA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70514" y="0"/>
            <a:ext cx="8621486" cy="171297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20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6751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그래픽 50">
            <a:extLst>
              <a:ext uri="{FF2B5EF4-FFF2-40B4-BE49-F238E27FC236}">
                <a16:creationId xmlns:a16="http://schemas.microsoft.com/office/drawing/2014/main" id="{3622B758-6CBA-4899-AB21-A9825AD52E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7129" y="211032"/>
            <a:ext cx="1030130" cy="528691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9FB1F8-EE3E-436C-960E-A881A89AE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8870" r="32713"/>
          <a:stretch/>
        </p:blipFill>
        <p:spPr>
          <a:xfrm>
            <a:off x="10338029" y="0"/>
            <a:ext cx="1853971" cy="1959849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9C151A91-F12A-440C-B338-28A503FD4FE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82092" y="623510"/>
            <a:ext cx="1409094" cy="1409093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FDDC54B5-9AB7-4DE4-A5F8-C6B4495423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99959" y="2290505"/>
            <a:ext cx="365609" cy="365609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065D578-4F25-451B-A945-F0EF0C4DA1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0392" b="30533"/>
          <a:stretch/>
        </p:blipFill>
        <p:spPr>
          <a:xfrm>
            <a:off x="0" y="5582447"/>
            <a:ext cx="1645376" cy="1275553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39195D8A-DE90-43C2-ACB3-3C6B9508E8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36038" y="5739087"/>
            <a:ext cx="516876" cy="516876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D848FDC4-55AB-4D3F-83CB-679F10D2D33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4875" y="4833037"/>
            <a:ext cx="221518" cy="221518"/>
          </a:xfrm>
          <a:prstGeom prst="rect">
            <a:avLst/>
          </a:prstGeom>
        </p:spPr>
      </p:pic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22CF3D2D-FC67-49E6-9D9B-8D9F62F24F0E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7125607" y="1507525"/>
            <a:ext cx="3840758" cy="384295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10B0A41D-7BA9-4486-AE6A-174A8C3BB4E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283953" y="4914318"/>
            <a:ext cx="1586072" cy="17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898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2CCD0B9A-E6BE-4ACB-A26A-3C2E22B6D43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96427" y="492438"/>
            <a:ext cx="825859" cy="82585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3359942-7321-4AF5-93CB-D04E16FDD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8056"/>
          <a:stretch/>
        </p:blipFill>
        <p:spPr>
          <a:xfrm>
            <a:off x="10229849" y="0"/>
            <a:ext cx="1962151" cy="626793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E66EF9A-2F24-44CA-A688-1CA192BF76C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11019724" y="5680194"/>
            <a:ext cx="784860" cy="1081908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1CB43C4A-904A-4DEE-9359-0321C0520D2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222337" y="98169"/>
            <a:ext cx="1586072" cy="17114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89AA9D6D-E131-49C2-A2BB-0AFDBC3C42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79955" b="50000"/>
          <a:stretch/>
        </p:blipFill>
        <p:spPr>
          <a:xfrm>
            <a:off x="0" y="5928703"/>
            <a:ext cx="373100" cy="9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11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81E930DF-6A9B-4E68-9374-1BE050C065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83953" y="4914318"/>
            <a:ext cx="1586072" cy="1711432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9FB1F8-EE3E-436C-960E-A881A89AE1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73813" y="4914318"/>
            <a:ext cx="1633270" cy="1633270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9C151A91-F12A-440C-B338-28A503FD4FE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02402" y="6062366"/>
            <a:ext cx="565029" cy="565029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FDDC54B5-9AB7-4DE4-A5F8-C6B4495423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1975" y="6445766"/>
            <a:ext cx="203643" cy="203643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1F3B5884-7DC9-4970-97E5-38E56AF12E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-399582" y="1113251"/>
            <a:ext cx="1504311" cy="6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037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8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0" r:id="rId2"/>
    <p:sldLayoutId id="2147483701" r:id="rId3"/>
    <p:sldLayoutId id="2147483702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687" r:id="rId23"/>
    <p:sldLayoutId id="2147483664" r:id="rId2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Bebas+Neue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34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AA35084-6C21-4F94-9613-911D370B72BF}"/>
              </a:ext>
            </a:extLst>
          </p:cNvPr>
          <p:cNvSpPr/>
          <p:nvPr/>
        </p:nvSpPr>
        <p:spPr>
          <a:xfrm>
            <a:off x="3149400" y="1757371"/>
            <a:ext cx="5893200" cy="3343259"/>
          </a:xfrm>
          <a:prstGeom prst="rect">
            <a:avLst/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CB98E7-613A-431D-B143-5F84C57C890B}"/>
              </a:ext>
            </a:extLst>
          </p:cNvPr>
          <p:cNvSpPr txBox="1"/>
          <p:nvPr/>
        </p:nvSpPr>
        <p:spPr>
          <a:xfrm>
            <a:off x="3149400" y="2362664"/>
            <a:ext cx="5893200" cy="1107996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600" b="1" dirty="0">
                <a:solidFill>
                  <a:srgbClr val="E9E8EA"/>
                </a:solidFill>
                <a:latin typeface="+mj-lt"/>
                <a:cs typeface="Arial" panose="020B0604020202020204" pitchFamily="34" charset="0"/>
              </a:rPr>
              <a:t>Minimal Slides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1E6E6E-9C9C-4470-B717-946F5E979033}"/>
              </a:ext>
            </a:extLst>
          </p:cNvPr>
          <p:cNvSpPr txBox="1"/>
          <p:nvPr/>
        </p:nvSpPr>
        <p:spPr>
          <a:xfrm>
            <a:off x="3149400" y="3433506"/>
            <a:ext cx="589320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E9E8EA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rgbClr val="E9E8EA"/>
              </a:solidFill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863F771-5568-48A4-9A17-5ECB7264511A}"/>
              </a:ext>
            </a:extLst>
          </p:cNvPr>
          <p:cNvSpPr/>
          <p:nvPr/>
        </p:nvSpPr>
        <p:spPr>
          <a:xfrm>
            <a:off x="4673602" y="4045009"/>
            <a:ext cx="2844798" cy="450327"/>
          </a:xfrm>
          <a:prstGeom prst="roundRect">
            <a:avLst>
              <a:gd name="adj" fmla="val 50000"/>
            </a:avLst>
          </a:prstGeom>
          <a:solidFill>
            <a:srgbClr val="D24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rgbClr val="E9E8EA"/>
                </a:solidFill>
              </a:rPr>
              <a:t>00. 00. 20XX</a:t>
            </a:r>
            <a:endParaRPr lang="ko-KR" altLang="en-US" sz="1600" dirty="0">
              <a:solidFill>
                <a:srgbClr val="E9E8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41DE9DB-699A-4B6B-83A5-AC4FB10AA9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BD8CF1E-944B-47BC-B966-EC7828FF0D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FF258EE-D93F-494E-9ADB-5AF95B1182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C90E2066-32A7-4AFB-A4D9-DE028C6256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3548"/>
          <a:stretch/>
        </p:blipFill>
        <p:spPr>
          <a:xfrm rot="10800000" flipH="1" flipV="1">
            <a:off x="288872" y="195943"/>
            <a:ext cx="1586072" cy="452707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32B05F5C-E20B-429F-882E-7B77457D22C2}"/>
              </a:ext>
            </a:extLst>
          </p:cNvPr>
          <p:cNvSpPr/>
          <p:nvPr/>
        </p:nvSpPr>
        <p:spPr>
          <a:xfrm>
            <a:off x="873577" y="4286119"/>
            <a:ext cx="3480710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2ACD6E-4324-4437-86F3-F08A84AA9064}"/>
              </a:ext>
            </a:extLst>
          </p:cNvPr>
          <p:cNvSpPr txBox="1"/>
          <p:nvPr/>
        </p:nvSpPr>
        <p:spPr>
          <a:xfrm>
            <a:off x="874626" y="4867711"/>
            <a:ext cx="3480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9E8EA"/>
                </a:solidFill>
              </a:rPr>
              <a:t>amet</a:t>
            </a:r>
            <a:r>
              <a:rPr lang="en-US" altLang="ko-KR" sz="1400" dirty="0">
                <a:solidFill>
                  <a:srgbClr val="E9E8EA"/>
                </a:solidFill>
              </a:rPr>
              <a:t>, </a:t>
            </a:r>
            <a:r>
              <a:rPr lang="en-US" altLang="ko-KR" sz="1400" dirty="0" err="1">
                <a:solidFill>
                  <a:srgbClr val="E9E8EA"/>
                </a:solidFill>
              </a:rPr>
              <a:t>consectetur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adipiscing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elit</a:t>
            </a:r>
            <a:r>
              <a:rPr lang="en-US" altLang="ko-KR" sz="1400" dirty="0">
                <a:solidFill>
                  <a:srgbClr val="E9E8EA"/>
                </a:solidFill>
              </a:rPr>
              <a:t>, sed do </a:t>
            </a:r>
            <a:r>
              <a:rPr lang="en-US" altLang="ko-KR" sz="1400" dirty="0" err="1">
                <a:solidFill>
                  <a:srgbClr val="E9E8EA"/>
                </a:solidFill>
              </a:rPr>
              <a:t>eiusmod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tempor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incididunt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ut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labore</a:t>
            </a:r>
            <a:r>
              <a:rPr lang="en-US" altLang="ko-KR" sz="1400" dirty="0">
                <a:solidFill>
                  <a:srgbClr val="E9E8E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9E8EA"/>
                </a:solidFill>
              </a:rPr>
              <a:t>aliqua</a:t>
            </a:r>
            <a:r>
              <a:rPr lang="en-US" altLang="ko-KR" sz="1400" dirty="0">
                <a:solidFill>
                  <a:srgbClr val="E9E8EA"/>
                </a:solidFill>
              </a:rPr>
              <a:t>.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A18D32A-2F80-4D59-A2E9-ABFD67553124}"/>
              </a:ext>
            </a:extLst>
          </p:cNvPr>
          <p:cNvSpPr/>
          <p:nvPr/>
        </p:nvSpPr>
        <p:spPr>
          <a:xfrm>
            <a:off x="5914799" y="532533"/>
            <a:ext cx="5403623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58B99C-2FF5-445E-9FC0-4E706808B8EF}"/>
              </a:ext>
            </a:extLst>
          </p:cNvPr>
          <p:cNvSpPr txBox="1"/>
          <p:nvPr/>
        </p:nvSpPr>
        <p:spPr>
          <a:xfrm>
            <a:off x="5915850" y="1114125"/>
            <a:ext cx="54036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9E8EA"/>
                </a:solidFill>
              </a:rPr>
              <a:t>amet</a:t>
            </a:r>
            <a:r>
              <a:rPr lang="en-US" altLang="ko-KR" sz="1400" dirty="0">
                <a:solidFill>
                  <a:srgbClr val="E9E8EA"/>
                </a:solidFill>
              </a:rPr>
              <a:t>, </a:t>
            </a:r>
            <a:r>
              <a:rPr lang="en-US" altLang="ko-KR" sz="1400" dirty="0" err="1">
                <a:solidFill>
                  <a:srgbClr val="E9E8EA"/>
                </a:solidFill>
              </a:rPr>
              <a:t>consectetur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adipiscing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elit</a:t>
            </a:r>
            <a:r>
              <a:rPr lang="en-US" altLang="ko-KR" sz="1400" dirty="0">
                <a:solidFill>
                  <a:srgbClr val="E9E8EA"/>
                </a:solidFill>
              </a:rPr>
              <a:t>, sed do </a:t>
            </a:r>
            <a:r>
              <a:rPr lang="en-US" altLang="ko-KR" sz="1400" dirty="0" err="1">
                <a:solidFill>
                  <a:srgbClr val="E9E8EA"/>
                </a:solidFill>
              </a:rPr>
              <a:t>eiusmod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tempor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incididunt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ut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labore</a:t>
            </a:r>
            <a:r>
              <a:rPr lang="en-US" altLang="ko-KR" sz="1400" dirty="0">
                <a:solidFill>
                  <a:srgbClr val="E9E8E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9E8EA"/>
                </a:solidFill>
              </a:rPr>
              <a:t>aliqua</a:t>
            </a:r>
            <a:r>
              <a:rPr lang="en-US" altLang="ko-KR" sz="1400" dirty="0">
                <a:solidFill>
                  <a:srgbClr val="E9E8E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3908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4E6956CF-BAE9-4DCE-B322-5F71E7E60DF0}"/>
              </a:ext>
            </a:extLst>
          </p:cNvPr>
          <p:cNvSpPr txBox="1"/>
          <p:nvPr/>
        </p:nvSpPr>
        <p:spPr>
          <a:xfrm>
            <a:off x="2394857" y="622332"/>
            <a:ext cx="7402286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41A72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141A7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A1E62490-1AB7-48EB-B513-539AB7BCF822}"/>
              </a:ext>
            </a:extLst>
          </p:cNvPr>
          <p:cNvSpPr/>
          <p:nvPr/>
        </p:nvSpPr>
        <p:spPr>
          <a:xfrm>
            <a:off x="2174997" y="2559824"/>
            <a:ext cx="1025403" cy="1025403"/>
          </a:xfrm>
          <a:prstGeom prst="ellipse">
            <a:avLst/>
          </a:prstGeom>
          <a:solidFill>
            <a:srgbClr val="3053D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E9E8EA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EEA309-B0CF-4C90-BC53-82E74BD08382}"/>
              </a:ext>
            </a:extLst>
          </p:cNvPr>
          <p:cNvSpPr txBox="1"/>
          <p:nvPr/>
        </p:nvSpPr>
        <p:spPr>
          <a:xfrm>
            <a:off x="2174998" y="4519019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labore</a:t>
            </a:r>
            <a:r>
              <a:rPr lang="en-US" altLang="ko-KR" sz="1600" dirty="0">
                <a:solidFill>
                  <a:srgbClr val="141A7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41A72"/>
                </a:solidFill>
              </a:rPr>
              <a:t>aliqua</a:t>
            </a:r>
            <a:r>
              <a:rPr lang="en-US" altLang="ko-KR" sz="1600" dirty="0">
                <a:solidFill>
                  <a:srgbClr val="141A72"/>
                </a:solidFill>
              </a:rPr>
              <a:t>.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92CD555-E740-4473-B99A-C066AF1E0C20}"/>
              </a:ext>
            </a:extLst>
          </p:cNvPr>
          <p:cNvSpPr/>
          <p:nvPr/>
        </p:nvSpPr>
        <p:spPr>
          <a:xfrm>
            <a:off x="2174997" y="4028058"/>
            <a:ext cx="3763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390E29ED-1FCB-4C30-B682-13FA902DEE60}"/>
              </a:ext>
            </a:extLst>
          </p:cNvPr>
          <p:cNvSpPr/>
          <p:nvPr/>
        </p:nvSpPr>
        <p:spPr>
          <a:xfrm>
            <a:off x="6908800" y="2559824"/>
            <a:ext cx="1025403" cy="1025403"/>
          </a:xfrm>
          <a:prstGeom prst="ellipse">
            <a:avLst/>
          </a:prstGeom>
          <a:solidFill>
            <a:srgbClr val="3053D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E9E8EA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D2840B-F829-457E-B345-196A640B8ABC}"/>
              </a:ext>
            </a:extLst>
          </p:cNvPr>
          <p:cNvSpPr txBox="1"/>
          <p:nvPr/>
        </p:nvSpPr>
        <p:spPr>
          <a:xfrm>
            <a:off x="6908801" y="4519019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labore</a:t>
            </a:r>
            <a:r>
              <a:rPr lang="en-US" altLang="ko-KR" sz="1600" dirty="0">
                <a:solidFill>
                  <a:srgbClr val="141A7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41A72"/>
                </a:solidFill>
              </a:rPr>
              <a:t>aliqua</a:t>
            </a:r>
            <a:r>
              <a:rPr lang="en-US" altLang="ko-KR" sz="1600" dirty="0">
                <a:solidFill>
                  <a:srgbClr val="141A72"/>
                </a:solidFill>
              </a:rPr>
              <a:t>.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14780C2-8937-4D47-B203-550E348D719F}"/>
              </a:ext>
            </a:extLst>
          </p:cNvPr>
          <p:cNvSpPr/>
          <p:nvPr/>
        </p:nvSpPr>
        <p:spPr>
          <a:xfrm>
            <a:off x="6908800" y="4028058"/>
            <a:ext cx="3763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90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484316EE-1A00-45B9-BEB2-CDB18B23BAF7}"/>
              </a:ext>
            </a:extLst>
          </p:cNvPr>
          <p:cNvSpPr/>
          <p:nvPr/>
        </p:nvSpPr>
        <p:spPr>
          <a:xfrm>
            <a:off x="1714952" y="1717784"/>
            <a:ext cx="2505502" cy="3888510"/>
          </a:xfrm>
          <a:prstGeom prst="roundRect">
            <a:avLst>
              <a:gd name="adj" fmla="val 7543"/>
            </a:avLst>
          </a:prstGeom>
          <a:solidFill>
            <a:schemeClr val="bg1">
              <a:alpha val="1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6338CDA8-B0E9-4E7D-964B-874CA6CE38C5}"/>
              </a:ext>
            </a:extLst>
          </p:cNvPr>
          <p:cNvSpPr/>
          <p:nvPr/>
        </p:nvSpPr>
        <p:spPr>
          <a:xfrm>
            <a:off x="4843249" y="1717784"/>
            <a:ext cx="2505502" cy="3888510"/>
          </a:xfrm>
          <a:prstGeom prst="roundRect">
            <a:avLst>
              <a:gd name="adj" fmla="val 7543"/>
            </a:avLst>
          </a:prstGeom>
          <a:solidFill>
            <a:schemeClr val="bg1">
              <a:alpha val="1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D2379D51-CA86-456F-B7EA-CD73D79DFE3A}"/>
              </a:ext>
            </a:extLst>
          </p:cNvPr>
          <p:cNvSpPr/>
          <p:nvPr/>
        </p:nvSpPr>
        <p:spPr>
          <a:xfrm>
            <a:off x="7971546" y="1717784"/>
            <a:ext cx="2505502" cy="3888510"/>
          </a:xfrm>
          <a:prstGeom prst="roundRect">
            <a:avLst>
              <a:gd name="adj" fmla="val 7543"/>
            </a:avLst>
          </a:prstGeom>
          <a:solidFill>
            <a:schemeClr val="bg1">
              <a:alpha val="1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842B3A-1879-4088-87A0-6421E1B849BE}"/>
              </a:ext>
            </a:extLst>
          </p:cNvPr>
          <p:cNvSpPr txBox="1"/>
          <p:nvPr/>
        </p:nvSpPr>
        <p:spPr>
          <a:xfrm>
            <a:off x="1714952" y="3292028"/>
            <a:ext cx="2505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9E8EA"/>
                </a:solidFill>
              </a:rPr>
              <a:t>amet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consectetur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E9E8EA"/>
                </a:solidFill>
              </a:rPr>
              <a:t>Adipisicing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elit</a:t>
            </a:r>
            <a:r>
              <a:rPr lang="en-US" altLang="ko-KR" sz="1400" dirty="0">
                <a:solidFill>
                  <a:srgbClr val="E9E8EA"/>
                </a:solidFill>
              </a:rPr>
              <a:t> sed do </a:t>
            </a:r>
            <a:r>
              <a:rPr lang="en-US" altLang="ko-KR" sz="1400" dirty="0" err="1">
                <a:solidFill>
                  <a:srgbClr val="E9E8EA"/>
                </a:solidFill>
              </a:rPr>
              <a:t>eiusmod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E9E8EA"/>
                </a:solidFill>
              </a:rPr>
              <a:t>Tempor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incididunt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ut</a:t>
            </a:r>
            <a:endParaRPr lang="en-US" altLang="ko-KR" sz="1400" dirty="0">
              <a:solidFill>
                <a:srgbClr val="E9E8EA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3BE0101B-FEC6-4755-ABF8-A506354784A5}"/>
              </a:ext>
            </a:extLst>
          </p:cNvPr>
          <p:cNvSpPr/>
          <p:nvPr/>
        </p:nvSpPr>
        <p:spPr>
          <a:xfrm>
            <a:off x="1714952" y="2606940"/>
            <a:ext cx="25055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5748F7B-82A6-4098-A2BD-124476906664}"/>
              </a:ext>
            </a:extLst>
          </p:cNvPr>
          <p:cNvSpPr txBox="1"/>
          <p:nvPr/>
        </p:nvSpPr>
        <p:spPr>
          <a:xfrm>
            <a:off x="4843249" y="3292028"/>
            <a:ext cx="2505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9E8EA"/>
                </a:solidFill>
              </a:rPr>
              <a:t>amet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consectetur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E9E8EA"/>
                </a:solidFill>
              </a:rPr>
              <a:t>Adipisicing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elit</a:t>
            </a:r>
            <a:r>
              <a:rPr lang="en-US" altLang="ko-KR" sz="1400" dirty="0">
                <a:solidFill>
                  <a:srgbClr val="E9E8EA"/>
                </a:solidFill>
              </a:rPr>
              <a:t> sed do </a:t>
            </a:r>
            <a:r>
              <a:rPr lang="en-US" altLang="ko-KR" sz="1400" dirty="0" err="1">
                <a:solidFill>
                  <a:srgbClr val="E9E8EA"/>
                </a:solidFill>
              </a:rPr>
              <a:t>eiusmod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E9E8EA"/>
                </a:solidFill>
              </a:rPr>
              <a:t>Tempor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incididunt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ut</a:t>
            </a:r>
            <a:endParaRPr lang="en-US" altLang="ko-KR" sz="1400" dirty="0">
              <a:solidFill>
                <a:srgbClr val="E9E8EA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686EAD58-1AF3-4D98-B3D0-324814B3866F}"/>
              </a:ext>
            </a:extLst>
          </p:cNvPr>
          <p:cNvSpPr/>
          <p:nvPr/>
        </p:nvSpPr>
        <p:spPr>
          <a:xfrm>
            <a:off x="4843249" y="2606940"/>
            <a:ext cx="25055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45BE562-DFA5-4B65-8A51-DF60BE155DC9}"/>
              </a:ext>
            </a:extLst>
          </p:cNvPr>
          <p:cNvSpPr txBox="1"/>
          <p:nvPr/>
        </p:nvSpPr>
        <p:spPr>
          <a:xfrm>
            <a:off x="7971546" y="3292028"/>
            <a:ext cx="2505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9E8EA"/>
                </a:solidFill>
              </a:rPr>
              <a:t>amet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consectetur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E9E8EA"/>
                </a:solidFill>
              </a:rPr>
              <a:t>Adipisicing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elit</a:t>
            </a:r>
            <a:r>
              <a:rPr lang="en-US" altLang="ko-KR" sz="1400" dirty="0">
                <a:solidFill>
                  <a:srgbClr val="E9E8EA"/>
                </a:solidFill>
              </a:rPr>
              <a:t> sed do </a:t>
            </a:r>
            <a:r>
              <a:rPr lang="en-US" altLang="ko-KR" sz="1400" dirty="0" err="1">
                <a:solidFill>
                  <a:srgbClr val="E9E8EA"/>
                </a:solidFill>
              </a:rPr>
              <a:t>eiusmod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E9E8EA"/>
                </a:solidFill>
              </a:rPr>
              <a:t>Tempor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incididunt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ut</a:t>
            </a:r>
            <a:endParaRPr lang="en-US" altLang="ko-KR" sz="1400" dirty="0">
              <a:solidFill>
                <a:srgbClr val="E9E8EA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57CDFDB7-AE00-4018-9857-4FE357F14F66}"/>
              </a:ext>
            </a:extLst>
          </p:cNvPr>
          <p:cNvSpPr/>
          <p:nvPr/>
        </p:nvSpPr>
        <p:spPr>
          <a:xfrm>
            <a:off x="7971546" y="2606940"/>
            <a:ext cx="25055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AED98487-0117-4441-A355-157BA3A00A48}"/>
              </a:ext>
            </a:extLst>
          </p:cNvPr>
          <p:cNvSpPr/>
          <p:nvPr/>
        </p:nvSpPr>
        <p:spPr>
          <a:xfrm>
            <a:off x="5638799" y="1251707"/>
            <a:ext cx="914400" cy="914400"/>
          </a:xfrm>
          <a:prstGeom prst="ellipse">
            <a:avLst/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DD85B900-A111-4B11-9C1C-1932E9EC3FA4}"/>
              </a:ext>
            </a:extLst>
          </p:cNvPr>
          <p:cNvSpPr/>
          <p:nvPr/>
        </p:nvSpPr>
        <p:spPr>
          <a:xfrm>
            <a:off x="2510503" y="1251707"/>
            <a:ext cx="914400" cy="914400"/>
          </a:xfrm>
          <a:prstGeom prst="ellipse">
            <a:avLst/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E2D393E-D9A1-4775-981C-21FAF0DEC770}"/>
              </a:ext>
            </a:extLst>
          </p:cNvPr>
          <p:cNvGrpSpPr/>
          <p:nvPr/>
        </p:nvGrpSpPr>
        <p:grpSpPr>
          <a:xfrm>
            <a:off x="2806457" y="1500374"/>
            <a:ext cx="409576" cy="409576"/>
            <a:chOff x="2801293" y="892968"/>
            <a:chExt cx="390525" cy="390525"/>
          </a:xfrm>
          <a:solidFill>
            <a:srgbClr val="E9E8EA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83554D0-9611-466C-B603-09079A5ADD90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0ECFAC7-4CC5-4E0A-AABC-729DC4E5C85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5D377E1-1D17-43AD-95D2-049975728723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5A9AB3B7-AD97-4EF2-B2C6-E19D5147C64B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BA073BC-FBC8-4E25-901C-54DAF179E38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6E0F312-F6AF-4E77-9439-E43E1CBFE44D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39" name="타원 38">
            <a:extLst>
              <a:ext uri="{FF2B5EF4-FFF2-40B4-BE49-F238E27FC236}">
                <a16:creationId xmlns:a16="http://schemas.microsoft.com/office/drawing/2014/main" id="{F53AF289-07A2-4AFD-92A6-1EA71EA594D6}"/>
              </a:ext>
            </a:extLst>
          </p:cNvPr>
          <p:cNvSpPr/>
          <p:nvPr/>
        </p:nvSpPr>
        <p:spPr>
          <a:xfrm>
            <a:off x="8767097" y="1251707"/>
            <a:ext cx="914400" cy="914400"/>
          </a:xfrm>
          <a:prstGeom prst="ellipse">
            <a:avLst/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DEE4E982-A9E6-46C8-BB08-07964C0036D9}"/>
              </a:ext>
            </a:extLst>
          </p:cNvPr>
          <p:cNvSpPr/>
          <p:nvPr/>
        </p:nvSpPr>
        <p:spPr>
          <a:xfrm>
            <a:off x="9019509" y="1500374"/>
            <a:ext cx="409576" cy="409576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F3D509A-F4F9-4F82-8E61-4977D6DAED93}"/>
              </a:ext>
            </a:extLst>
          </p:cNvPr>
          <p:cNvGrpSpPr/>
          <p:nvPr/>
        </p:nvGrpSpPr>
        <p:grpSpPr>
          <a:xfrm>
            <a:off x="5891212" y="1500374"/>
            <a:ext cx="409576" cy="409576"/>
            <a:chOff x="4144033" y="2229040"/>
            <a:chExt cx="390525" cy="390525"/>
          </a:xfrm>
          <a:solidFill>
            <a:srgbClr val="E9E8EA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875CAEF-D7D8-4794-AD39-2AD3DE4A797F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8545DEE-490B-4634-95A1-DF63A936ED9A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E643A0F-9925-4C16-A604-25E9100A497B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7846761-B3A3-4216-8DC2-ECE05A6DC95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DD6AEAF-19C5-459B-989F-5AE35F8CD22F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887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22BA906-E94B-41C7-AC48-43ED01FD5F41}"/>
              </a:ext>
            </a:extLst>
          </p:cNvPr>
          <p:cNvSpPr txBox="1"/>
          <p:nvPr/>
        </p:nvSpPr>
        <p:spPr>
          <a:xfrm>
            <a:off x="2998843" y="692680"/>
            <a:ext cx="6194314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Subject </a:t>
            </a:r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32C83B-32C7-4CCD-840B-2098E43245F5}"/>
              </a:ext>
            </a:extLst>
          </p:cNvPr>
          <p:cNvSpPr txBox="1"/>
          <p:nvPr/>
        </p:nvSpPr>
        <p:spPr>
          <a:xfrm>
            <a:off x="1741715" y="2751380"/>
            <a:ext cx="39108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D51BD54-BF09-41DA-BD76-0E9E013E4305}"/>
              </a:ext>
            </a:extLst>
          </p:cNvPr>
          <p:cNvSpPr/>
          <p:nvPr/>
        </p:nvSpPr>
        <p:spPr>
          <a:xfrm>
            <a:off x="1741714" y="2474250"/>
            <a:ext cx="39108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0DFB1D-DB96-43CF-91C7-3A6568B8C534}"/>
              </a:ext>
            </a:extLst>
          </p:cNvPr>
          <p:cNvSpPr txBox="1"/>
          <p:nvPr/>
        </p:nvSpPr>
        <p:spPr>
          <a:xfrm>
            <a:off x="6539397" y="2751380"/>
            <a:ext cx="39108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C4E69F6-C88B-4CF5-BC60-5964D9C21389}"/>
              </a:ext>
            </a:extLst>
          </p:cNvPr>
          <p:cNvSpPr/>
          <p:nvPr/>
        </p:nvSpPr>
        <p:spPr>
          <a:xfrm>
            <a:off x="6539396" y="2474250"/>
            <a:ext cx="39108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F520A6-825F-4420-8A1C-30D2635D03EC}"/>
              </a:ext>
            </a:extLst>
          </p:cNvPr>
          <p:cNvSpPr txBox="1"/>
          <p:nvPr/>
        </p:nvSpPr>
        <p:spPr>
          <a:xfrm>
            <a:off x="1741715" y="4891113"/>
            <a:ext cx="39108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5093737-EB80-4929-9BEA-B3CC9B2DA129}"/>
              </a:ext>
            </a:extLst>
          </p:cNvPr>
          <p:cNvSpPr/>
          <p:nvPr/>
        </p:nvSpPr>
        <p:spPr>
          <a:xfrm>
            <a:off x="1741714" y="4613983"/>
            <a:ext cx="39108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9CF0C6-C437-4C5B-95B3-7A59B9055BA1}"/>
              </a:ext>
            </a:extLst>
          </p:cNvPr>
          <p:cNvSpPr txBox="1"/>
          <p:nvPr/>
        </p:nvSpPr>
        <p:spPr>
          <a:xfrm>
            <a:off x="6539397" y="4891113"/>
            <a:ext cx="39108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D1D4EC4-5B9D-40CB-813C-E828E254EC7E}"/>
              </a:ext>
            </a:extLst>
          </p:cNvPr>
          <p:cNvSpPr/>
          <p:nvPr/>
        </p:nvSpPr>
        <p:spPr>
          <a:xfrm>
            <a:off x="6539396" y="4613983"/>
            <a:ext cx="39108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50FCFC9-D8F0-4337-B1A7-BC69D2327F4A}"/>
              </a:ext>
            </a:extLst>
          </p:cNvPr>
          <p:cNvGrpSpPr/>
          <p:nvPr/>
        </p:nvGrpSpPr>
        <p:grpSpPr>
          <a:xfrm>
            <a:off x="1790913" y="1949571"/>
            <a:ext cx="390525" cy="390525"/>
            <a:chOff x="2801293" y="892968"/>
            <a:chExt cx="390525" cy="390525"/>
          </a:xfrm>
          <a:solidFill>
            <a:srgbClr val="D24039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CC666E4-2E39-450C-9CB8-D54A0E095E6A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E9EF089-00BE-4C77-82BF-A67A9B6F6001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544EAF7-F2E4-4290-9803-5A52A64BF0F2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A3EC4AB-B42F-4A2F-B239-060DB9EDD3CA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E65341D-3576-4575-9515-56813510D3A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0E904A3-7C28-42F8-AA27-1B686800B3DF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7625B179-EF75-4A51-AF2A-F809B11FD034}"/>
              </a:ext>
            </a:extLst>
          </p:cNvPr>
          <p:cNvSpPr/>
          <p:nvPr/>
        </p:nvSpPr>
        <p:spPr>
          <a:xfrm>
            <a:off x="1815838" y="4104693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D240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2E00EA7C-AF28-44EE-BB2C-F0DD5DC727E5}"/>
              </a:ext>
            </a:extLst>
          </p:cNvPr>
          <p:cNvGrpSpPr/>
          <p:nvPr/>
        </p:nvGrpSpPr>
        <p:grpSpPr>
          <a:xfrm>
            <a:off x="6630090" y="1969706"/>
            <a:ext cx="390525" cy="390525"/>
            <a:chOff x="4144033" y="2229040"/>
            <a:chExt cx="390525" cy="390525"/>
          </a:xfrm>
          <a:solidFill>
            <a:srgbClr val="D24039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E0596C2-A65B-4476-A038-75D7EF9A39F5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F998967-861F-40A5-8A53-0CBD489F88A8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F6A3C9A-5FB3-47B3-8258-65FA9E5BAE8B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DBF0D9CE-3FE0-4D31-8D57-82ABD8F49227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6A6994B-A88B-4B7E-A318-7252499C7B24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96E575A-E07B-4D5C-B781-D1B0547B585C}"/>
              </a:ext>
            </a:extLst>
          </p:cNvPr>
          <p:cNvGrpSpPr/>
          <p:nvPr/>
        </p:nvGrpSpPr>
        <p:grpSpPr>
          <a:xfrm>
            <a:off x="6592405" y="4098376"/>
            <a:ext cx="371475" cy="390525"/>
            <a:chOff x="4143556" y="4903660"/>
            <a:chExt cx="371475" cy="390525"/>
          </a:xfrm>
          <a:solidFill>
            <a:srgbClr val="D24039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AC2F1AB-4D38-451C-873B-D1EB7119DB32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E1C03D7-00A7-42ED-9B5D-E0734B0EA4E4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DAB1CD1-1C17-4C69-BD96-43A9841A4D52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64EDF18-971E-4295-A567-D16387A2214B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1738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046F693-86FC-4571-9D27-E0390D504F2E}"/>
              </a:ext>
            </a:extLst>
          </p:cNvPr>
          <p:cNvSpPr txBox="1"/>
          <p:nvPr/>
        </p:nvSpPr>
        <p:spPr>
          <a:xfrm>
            <a:off x="2998843" y="692680"/>
            <a:ext cx="6194314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Make Your Title</a:t>
            </a:r>
            <a:endParaRPr lang="ko-KR" altLang="en-US" dirty="0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8843F49-6595-4131-9CB7-22BBF8111DB5}"/>
              </a:ext>
            </a:extLst>
          </p:cNvPr>
          <p:cNvSpPr/>
          <p:nvPr/>
        </p:nvSpPr>
        <p:spPr>
          <a:xfrm>
            <a:off x="4969065" y="1956830"/>
            <a:ext cx="2247617" cy="323950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D2403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52DD55-A91D-4505-BFFD-6237071207B8}"/>
              </a:ext>
            </a:extLst>
          </p:cNvPr>
          <p:cNvSpPr txBox="1"/>
          <p:nvPr/>
        </p:nvSpPr>
        <p:spPr>
          <a:xfrm>
            <a:off x="8146017" y="2231080"/>
            <a:ext cx="35089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labore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141A72"/>
                </a:solidFill>
              </a:rPr>
              <a:t>aliqua</a:t>
            </a:r>
            <a:r>
              <a:rPr lang="en-US" altLang="ko-KR" sz="1600" dirty="0">
                <a:solidFill>
                  <a:srgbClr val="141A72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BB898C4-D90E-49F8-9D83-0DED033EAF60}"/>
              </a:ext>
            </a:extLst>
          </p:cNvPr>
          <p:cNvSpPr/>
          <p:nvPr/>
        </p:nvSpPr>
        <p:spPr>
          <a:xfrm>
            <a:off x="8146016" y="1795691"/>
            <a:ext cx="3508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WEAKNESS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A35E9B-5067-42C8-9D1E-4295BDBC42B8}"/>
              </a:ext>
            </a:extLst>
          </p:cNvPr>
          <p:cNvSpPr txBox="1"/>
          <p:nvPr/>
        </p:nvSpPr>
        <p:spPr>
          <a:xfrm>
            <a:off x="8146017" y="4504692"/>
            <a:ext cx="35089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labore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141A72"/>
                </a:solidFill>
              </a:rPr>
              <a:t>aliqua</a:t>
            </a:r>
            <a:r>
              <a:rPr lang="en-US" altLang="ko-KR" sz="1600" dirty="0">
                <a:solidFill>
                  <a:srgbClr val="141A72"/>
                </a:solidFill>
              </a:rPr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D22A8C2-917F-43B0-987F-FBE93B2A4A12}"/>
              </a:ext>
            </a:extLst>
          </p:cNvPr>
          <p:cNvSpPr/>
          <p:nvPr/>
        </p:nvSpPr>
        <p:spPr>
          <a:xfrm>
            <a:off x="8146016" y="4069303"/>
            <a:ext cx="3508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THREATS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AD5133-A6AD-492F-A7C2-19CA38E36AA0}"/>
              </a:ext>
            </a:extLst>
          </p:cNvPr>
          <p:cNvSpPr txBox="1"/>
          <p:nvPr/>
        </p:nvSpPr>
        <p:spPr>
          <a:xfrm>
            <a:off x="809201" y="2231080"/>
            <a:ext cx="35089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labore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141A72"/>
                </a:solidFill>
              </a:rPr>
              <a:t>aliqua</a:t>
            </a:r>
            <a:r>
              <a:rPr lang="en-US" altLang="ko-KR" sz="1600" dirty="0">
                <a:solidFill>
                  <a:srgbClr val="141A72"/>
                </a:solidFill>
              </a:rPr>
              <a:t>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64E48A-3973-4D3F-90C8-621B72C20E7A}"/>
              </a:ext>
            </a:extLst>
          </p:cNvPr>
          <p:cNvSpPr/>
          <p:nvPr/>
        </p:nvSpPr>
        <p:spPr>
          <a:xfrm>
            <a:off x="809200" y="1795691"/>
            <a:ext cx="3508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STRENGTHS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D47AEC-250D-4A6B-954E-0D60CD7D8142}"/>
              </a:ext>
            </a:extLst>
          </p:cNvPr>
          <p:cNvSpPr txBox="1"/>
          <p:nvPr/>
        </p:nvSpPr>
        <p:spPr>
          <a:xfrm>
            <a:off x="809201" y="4504692"/>
            <a:ext cx="35089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labore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41A72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141A72"/>
                </a:solidFill>
              </a:rPr>
              <a:t>aliqua</a:t>
            </a:r>
            <a:r>
              <a:rPr lang="en-US" altLang="ko-KR" sz="1600" dirty="0">
                <a:solidFill>
                  <a:srgbClr val="141A72"/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EC8CB9F-1C71-4210-98CD-E67384B42D8E}"/>
              </a:ext>
            </a:extLst>
          </p:cNvPr>
          <p:cNvSpPr/>
          <p:nvPr/>
        </p:nvSpPr>
        <p:spPr>
          <a:xfrm>
            <a:off x="809200" y="4069303"/>
            <a:ext cx="3508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OPPORTUNITIES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A6E24CE-9FDE-42B1-B51E-FDD7B5F9197E}"/>
              </a:ext>
            </a:extLst>
          </p:cNvPr>
          <p:cNvSpPr/>
          <p:nvPr/>
        </p:nvSpPr>
        <p:spPr>
          <a:xfrm>
            <a:off x="4969065" y="3253415"/>
            <a:ext cx="224761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41A72"/>
                </a:solidFill>
                <a:latin typeface="+mj-lt"/>
              </a:rPr>
              <a:t>SWOT</a:t>
            </a:r>
            <a:endParaRPr lang="ko-KR" altLang="en-US" sz="36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356DB6-1C65-4CBD-BCB9-14CB272112AA}"/>
              </a:ext>
            </a:extLst>
          </p:cNvPr>
          <p:cNvSpPr/>
          <p:nvPr/>
        </p:nvSpPr>
        <p:spPr>
          <a:xfrm>
            <a:off x="6663282" y="2128684"/>
            <a:ext cx="961913" cy="961912"/>
          </a:xfrm>
          <a:prstGeom prst="ellipse">
            <a:avLst/>
          </a:prstGeom>
          <a:solidFill>
            <a:srgbClr val="D240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A3E68CAA-222B-4FE9-9EF5-DD5A99CEE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9717" y="2405121"/>
            <a:ext cx="409042" cy="409040"/>
          </a:xfrm>
          <a:prstGeom prst="rect">
            <a:avLst/>
          </a:prstGeom>
          <a:effectLst/>
        </p:spPr>
      </p:pic>
      <p:sp>
        <p:nvSpPr>
          <p:cNvPr id="29" name="타원 28">
            <a:extLst>
              <a:ext uri="{FF2B5EF4-FFF2-40B4-BE49-F238E27FC236}">
                <a16:creationId xmlns:a16="http://schemas.microsoft.com/office/drawing/2014/main" id="{6A749B27-19E2-49E6-8C55-8179D72E9D4D}"/>
              </a:ext>
            </a:extLst>
          </p:cNvPr>
          <p:cNvSpPr/>
          <p:nvPr/>
        </p:nvSpPr>
        <p:spPr>
          <a:xfrm>
            <a:off x="6663282" y="4141947"/>
            <a:ext cx="961913" cy="961912"/>
          </a:xfrm>
          <a:prstGeom prst="ellipse">
            <a:avLst/>
          </a:prstGeom>
          <a:solidFill>
            <a:srgbClr val="D240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63330FAE-FCB3-4CC1-A632-DAEB17ACCD36}"/>
              </a:ext>
            </a:extLst>
          </p:cNvPr>
          <p:cNvSpPr/>
          <p:nvPr/>
        </p:nvSpPr>
        <p:spPr>
          <a:xfrm>
            <a:off x="4560552" y="2128684"/>
            <a:ext cx="961913" cy="961912"/>
          </a:xfrm>
          <a:prstGeom prst="ellipse">
            <a:avLst/>
          </a:prstGeom>
          <a:solidFill>
            <a:srgbClr val="D240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43685BB3-4549-4981-B854-61557C4776A0}"/>
              </a:ext>
            </a:extLst>
          </p:cNvPr>
          <p:cNvSpPr/>
          <p:nvPr/>
        </p:nvSpPr>
        <p:spPr>
          <a:xfrm>
            <a:off x="4560552" y="4141947"/>
            <a:ext cx="961913" cy="961912"/>
          </a:xfrm>
          <a:prstGeom prst="ellipse">
            <a:avLst/>
          </a:prstGeom>
          <a:solidFill>
            <a:srgbClr val="D240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20618920-ADA9-4A9E-BAEF-9D954D301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5866" y="2440911"/>
            <a:ext cx="562430" cy="337454"/>
          </a:xfrm>
          <a:prstGeom prst="rect">
            <a:avLst/>
          </a:prstGeom>
          <a:effectLst/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F44636F3-61CC-484B-8F56-8930E6D7FC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1012" y="4388812"/>
            <a:ext cx="481956" cy="468180"/>
          </a:xfrm>
          <a:prstGeom prst="rect">
            <a:avLst/>
          </a:prstGeom>
          <a:effectLst/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8F42856C-7CDE-4FF9-ABDD-12D768AD8D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36417" y="4387386"/>
            <a:ext cx="409042" cy="3885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48222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순서도: 처리 12">
            <a:extLst>
              <a:ext uri="{FF2B5EF4-FFF2-40B4-BE49-F238E27FC236}">
                <a16:creationId xmlns:a16="http://schemas.microsoft.com/office/drawing/2014/main" id="{86FB1B5F-970E-4F61-842F-5729282386C9}"/>
              </a:ext>
            </a:extLst>
          </p:cNvPr>
          <p:cNvSpPr/>
          <p:nvPr/>
        </p:nvSpPr>
        <p:spPr>
          <a:xfrm>
            <a:off x="5091471" y="4143064"/>
            <a:ext cx="518035" cy="389421"/>
          </a:xfrm>
          <a:prstGeom prst="flowChartProcess">
            <a:avLst/>
          </a:prstGeom>
          <a:solidFill>
            <a:srgbClr val="E9E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4" name="순서도: 처리 13">
            <a:extLst>
              <a:ext uri="{FF2B5EF4-FFF2-40B4-BE49-F238E27FC236}">
                <a16:creationId xmlns:a16="http://schemas.microsoft.com/office/drawing/2014/main" id="{15FDDDD4-40C1-4FF1-BD7A-B54F967CA417}"/>
              </a:ext>
            </a:extLst>
          </p:cNvPr>
          <p:cNvSpPr/>
          <p:nvPr/>
        </p:nvSpPr>
        <p:spPr>
          <a:xfrm>
            <a:off x="6144355" y="3747777"/>
            <a:ext cx="518035" cy="784708"/>
          </a:xfrm>
          <a:prstGeom prst="flowChartProcess">
            <a:avLst/>
          </a:prstGeom>
          <a:solidFill>
            <a:srgbClr val="E9E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6" name="순서도: 처리 25">
            <a:extLst>
              <a:ext uri="{FF2B5EF4-FFF2-40B4-BE49-F238E27FC236}">
                <a16:creationId xmlns:a16="http://schemas.microsoft.com/office/drawing/2014/main" id="{B60E7B05-624A-44ED-B632-C2BC14284A86}"/>
              </a:ext>
            </a:extLst>
          </p:cNvPr>
          <p:cNvSpPr/>
          <p:nvPr/>
        </p:nvSpPr>
        <p:spPr>
          <a:xfrm>
            <a:off x="7197239" y="3355663"/>
            <a:ext cx="518035" cy="1176821"/>
          </a:xfrm>
          <a:prstGeom prst="flowChartProcess">
            <a:avLst/>
          </a:prstGeom>
          <a:solidFill>
            <a:srgbClr val="E9E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7" name="순서도: 처리 26">
            <a:extLst>
              <a:ext uri="{FF2B5EF4-FFF2-40B4-BE49-F238E27FC236}">
                <a16:creationId xmlns:a16="http://schemas.microsoft.com/office/drawing/2014/main" id="{811A91F5-9C6A-4A5D-83A9-941E6D49F095}"/>
              </a:ext>
            </a:extLst>
          </p:cNvPr>
          <p:cNvSpPr/>
          <p:nvPr/>
        </p:nvSpPr>
        <p:spPr>
          <a:xfrm>
            <a:off x="8293101" y="2566677"/>
            <a:ext cx="518035" cy="1965807"/>
          </a:xfrm>
          <a:prstGeom prst="flowChartProcess">
            <a:avLst/>
          </a:prstGeom>
          <a:solidFill>
            <a:srgbClr val="E9E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8" name="순서도: 처리 27">
            <a:extLst>
              <a:ext uri="{FF2B5EF4-FFF2-40B4-BE49-F238E27FC236}">
                <a16:creationId xmlns:a16="http://schemas.microsoft.com/office/drawing/2014/main" id="{09C14223-E563-4A22-8574-9335622F4116}"/>
              </a:ext>
            </a:extLst>
          </p:cNvPr>
          <p:cNvSpPr/>
          <p:nvPr/>
        </p:nvSpPr>
        <p:spPr>
          <a:xfrm>
            <a:off x="9345986" y="3355663"/>
            <a:ext cx="518035" cy="1176821"/>
          </a:xfrm>
          <a:prstGeom prst="flowChartProcess">
            <a:avLst/>
          </a:prstGeom>
          <a:solidFill>
            <a:srgbClr val="E9E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9" name="순서도: 처리 28">
            <a:extLst>
              <a:ext uri="{FF2B5EF4-FFF2-40B4-BE49-F238E27FC236}">
                <a16:creationId xmlns:a16="http://schemas.microsoft.com/office/drawing/2014/main" id="{C166DC95-2DEC-46F9-BE1A-B69D0CF4DEEB}"/>
              </a:ext>
            </a:extLst>
          </p:cNvPr>
          <p:cNvSpPr/>
          <p:nvPr/>
        </p:nvSpPr>
        <p:spPr>
          <a:xfrm>
            <a:off x="10402821" y="2961965"/>
            <a:ext cx="518035" cy="1570520"/>
          </a:xfrm>
          <a:prstGeom prst="flowChartProcess">
            <a:avLst/>
          </a:prstGeom>
          <a:solidFill>
            <a:srgbClr val="E9E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C3E536-F196-4F3E-BF69-4A3DBEDC0A89}"/>
              </a:ext>
            </a:extLst>
          </p:cNvPr>
          <p:cNvSpPr txBox="1"/>
          <p:nvPr/>
        </p:nvSpPr>
        <p:spPr>
          <a:xfrm>
            <a:off x="480058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E9E8EA"/>
                </a:solidFill>
              </a:rPr>
              <a:t>Item</a:t>
            </a:r>
            <a:r>
              <a:rPr lang="ko-KR" altLang="en-US" sz="1100" dirty="0">
                <a:solidFill>
                  <a:srgbClr val="E9E8EA"/>
                </a:solidFill>
              </a:rPr>
              <a:t> </a:t>
            </a:r>
            <a:r>
              <a:rPr lang="en-US" altLang="ko-KR" sz="1100" dirty="0">
                <a:solidFill>
                  <a:srgbClr val="E9E8EA"/>
                </a:solidFill>
              </a:rPr>
              <a:t>01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4A2325EA-3313-4E5C-96D8-24255C19D07C}"/>
              </a:ext>
            </a:extLst>
          </p:cNvPr>
          <p:cNvGrpSpPr/>
          <p:nvPr/>
        </p:nvGrpSpPr>
        <p:grpSpPr>
          <a:xfrm>
            <a:off x="4265733" y="2033605"/>
            <a:ext cx="449678" cy="2636678"/>
            <a:chOff x="488015" y="3248040"/>
            <a:chExt cx="337607" cy="263667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7248CB0-CE5C-4CA4-A3F4-CA066759B3C6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9E8EA"/>
                  </a:solidFill>
                </a:rPr>
                <a:t>10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7FB28F3-11F8-440C-A927-EC79A1BDE8E5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9E8EA"/>
                  </a:solidFill>
                </a:rPr>
                <a:t>20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D39945F-FD65-4531-BE0B-FBE15778131E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9E8EA"/>
                  </a:solidFill>
                </a:rPr>
                <a:t>30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D0315AD-5605-4BF9-889B-8A69EFB1EE87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9E8EA"/>
                  </a:solidFill>
                </a:rPr>
                <a:t>40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1328BB-8E32-4182-82A4-5AF0006BC99E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9E8EA"/>
                  </a:solidFill>
                </a:rPr>
                <a:t>50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E1F1D57-0906-4856-9948-624A0ACB0D8F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9E8EA"/>
                  </a:solidFill>
                </a:rPr>
                <a:t>60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CDA658F-6402-4449-8730-6C580BD9047E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E9E8EA"/>
                  </a:solidFill>
                </a:rPr>
                <a:t>0</a:t>
              </a:r>
            </a:p>
          </p:txBody>
        </p:sp>
      </p:grpSp>
      <p:grpSp>
        <p:nvGrpSpPr>
          <p:cNvPr id="39" name="그래픽 21">
            <a:extLst>
              <a:ext uri="{FF2B5EF4-FFF2-40B4-BE49-F238E27FC236}">
                <a16:creationId xmlns:a16="http://schemas.microsoft.com/office/drawing/2014/main" id="{A01F4621-F077-4732-A9DE-D854751AC10C}"/>
              </a:ext>
            </a:extLst>
          </p:cNvPr>
          <p:cNvGrpSpPr/>
          <p:nvPr/>
        </p:nvGrpSpPr>
        <p:grpSpPr>
          <a:xfrm>
            <a:off x="4750357" y="2119509"/>
            <a:ext cx="6478900" cy="2464872"/>
            <a:chOff x="856003" y="3347443"/>
            <a:chExt cx="6469364" cy="2464872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4CDBE9-64DC-44E7-B0BB-9683C702BF12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8934710-18EF-4571-ACCD-FDBDC5A06227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FA0249C-4F52-4EA4-8962-D72EB0334943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7BCE749C-906E-4BF0-B375-72D7FB6AE954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9FCD741-2061-45B4-B089-9562745AFFE3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EDD9B0D-94EB-47AF-99A6-A15B8806241E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93C28DB2-1ADC-48BA-BEA7-27D541889C1C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DAA30694-7863-49DB-B7F0-AF551E5BFCD8}"/>
              </a:ext>
            </a:extLst>
          </p:cNvPr>
          <p:cNvSpPr txBox="1"/>
          <p:nvPr/>
        </p:nvSpPr>
        <p:spPr>
          <a:xfrm>
            <a:off x="585346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E9E8EA"/>
                </a:solidFill>
              </a:rPr>
              <a:t>Item</a:t>
            </a:r>
            <a:r>
              <a:rPr lang="ko-KR" altLang="en-US" sz="1100" dirty="0">
                <a:solidFill>
                  <a:srgbClr val="E9E8EA"/>
                </a:solidFill>
              </a:rPr>
              <a:t> </a:t>
            </a:r>
            <a:r>
              <a:rPr lang="en-US" altLang="ko-KR" sz="1100" dirty="0">
                <a:solidFill>
                  <a:srgbClr val="E9E8EA"/>
                </a:solidFill>
              </a:rPr>
              <a:t>02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5CC5A2A-D529-4337-8770-2F5B849D7569}"/>
              </a:ext>
            </a:extLst>
          </p:cNvPr>
          <p:cNvSpPr txBox="1"/>
          <p:nvPr/>
        </p:nvSpPr>
        <p:spPr>
          <a:xfrm>
            <a:off x="691097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E9E8EA"/>
                </a:solidFill>
              </a:rPr>
              <a:t>Item</a:t>
            </a:r>
            <a:r>
              <a:rPr lang="ko-KR" altLang="en-US" sz="1100" dirty="0">
                <a:solidFill>
                  <a:srgbClr val="E9E8EA"/>
                </a:solidFill>
              </a:rPr>
              <a:t> </a:t>
            </a:r>
            <a:r>
              <a:rPr lang="en-US" altLang="ko-KR" sz="1100" dirty="0">
                <a:solidFill>
                  <a:srgbClr val="E9E8EA"/>
                </a:solidFill>
              </a:rPr>
              <a:t>03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2E0036-DACE-4F38-95E0-3CDD9B68B5F1}"/>
              </a:ext>
            </a:extLst>
          </p:cNvPr>
          <p:cNvSpPr txBox="1"/>
          <p:nvPr/>
        </p:nvSpPr>
        <p:spPr>
          <a:xfrm>
            <a:off x="800616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E9E8EA"/>
                </a:solidFill>
              </a:rPr>
              <a:t>Item</a:t>
            </a:r>
            <a:r>
              <a:rPr lang="ko-KR" altLang="en-US" sz="1100" dirty="0">
                <a:solidFill>
                  <a:srgbClr val="E9E8EA"/>
                </a:solidFill>
              </a:rPr>
              <a:t> </a:t>
            </a:r>
            <a:r>
              <a:rPr lang="en-US" altLang="ko-KR" sz="1100" dirty="0">
                <a:solidFill>
                  <a:srgbClr val="E9E8EA"/>
                </a:solidFill>
              </a:rPr>
              <a:t>04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B07A2A9-A63F-412F-971E-0E46D91B4EF8}"/>
              </a:ext>
            </a:extLst>
          </p:cNvPr>
          <p:cNvSpPr txBox="1"/>
          <p:nvPr/>
        </p:nvSpPr>
        <p:spPr>
          <a:xfrm>
            <a:off x="905904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E9E8EA"/>
                </a:solidFill>
              </a:rPr>
              <a:t>Item</a:t>
            </a:r>
            <a:r>
              <a:rPr lang="ko-KR" altLang="en-US" sz="1100" dirty="0">
                <a:solidFill>
                  <a:srgbClr val="E9E8EA"/>
                </a:solidFill>
              </a:rPr>
              <a:t> </a:t>
            </a:r>
            <a:r>
              <a:rPr lang="en-US" altLang="ko-KR" sz="1100" dirty="0">
                <a:solidFill>
                  <a:srgbClr val="E9E8EA"/>
                </a:solidFill>
              </a:rPr>
              <a:t>05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1B3B473-069B-4CF3-AE0C-6F659C51E314}"/>
              </a:ext>
            </a:extLst>
          </p:cNvPr>
          <p:cNvSpPr txBox="1"/>
          <p:nvPr/>
        </p:nvSpPr>
        <p:spPr>
          <a:xfrm>
            <a:off x="10129447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E9E8EA"/>
                </a:solidFill>
              </a:rPr>
              <a:t>Item</a:t>
            </a:r>
            <a:r>
              <a:rPr lang="ko-KR" altLang="en-US" sz="1100" dirty="0">
                <a:solidFill>
                  <a:srgbClr val="E9E8EA"/>
                </a:solidFill>
              </a:rPr>
              <a:t> </a:t>
            </a:r>
            <a:r>
              <a:rPr lang="en-US" altLang="ko-KR" sz="1100" dirty="0">
                <a:solidFill>
                  <a:srgbClr val="E9E8EA"/>
                </a:solidFill>
              </a:rPr>
              <a:t>06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1884DB6-ADD8-4E75-85F2-F6911A596E00}"/>
              </a:ext>
            </a:extLst>
          </p:cNvPr>
          <p:cNvSpPr txBox="1"/>
          <p:nvPr/>
        </p:nvSpPr>
        <p:spPr>
          <a:xfrm>
            <a:off x="962743" y="3603778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E9E8EA"/>
                </a:solidFill>
              </a:rPr>
              <a:t>Ut </a:t>
            </a:r>
            <a:r>
              <a:rPr lang="en-US" altLang="ko-KR" sz="1400" dirty="0" err="1">
                <a:solidFill>
                  <a:srgbClr val="E9E8EA"/>
                </a:solidFill>
              </a:rPr>
              <a:t>enim</a:t>
            </a:r>
            <a:r>
              <a:rPr lang="en-US" altLang="ko-KR" sz="1400" dirty="0">
                <a:solidFill>
                  <a:srgbClr val="E9E8EA"/>
                </a:solidFill>
              </a:rPr>
              <a:t> ad minim </a:t>
            </a:r>
            <a:r>
              <a:rPr lang="en-US" altLang="ko-KR" sz="1400" dirty="0" err="1">
                <a:solidFill>
                  <a:srgbClr val="E9E8EA"/>
                </a:solidFill>
              </a:rPr>
              <a:t>veniam</a:t>
            </a:r>
            <a:r>
              <a:rPr lang="en-US" altLang="ko-KR" sz="1400" dirty="0">
                <a:solidFill>
                  <a:srgbClr val="E9E8EA"/>
                </a:solidFill>
              </a:rPr>
              <a:t>, </a:t>
            </a:r>
            <a:r>
              <a:rPr lang="en-US" altLang="ko-KR" sz="1400" dirty="0" err="1">
                <a:solidFill>
                  <a:srgbClr val="E9E8EA"/>
                </a:solidFill>
              </a:rPr>
              <a:t>quis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nostrud</a:t>
            </a:r>
            <a:r>
              <a:rPr lang="en-US" altLang="ko-KR" sz="1400" dirty="0">
                <a:solidFill>
                  <a:srgbClr val="E9E8EA"/>
                </a:solidFill>
              </a:rPr>
              <a:t> exercitation </a:t>
            </a:r>
            <a:r>
              <a:rPr lang="en-US" altLang="ko-KR" sz="1400" dirty="0" err="1">
                <a:solidFill>
                  <a:srgbClr val="E9E8EA"/>
                </a:solidFill>
              </a:rPr>
              <a:t>ullamco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laboris</a:t>
            </a:r>
            <a:r>
              <a:rPr lang="en-US" altLang="ko-KR" sz="1400" dirty="0">
                <a:solidFill>
                  <a:srgbClr val="E9E8EA"/>
                </a:solidFill>
              </a:rPr>
              <a:t> nisi </a:t>
            </a:r>
            <a:r>
              <a:rPr lang="en-US" altLang="ko-KR" sz="1400" dirty="0" err="1">
                <a:solidFill>
                  <a:srgbClr val="E9E8EA"/>
                </a:solidFill>
              </a:rPr>
              <a:t>ut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aliquip</a:t>
            </a:r>
            <a:r>
              <a:rPr lang="en-US" altLang="ko-KR" sz="1400" dirty="0">
                <a:solidFill>
                  <a:srgbClr val="E9E8EA"/>
                </a:solidFill>
              </a:rPr>
              <a:t> ex </a:t>
            </a:r>
            <a:r>
              <a:rPr lang="en-US" altLang="ko-KR" sz="1400" dirty="0" err="1">
                <a:solidFill>
                  <a:srgbClr val="E9E8EA"/>
                </a:solidFill>
              </a:rPr>
              <a:t>ea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commodo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consequat</a:t>
            </a:r>
            <a:r>
              <a:rPr lang="en-US" altLang="ko-KR" sz="1400" dirty="0">
                <a:solidFill>
                  <a:srgbClr val="E9E8EA"/>
                </a:solidFill>
              </a:rPr>
              <a:t>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2724723-58E0-4A3F-8114-E0899A77BF35}"/>
              </a:ext>
            </a:extLst>
          </p:cNvPr>
          <p:cNvSpPr txBox="1"/>
          <p:nvPr/>
        </p:nvSpPr>
        <p:spPr>
          <a:xfrm>
            <a:off x="962743" y="2002484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E9E8EA"/>
                </a:solidFill>
                <a:latin typeface="+mj-lt"/>
                <a:cs typeface="Arial" panose="020B0604020202020204" pitchFamily="34" charset="0"/>
              </a:rPr>
              <a:t>Insert Your</a:t>
            </a:r>
          </a:p>
          <a:p>
            <a:r>
              <a:rPr lang="en-US" altLang="ko-KR" sz="3200" dirty="0">
                <a:solidFill>
                  <a:srgbClr val="E9E8EA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E9E8EA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115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>
            <a:extLst>
              <a:ext uri="{FF2B5EF4-FFF2-40B4-BE49-F238E27FC236}">
                <a16:creationId xmlns:a16="http://schemas.microsoft.com/office/drawing/2014/main" id="{E61DDA93-3144-41D7-8EBF-A6C0D407C434}"/>
              </a:ext>
            </a:extLst>
          </p:cNvPr>
          <p:cNvGrpSpPr/>
          <p:nvPr/>
        </p:nvGrpSpPr>
        <p:grpSpPr>
          <a:xfrm rot="2700000" flipV="1">
            <a:off x="2536994" y="3809837"/>
            <a:ext cx="190413" cy="190413"/>
            <a:chOff x="10553700" y="520699"/>
            <a:chExt cx="1079500" cy="1079500"/>
          </a:xfrm>
        </p:grpSpPr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AB9BB5CD-F6CA-497D-98E8-EB6FDD507632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9FFC0B61-0EEF-4A86-9D28-83F02274A08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3854C30A-23AD-4430-9D29-696842B66CEA}"/>
              </a:ext>
            </a:extLst>
          </p:cNvPr>
          <p:cNvSpPr/>
          <p:nvPr/>
        </p:nvSpPr>
        <p:spPr>
          <a:xfrm>
            <a:off x="1707723" y="1727199"/>
            <a:ext cx="1848960" cy="1848960"/>
          </a:xfrm>
          <a:prstGeom prst="ellipse">
            <a:avLst/>
          </a:prstGeom>
          <a:noFill/>
          <a:ln w="12700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A5FB6EC5-B2A7-46D2-9932-BB0F09F65886}"/>
              </a:ext>
            </a:extLst>
          </p:cNvPr>
          <p:cNvGrpSpPr/>
          <p:nvPr/>
        </p:nvGrpSpPr>
        <p:grpSpPr>
          <a:xfrm rot="2700000" flipV="1">
            <a:off x="4806172" y="3809837"/>
            <a:ext cx="190413" cy="190413"/>
            <a:chOff x="10553700" y="520699"/>
            <a:chExt cx="1079500" cy="1079500"/>
          </a:xfrm>
        </p:grpSpPr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94695361-558E-48B4-9AB2-094304020B5C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1186876E-94A5-4A2C-B03C-A1A9F9B954A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타원 40">
            <a:extLst>
              <a:ext uri="{FF2B5EF4-FFF2-40B4-BE49-F238E27FC236}">
                <a16:creationId xmlns:a16="http://schemas.microsoft.com/office/drawing/2014/main" id="{50CC0B3D-3E17-44DC-9895-F193A5E65563}"/>
              </a:ext>
            </a:extLst>
          </p:cNvPr>
          <p:cNvSpPr/>
          <p:nvPr/>
        </p:nvSpPr>
        <p:spPr>
          <a:xfrm>
            <a:off x="3976901" y="1727199"/>
            <a:ext cx="1848960" cy="1848960"/>
          </a:xfrm>
          <a:prstGeom prst="ellipse">
            <a:avLst/>
          </a:prstGeom>
          <a:noFill/>
          <a:ln w="12700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1E23BAFE-576C-47B0-8485-E2F11D972F36}"/>
              </a:ext>
            </a:extLst>
          </p:cNvPr>
          <p:cNvGrpSpPr/>
          <p:nvPr/>
        </p:nvGrpSpPr>
        <p:grpSpPr>
          <a:xfrm>
            <a:off x="3670742" y="2555629"/>
            <a:ext cx="192100" cy="192100"/>
            <a:chOff x="11277607" y="520699"/>
            <a:chExt cx="355593" cy="355593"/>
          </a:xfrm>
        </p:grpSpPr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DC3A55AD-3088-4137-A1FD-A385FA0EE25C}"/>
                </a:ext>
              </a:extLst>
            </p:cNvPr>
            <p:cNvCxnSpPr/>
            <p:nvPr/>
          </p:nvCxnSpPr>
          <p:spPr>
            <a:xfrm>
              <a:off x="11277607" y="698496"/>
              <a:ext cx="355593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id="{8B57B770-DA94-4734-B96B-5BC35FF54A8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277607" y="698496"/>
              <a:ext cx="355593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C9EA217-1D79-4582-8897-799E74605705}"/>
              </a:ext>
            </a:extLst>
          </p:cNvPr>
          <p:cNvSpPr/>
          <p:nvPr/>
        </p:nvSpPr>
        <p:spPr>
          <a:xfrm>
            <a:off x="1707722" y="4233928"/>
            <a:ext cx="4118131" cy="432224"/>
          </a:xfrm>
          <a:prstGeom prst="rect">
            <a:avLst/>
          </a:prstGeom>
          <a:solidFill>
            <a:srgbClr val="141A72"/>
          </a:solidFill>
          <a:ln w="12838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3CF855F-AEBF-4D6F-B4EE-CCEE6CF3F540}"/>
              </a:ext>
            </a:extLst>
          </p:cNvPr>
          <p:cNvSpPr/>
          <p:nvPr/>
        </p:nvSpPr>
        <p:spPr>
          <a:xfrm>
            <a:off x="1707722" y="4699597"/>
            <a:ext cx="4118131" cy="1548804"/>
          </a:xfrm>
          <a:prstGeom prst="rect">
            <a:avLst/>
          </a:prstGeom>
          <a:solidFill>
            <a:srgbClr val="141A72"/>
          </a:solidFill>
          <a:ln w="12838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9E8EA"/>
                </a:solidFill>
              </a:rPr>
              <a:t>amet</a:t>
            </a:r>
            <a:r>
              <a:rPr lang="en-US" altLang="ko-KR" sz="1400" dirty="0">
                <a:solidFill>
                  <a:srgbClr val="E9E8EA"/>
                </a:solidFill>
              </a:rPr>
              <a:t>, </a:t>
            </a:r>
            <a:r>
              <a:rPr lang="en-US" altLang="ko-KR" sz="1400" dirty="0" err="1">
                <a:solidFill>
                  <a:srgbClr val="E9E8EA"/>
                </a:solidFill>
              </a:rPr>
              <a:t>consectetur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adipiscing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elit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9E8EA"/>
                </a:solidFill>
              </a:rPr>
              <a:t>Sed do </a:t>
            </a:r>
            <a:r>
              <a:rPr lang="en-US" altLang="ko-KR" sz="1400" dirty="0" err="1">
                <a:solidFill>
                  <a:srgbClr val="E9E8EA"/>
                </a:solidFill>
              </a:rPr>
              <a:t>eiusmod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tempor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incididunt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ut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labore</a:t>
            </a:r>
            <a:r>
              <a:rPr lang="en-US" altLang="ko-KR" sz="1400" dirty="0">
                <a:solidFill>
                  <a:srgbClr val="E9E8E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9E8EA"/>
                </a:solidFill>
              </a:rPr>
              <a:t>aliqua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9E8EA"/>
                </a:solidFill>
              </a:rPr>
              <a:t>Ut </a:t>
            </a:r>
            <a:r>
              <a:rPr lang="en-US" altLang="ko-KR" sz="1400" dirty="0" err="1">
                <a:solidFill>
                  <a:srgbClr val="E9E8EA"/>
                </a:solidFill>
              </a:rPr>
              <a:t>enim</a:t>
            </a:r>
            <a:r>
              <a:rPr lang="en-US" altLang="ko-KR" sz="1400" dirty="0">
                <a:solidFill>
                  <a:srgbClr val="E9E8EA"/>
                </a:solidFill>
              </a:rPr>
              <a:t> ad minim </a:t>
            </a:r>
            <a:r>
              <a:rPr lang="en-US" altLang="ko-KR" sz="1400" dirty="0" err="1">
                <a:solidFill>
                  <a:srgbClr val="E9E8EA"/>
                </a:solidFill>
              </a:rPr>
              <a:t>veniam</a:t>
            </a:r>
            <a:r>
              <a:rPr lang="en-US" altLang="ko-KR" sz="1400" dirty="0">
                <a:solidFill>
                  <a:srgbClr val="E9E8EA"/>
                </a:solidFill>
              </a:rPr>
              <a:t>, </a:t>
            </a:r>
            <a:r>
              <a:rPr lang="en-US" altLang="ko-KR" sz="1400" dirty="0" err="1">
                <a:solidFill>
                  <a:srgbClr val="E9E8EA"/>
                </a:solidFill>
              </a:rPr>
              <a:t>quis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nostrud</a:t>
            </a:r>
            <a:r>
              <a:rPr lang="en-US" altLang="ko-KR" sz="1400" dirty="0">
                <a:solidFill>
                  <a:srgbClr val="E9E8EA"/>
                </a:solidFill>
              </a:rPr>
              <a:t> exercitation </a:t>
            </a:r>
            <a:r>
              <a:rPr lang="en-US" altLang="ko-KR" sz="1400" dirty="0" err="1">
                <a:solidFill>
                  <a:srgbClr val="E9E8EA"/>
                </a:solidFill>
              </a:rPr>
              <a:t>ullamco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laboris</a:t>
            </a:r>
            <a:r>
              <a:rPr lang="en-US" altLang="ko-KR" sz="1400" dirty="0">
                <a:solidFill>
                  <a:srgbClr val="E9E8EA"/>
                </a:solidFill>
              </a:rPr>
              <a:t> nisi </a:t>
            </a:r>
            <a:r>
              <a:rPr lang="en-US" altLang="ko-KR" sz="1400" dirty="0" err="1">
                <a:solidFill>
                  <a:srgbClr val="E9E8EA"/>
                </a:solidFill>
              </a:rPr>
              <a:t>ut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aliquip</a:t>
            </a:r>
            <a:endParaRPr lang="en-US" altLang="ko-KR" sz="1400" dirty="0">
              <a:solidFill>
                <a:srgbClr val="E9E8EA"/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C49DB564-D920-435E-AC9D-4CC4CA6C882C}"/>
              </a:ext>
            </a:extLst>
          </p:cNvPr>
          <p:cNvGrpSpPr/>
          <p:nvPr/>
        </p:nvGrpSpPr>
        <p:grpSpPr>
          <a:xfrm rot="2700000" flipV="1">
            <a:off x="7195412" y="3809837"/>
            <a:ext cx="190413" cy="190413"/>
            <a:chOff x="10553700" y="520699"/>
            <a:chExt cx="1079500" cy="1079500"/>
          </a:xfrm>
        </p:grpSpPr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C81B84CA-0869-4AD4-8AAA-A6C84AC35D05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0D9B8D4C-0292-4BF9-B924-2E33E09C829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타원 49">
            <a:extLst>
              <a:ext uri="{FF2B5EF4-FFF2-40B4-BE49-F238E27FC236}">
                <a16:creationId xmlns:a16="http://schemas.microsoft.com/office/drawing/2014/main" id="{C0DE5AAD-910A-428C-B1E3-EE3B016C53E5}"/>
              </a:ext>
            </a:extLst>
          </p:cNvPr>
          <p:cNvSpPr/>
          <p:nvPr/>
        </p:nvSpPr>
        <p:spPr>
          <a:xfrm>
            <a:off x="6366141" y="1727199"/>
            <a:ext cx="1848960" cy="1848960"/>
          </a:xfrm>
          <a:prstGeom prst="ellipse">
            <a:avLst/>
          </a:prstGeom>
          <a:solidFill>
            <a:srgbClr val="141A72"/>
          </a:solidFill>
          <a:ln w="12700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E6CD820B-A392-44D8-B7BA-25BA4483ED12}"/>
              </a:ext>
            </a:extLst>
          </p:cNvPr>
          <p:cNvGrpSpPr/>
          <p:nvPr/>
        </p:nvGrpSpPr>
        <p:grpSpPr>
          <a:xfrm rot="2700000" flipV="1">
            <a:off x="9464590" y="3809837"/>
            <a:ext cx="190413" cy="190413"/>
            <a:chOff x="10553700" y="520699"/>
            <a:chExt cx="1079500" cy="1079500"/>
          </a:xfrm>
        </p:grpSpPr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EBCAA66C-17CF-46DA-AB9D-A84491EFA94F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5E122E3D-04FC-4403-9A73-1711FC0EAAF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타원 53">
            <a:extLst>
              <a:ext uri="{FF2B5EF4-FFF2-40B4-BE49-F238E27FC236}">
                <a16:creationId xmlns:a16="http://schemas.microsoft.com/office/drawing/2014/main" id="{5F0EB192-41D0-4B07-A120-82752B96F005}"/>
              </a:ext>
            </a:extLst>
          </p:cNvPr>
          <p:cNvSpPr/>
          <p:nvPr/>
        </p:nvSpPr>
        <p:spPr>
          <a:xfrm>
            <a:off x="8635318" y="1727199"/>
            <a:ext cx="1848960" cy="1848960"/>
          </a:xfrm>
          <a:prstGeom prst="ellipse">
            <a:avLst/>
          </a:prstGeom>
          <a:solidFill>
            <a:srgbClr val="141A72"/>
          </a:solidFill>
          <a:ln w="12700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FCD65C8E-4042-4A4C-9685-80C659DC74AA}"/>
              </a:ext>
            </a:extLst>
          </p:cNvPr>
          <p:cNvGrpSpPr/>
          <p:nvPr/>
        </p:nvGrpSpPr>
        <p:grpSpPr>
          <a:xfrm>
            <a:off x="8329159" y="2555629"/>
            <a:ext cx="192100" cy="192100"/>
            <a:chOff x="11277607" y="520699"/>
            <a:chExt cx="355593" cy="355593"/>
          </a:xfrm>
        </p:grpSpPr>
        <p:cxnSp>
          <p:nvCxnSpPr>
            <p:cNvPr id="56" name="직선 연결선 55">
              <a:extLst>
                <a:ext uri="{FF2B5EF4-FFF2-40B4-BE49-F238E27FC236}">
                  <a16:creationId xmlns:a16="http://schemas.microsoft.com/office/drawing/2014/main" id="{ADD2157D-A9AC-40B6-9EB5-BCC242A2B7CF}"/>
                </a:ext>
              </a:extLst>
            </p:cNvPr>
            <p:cNvCxnSpPr/>
            <p:nvPr/>
          </p:nvCxnSpPr>
          <p:spPr>
            <a:xfrm>
              <a:off x="11277607" y="698496"/>
              <a:ext cx="355593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56">
              <a:extLst>
                <a:ext uri="{FF2B5EF4-FFF2-40B4-BE49-F238E27FC236}">
                  <a16:creationId xmlns:a16="http://schemas.microsoft.com/office/drawing/2014/main" id="{8AC4E852-679B-4C9F-A6D4-94F1682ECA4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277607" y="698496"/>
              <a:ext cx="355593" cy="0"/>
            </a:xfrm>
            <a:prstGeom prst="line">
              <a:avLst/>
            </a:prstGeom>
            <a:ln>
              <a:solidFill>
                <a:srgbClr val="141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E55D3B2C-2BFC-4400-9194-015B61FB1F37}"/>
              </a:ext>
            </a:extLst>
          </p:cNvPr>
          <p:cNvSpPr/>
          <p:nvPr/>
        </p:nvSpPr>
        <p:spPr>
          <a:xfrm>
            <a:off x="6366140" y="4233928"/>
            <a:ext cx="4118131" cy="432224"/>
          </a:xfrm>
          <a:prstGeom prst="rect">
            <a:avLst/>
          </a:prstGeom>
          <a:noFill/>
          <a:ln w="12838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561B8B03-5B45-42CF-B24B-14D1D6BA20D3}"/>
              </a:ext>
            </a:extLst>
          </p:cNvPr>
          <p:cNvSpPr/>
          <p:nvPr/>
        </p:nvSpPr>
        <p:spPr>
          <a:xfrm>
            <a:off x="6366140" y="4699597"/>
            <a:ext cx="4118131" cy="1548804"/>
          </a:xfrm>
          <a:prstGeom prst="rect">
            <a:avLst/>
          </a:prstGeom>
          <a:noFill/>
          <a:ln w="12838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9E8EA"/>
                </a:solidFill>
              </a:rPr>
              <a:t>Duis </a:t>
            </a:r>
            <a:r>
              <a:rPr lang="en-US" altLang="ko-KR" sz="1400" dirty="0" err="1">
                <a:solidFill>
                  <a:srgbClr val="E9E8EA"/>
                </a:solidFill>
              </a:rPr>
              <a:t>aute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irure</a:t>
            </a:r>
            <a:r>
              <a:rPr lang="en-US" altLang="ko-KR" sz="1400" dirty="0">
                <a:solidFill>
                  <a:srgbClr val="E9E8EA"/>
                </a:solidFill>
              </a:rPr>
              <a:t> dolor in </a:t>
            </a:r>
            <a:r>
              <a:rPr lang="en-US" altLang="ko-KR" sz="1400" dirty="0" err="1">
                <a:solidFill>
                  <a:srgbClr val="E9E8EA"/>
                </a:solidFill>
              </a:rPr>
              <a:t>reprehenderit</a:t>
            </a:r>
            <a:r>
              <a:rPr lang="en-US" altLang="ko-KR" sz="1400" dirty="0">
                <a:solidFill>
                  <a:srgbClr val="E9E8EA"/>
                </a:solidFill>
              </a:rPr>
              <a:t> in </a:t>
            </a:r>
            <a:r>
              <a:rPr lang="en-US" altLang="ko-KR" sz="1400" dirty="0" err="1">
                <a:solidFill>
                  <a:srgbClr val="E9E8EA"/>
                </a:solidFill>
              </a:rPr>
              <a:t>voluptate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velit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esse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cillum</a:t>
            </a:r>
            <a:r>
              <a:rPr lang="en-US" altLang="ko-KR" sz="1400" dirty="0">
                <a:solidFill>
                  <a:srgbClr val="E9E8EA"/>
                </a:solidFill>
              </a:rPr>
              <a:t> dolore </a:t>
            </a:r>
            <a:r>
              <a:rPr lang="en-US" altLang="ko-KR" sz="1400" dirty="0" err="1">
                <a:solidFill>
                  <a:srgbClr val="E9E8EA"/>
                </a:solidFill>
              </a:rPr>
              <a:t>eu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fugiat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nulla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pariatur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9E8EA"/>
                </a:solidFill>
              </a:rPr>
              <a:t>Excepteur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sint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occaecat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cupidatat</a:t>
            </a:r>
            <a:r>
              <a:rPr lang="en-US" altLang="ko-KR" sz="1400" dirty="0">
                <a:solidFill>
                  <a:srgbClr val="E9E8EA"/>
                </a:solidFill>
              </a:rPr>
              <a:t> non </a:t>
            </a:r>
            <a:r>
              <a:rPr lang="en-US" altLang="ko-KR" sz="1400" dirty="0" err="1">
                <a:solidFill>
                  <a:srgbClr val="E9E8EA"/>
                </a:solidFill>
              </a:rPr>
              <a:t>proiden</a:t>
            </a:r>
            <a:endParaRPr lang="en-US" altLang="ko-KR" sz="1400" dirty="0">
              <a:solidFill>
                <a:srgbClr val="E9E8EA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9E8EA"/>
                </a:solidFill>
              </a:rPr>
              <a:t>Ex </a:t>
            </a:r>
            <a:r>
              <a:rPr lang="en-US" altLang="ko-KR" sz="1400" dirty="0" err="1">
                <a:solidFill>
                  <a:srgbClr val="E9E8EA"/>
                </a:solidFill>
              </a:rPr>
              <a:t>ea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commodo</a:t>
            </a:r>
            <a:r>
              <a:rPr lang="en-US" altLang="ko-KR" sz="1400" dirty="0">
                <a:solidFill>
                  <a:srgbClr val="E9E8EA"/>
                </a:solidFill>
              </a:rPr>
              <a:t> </a:t>
            </a:r>
            <a:r>
              <a:rPr lang="en-US" altLang="ko-KR" sz="1400" dirty="0" err="1">
                <a:solidFill>
                  <a:srgbClr val="E9E8EA"/>
                </a:solidFill>
              </a:rPr>
              <a:t>consequat</a:t>
            </a:r>
            <a:endParaRPr lang="en-US" altLang="ko-KR" sz="1400" dirty="0">
              <a:solidFill>
                <a:srgbClr val="E9E8EA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D7018C3-8E85-4F2C-A243-068ED81ABE1E}"/>
              </a:ext>
            </a:extLst>
          </p:cNvPr>
          <p:cNvSpPr txBox="1"/>
          <p:nvPr/>
        </p:nvSpPr>
        <p:spPr>
          <a:xfrm>
            <a:off x="1117600" y="521152"/>
            <a:ext cx="9931400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E9E8EA"/>
                </a:solidFill>
              </a:rPr>
              <a:t>Place subtitle text here</a:t>
            </a:r>
            <a:endParaRPr lang="ko-KR" altLang="en-US" dirty="0">
              <a:solidFill>
                <a:srgbClr val="E9E8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313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4157BD9-4F8B-4724-90B0-68567950CF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BDE3163B-04EC-4C21-93D8-346DCF3CC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60496" y="5668111"/>
            <a:ext cx="252000" cy="25200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9D30CFEE-7325-458D-B8B7-1128ED4F5C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47634" y="6479487"/>
            <a:ext cx="108000" cy="10800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2872BA04-2553-48E4-A50C-FE171DE21B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73548"/>
          <a:stretch/>
        </p:blipFill>
        <p:spPr>
          <a:xfrm rot="10800000">
            <a:off x="288872" y="6209350"/>
            <a:ext cx="1586072" cy="45270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26DE546D-25C0-4CB4-971C-CE6CE2FCC0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20866" b="63066"/>
          <a:stretch/>
        </p:blipFill>
        <p:spPr>
          <a:xfrm>
            <a:off x="10570001" y="6100975"/>
            <a:ext cx="1621999" cy="757025"/>
          </a:xfrm>
          <a:prstGeom prst="rect">
            <a:avLst/>
          </a:prstGeom>
        </p:spPr>
      </p:pic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B6CFEEDD-65E3-40C7-97C1-F6208AEF88E0}"/>
              </a:ext>
            </a:extLst>
          </p:cNvPr>
          <p:cNvCxnSpPr>
            <a:stCxn id="26" idx="6"/>
            <a:endCxn id="29" idx="2"/>
          </p:cNvCxnSpPr>
          <p:nvPr/>
        </p:nvCxnSpPr>
        <p:spPr>
          <a:xfrm>
            <a:off x="2606857" y="2397985"/>
            <a:ext cx="6457052" cy="0"/>
          </a:xfrm>
          <a:prstGeom prst="line">
            <a:avLst/>
          </a:prstGeom>
          <a:ln cap="rnd">
            <a:solidFill>
              <a:srgbClr val="141A7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타원 25">
            <a:extLst>
              <a:ext uri="{FF2B5EF4-FFF2-40B4-BE49-F238E27FC236}">
                <a16:creationId xmlns:a16="http://schemas.microsoft.com/office/drawing/2014/main" id="{923494E3-87EB-4066-B8BA-06DCFDCD43FB}"/>
              </a:ext>
            </a:extLst>
          </p:cNvPr>
          <p:cNvSpPr/>
          <p:nvPr/>
        </p:nvSpPr>
        <p:spPr>
          <a:xfrm>
            <a:off x="897891" y="1543502"/>
            <a:ext cx="1708966" cy="1708965"/>
          </a:xfrm>
          <a:prstGeom prst="ellipse">
            <a:avLst/>
          </a:prstGeom>
          <a:noFill/>
          <a:ln w="31750" cap="flat">
            <a:solidFill>
              <a:srgbClr val="141A72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14ADCD44-F19A-4A5E-A327-80B4EE7495D9}"/>
              </a:ext>
            </a:extLst>
          </p:cNvPr>
          <p:cNvSpPr/>
          <p:nvPr/>
        </p:nvSpPr>
        <p:spPr>
          <a:xfrm>
            <a:off x="3276213" y="1335590"/>
            <a:ext cx="2124792" cy="2124790"/>
          </a:xfrm>
          <a:prstGeom prst="ellipse">
            <a:avLst/>
          </a:prstGeom>
          <a:solidFill>
            <a:srgbClr val="141A72"/>
          </a:solidFill>
          <a:ln w="31750" cap="flat">
            <a:solidFill>
              <a:srgbClr val="141A72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D01E0272-1242-4679-9EA8-06189960283B}"/>
              </a:ext>
            </a:extLst>
          </p:cNvPr>
          <p:cNvSpPr/>
          <p:nvPr/>
        </p:nvSpPr>
        <p:spPr>
          <a:xfrm>
            <a:off x="6170061" y="1335590"/>
            <a:ext cx="2124792" cy="2124790"/>
          </a:xfrm>
          <a:prstGeom prst="ellipse">
            <a:avLst/>
          </a:prstGeom>
          <a:solidFill>
            <a:srgbClr val="141A72"/>
          </a:solidFill>
          <a:ln w="31750" cap="flat">
            <a:solidFill>
              <a:srgbClr val="141A72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92E80B9F-A0CD-4333-BDAF-3E2AEE08AF33}"/>
              </a:ext>
            </a:extLst>
          </p:cNvPr>
          <p:cNvSpPr/>
          <p:nvPr/>
        </p:nvSpPr>
        <p:spPr>
          <a:xfrm>
            <a:off x="9063909" y="1335590"/>
            <a:ext cx="2124792" cy="2124790"/>
          </a:xfrm>
          <a:prstGeom prst="ellipse">
            <a:avLst/>
          </a:prstGeom>
          <a:noFill/>
          <a:ln w="9525" cap="rnd">
            <a:solidFill>
              <a:srgbClr val="141A72"/>
            </a:solidFill>
            <a:prstDash val="sysDash"/>
            <a:rou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76534FE5-0B73-4CED-97CB-B73DD728F837}"/>
              </a:ext>
            </a:extLst>
          </p:cNvPr>
          <p:cNvSpPr/>
          <p:nvPr/>
        </p:nvSpPr>
        <p:spPr>
          <a:xfrm>
            <a:off x="9271821" y="1543502"/>
            <a:ext cx="1708966" cy="1708965"/>
          </a:xfrm>
          <a:prstGeom prst="ellipse">
            <a:avLst/>
          </a:prstGeom>
          <a:noFill/>
          <a:ln w="31750" cap="flat">
            <a:solidFill>
              <a:srgbClr val="141A72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00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25351D-BE86-4D8A-B69A-1F066426DF18}"/>
              </a:ext>
            </a:extLst>
          </p:cNvPr>
          <p:cNvSpPr txBox="1"/>
          <p:nvPr/>
        </p:nvSpPr>
        <p:spPr>
          <a:xfrm>
            <a:off x="3276213" y="3787078"/>
            <a:ext cx="2124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EA83B8-B62A-48B1-AB2B-E45258CBA4D2}"/>
              </a:ext>
            </a:extLst>
          </p:cNvPr>
          <p:cNvSpPr txBox="1"/>
          <p:nvPr/>
        </p:nvSpPr>
        <p:spPr>
          <a:xfrm>
            <a:off x="6170061" y="3787078"/>
            <a:ext cx="2124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41A72"/>
                </a:solidFill>
              </a:rPr>
              <a:t>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270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55089602-B227-448C-AA92-9380A49C16DF}"/>
              </a:ext>
            </a:extLst>
          </p:cNvPr>
          <p:cNvSpPr/>
          <p:nvPr/>
        </p:nvSpPr>
        <p:spPr>
          <a:xfrm>
            <a:off x="3149400" y="1757371"/>
            <a:ext cx="5893200" cy="3343259"/>
          </a:xfrm>
          <a:prstGeom prst="rect">
            <a:avLst/>
          </a:prstGeom>
          <a:solidFill>
            <a:srgbClr val="D24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EA411A-2FA9-4815-9D7B-E52272A33BA1}"/>
              </a:ext>
            </a:extLst>
          </p:cNvPr>
          <p:cNvSpPr txBox="1"/>
          <p:nvPr/>
        </p:nvSpPr>
        <p:spPr>
          <a:xfrm>
            <a:off x="3720573" y="3521595"/>
            <a:ext cx="4750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E9E8EA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E9E8E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2D1404-BD3E-4233-9320-198A278A0F3E}"/>
              </a:ext>
            </a:extLst>
          </p:cNvPr>
          <p:cNvSpPr txBox="1"/>
          <p:nvPr/>
        </p:nvSpPr>
        <p:spPr>
          <a:xfrm>
            <a:off x="3754735" y="4225432"/>
            <a:ext cx="4682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E9E8EA"/>
                </a:solidFill>
              </a:rPr>
              <a:t>01:00pm ~ 01:30pm</a:t>
            </a:r>
            <a:endParaRPr lang="ko-KR" altLang="en-US" sz="2000" dirty="0">
              <a:solidFill>
                <a:srgbClr val="E9E8EA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8CFF07F-7183-4757-A199-02A8B5E87D8B}"/>
              </a:ext>
            </a:extLst>
          </p:cNvPr>
          <p:cNvGrpSpPr/>
          <p:nvPr/>
        </p:nvGrpSpPr>
        <p:grpSpPr>
          <a:xfrm>
            <a:off x="5582308" y="2232459"/>
            <a:ext cx="1027384" cy="1170074"/>
            <a:chOff x="6830083" y="5571172"/>
            <a:chExt cx="342900" cy="390525"/>
          </a:xfrm>
          <a:solidFill>
            <a:srgbClr val="E9E8EA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D6BB224-285F-4811-A36E-768D142F540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47AC9FC-4043-4E6D-BA96-46D64DA774A3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D153FE57-2305-4A1B-8A83-9A143DCAC243}"/>
              </a:ext>
            </a:extLst>
          </p:cNvPr>
          <p:cNvGrpSpPr/>
          <p:nvPr/>
        </p:nvGrpSpPr>
        <p:grpSpPr>
          <a:xfrm>
            <a:off x="453091" y="1219010"/>
            <a:ext cx="11082618" cy="5461000"/>
            <a:chOff x="1311832" y="1528784"/>
            <a:chExt cx="9568336" cy="4714832"/>
          </a:xfrm>
          <a:solidFill>
            <a:srgbClr val="3053D5"/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5618F0B6-56E3-4557-81FC-D4F7A73EC6C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4211A572-C1CD-461E-AC2B-86907693143D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7EE3B8DD-B64D-4931-9FC8-A692D3E10BA8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3E3FE522-2A15-4C9C-87D2-812C347DAE9E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FD11A2CD-369F-439F-B14D-7B9EB91F20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1C7324BB-185A-4599-8670-ACA44D3D9612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11B5C1BB-CCED-415B-9D52-3373979E3102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ECEA47D5-275B-4B91-A447-ED16A94B2F18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0180FCAA-4C3B-4982-9C3D-2DCD5FFAAB2E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79C5B291-5BAF-4808-9737-8ED33798FB84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00734CF1-D967-4DE6-A0A6-FF82C5F612C3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9EEAD355-8ADB-4B5A-B46B-DABEF152BA83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9907AD4C-778C-42CE-96AF-915BACDC8604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57AAD576-CA3C-4FE7-85D6-C6EF557B5B18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F459A0DC-8AD3-41E4-9E5E-1A6C237050CF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FBBAD64-806C-4DC6-B6E3-A1EB39336265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CF4C0D6B-1E55-49BA-814A-B4A333E966D8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2DC6B83C-A331-4A4F-A15F-16C26D85115E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0EA72E40-287A-48A9-A011-9EDB3B00F481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EF220143-89D9-47F6-8FE5-A82851494F0B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9D9F8FD-14E0-4181-B86F-5B269B9F6FA7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B976E863-0F5F-47FA-8B8B-095F13D80DDC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E703B27F-0BC8-4627-84E9-4D2C0F3F5282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09CEF371-A7D1-4684-8332-6755D40CD455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9691E4EA-AC61-4763-81AC-FA1163795855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FC09A9A3-63ED-4B97-B2FD-B5344B9D5D48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AE24F54A-9249-4BEE-94B4-DD08B8168F8D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B4C1A88A-CF2E-4550-8EF6-6446022571A7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F9CF6928-B708-4CF3-8BE8-D604F53D9E89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BC2EE30-31F6-4928-A9BE-8BEE550B002A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501A501E-280C-4A9B-8A31-2961CFB7312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C3F0F09C-4FED-4DEB-B658-F9A666BD32CE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77BD9E21-9F9E-4526-AEBE-27FE3EAB5D83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D2E2D51E-226B-4135-AAD1-A06C58646066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581B73B-291B-4B2E-B227-FFB8D327672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4A088166-B6E1-4E4A-8754-3134C7AB8B6C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680F4D41-BE1E-41D0-8ED6-6BD6ACBBC1A2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240E06AD-C2CD-48A7-8A54-0286A2D15379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7D98E9F-6D55-4A7C-A9F7-F3BE25ECDAC2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725EA5D6-581B-47BB-8A85-D51F3557189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8B198B03-C765-4ADA-9067-86987FEF736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55AD1BFF-D462-4521-B1AE-D0C6B9B1E1E5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EF2851DF-8CE4-4E41-A723-EAA7FB525774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5BC1FE2-4BC2-45CD-8210-EEDB4E91ED00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0124BBEB-22AE-4704-9E7A-2A03AAF8CC78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452B44B9-0190-4E2F-BE1A-D9993DC2952E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207D1AD8-6D95-4B8D-BB0C-16DC9D5DDE23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FD5171F5-32A4-4552-AB63-BB3137B131B2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2CAD73B5-97BF-4FFD-BB28-34B1E8AFBC26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9263995-B0A7-47E9-B878-FBEC546448DC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0F424143-38AB-4DDF-AA1E-121BF722E17B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0D451B34-40B5-4A04-89BC-337216771EFA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C1B66B41-A273-45FA-9796-9BAD46F392A2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638ECEE5-AF37-41BE-B5B3-61D6F3756E90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434A322D-994C-4BA2-A6E8-02A5C397D75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A848F3F4-0372-4EF8-82FE-E4E5AC5F2707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97D96163-3763-4717-995F-DEA127363F9F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7B16A063-032F-481C-9FA6-9E6ED511ADB2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9FAF9501-9E82-4EDE-A1E8-C53929460A07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1ECD9EE3-92A4-4975-87DE-FCACB3C3B30B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019EDB4-CC96-418F-91BE-585EF26D95E2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D486BF25-1719-46E0-B02D-28359E677A33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4BF7A1AA-4403-423C-B151-AB2FA0922AA2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9295AC19-F9F1-4504-9F43-93D8579E30D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886966BF-4A24-4DB3-B5AE-E6CBC9FB9398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5B04E82-C25A-4D62-8088-1EA77E66C3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685F0501-5868-48DB-AFDD-C575A101408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C00032A4-88BC-4ED2-BDF3-F76286D2388B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CEBFC47F-0DD2-4CC8-926E-CD5D30DCF7BE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6DAC0099-A975-46F6-A903-54E75B2116D2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CAABC43-1A29-4394-8DB7-F09997280BD7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47050BA-0A11-4FA7-AAB5-B42981C1DE0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4663E062-04BB-48C1-8241-7FD3FE788806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8185D6CA-2BA3-4D0C-BD77-A008B7B11733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04DF5344-D689-4A8B-8D24-B1CB560549E1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286941-2257-4075-9644-2E03430B8033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CA1A85C-4BA2-47BD-AE8C-B6269C4A4F47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0CFFEF35-E7C3-4D69-8116-1EB4453DAFEF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B6F1A27C-2B0D-4706-95B7-89B7D143757C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A7E6CFA0-C9B8-4E8F-BAD2-F55BA816765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6C383D1E-2BF4-49C8-91B7-A13B256214A0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DDC8D641-586F-4FC5-BE05-6BB9D05E17DD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126B76AF-9AD5-425D-AB2C-25DEE43E2B6C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F8439F9-BB29-4934-A207-2DADE85DFA0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87610DA1-4167-4FFD-A5B0-A3663155E0F7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A07F5C5-C0F3-43FB-BC4B-7B776CE94C6D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9A5A5434-DDCA-4408-B573-181A6266F1EE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331012B4-F764-4010-8E1A-056ADA028443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72F939BA-A9FF-4F62-A504-6D58C4EDBBE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5065E45-5240-46CF-A11C-59C225C42653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E96C7635-C40E-494D-9E36-9F3A889E5AF0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1F88606D-636B-4CCD-81DC-05FDBCB43A05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ACCCDE5E-7D5F-43D1-95E0-86D725A36982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D76E2432-1A23-4859-979B-CF34D263C198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E1ECB6-E61D-453D-8F31-38C03003300F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58F6D0D6-EDAE-4D7A-83E8-02474E02D4D9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C476BDD3-0CDC-489E-A4EB-32A45F5409F6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3EDA0F9-7583-42AE-88C4-EBAD9C1ED39E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108401B6-30BF-4D89-9212-86439ECE86FA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74AC4F9-78AD-43D4-AA76-D2D2F89B25DC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1B368C01-F006-4BF5-B9BC-3C83CAB3FA75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B3A0439-B4BE-4CD7-8D30-41EEFA856F32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D5CEE7A4-8E06-491A-97D5-F98F102F7D17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6BF8B371-A2C8-4EAE-96A3-62C457554EEB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0DEE5F18-9BE9-4491-A306-36A9939B995E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9F88CDC9-7BB6-4FE2-8DEC-2018CE60BD8A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F7B9A5D1-448B-4695-BD67-8A0B92ECF08A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55933680-3E28-41D4-ADE5-92839E365BC9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5640A5C2-56E2-4F09-A2FF-40C0F890C794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908AA9C1-2BE4-4CEC-B257-739EF546B95A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F5CF5C51-A1E8-4D47-B37C-871013C2AD07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6963444D-83CA-4992-8CF4-A3B2108B3A7F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BE2132F0-3B34-450F-8EC1-5AA951B8D060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50F997C5-DC64-47C6-A999-847542555096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90941CBE-FEB8-489D-B6B0-71721BF38D9E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EF4FFC3C-84C8-4BE9-A2F4-E3EDB840299F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BCD57A73-D243-4E67-97B6-56D39ACE3715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2B4084AE-7144-4FB9-AFBE-C18E9464DD85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1AD9595-BAFD-4BB9-A025-5DE474E5393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4C753F5-C95A-4F9D-BB39-71A75E036CD9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26DA1D5B-181C-4237-8204-FD4678B5C32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AB350337-04E9-491E-AE41-4B64EBFB7F9D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94ECE880-4B92-479C-8605-F88DE9A3B86E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494FB80-648E-4234-9E29-E056C9829E63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6A3BBD18-440B-41FC-B199-03E66DC3F24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141A72"/>
            </a:solidFill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DF301B1B-D08D-429A-96C3-C738460F8320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B6C158E2-B2AD-4B40-8BBB-EC2CFB25410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2AF363D-7EDB-4F8C-BFBF-E203AB52CFF1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E9FF1BA1-61AC-4903-B807-B9FC11C735EE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0881D416-76F2-4EAF-A91D-AB2A56075962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7B282276-F63D-4E3C-926D-789A5D3150C8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141A72"/>
            </a:solidFill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59F4D027-9FD8-4378-84AB-4FC195EC38CE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480E9F4-EEF9-4C4F-87C8-1FC9E670390D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141A72"/>
            </a:solidFill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87D469B-AC11-4428-A340-CC632C8C81A9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BA6B186E-8CBC-4F78-896E-F06050057395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E14C2130-238D-48EF-B8A2-DA8C582B3EFE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625BFC4-8006-414E-8D53-B0116B4B4ED8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D991A486-E4B4-4840-9750-63FDD1052F1C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AF52824-4988-46ED-9554-45DFE8AB2EA9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8BBA8DC-5F60-4D68-BA7F-93532BC5BEA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86B7A873-41AB-4B93-BA67-D4D4962440BA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E9B57E70-8BBF-484C-BDA2-5A3B99768F63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8B917E6F-0B18-4392-AA72-81393B4F275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562CE486-85A9-4262-8F22-9CEB0300F691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A6C17B4D-43AB-4E97-9F7B-15F72F98B717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4B1B7663-FC80-4622-871C-0A23C2085908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736E7E3-9548-4821-A495-031CB3D93B9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03CC0348-90D2-4F38-9FC8-1D7BDB449BF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B19C761-08E7-4322-9236-FD39EFEB620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96189E57-FA41-4F0B-9A8A-6E01CBF6099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00B877F9-C9F7-47AB-BAA6-298D080CBE09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7BAFFAC-9D15-416C-AC22-DADDA4EA5C5D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141A72"/>
            </a:solidFill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6EE09FB8-34C7-40B8-A8B4-1A3DA7DC324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E5EBECCB-6213-495D-B86A-DCE69CB41E85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9EFE5DDB-D184-483E-8755-F13D43AA351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1921296-6465-4C3B-9972-597BF7524D82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B9643BEF-9BBF-411C-A610-FA094D3C4878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FC53EE9-ECA7-4948-B112-3E8FC09D4C29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CAC0E472-D275-456C-B547-C524A67F0B63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58FE9FC2-8ECB-456C-9482-1A0CD4B53E6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65B5EA04-2454-4C4C-8CCF-00ABA3D4515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BE647ECD-034D-4534-A0DE-836E892A6464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25DD0E3-3CB8-4FDB-A70E-F547587A926C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FDA420A1-1FB7-40E8-8E9F-D6BF3E28CA1E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92018D6F-C38F-4EEA-9131-6BBD378F202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B8741A6A-80C1-4ACC-96CF-18E2EFDA679E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92CBA80-52F7-4CAA-98B6-AA26C7DDABB5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21CAAD16-A344-4A40-9CEC-FD88D04031A3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840F4430-66BC-4688-A265-B9BAF9EFD2D7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60FB11D9-6042-4B35-BA71-0629460B411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5EE9D657-BD2C-4C15-80F8-4BFBAC6AC2FE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90A4DD69-1A29-4D42-9D6E-68096F8BF339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0E450A3-7057-4969-BAF2-762126A161E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2AA55C0F-798D-48DB-B02A-4D5AC9DEBDA8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7B0C789-5A29-4E0C-B732-193DF511BE7B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B28B8CCE-4507-4D55-A2FE-2088ACEA3247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A1106C1D-246D-4305-9FF4-F17E1ADCF427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9E8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3" name="자유형: 도형 542">
            <a:extLst>
              <a:ext uri="{FF2B5EF4-FFF2-40B4-BE49-F238E27FC236}">
                <a16:creationId xmlns:a16="http://schemas.microsoft.com/office/drawing/2014/main" id="{80955D54-05F2-45FA-B72D-759DE8AC1B5C}"/>
              </a:ext>
            </a:extLst>
          </p:cNvPr>
          <p:cNvSpPr/>
          <p:nvPr/>
        </p:nvSpPr>
        <p:spPr>
          <a:xfrm>
            <a:off x="2436827" y="287679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240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4" name="자유형: 도형 543">
            <a:extLst>
              <a:ext uri="{FF2B5EF4-FFF2-40B4-BE49-F238E27FC236}">
                <a16:creationId xmlns:a16="http://schemas.microsoft.com/office/drawing/2014/main" id="{F9B72DA1-B2D6-4EF5-8A8F-7FCDA8AC4001}"/>
              </a:ext>
            </a:extLst>
          </p:cNvPr>
          <p:cNvSpPr/>
          <p:nvPr/>
        </p:nvSpPr>
        <p:spPr>
          <a:xfrm>
            <a:off x="9727389" y="503937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240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5" name="자유형: 도형 544">
            <a:extLst>
              <a:ext uri="{FF2B5EF4-FFF2-40B4-BE49-F238E27FC236}">
                <a16:creationId xmlns:a16="http://schemas.microsoft.com/office/drawing/2014/main" id="{BA0607A9-2B41-4001-BFBE-EFDF54B12453}"/>
              </a:ext>
            </a:extLst>
          </p:cNvPr>
          <p:cNvSpPr/>
          <p:nvPr/>
        </p:nvSpPr>
        <p:spPr>
          <a:xfrm>
            <a:off x="5471638" y="249780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240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F2EADC0F-DE5F-4EB2-986E-6937D54941DA}"/>
              </a:ext>
            </a:extLst>
          </p:cNvPr>
          <p:cNvSpPr txBox="1"/>
          <p:nvPr/>
        </p:nvSpPr>
        <p:spPr>
          <a:xfrm>
            <a:off x="1828800" y="533589"/>
            <a:ext cx="853440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World map slide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9645824-33FC-4195-BCBD-E43673C33E9C}"/>
              </a:ext>
            </a:extLst>
          </p:cNvPr>
          <p:cNvSpPr txBox="1"/>
          <p:nvPr/>
        </p:nvSpPr>
        <p:spPr>
          <a:xfrm>
            <a:off x="1485860" y="4234965"/>
            <a:ext cx="2750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A9FA2B4-7797-4967-9231-E6F2F8CC3240}"/>
              </a:ext>
            </a:extLst>
          </p:cNvPr>
          <p:cNvSpPr/>
          <p:nvPr/>
        </p:nvSpPr>
        <p:spPr>
          <a:xfrm>
            <a:off x="1485859" y="3532977"/>
            <a:ext cx="2750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B6DED8B-878C-449B-ACC2-2628A7237825}"/>
              </a:ext>
            </a:extLst>
          </p:cNvPr>
          <p:cNvSpPr/>
          <p:nvPr/>
        </p:nvSpPr>
        <p:spPr>
          <a:xfrm>
            <a:off x="1485859" y="3009757"/>
            <a:ext cx="9436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00A2AC-7DFB-42FB-9967-15032EC811AF}"/>
              </a:ext>
            </a:extLst>
          </p:cNvPr>
          <p:cNvSpPr txBox="1"/>
          <p:nvPr/>
        </p:nvSpPr>
        <p:spPr>
          <a:xfrm>
            <a:off x="4720609" y="4234965"/>
            <a:ext cx="2750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035340C-049D-42FB-A5E3-95BA6D802DDB}"/>
              </a:ext>
            </a:extLst>
          </p:cNvPr>
          <p:cNvSpPr/>
          <p:nvPr/>
        </p:nvSpPr>
        <p:spPr>
          <a:xfrm>
            <a:off x="4720608" y="3532977"/>
            <a:ext cx="2750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961A5CE-C633-44A6-BFBB-13C7F91E264F}"/>
              </a:ext>
            </a:extLst>
          </p:cNvPr>
          <p:cNvSpPr/>
          <p:nvPr/>
        </p:nvSpPr>
        <p:spPr>
          <a:xfrm>
            <a:off x="4720608" y="3009757"/>
            <a:ext cx="9436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C00E94-947A-4F4D-A53C-8B58B022535C}"/>
              </a:ext>
            </a:extLst>
          </p:cNvPr>
          <p:cNvSpPr txBox="1"/>
          <p:nvPr/>
        </p:nvSpPr>
        <p:spPr>
          <a:xfrm>
            <a:off x="7955358" y="4234965"/>
            <a:ext cx="2750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endParaRPr lang="en-US" altLang="ko-KR" sz="1600" dirty="0">
              <a:solidFill>
                <a:srgbClr val="141A7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incididunt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ut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1F88319-BBE7-49CB-8C32-B3C7AEC959B4}"/>
              </a:ext>
            </a:extLst>
          </p:cNvPr>
          <p:cNvSpPr/>
          <p:nvPr/>
        </p:nvSpPr>
        <p:spPr>
          <a:xfrm>
            <a:off x="7955357" y="3532977"/>
            <a:ext cx="2750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F20E4F8-1350-4AD7-A72D-036DC01F7874}"/>
              </a:ext>
            </a:extLst>
          </p:cNvPr>
          <p:cNvSpPr/>
          <p:nvPr/>
        </p:nvSpPr>
        <p:spPr>
          <a:xfrm>
            <a:off x="7955357" y="3009757"/>
            <a:ext cx="9436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3625930-5174-4921-8A0E-C0DAC8BFB6BA}"/>
              </a:ext>
            </a:extLst>
          </p:cNvPr>
          <p:cNvSpPr/>
          <p:nvPr/>
        </p:nvSpPr>
        <p:spPr>
          <a:xfrm>
            <a:off x="684853" y="502543"/>
            <a:ext cx="2885661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4000" dirty="0">
                <a:solidFill>
                  <a:srgbClr val="141A72"/>
                </a:solidFill>
                <a:latin typeface="+mj-lt"/>
              </a:rPr>
              <a:t>Contents</a:t>
            </a:r>
            <a:endParaRPr lang="ko-KR" altLang="en-US" sz="4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7E285D6-4D67-4E0C-A2F9-246C0ECB74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1FB428A-A80D-469D-BDD6-4E3AFF0E8A1C}"/>
              </a:ext>
            </a:extLst>
          </p:cNvPr>
          <p:cNvSpPr txBox="1"/>
          <p:nvPr/>
        </p:nvSpPr>
        <p:spPr>
          <a:xfrm>
            <a:off x="1569822" y="2547491"/>
            <a:ext cx="2811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41A72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41A72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D5A66F-5634-4355-BBE5-46D6B25A6122}"/>
              </a:ext>
            </a:extLst>
          </p:cNvPr>
          <p:cNvSpPr txBox="1"/>
          <p:nvPr/>
        </p:nvSpPr>
        <p:spPr>
          <a:xfrm>
            <a:off x="1569822" y="3624709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41A72"/>
                </a:solidFill>
              </a:rPr>
              <a:t>Ut </a:t>
            </a:r>
            <a:r>
              <a:rPr lang="en-US" altLang="ko-KR" sz="1400" dirty="0" err="1">
                <a:solidFill>
                  <a:srgbClr val="141A72"/>
                </a:solidFill>
              </a:rPr>
              <a:t>enim</a:t>
            </a:r>
            <a:r>
              <a:rPr lang="en-US" altLang="ko-KR" sz="1400" dirty="0">
                <a:solidFill>
                  <a:srgbClr val="141A72"/>
                </a:solidFill>
              </a:rPr>
              <a:t> ad minim </a:t>
            </a:r>
            <a:r>
              <a:rPr lang="en-US" altLang="ko-KR" sz="1400" dirty="0" err="1">
                <a:solidFill>
                  <a:srgbClr val="141A72"/>
                </a:solidFill>
              </a:rPr>
              <a:t>veniam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quis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nostrud</a:t>
            </a:r>
            <a:r>
              <a:rPr lang="en-US" altLang="ko-KR" sz="1400" dirty="0">
                <a:solidFill>
                  <a:srgbClr val="141A72"/>
                </a:solidFill>
              </a:rPr>
              <a:t> exercitation </a:t>
            </a:r>
            <a:r>
              <a:rPr lang="en-US" altLang="ko-KR" sz="1400" dirty="0" err="1">
                <a:solidFill>
                  <a:srgbClr val="141A72"/>
                </a:solidFill>
              </a:rPr>
              <a:t>ullamco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laboris</a:t>
            </a:r>
            <a:r>
              <a:rPr lang="en-US" altLang="ko-KR" sz="1400" dirty="0">
                <a:solidFill>
                  <a:srgbClr val="141A72"/>
                </a:solidFill>
              </a:rPr>
              <a:t> nisi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aliquip</a:t>
            </a:r>
            <a:r>
              <a:rPr lang="en-US" altLang="ko-KR" sz="1400" dirty="0">
                <a:solidFill>
                  <a:srgbClr val="141A72"/>
                </a:solidFill>
              </a:rPr>
              <a:t> ex </a:t>
            </a:r>
            <a:r>
              <a:rPr lang="en-US" altLang="ko-KR" sz="1400" dirty="0" err="1">
                <a:solidFill>
                  <a:srgbClr val="141A72"/>
                </a:solidFill>
              </a:rPr>
              <a:t>ea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commodo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consequat</a:t>
            </a:r>
            <a:r>
              <a:rPr lang="en-US" altLang="ko-KR" sz="1400" dirty="0">
                <a:solidFill>
                  <a:srgbClr val="141A72"/>
                </a:solidFill>
              </a:rPr>
              <a:t>. Duis </a:t>
            </a:r>
            <a:r>
              <a:rPr lang="en-US" altLang="ko-KR" sz="1400" dirty="0" err="1">
                <a:solidFill>
                  <a:srgbClr val="141A72"/>
                </a:solidFill>
              </a:rPr>
              <a:t>aute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irure</a:t>
            </a:r>
            <a:r>
              <a:rPr lang="en-US" altLang="ko-KR" sz="1400" dirty="0">
                <a:solidFill>
                  <a:srgbClr val="141A72"/>
                </a:solidFill>
              </a:rPr>
              <a:t> dolor in </a:t>
            </a:r>
            <a:r>
              <a:rPr lang="en-US" altLang="ko-KR" sz="1400" dirty="0" err="1">
                <a:solidFill>
                  <a:srgbClr val="141A72"/>
                </a:solidFill>
              </a:rPr>
              <a:t>reprehenderit</a:t>
            </a:r>
            <a:r>
              <a:rPr lang="en-US" altLang="ko-KR" sz="1400" dirty="0">
                <a:solidFill>
                  <a:srgbClr val="141A72"/>
                </a:solidFill>
              </a:rPr>
              <a:t> in </a:t>
            </a:r>
            <a:r>
              <a:rPr lang="en-US" altLang="ko-KR" sz="1400" dirty="0" err="1">
                <a:solidFill>
                  <a:srgbClr val="141A72"/>
                </a:solidFill>
              </a:rPr>
              <a:t>voluptate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velit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esse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cillum</a:t>
            </a:r>
            <a:r>
              <a:rPr lang="en-US" altLang="ko-KR" sz="1400" dirty="0">
                <a:solidFill>
                  <a:srgbClr val="141A72"/>
                </a:solidFill>
              </a:rPr>
              <a:t> dolore </a:t>
            </a:r>
            <a:r>
              <a:rPr lang="en-US" altLang="ko-KR" sz="1400" dirty="0" err="1">
                <a:solidFill>
                  <a:srgbClr val="141A72"/>
                </a:solidFill>
              </a:rPr>
              <a:t>eu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fugiat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nulla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pariatur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7E9B60B-47FC-492B-A607-4A89D8030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2CFEA9B-5BD2-4FB8-9C38-FA7F6DB958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C02E6641-2BE7-4AF2-AB50-65275DFE1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D55AFB-D763-4FB2-92D9-7DF852859117}"/>
              </a:ext>
            </a:extLst>
          </p:cNvPr>
          <p:cNvSpPr txBox="1"/>
          <p:nvPr/>
        </p:nvSpPr>
        <p:spPr>
          <a:xfrm>
            <a:off x="1114742" y="2890391"/>
            <a:ext cx="2911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41A72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41A72"/>
                </a:solidFill>
              </a:rPr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27A9CB-F5EB-4C08-97CC-805C8CD9E595}"/>
              </a:ext>
            </a:extLst>
          </p:cNvPr>
          <p:cNvSpPr txBox="1"/>
          <p:nvPr/>
        </p:nvSpPr>
        <p:spPr>
          <a:xfrm>
            <a:off x="1114743" y="3967609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41A72"/>
                </a:solidFill>
              </a:rPr>
              <a:t>Ut </a:t>
            </a:r>
            <a:r>
              <a:rPr lang="en-US" altLang="ko-KR" sz="1400" dirty="0" err="1">
                <a:solidFill>
                  <a:srgbClr val="141A72"/>
                </a:solidFill>
              </a:rPr>
              <a:t>enim</a:t>
            </a:r>
            <a:r>
              <a:rPr lang="en-US" altLang="ko-KR" sz="1400" dirty="0">
                <a:solidFill>
                  <a:srgbClr val="141A72"/>
                </a:solidFill>
              </a:rPr>
              <a:t> ad minim </a:t>
            </a:r>
            <a:r>
              <a:rPr lang="en-US" altLang="ko-KR" sz="1400" dirty="0" err="1">
                <a:solidFill>
                  <a:srgbClr val="141A72"/>
                </a:solidFill>
              </a:rPr>
              <a:t>veniam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quis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nostrud</a:t>
            </a:r>
            <a:r>
              <a:rPr lang="en-US" altLang="ko-KR" sz="1400" dirty="0">
                <a:solidFill>
                  <a:srgbClr val="141A72"/>
                </a:solidFill>
              </a:rPr>
              <a:t> exercitation </a:t>
            </a:r>
            <a:r>
              <a:rPr lang="en-US" altLang="ko-KR" sz="1400" dirty="0" err="1">
                <a:solidFill>
                  <a:srgbClr val="141A72"/>
                </a:solidFill>
              </a:rPr>
              <a:t>ullamco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laboris</a:t>
            </a:r>
            <a:r>
              <a:rPr lang="en-US" altLang="ko-KR" sz="1400" dirty="0">
                <a:solidFill>
                  <a:srgbClr val="141A72"/>
                </a:solidFill>
              </a:rPr>
              <a:t> nisi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aliquip</a:t>
            </a:r>
            <a:r>
              <a:rPr lang="en-US" altLang="ko-KR" sz="1400" dirty="0">
                <a:solidFill>
                  <a:srgbClr val="141A72"/>
                </a:solidFill>
              </a:rPr>
              <a:t> ex </a:t>
            </a:r>
            <a:r>
              <a:rPr lang="en-US" altLang="ko-KR" sz="1400" dirty="0" err="1">
                <a:solidFill>
                  <a:srgbClr val="141A72"/>
                </a:solidFill>
              </a:rPr>
              <a:t>ea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commodo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consequat</a:t>
            </a:r>
            <a:r>
              <a:rPr lang="en-US" altLang="ko-KR" sz="1400" dirty="0">
                <a:solidFill>
                  <a:srgbClr val="141A72"/>
                </a:solidFill>
              </a:rPr>
              <a:t>. Duis </a:t>
            </a:r>
            <a:r>
              <a:rPr lang="en-US" altLang="ko-KR" sz="1400" dirty="0" err="1">
                <a:solidFill>
                  <a:srgbClr val="141A72"/>
                </a:solidFill>
              </a:rPr>
              <a:t>aute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irure</a:t>
            </a:r>
            <a:r>
              <a:rPr lang="en-US" altLang="ko-KR" sz="1400" dirty="0">
                <a:solidFill>
                  <a:srgbClr val="141A72"/>
                </a:solidFill>
              </a:rPr>
              <a:t> dolor in </a:t>
            </a:r>
            <a:r>
              <a:rPr lang="en-US" altLang="ko-KR" sz="1400" dirty="0" err="1">
                <a:solidFill>
                  <a:srgbClr val="141A72"/>
                </a:solidFill>
              </a:rPr>
              <a:t>reprehenderit</a:t>
            </a:r>
            <a:r>
              <a:rPr lang="en-US" altLang="ko-KR" sz="1400" dirty="0">
                <a:solidFill>
                  <a:srgbClr val="141A72"/>
                </a:solidFill>
              </a:rPr>
              <a:t> in </a:t>
            </a:r>
            <a:r>
              <a:rPr lang="en-US" altLang="ko-KR" sz="1400" dirty="0" err="1">
                <a:solidFill>
                  <a:srgbClr val="141A72"/>
                </a:solidFill>
              </a:rPr>
              <a:t>voluptate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velit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esse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cillum</a:t>
            </a:r>
            <a:r>
              <a:rPr lang="en-US" altLang="ko-KR" sz="1400" dirty="0">
                <a:solidFill>
                  <a:srgbClr val="141A72"/>
                </a:solidFill>
              </a:rPr>
              <a:t> dolore </a:t>
            </a:r>
            <a:r>
              <a:rPr lang="en-US" altLang="ko-KR" sz="1400" dirty="0" err="1">
                <a:solidFill>
                  <a:srgbClr val="141A72"/>
                </a:solidFill>
              </a:rPr>
              <a:t>eu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fugiat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nulla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pariatur</a:t>
            </a:r>
            <a:r>
              <a:rPr lang="en-US" altLang="ko-KR" sz="1400" dirty="0">
                <a:solidFill>
                  <a:srgbClr val="141A72"/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62C7672-AA42-4BCB-8B24-A3202CB3C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5" y="495300"/>
            <a:ext cx="4623712" cy="59436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B8BC0DA-83DE-499D-BB8F-2EEB540F79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663906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7DEB67-8AC2-4A05-9E45-C642F6A0D9B6}"/>
              </a:ext>
            </a:extLst>
          </p:cNvPr>
          <p:cNvSpPr txBox="1"/>
          <p:nvPr/>
        </p:nvSpPr>
        <p:spPr>
          <a:xfrm>
            <a:off x="972946" y="1453545"/>
            <a:ext cx="3395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41A72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41A72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358E5-87EF-454D-AE66-76CC6CECECC5}"/>
              </a:ext>
            </a:extLst>
          </p:cNvPr>
          <p:cNvSpPr txBox="1"/>
          <p:nvPr/>
        </p:nvSpPr>
        <p:spPr>
          <a:xfrm>
            <a:off x="972946" y="2500442"/>
            <a:ext cx="339585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41A72"/>
                </a:solidFill>
              </a:rPr>
              <a:t>Ut </a:t>
            </a:r>
            <a:r>
              <a:rPr lang="en-US" altLang="ko-KR" sz="1400" dirty="0" err="1">
                <a:solidFill>
                  <a:srgbClr val="141A72"/>
                </a:solidFill>
              </a:rPr>
              <a:t>enim</a:t>
            </a:r>
            <a:r>
              <a:rPr lang="en-US" altLang="ko-KR" sz="1400" dirty="0">
                <a:solidFill>
                  <a:srgbClr val="141A72"/>
                </a:solidFill>
              </a:rPr>
              <a:t> ad minim </a:t>
            </a:r>
            <a:r>
              <a:rPr lang="en-US" altLang="ko-KR" sz="1400" dirty="0" err="1">
                <a:solidFill>
                  <a:srgbClr val="141A72"/>
                </a:solidFill>
              </a:rPr>
              <a:t>veniam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quis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nostrud</a:t>
            </a:r>
            <a:r>
              <a:rPr lang="en-US" altLang="ko-KR" sz="1400" dirty="0">
                <a:solidFill>
                  <a:srgbClr val="141A72"/>
                </a:solidFill>
              </a:rPr>
              <a:t> exercitation </a:t>
            </a:r>
            <a:r>
              <a:rPr lang="en-US" altLang="ko-KR" sz="1400" dirty="0" err="1">
                <a:solidFill>
                  <a:srgbClr val="141A72"/>
                </a:solidFill>
              </a:rPr>
              <a:t>ullamco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laboris</a:t>
            </a:r>
            <a:r>
              <a:rPr lang="en-US" altLang="ko-KR" sz="1400" dirty="0">
                <a:solidFill>
                  <a:srgbClr val="141A72"/>
                </a:solidFill>
              </a:rPr>
              <a:t> nisi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aliquip</a:t>
            </a:r>
            <a:r>
              <a:rPr lang="en-US" altLang="ko-KR" sz="1400" dirty="0">
                <a:solidFill>
                  <a:srgbClr val="141A72"/>
                </a:solidFill>
              </a:rPr>
              <a:t> ex </a:t>
            </a:r>
            <a:r>
              <a:rPr lang="en-US" altLang="ko-KR" sz="1400" dirty="0" err="1">
                <a:solidFill>
                  <a:srgbClr val="141A72"/>
                </a:solidFill>
              </a:rPr>
              <a:t>ea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commodo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consequat</a:t>
            </a:r>
            <a:r>
              <a:rPr lang="en-US" altLang="ko-KR" sz="1400" dirty="0">
                <a:solidFill>
                  <a:srgbClr val="141A72"/>
                </a:solidFill>
              </a:rPr>
              <a:t>. Duis </a:t>
            </a:r>
            <a:r>
              <a:rPr lang="en-US" altLang="ko-KR" sz="1400" dirty="0" err="1">
                <a:solidFill>
                  <a:srgbClr val="141A72"/>
                </a:solidFill>
              </a:rPr>
              <a:t>aute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irure</a:t>
            </a:r>
            <a:r>
              <a:rPr lang="en-US" altLang="ko-KR" sz="1400" dirty="0">
                <a:solidFill>
                  <a:srgbClr val="141A72"/>
                </a:solidFill>
              </a:rPr>
              <a:t> dolor in </a:t>
            </a:r>
            <a:r>
              <a:rPr lang="en-US" altLang="ko-KR" sz="1400" dirty="0" err="1">
                <a:solidFill>
                  <a:srgbClr val="141A72"/>
                </a:solidFill>
              </a:rPr>
              <a:t>reprehenderit</a:t>
            </a:r>
            <a:r>
              <a:rPr lang="en-US" altLang="ko-KR" sz="1400" dirty="0">
                <a:solidFill>
                  <a:srgbClr val="141A72"/>
                </a:solidFill>
              </a:rPr>
              <a:t> in </a:t>
            </a:r>
            <a:r>
              <a:rPr lang="en-US" altLang="ko-KR" sz="1400" dirty="0" err="1">
                <a:solidFill>
                  <a:srgbClr val="141A72"/>
                </a:solidFill>
              </a:rPr>
              <a:t>voluptate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velit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esse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cillum</a:t>
            </a:r>
            <a:r>
              <a:rPr lang="en-US" altLang="ko-KR" sz="1400" dirty="0">
                <a:solidFill>
                  <a:srgbClr val="141A72"/>
                </a:solidFill>
              </a:rPr>
              <a:t> dolore </a:t>
            </a:r>
            <a:r>
              <a:rPr lang="en-US" altLang="ko-KR" sz="1400" dirty="0" err="1">
                <a:solidFill>
                  <a:srgbClr val="141A72"/>
                </a:solidFill>
              </a:rPr>
              <a:t>eu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fugiat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nulla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pariatur</a:t>
            </a:r>
            <a:r>
              <a:rPr lang="en-US" altLang="ko-KR" sz="1400" dirty="0">
                <a:solidFill>
                  <a:srgbClr val="141A72"/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5B3287E-755B-4752-B18A-B73EFCA06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BBE159D-B5F2-434B-85D1-592C5BCE8F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97382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E9E8EA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E9E8EA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E9E8EA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E9E8EA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E9E8EA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E9E8EA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E9E8EA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E9E8EA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E9E8EA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E9E8EA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E9E8EA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E9E8EA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E9E8EA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E9E8EA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E9E8EA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E9E8EA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E9E8EA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E9E8EA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E9E8EA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E9E8EA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E9E8EA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E9E8EA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E9E8EA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E9E8EA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E9E8EA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E9E8EA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E9E8EA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E9E8EA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E9E8EA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E9E8EA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E9E8EA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E9E8EA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E9E8EA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E9E8EA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E9E8EA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E9E8EA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E9E8EA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E9E8EA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E9E8EA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E9E8EA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E9E8EA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E9E8EA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E9E8EA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E9E8EA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E9E8EA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E9E8EA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E9E8EA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E9E8EA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E9E8EA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E9E8EA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E9E8EA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E9E8EA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E9E8EA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E9E8EA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E9E8EA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E9E8EA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E9E8EA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E9E8EA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E9E8EA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E9E8EA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E9E8EA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E9E8EA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E9E8EA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E9E8EA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E9E8EA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E9E8EA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E9E8EA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E9E8EA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E9E8EA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E9E8EA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E9E8EA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E9E8EA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E9E8EA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E9E8EA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E9E8EA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E9E8EA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E9E8EA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E9E8EA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E9E8EA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E9E8EA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E9E8EA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E9E8EA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E9E8EA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E9E8EA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E9E8EA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E8F85EE4-8E66-465A-83EA-9CEBB22A789B}"/>
              </a:ext>
            </a:extLst>
          </p:cNvPr>
          <p:cNvSpPr txBox="1"/>
          <p:nvPr/>
        </p:nvSpPr>
        <p:spPr>
          <a:xfrm>
            <a:off x="9037297" y="44301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E9E8EA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E9E8EA"/>
              </a:solidFill>
            </a:endParaRPr>
          </a:p>
          <a:p>
            <a:r>
              <a:rPr lang="en-US" altLang="ko-KR" sz="1400" dirty="0">
                <a:solidFill>
                  <a:srgbClr val="E9E8EA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90DE41B1-E186-499B-9E7D-84967563B118}"/>
              </a:ext>
            </a:extLst>
          </p:cNvPr>
          <p:cNvSpPr txBox="1"/>
          <p:nvPr/>
        </p:nvSpPr>
        <p:spPr>
          <a:xfrm>
            <a:off x="8978001" y="3846208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E9E8EA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E9E8EA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E9E8EA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E9E8EA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E9E8EA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E9E8EA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E9E8EA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E9E8EA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E9E8EA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E9E8EA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E9E8EA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E9E8EA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E9E8EA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E9E8EA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E9E8EA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E9E8EA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E9E8EA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E9E8EA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E9E8EA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E9E8EA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E9E8EA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E9E8EA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E9E8EA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E9E8EA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E9E8EA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E9E8EA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E9E8EA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E9E8EA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E9E8EA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E9E8EA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E9E8EA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E9E8EA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E9E8EA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E9E8EA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E9E8EA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E9E8EA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E9E8EA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E9E8EA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E9E8EA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E9E8EA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E9E8EA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E9E8EA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E9E8EA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E9E8EA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E9E8EA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E9E8EA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E9E8EA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E9E8EA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E9E8EA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E9E8EA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E9E8EA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E9E8EA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E9E8EA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E9E8EA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E9E8EA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E9E8EA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E9E8EA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E9E8EA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E9E8EA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E9E8EA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E9E8EA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E9E8EA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E9E8EA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E9E8EA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E9E8EA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E9E8EA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E9E8EA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E9E8EA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E9E8EA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E9E8EA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E9E8EA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E9E8EA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E9E8EA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E9E8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E9E8EA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411A63E0-45CC-40F9-92BB-5C2EEF340E7D}"/>
              </a:ext>
            </a:extLst>
          </p:cNvPr>
          <p:cNvSpPr txBox="1"/>
          <p:nvPr/>
        </p:nvSpPr>
        <p:spPr>
          <a:xfrm>
            <a:off x="9037297" y="44301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E9E8EA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E9E8EA"/>
              </a:solidFill>
            </a:endParaRPr>
          </a:p>
          <a:p>
            <a:r>
              <a:rPr lang="en-US" altLang="ko-KR" sz="1400" dirty="0">
                <a:solidFill>
                  <a:srgbClr val="E9E8EA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AA6B937D-AAA8-476E-9E1F-88CB9FFFA222}"/>
              </a:ext>
            </a:extLst>
          </p:cNvPr>
          <p:cNvSpPr txBox="1"/>
          <p:nvPr/>
        </p:nvSpPr>
        <p:spPr>
          <a:xfrm>
            <a:off x="8978001" y="3846208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E9E8EA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AA94E79-2ECF-46B4-BB35-0AA4864B4987}"/>
              </a:ext>
            </a:extLst>
          </p:cNvPr>
          <p:cNvSpPr/>
          <p:nvPr/>
        </p:nvSpPr>
        <p:spPr>
          <a:xfrm>
            <a:off x="3149400" y="1757371"/>
            <a:ext cx="5893200" cy="3343259"/>
          </a:xfrm>
          <a:prstGeom prst="rect">
            <a:avLst/>
          </a:prstGeom>
          <a:solidFill>
            <a:srgbClr val="141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00" dirty="0">
                <a:solidFill>
                  <a:srgbClr val="E9E8EA"/>
                </a:solidFill>
                <a:latin typeface="+mj-lt"/>
              </a:rPr>
              <a:t>Thanks !</a:t>
            </a:r>
            <a:endParaRPr lang="ko-KR" altLang="en-US" sz="8800" dirty="0">
              <a:solidFill>
                <a:srgbClr val="E9E8E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238E097-3C12-40C2-BE66-74D8B9DB28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8E64EB0-16D4-42C1-835A-CE72CB683D6F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57FC4A7-A2CA-4763-BBB8-561B1752E93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A72E5EC-EFC1-4B3F-A7A0-B86E3B334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EE2B6393-71F1-47A2-B1DC-A948B58C8A8D}"/>
              </a:ext>
            </a:extLst>
          </p:cNvPr>
          <p:cNvSpPr/>
          <p:nvPr/>
        </p:nvSpPr>
        <p:spPr>
          <a:xfrm>
            <a:off x="3889953" y="338105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Bebas</a:t>
            </a:r>
            <a:r>
              <a:rPr lang="en-US" altLang="ko-KR" sz="1100" dirty="0"/>
              <a:t> Neue Font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11D3C3-649E-453C-8BB5-CCB0FA3EE95D}"/>
              </a:ext>
            </a:extLst>
          </p:cNvPr>
          <p:cNvSpPr/>
          <p:nvPr/>
        </p:nvSpPr>
        <p:spPr>
          <a:xfrm>
            <a:off x="3889954" y="364266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https://fonts.google.com/specimen/Bebas+Neue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61322BA-B143-454A-9AAC-67FB2DB79FE7}"/>
              </a:ext>
            </a:extLst>
          </p:cNvPr>
          <p:cNvSpPr/>
          <p:nvPr/>
        </p:nvSpPr>
        <p:spPr>
          <a:xfrm>
            <a:off x="3889953" y="416588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6EC58B44-27F4-42C6-97E9-2E77ECC7A572}"/>
              </a:ext>
            </a:extLst>
          </p:cNvPr>
          <p:cNvSpPr/>
          <p:nvPr/>
        </p:nvSpPr>
        <p:spPr>
          <a:xfrm>
            <a:off x="3889954" y="442749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63625930-5174-4921-8A0E-C0DAC8BFB6BA}"/>
              </a:ext>
            </a:extLst>
          </p:cNvPr>
          <p:cNvSpPr/>
          <p:nvPr/>
        </p:nvSpPr>
        <p:spPr>
          <a:xfrm>
            <a:off x="684853" y="502543"/>
            <a:ext cx="2885661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4000" dirty="0">
                <a:solidFill>
                  <a:srgbClr val="141A72"/>
                </a:solidFill>
                <a:latin typeface="+mj-lt"/>
              </a:rPr>
              <a:t>Agenda</a:t>
            </a:r>
            <a:endParaRPr lang="ko-KR" altLang="en-US" sz="40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F4D2543-5AC5-4C6E-BBDA-10DA6FE536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5F24D7-4878-46DD-B583-50344740259D}"/>
              </a:ext>
            </a:extLst>
          </p:cNvPr>
          <p:cNvSpPr txBox="1"/>
          <p:nvPr/>
        </p:nvSpPr>
        <p:spPr>
          <a:xfrm>
            <a:off x="3424871" y="4615789"/>
            <a:ext cx="2602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ECA7663-7774-4325-A6A5-034D52F9B73D}"/>
              </a:ext>
            </a:extLst>
          </p:cNvPr>
          <p:cNvSpPr/>
          <p:nvPr/>
        </p:nvSpPr>
        <p:spPr>
          <a:xfrm>
            <a:off x="3424870" y="4102034"/>
            <a:ext cx="2602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FC023940-B055-4C75-B3E8-465BD84E06CA}"/>
              </a:ext>
            </a:extLst>
          </p:cNvPr>
          <p:cNvSpPr/>
          <p:nvPr/>
        </p:nvSpPr>
        <p:spPr>
          <a:xfrm>
            <a:off x="4173953" y="2739570"/>
            <a:ext cx="1103652" cy="1103650"/>
          </a:xfrm>
          <a:prstGeom prst="ellipse">
            <a:avLst/>
          </a:prstGeom>
          <a:solidFill>
            <a:srgbClr val="D24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F2DDB2E-6021-443A-BECB-C8402CC601DF}"/>
              </a:ext>
            </a:extLst>
          </p:cNvPr>
          <p:cNvGrpSpPr/>
          <p:nvPr/>
        </p:nvGrpSpPr>
        <p:grpSpPr>
          <a:xfrm>
            <a:off x="4537394" y="3090462"/>
            <a:ext cx="377438" cy="387174"/>
            <a:chOff x="2772242" y="1560385"/>
            <a:chExt cx="376198" cy="385905"/>
          </a:xfrm>
          <a:solidFill>
            <a:srgbClr val="E9E8EA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CD8A13E-7D62-4FD8-A153-6190B31DF817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70CA1BC-2E9F-4921-9699-85B1E579E8D2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C6F0DCC-4741-4B2A-AFBB-2EF3F876E3FC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018D41F-0744-4B13-8F63-B05994AF8A25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0C0EFEB-1049-4EF1-97A8-DB8BD3085EBA}"/>
              </a:ext>
            </a:extLst>
          </p:cNvPr>
          <p:cNvSpPr txBox="1"/>
          <p:nvPr/>
        </p:nvSpPr>
        <p:spPr>
          <a:xfrm>
            <a:off x="8904904" y="4615789"/>
            <a:ext cx="2602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96BFCA1-4EB6-4D52-B870-7E033FC18ED8}"/>
              </a:ext>
            </a:extLst>
          </p:cNvPr>
          <p:cNvSpPr/>
          <p:nvPr/>
        </p:nvSpPr>
        <p:spPr>
          <a:xfrm>
            <a:off x="8904903" y="4102034"/>
            <a:ext cx="2602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1DA3B35E-3C3F-4DB1-BFC3-B341AEA805BA}"/>
              </a:ext>
            </a:extLst>
          </p:cNvPr>
          <p:cNvSpPr/>
          <p:nvPr/>
        </p:nvSpPr>
        <p:spPr>
          <a:xfrm>
            <a:off x="9654850" y="2739570"/>
            <a:ext cx="1103652" cy="1103650"/>
          </a:xfrm>
          <a:prstGeom prst="ellipse">
            <a:avLst/>
          </a:prstGeom>
          <a:solidFill>
            <a:srgbClr val="D24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95105E14-C2F9-4F45-B8A3-9B6CBD78BB1C}"/>
              </a:ext>
            </a:extLst>
          </p:cNvPr>
          <p:cNvGrpSpPr/>
          <p:nvPr/>
        </p:nvGrpSpPr>
        <p:grpSpPr>
          <a:xfrm>
            <a:off x="10010912" y="3096411"/>
            <a:ext cx="391524" cy="375276"/>
            <a:chOff x="6793030" y="2235612"/>
            <a:chExt cx="390240" cy="374047"/>
          </a:xfrm>
          <a:solidFill>
            <a:srgbClr val="E9E8EA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D284CC5-C345-419A-9000-133368B6F46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D203377-3C3A-4F73-A641-F3398BD68123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D2001D5-5B94-4DA8-8B01-0DE94397E36F}"/>
              </a:ext>
            </a:extLst>
          </p:cNvPr>
          <p:cNvSpPr txBox="1"/>
          <p:nvPr/>
        </p:nvSpPr>
        <p:spPr>
          <a:xfrm>
            <a:off x="684854" y="4615789"/>
            <a:ext cx="2602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2960337-0F8D-496D-998F-8196557E96DD}"/>
              </a:ext>
            </a:extLst>
          </p:cNvPr>
          <p:cNvSpPr/>
          <p:nvPr/>
        </p:nvSpPr>
        <p:spPr>
          <a:xfrm>
            <a:off x="684853" y="4102034"/>
            <a:ext cx="2602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F07EE188-827D-456A-8BF9-BFF7A9F0234B}"/>
              </a:ext>
            </a:extLst>
          </p:cNvPr>
          <p:cNvSpPr/>
          <p:nvPr/>
        </p:nvSpPr>
        <p:spPr>
          <a:xfrm>
            <a:off x="1433503" y="2739570"/>
            <a:ext cx="1103652" cy="1103650"/>
          </a:xfrm>
          <a:prstGeom prst="ellipse">
            <a:avLst/>
          </a:prstGeom>
          <a:solidFill>
            <a:srgbClr val="D24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E614A14E-6565-4690-B056-9F4E6F05643C}"/>
              </a:ext>
            </a:extLst>
          </p:cNvPr>
          <p:cNvGrpSpPr/>
          <p:nvPr/>
        </p:nvGrpSpPr>
        <p:grpSpPr>
          <a:xfrm>
            <a:off x="1837204" y="3086520"/>
            <a:ext cx="296248" cy="395058"/>
            <a:chOff x="3471472" y="902398"/>
            <a:chExt cx="295275" cy="393763"/>
          </a:xfrm>
          <a:solidFill>
            <a:srgbClr val="E9E8EA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D56EC9C-3E45-4E3A-9B77-E0386B30079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E5973A6-E121-4161-A12E-0DC8E8DA7C41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76BBE1A-E91E-4F49-B770-FFABA9C6B5EB}"/>
              </a:ext>
            </a:extLst>
          </p:cNvPr>
          <p:cNvSpPr txBox="1"/>
          <p:nvPr/>
        </p:nvSpPr>
        <p:spPr>
          <a:xfrm>
            <a:off x="6164888" y="4615789"/>
            <a:ext cx="2602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41A72"/>
                </a:solidFill>
              </a:rPr>
              <a:t>amet</a:t>
            </a:r>
            <a:r>
              <a:rPr lang="en-US" altLang="ko-KR" sz="1600" dirty="0">
                <a:solidFill>
                  <a:srgbClr val="141A72"/>
                </a:solidFill>
              </a:rPr>
              <a:t>, </a:t>
            </a:r>
            <a:r>
              <a:rPr lang="en-US" altLang="ko-KR" sz="16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elit</a:t>
            </a:r>
            <a:r>
              <a:rPr lang="en-US" altLang="ko-KR" sz="1600" dirty="0">
                <a:solidFill>
                  <a:srgbClr val="141A72"/>
                </a:solidFill>
              </a:rPr>
              <a:t>, sed do </a:t>
            </a:r>
            <a:r>
              <a:rPr lang="en-US" altLang="ko-KR" sz="1600" dirty="0" err="1">
                <a:solidFill>
                  <a:srgbClr val="141A72"/>
                </a:solidFill>
              </a:rPr>
              <a:t>eiusmod</a:t>
            </a:r>
            <a:r>
              <a:rPr lang="en-US" altLang="ko-KR" sz="1600" dirty="0">
                <a:solidFill>
                  <a:srgbClr val="141A72"/>
                </a:solidFill>
              </a:rPr>
              <a:t> </a:t>
            </a:r>
            <a:r>
              <a:rPr lang="en-US" altLang="ko-KR" sz="1600" dirty="0" err="1">
                <a:solidFill>
                  <a:srgbClr val="141A72"/>
                </a:solidFill>
              </a:rPr>
              <a:t>tempor</a:t>
            </a:r>
            <a:endParaRPr lang="ko-KR" altLang="en-US" sz="1600" dirty="0">
              <a:solidFill>
                <a:srgbClr val="141A72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F512616-54B8-43A2-AE53-A48D8C0E1A8C}"/>
              </a:ext>
            </a:extLst>
          </p:cNvPr>
          <p:cNvSpPr/>
          <p:nvPr/>
        </p:nvSpPr>
        <p:spPr>
          <a:xfrm>
            <a:off x="6164887" y="4102034"/>
            <a:ext cx="2602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A6592E4A-0FEF-4175-93B8-A19D4322C3AB}"/>
              </a:ext>
            </a:extLst>
          </p:cNvPr>
          <p:cNvSpPr/>
          <p:nvPr/>
        </p:nvSpPr>
        <p:spPr>
          <a:xfrm>
            <a:off x="6914403" y="2739570"/>
            <a:ext cx="1103652" cy="1103650"/>
          </a:xfrm>
          <a:prstGeom prst="ellipse">
            <a:avLst/>
          </a:prstGeom>
          <a:solidFill>
            <a:srgbClr val="D24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7002F2C2-2D28-47BD-AB1D-DCB57C07F503}"/>
              </a:ext>
            </a:extLst>
          </p:cNvPr>
          <p:cNvGrpSpPr/>
          <p:nvPr/>
        </p:nvGrpSpPr>
        <p:grpSpPr>
          <a:xfrm>
            <a:off x="7253021" y="3088145"/>
            <a:ext cx="391810" cy="391808"/>
            <a:chOff x="752656" y="1562597"/>
            <a:chExt cx="390525" cy="390525"/>
          </a:xfrm>
          <a:solidFill>
            <a:srgbClr val="E9E8EA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351EE8B-FC58-4A3F-B95F-F5246F9FC74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0C3A436-B097-4296-AB0E-AB9AEBDA3B8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587CC6B-C213-4364-8569-E58EFB6171C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554715B3-E488-48BF-9D3F-6BB83FA507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E064745-A0E9-4D4C-96C8-09F56823A7C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100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7C7C92BD-410F-4225-A6C0-6CDFB3499A06}"/>
              </a:ext>
            </a:extLst>
          </p:cNvPr>
          <p:cNvSpPr/>
          <p:nvPr/>
        </p:nvSpPr>
        <p:spPr>
          <a:xfrm>
            <a:off x="3149400" y="1757371"/>
            <a:ext cx="5893200" cy="3343259"/>
          </a:xfrm>
          <a:prstGeom prst="rect">
            <a:avLst/>
          </a:prstGeom>
          <a:solidFill>
            <a:srgbClr val="305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>
                <a:solidFill>
                  <a:srgbClr val="E9E8EA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b="1">
                <a:solidFill>
                  <a:srgbClr val="E9E8EA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en-US" altLang="ko-KR" sz="4800" b="1" dirty="0">
              <a:solidFill>
                <a:srgbClr val="E9E8EA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8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162F3DB-6D30-434D-8991-689A560F84F2}"/>
              </a:ext>
            </a:extLst>
          </p:cNvPr>
          <p:cNvSpPr txBox="1"/>
          <p:nvPr/>
        </p:nvSpPr>
        <p:spPr>
          <a:xfrm>
            <a:off x="1146429" y="1319235"/>
            <a:ext cx="4604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E9E8EA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rgbClr val="E9E8EA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E9E8E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2FF9EC-570C-48F1-82B4-412AC8E37C91}"/>
              </a:ext>
            </a:extLst>
          </p:cNvPr>
          <p:cNvSpPr txBox="1"/>
          <p:nvPr/>
        </p:nvSpPr>
        <p:spPr>
          <a:xfrm>
            <a:off x="4575430" y="2359527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E9E8EA"/>
                </a:solidFill>
              </a:rPr>
              <a:t>amet</a:t>
            </a:r>
            <a:r>
              <a:rPr lang="en-US" altLang="ko-KR" sz="1600" dirty="0">
                <a:solidFill>
                  <a:srgbClr val="E9E8EA"/>
                </a:solidFill>
              </a:rPr>
              <a:t>, </a:t>
            </a:r>
            <a:r>
              <a:rPr lang="en-US" altLang="ko-KR" sz="1600" dirty="0" err="1">
                <a:solidFill>
                  <a:srgbClr val="E9E8EA"/>
                </a:solidFill>
              </a:rPr>
              <a:t>consectetur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adipisicing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elit</a:t>
            </a:r>
            <a:r>
              <a:rPr lang="en-US" altLang="ko-KR" sz="1600" dirty="0">
                <a:solidFill>
                  <a:srgbClr val="E9E8EA"/>
                </a:solidFill>
              </a:rPr>
              <a:t>, sed do </a:t>
            </a:r>
            <a:r>
              <a:rPr lang="en-US" altLang="ko-KR" sz="1600" dirty="0" err="1">
                <a:solidFill>
                  <a:srgbClr val="E9E8EA"/>
                </a:solidFill>
              </a:rPr>
              <a:t>eiusmod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tempor</a:t>
            </a:r>
            <a:endParaRPr lang="ko-KR" altLang="en-US" sz="1600" dirty="0">
              <a:solidFill>
                <a:srgbClr val="E9E8EA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306F97B-475F-4101-BEB6-700089794548}"/>
              </a:ext>
            </a:extLst>
          </p:cNvPr>
          <p:cNvSpPr/>
          <p:nvPr/>
        </p:nvSpPr>
        <p:spPr>
          <a:xfrm>
            <a:off x="4575429" y="2011626"/>
            <a:ext cx="295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808FCEA-C8F2-4C9A-B3AE-170FF0E6CA32}"/>
              </a:ext>
            </a:extLst>
          </p:cNvPr>
          <p:cNvSpPr/>
          <p:nvPr/>
        </p:nvSpPr>
        <p:spPr>
          <a:xfrm>
            <a:off x="4562729" y="1516881"/>
            <a:ext cx="295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E9E8EA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8081B7-9AE1-4572-B395-97ADB3029C7A}"/>
              </a:ext>
            </a:extLst>
          </p:cNvPr>
          <p:cNvSpPr txBox="1"/>
          <p:nvPr/>
        </p:nvSpPr>
        <p:spPr>
          <a:xfrm>
            <a:off x="8087379" y="2359527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E9E8EA"/>
                </a:solidFill>
              </a:rPr>
              <a:t>amet</a:t>
            </a:r>
            <a:r>
              <a:rPr lang="en-US" altLang="ko-KR" sz="1600" dirty="0">
                <a:solidFill>
                  <a:srgbClr val="E9E8EA"/>
                </a:solidFill>
              </a:rPr>
              <a:t>, </a:t>
            </a:r>
            <a:r>
              <a:rPr lang="en-US" altLang="ko-KR" sz="1600" dirty="0" err="1">
                <a:solidFill>
                  <a:srgbClr val="E9E8EA"/>
                </a:solidFill>
              </a:rPr>
              <a:t>consectetur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adipisicing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elit</a:t>
            </a:r>
            <a:r>
              <a:rPr lang="en-US" altLang="ko-KR" sz="1600" dirty="0">
                <a:solidFill>
                  <a:srgbClr val="E9E8EA"/>
                </a:solidFill>
              </a:rPr>
              <a:t>, sed do </a:t>
            </a:r>
            <a:r>
              <a:rPr lang="en-US" altLang="ko-KR" sz="1600" dirty="0" err="1">
                <a:solidFill>
                  <a:srgbClr val="E9E8EA"/>
                </a:solidFill>
              </a:rPr>
              <a:t>eiusmod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tempor</a:t>
            </a:r>
            <a:endParaRPr lang="ko-KR" altLang="en-US" sz="1600" dirty="0">
              <a:solidFill>
                <a:srgbClr val="E9E8EA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BFB5CC4-586C-474E-BD31-07E20259B8CD}"/>
              </a:ext>
            </a:extLst>
          </p:cNvPr>
          <p:cNvSpPr/>
          <p:nvPr/>
        </p:nvSpPr>
        <p:spPr>
          <a:xfrm>
            <a:off x="8087378" y="2011626"/>
            <a:ext cx="295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9E64F4F-BB7F-4BF8-82B8-F80406BC9A86}"/>
              </a:ext>
            </a:extLst>
          </p:cNvPr>
          <p:cNvSpPr/>
          <p:nvPr/>
        </p:nvSpPr>
        <p:spPr>
          <a:xfrm>
            <a:off x="8074678" y="1516881"/>
            <a:ext cx="295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E9E8EA"/>
                </a:solidFill>
                <a:latin typeface="+mj-lt"/>
              </a:rPr>
              <a:t>02.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B1C45A-C3B8-4DAA-AB94-9D47A2389597}"/>
              </a:ext>
            </a:extLst>
          </p:cNvPr>
          <p:cNvSpPr txBox="1"/>
          <p:nvPr/>
        </p:nvSpPr>
        <p:spPr>
          <a:xfrm>
            <a:off x="4575430" y="4707768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E9E8EA"/>
                </a:solidFill>
              </a:rPr>
              <a:t>amet</a:t>
            </a:r>
            <a:r>
              <a:rPr lang="en-US" altLang="ko-KR" sz="1600" dirty="0">
                <a:solidFill>
                  <a:srgbClr val="E9E8EA"/>
                </a:solidFill>
              </a:rPr>
              <a:t>, </a:t>
            </a:r>
            <a:r>
              <a:rPr lang="en-US" altLang="ko-KR" sz="1600" dirty="0" err="1">
                <a:solidFill>
                  <a:srgbClr val="E9E8EA"/>
                </a:solidFill>
              </a:rPr>
              <a:t>consectetur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adipisicing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elit</a:t>
            </a:r>
            <a:r>
              <a:rPr lang="en-US" altLang="ko-KR" sz="1600" dirty="0">
                <a:solidFill>
                  <a:srgbClr val="E9E8EA"/>
                </a:solidFill>
              </a:rPr>
              <a:t>, sed do </a:t>
            </a:r>
            <a:r>
              <a:rPr lang="en-US" altLang="ko-KR" sz="1600" dirty="0" err="1">
                <a:solidFill>
                  <a:srgbClr val="E9E8EA"/>
                </a:solidFill>
              </a:rPr>
              <a:t>eiusmod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tempor</a:t>
            </a:r>
            <a:endParaRPr lang="ko-KR" altLang="en-US" sz="1600" dirty="0">
              <a:solidFill>
                <a:srgbClr val="E9E8EA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D384A5C-0D7F-47F9-BB33-04E546729B96}"/>
              </a:ext>
            </a:extLst>
          </p:cNvPr>
          <p:cNvSpPr/>
          <p:nvPr/>
        </p:nvSpPr>
        <p:spPr>
          <a:xfrm>
            <a:off x="4575429" y="4359867"/>
            <a:ext cx="295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80ECF7F-6213-4AB6-B577-51574D03A50F}"/>
              </a:ext>
            </a:extLst>
          </p:cNvPr>
          <p:cNvSpPr/>
          <p:nvPr/>
        </p:nvSpPr>
        <p:spPr>
          <a:xfrm>
            <a:off x="4562729" y="3865122"/>
            <a:ext cx="295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E9E8EA"/>
                </a:solidFill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702569-3F8E-4FD7-856C-108314A103CC}"/>
              </a:ext>
            </a:extLst>
          </p:cNvPr>
          <p:cNvSpPr txBox="1"/>
          <p:nvPr/>
        </p:nvSpPr>
        <p:spPr>
          <a:xfrm>
            <a:off x="8087379" y="4707768"/>
            <a:ext cx="295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E9E8EA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E9E8EA"/>
                </a:solidFill>
              </a:rPr>
              <a:t>amet</a:t>
            </a:r>
            <a:r>
              <a:rPr lang="en-US" altLang="ko-KR" sz="1600" dirty="0">
                <a:solidFill>
                  <a:srgbClr val="E9E8EA"/>
                </a:solidFill>
              </a:rPr>
              <a:t>, </a:t>
            </a:r>
            <a:r>
              <a:rPr lang="en-US" altLang="ko-KR" sz="1600" dirty="0" err="1">
                <a:solidFill>
                  <a:srgbClr val="E9E8EA"/>
                </a:solidFill>
              </a:rPr>
              <a:t>consectetur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adipisicing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elit</a:t>
            </a:r>
            <a:r>
              <a:rPr lang="en-US" altLang="ko-KR" sz="1600" dirty="0">
                <a:solidFill>
                  <a:srgbClr val="E9E8EA"/>
                </a:solidFill>
              </a:rPr>
              <a:t>, sed do </a:t>
            </a:r>
            <a:r>
              <a:rPr lang="en-US" altLang="ko-KR" sz="1600" dirty="0" err="1">
                <a:solidFill>
                  <a:srgbClr val="E9E8EA"/>
                </a:solidFill>
              </a:rPr>
              <a:t>eiusmod</a:t>
            </a:r>
            <a:r>
              <a:rPr lang="en-US" altLang="ko-KR" sz="1600" dirty="0">
                <a:solidFill>
                  <a:srgbClr val="E9E8EA"/>
                </a:solidFill>
              </a:rPr>
              <a:t> </a:t>
            </a:r>
            <a:r>
              <a:rPr lang="en-US" altLang="ko-KR" sz="1600" dirty="0" err="1">
                <a:solidFill>
                  <a:srgbClr val="E9E8EA"/>
                </a:solidFill>
              </a:rPr>
              <a:t>tempor</a:t>
            </a:r>
            <a:endParaRPr lang="ko-KR" altLang="en-US" sz="1600" dirty="0">
              <a:solidFill>
                <a:srgbClr val="E9E8EA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40828B8-2BE0-46D8-B813-BA676AE842D7}"/>
              </a:ext>
            </a:extLst>
          </p:cNvPr>
          <p:cNvSpPr/>
          <p:nvPr/>
        </p:nvSpPr>
        <p:spPr>
          <a:xfrm>
            <a:off x="8087378" y="4359867"/>
            <a:ext cx="295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E7E65AB-1DED-4359-B21A-BCC461783132}"/>
              </a:ext>
            </a:extLst>
          </p:cNvPr>
          <p:cNvSpPr/>
          <p:nvPr/>
        </p:nvSpPr>
        <p:spPr>
          <a:xfrm>
            <a:off x="8074678" y="3865122"/>
            <a:ext cx="295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E9E8EA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8018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4A00A85-51FA-4BCD-B4A0-2D7F30C4D30E}"/>
              </a:ext>
            </a:extLst>
          </p:cNvPr>
          <p:cNvSpPr txBox="1"/>
          <p:nvPr/>
        </p:nvSpPr>
        <p:spPr>
          <a:xfrm>
            <a:off x="1394901" y="2368782"/>
            <a:ext cx="5078470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141A72"/>
                </a:solidFill>
              </a:rPr>
              <a:t>amet</a:t>
            </a:r>
            <a:r>
              <a:rPr lang="en-US" altLang="ko-KR" sz="2400" dirty="0">
                <a:solidFill>
                  <a:srgbClr val="141A72"/>
                </a:solidFill>
              </a:rPr>
              <a:t>, </a:t>
            </a:r>
            <a:r>
              <a:rPr lang="en-US" altLang="ko-KR" sz="2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2400" dirty="0">
                <a:solidFill>
                  <a:srgbClr val="141A72"/>
                </a:solidFill>
              </a:rPr>
              <a:t> </a:t>
            </a:r>
            <a:r>
              <a:rPr lang="en-US" altLang="ko-KR" sz="2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2400" dirty="0">
                <a:solidFill>
                  <a:srgbClr val="141A72"/>
                </a:solidFill>
              </a:rPr>
              <a:t> </a:t>
            </a:r>
            <a:r>
              <a:rPr lang="en-US" altLang="ko-KR" sz="2400" dirty="0" err="1">
                <a:solidFill>
                  <a:srgbClr val="141A72"/>
                </a:solidFill>
              </a:rPr>
              <a:t>elit</a:t>
            </a:r>
            <a:r>
              <a:rPr lang="en-US" altLang="ko-KR" sz="2400" dirty="0">
                <a:solidFill>
                  <a:srgbClr val="141A72"/>
                </a:solidFill>
              </a:rPr>
              <a:t>, sed do </a:t>
            </a:r>
            <a:r>
              <a:rPr lang="en-US" altLang="ko-KR" sz="2400" dirty="0" err="1">
                <a:solidFill>
                  <a:srgbClr val="141A72"/>
                </a:solidFill>
              </a:rPr>
              <a:t>eiusmod</a:t>
            </a:r>
            <a:r>
              <a:rPr lang="en-US" altLang="ko-KR" sz="2400" dirty="0">
                <a:solidFill>
                  <a:srgbClr val="141A72"/>
                </a:solidFill>
              </a:rPr>
              <a:t> </a:t>
            </a:r>
            <a:r>
              <a:rPr lang="en-US" altLang="ko-KR" sz="2400" dirty="0" err="1">
                <a:solidFill>
                  <a:srgbClr val="141A72"/>
                </a:solidFill>
              </a:rPr>
              <a:t>tempor</a:t>
            </a:r>
            <a:r>
              <a:rPr lang="en-US" altLang="ko-KR" sz="2400" dirty="0">
                <a:solidFill>
                  <a:srgbClr val="141A72"/>
                </a:solidFill>
              </a:rPr>
              <a:t> </a:t>
            </a:r>
            <a:r>
              <a:rPr lang="en-US" altLang="ko-KR" sz="2400" dirty="0" err="1">
                <a:solidFill>
                  <a:srgbClr val="141A72"/>
                </a:solidFill>
              </a:rPr>
              <a:t>incididunt</a:t>
            </a:r>
            <a:r>
              <a:rPr lang="en-US" altLang="ko-KR" sz="2400" dirty="0">
                <a:solidFill>
                  <a:srgbClr val="141A72"/>
                </a:solidFill>
              </a:rPr>
              <a:t> </a:t>
            </a:r>
            <a:r>
              <a:rPr lang="en-US" altLang="ko-KR" sz="2400" dirty="0" err="1">
                <a:solidFill>
                  <a:srgbClr val="141A72"/>
                </a:solidFill>
              </a:rPr>
              <a:t>ut</a:t>
            </a:r>
            <a:r>
              <a:rPr lang="en-US" altLang="ko-KR" sz="2400" dirty="0">
                <a:solidFill>
                  <a:srgbClr val="141A72"/>
                </a:solidFill>
              </a:rPr>
              <a:t> </a:t>
            </a:r>
            <a:r>
              <a:rPr lang="en-US" altLang="ko-KR" sz="2400" dirty="0" err="1">
                <a:solidFill>
                  <a:srgbClr val="141A72"/>
                </a:solidFill>
              </a:rPr>
              <a:t>labore</a:t>
            </a:r>
            <a:r>
              <a:rPr lang="en-US" altLang="ko-KR" sz="2400" dirty="0">
                <a:solidFill>
                  <a:srgbClr val="141A72"/>
                </a:solidFill>
              </a:rPr>
              <a:t> et dolore magna </a:t>
            </a:r>
            <a:r>
              <a:rPr lang="en-US" altLang="ko-KR" sz="2400" dirty="0" err="1">
                <a:solidFill>
                  <a:srgbClr val="141A72"/>
                </a:solidFill>
              </a:rPr>
              <a:t>aliqua</a:t>
            </a:r>
            <a:r>
              <a:rPr lang="en-US" altLang="ko-KR" sz="2400" dirty="0">
                <a:solidFill>
                  <a:srgbClr val="141A72"/>
                </a:solidFill>
              </a:rPr>
              <a:t>.</a:t>
            </a:r>
            <a:endParaRPr lang="ko-KR" altLang="en-US" sz="2400" dirty="0">
              <a:solidFill>
                <a:srgbClr val="141A7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00EE75-3EB8-4947-8471-3BAF5DFB7043}"/>
              </a:ext>
            </a:extLst>
          </p:cNvPr>
          <p:cNvSpPr txBox="1"/>
          <p:nvPr/>
        </p:nvSpPr>
        <p:spPr>
          <a:xfrm>
            <a:off x="1394901" y="4580864"/>
            <a:ext cx="507847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- john doe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E066B919-023C-4CE0-9558-6A8259621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4901" y="1753916"/>
            <a:ext cx="392170" cy="284728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E1E69A-19CB-4C53-BFC7-6B92A50261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767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B6EE962-C73A-4403-B595-011D680FC9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9CD0DE72-44C1-4405-AF19-BADA8C3DE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0659141" y="635645"/>
            <a:ext cx="784860" cy="784860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0FE85785-309A-495F-937A-CF29F57489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5264" b="13940"/>
          <a:stretch/>
        </p:blipFill>
        <p:spPr>
          <a:xfrm flipV="1">
            <a:off x="11087995" y="0"/>
            <a:ext cx="1104006" cy="1271291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9D6BD91B-0620-419F-9F07-020435CE70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60495"/>
          <a:stretch/>
        </p:blipFill>
        <p:spPr>
          <a:xfrm flipV="1">
            <a:off x="220275" y="0"/>
            <a:ext cx="1962151" cy="775152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D6575108-4962-42D1-B41F-8FDBF5F967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148524" y="216071"/>
            <a:ext cx="784860" cy="1081908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C896251E-0ACD-46C5-91E4-76AD81AB23D6}"/>
              </a:ext>
            </a:extLst>
          </p:cNvPr>
          <p:cNvSpPr txBox="1"/>
          <p:nvPr/>
        </p:nvSpPr>
        <p:spPr>
          <a:xfrm>
            <a:off x="1306286" y="2537016"/>
            <a:ext cx="5372100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E9E8EA"/>
                </a:solidFill>
              </a:rPr>
              <a:t>Insert </a:t>
            </a:r>
            <a:r>
              <a:rPr lang="en-US" altLang="ko-KR">
                <a:solidFill>
                  <a:srgbClr val="E9E8EA"/>
                </a:solidFill>
              </a:rPr>
              <a:t>Your </a:t>
            </a:r>
            <a:r>
              <a:rPr lang="en-US" altLang="ko-KR" dirty="0">
                <a:solidFill>
                  <a:srgbClr val="E9E8EA"/>
                </a:solidFill>
              </a:rPr>
              <a:t>Title Here</a:t>
            </a:r>
            <a:endParaRPr lang="ko-KR" altLang="en-US" dirty="0">
              <a:solidFill>
                <a:srgbClr val="E9E8EA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C5F96D7-447C-43A4-95E3-059F387DBD43}"/>
              </a:ext>
            </a:extLst>
          </p:cNvPr>
          <p:cNvSpPr txBox="1"/>
          <p:nvPr/>
        </p:nvSpPr>
        <p:spPr>
          <a:xfrm>
            <a:off x="1306121" y="4724271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E9E8EA"/>
                </a:solidFill>
              </a:rPr>
              <a:t>Lorem ipsum dolor </a:t>
            </a:r>
            <a:r>
              <a:rPr lang="en-US" altLang="ko-KR">
                <a:solidFill>
                  <a:srgbClr val="E9E8EA"/>
                </a:solidFill>
              </a:rPr>
              <a:t>sit amet</a:t>
            </a:r>
            <a:r>
              <a:rPr lang="en-US" altLang="ko-KR" dirty="0">
                <a:solidFill>
                  <a:srgbClr val="E9E8EA"/>
                </a:solidFill>
              </a:rPr>
              <a:t> </a:t>
            </a:r>
            <a:r>
              <a:rPr lang="en-US" altLang="ko-KR">
                <a:solidFill>
                  <a:srgbClr val="E9E8EA"/>
                </a:solidFill>
              </a:rPr>
              <a:t>/  Consectetur adipisicing eli</a:t>
            </a:r>
            <a:r>
              <a:rPr lang="en-US" altLang="ko-KR" dirty="0" err="1">
                <a:solidFill>
                  <a:srgbClr val="E9E8EA"/>
                </a:solidFill>
              </a:rPr>
              <a:t>t</a:t>
            </a:r>
            <a:endParaRPr lang="ko-KR" altLang="en-US" dirty="0">
              <a:solidFill>
                <a:srgbClr val="E9E8EA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6C2ABC7E-2BB7-41B9-90B4-C979B4FCBD82}"/>
              </a:ext>
            </a:extLst>
          </p:cNvPr>
          <p:cNvSpPr/>
          <p:nvPr/>
        </p:nvSpPr>
        <p:spPr>
          <a:xfrm>
            <a:off x="1305236" y="3848683"/>
            <a:ext cx="4792021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>
                <a:solidFill>
                  <a:srgbClr val="E9E8EA"/>
                </a:solidFill>
                <a:latin typeface="+mj-lt"/>
              </a:rPr>
              <a:t>Lorem ipsum dolor sit</a:t>
            </a:r>
            <a:endParaRPr lang="en-US" altLang="ko-KR" sz="2400" dirty="0">
              <a:solidFill>
                <a:srgbClr val="E9E8EA"/>
              </a:solidFill>
              <a:latin typeface="+mj-lt"/>
            </a:endParaRPr>
          </a:p>
          <a:p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146B521-C9BA-4CF0-94B2-0A7588086F43}"/>
              </a:ext>
            </a:extLst>
          </p:cNvPr>
          <p:cNvSpPr txBox="1"/>
          <p:nvPr/>
        </p:nvSpPr>
        <p:spPr>
          <a:xfrm>
            <a:off x="1306121" y="5352793"/>
            <a:ext cx="4802427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E9E8EA"/>
                </a:solidFill>
              </a:rPr>
              <a:t>Ut enim</a:t>
            </a:r>
            <a:r>
              <a:rPr lang="en-US" altLang="ko-KR" dirty="0">
                <a:solidFill>
                  <a:srgbClr val="E9E8EA"/>
                </a:solidFill>
              </a:rPr>
              <a:t> ad </a:t>
            </a:r>
            <a:r>
              <a:rPr lang="en-US" altLang="ko-KR">
                <a:solidFill>
                  <a:srgbClr val="E9E8EA"/>
                </a:solidFill>
              </a:rPr>
              <a:t>minim veniam, quis nostrud</a:t>
            </a:r>
            <a:r>
              <a:rPr lang="en-US" altLang="ko-KR" dirty="0">
                <a:solidFill>
                  <a:srgbClr val="E9E8EA"/>
                </a:solidFill>
              </a:rPr>
              <a:t> </a:t>
            </a:r>
            <a:r>
              <a:rPr lang="en-US" altLang="ko-KR">
                <a:solidFill>
                  <a:srgbClr val="E9E8EA"/>
                </a:solidFill>
              </a:rPr>
              <a:t>exercitation ullamco laboris</a:t>
            </a:r>
            <a:r>
              <a:rPr lang="en-US" altLang="ko-KR" dirty="0">
                <a:solidFill>
                  <a:srgbClr val="E9E8EA"/>
                </a:solidFill>
              </a:rPr>
              <a:t> </a:t>
            </a:r>
            <a:r>
              <a:rPr lang="en-US" altLang="ko-KR">
                <a:solidFill>
                  <a:srgbClr val="E9E8EA"/>
                </a:solidFill>
              </a:rPr>
              <a:t>nisi ut aliquip</a:t>
            </a:r>
            <a:r>
              <a:rPr lang="en-US" altLang="ko-KR" dirty="0">
                <a:solidFill>
                  <a:srgbClr val="E9E8EA"/>
                </a:solidFill>
              </a:rPr>
              <a:t> </a:t>
            </a:r>
            <a:r>
              <a:rPr lang="en-US" altLang="ko-KR">
                <a:solidFill>
                  <a:srgbClr val="E9E8EA"/>
                </a:solidFill>
              </a:rPr>
              <a:t>ex ea commodo consequat.</a:t>
            </a:r>
            <a:endParaRPr lang="en-US" altLang="ko-KR" dirty="0">
              <a:solidFill>
                <a:srgbClr val="E9E8EA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4C51A51-9286-4626-B2E7-6FFEA8238797}"/>
              </a:ext>
            </a:extLst>
          </p:cNvPr>
          <p:cNvSpPr txBox="1"/>
          <p:nvPr/>
        </p:nvSpPr>
        <p:spPr>
          <a:xfrm>
            <a:off x="6574959" y="4724271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E9E8EA"/>
                </a:solidFill>
              </a:rPr>
              <a:t>Lorem ipsum dolor </a:t>
            </a:r>
            <a:r>
              <a:rPr lang="en-US" altLang="ko-KR">
                <a:solidFill>
                  <a:srgbClr val="E9E8EA"/>
                </a:solidFill>
              </a:rPr>
              <a:t>sit amet</a:t>
            </a:r>
            <a:r>
              <a:rPr lang="en-US" altLang="ko-KR" dirty="0">
                <a:solidFill>
                  <a:srgbClr val="E9E8EA"/>
                </a:solidFill>
              </a:rPr>
              <a:t> </a:t>
            </a:r>
            <a:r>
              <a:rPr lang="en-US" altLang="ko-KR">
                <a:solidFill>
                  <a:srgbClr val="E9E8EA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E9E8EA"/>
                </a:solidFill>
              </a:rPr>
              <a:t>elit</a:t>
            </a:r>
            <a:endParaRPr lang="ko-KR" altLang="en-US" dirty="0">
              <a:solidFill>
                <a:srgbClr val="E9E8EA"/>
              </a:solidFill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BE82AFFF-7D78-4DF0-8020-663F3B1398FD}"/>
              </a:ext>
            </a:extLst>
          </p:cNvPr>
          <p:cNvSpPr/>
          <p:nvPr/>
        </p:nvSpPr>
        <p:spPr>
          <a:xfrm>
            <a:off x="6574074" y="3848683"/>
            <a:ext cx="4792021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 dolor sit</a:t>
            </a:r>
          </a:p>
          <a:p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021AEE6-3586-42CA-AA46-FA66A4FA9B0D}"/>
              </a:ext>
            </a:extLst>
          </p:cNvPr>
          <p:cNvSpPr txBox="1"/>
          <p:nvPr/>
        </p:nvSpPr>
        <p:spPr>
          <a:xfrm>
            <a:off x="6574959" y="5352793"/>
            <a:ext cx="4802427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E9E8EA"/>
                </a:solidFill>
              </a:rPr>
              <a:t> </a:t>
            </a:r>
            <a:r>
              <a:rPr lang="en-US" altLang="ko-KR">
                <a:solidFill>
                  <a:srgbClr val="E9E8EA"/>
                </a:solidFill>
              </a:rPr>
              <a:t>Duis aute irure</a:t>
            </a:r>
            <a:r>
              <a:rPr lang="en-US" altLang="ko-KR" dirty="0">
                <a:solidFill>
                  <a:srgbClr val="E9E8EA"/>
                </a:solidFill>
              </a:rPr>
              <a:t> dolor </a:t>
            </a:r>
            <a:r>
              <a:rPr lang="en-US" altLang="ko-KR">
                <a:solidFill>
                  <a:srgbClr val="E9E8EA"/>
                </a:solidFill>
              </a:rPr>
              <a:t>in reprehenderit</a:t>
            </a:r>
            <a:r>
              <a:rPr lang="en-US" altLang="ko-KR" dirty="0">
                <a:solidFill>
                  <a:srgbClr val="E9E8EA"/>
                </a:solidFill>
              </a:rPr>
              <a:t> </a:t>
            </a:r>
            <a:r>
              <a:rPr lang="en-US" altLang="ko-KR">
                <a:solidFill>
                  <a:srgbClr val="E9E8EA"/>
                </a:solidFill>
              </a:rPr>
              <a:t>in voluptate velit esse cillum</a:t>
            </a:r>
            <a:r>
              <a:rPr lang="en-US" altLang="ko-KR" dirty="0">
                <a:solidFill>
                  <a:srgbClr val="E9E8EA"/>
                </a:solidFill>
              </a:rPr>
              <a:t> </a:t>
            </a:r>
            <a:r>
              <a:rPr lang="en-US" altLang="ko-KR">
                <a:solidFill>
                  <a:srgbClr val="E9E8EA"/>
                </a:solidFill>
              </a:rPr>
              <a:t>dolore eu fugiat nulla pariatur.</a:t>
            </a:r>
            <a:endParaRPr lang="en-US" altLang="ko-KR" dirty="0">
              <a:solidFill>
                <a:srgbClr val="E9E8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006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타원 31">
            <a:extLst>
              <a:ext uri="{FF2B5EF4-FFF2-40B4-BE49-F238E27FC236}">
                <a16:creationId xmlns:a16="http://schemas.microsoft.com/office/drawing/2014/main" id="{A9A4DA28-B963-409C-87B9-3443AED31EA6}"/>
              </a:ext>
            </a:extLst>
          </p:cNvPr>
          <p:cNvSpPr/>
          <p:nvPr/>
        </p:nvSpPr>
        <p:spPr>
          <a:xfrm>
            <a:off x="2515962" y="1820030"/>
            <a:ext cx="2512451" cy="2512451"/>
          </a:xfrm>
          <a:prstGeom prst="ellipse">
            <a:avLst/>
          </a:prstGeom>
          <a:noFill/>
          <a:ln w="12700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5F682E3C-975A-4221-AABF-441EC8480FCA}"/>
              </a:ext>
            </a:extLst>
          </p:cNvPr>
          <p:cNvSpPr/>
          <p:nvPr/>
        </p:nvSpPr>
        <p:spPr>
          <a:xfrm>
            <a:off x="3583549" y="3549379"/>
            <a:ext cx="2512451" cy="2512451"/>
          </a:xfrm>
          <a:prstGeom prst="ellipse">
            <a:avLst/>
          </a:prstGeom>
          <a:noFill/>
          <a:ln w="12700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11EE988D-7B30-4B9F-ACA6-BE39609CCB5B}"/>
              </a:ext>
            </a:extLst>
          </p:cNvPr>
          <p:cNvSpPr/>
          <p:nvPr/>
        </p:nvSpPr>
        <p:spPr>
          <a:xfrm>
            <a:off x="1448376" y="3549379"/>
            <a:ext cx="2512451" cy="2512451"/>
          </a:xfrm>
          <a:prstGeom prst="ellipse">
            <a:avLst/>
          </a:prstGeom>
          <a:noFill/>
          <a:ln w="12700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141A7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2C7BABAC-B825-4B5F-B09C-4671ECAB8BF7}"/>
              </a:ext>
            </a:extLst>
          </p:cNvPr>
          <p:cNvSpPr/>
          <p:nvPr/>
        </p:nvSpPr>
        <p:spPr>
          <a:xfrm>
            <a:off x="8231173" y="2684705"/>
            <a:ext cx="2512451" cy="2512451"/>
          </a:xfrm>
          <a:prstGeom prst="ellipse">
            <a:avLst/>
          </a:prstGeom>
          <a:solidFill>
            <a:srgbClr val="141A72"/>
          </a:solidFill>
          <a:ln w="12700" cap="flat">
            <a:solidFill>
              <a:srgbClr val="141A72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E9E8E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E9E8EA"/>
              </a:solidFill>
              <a:latin typeface="+mj-lt"/>
            </a:endParaRPr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74C338FE-3EA7-4FE1-A7B8-F2C20CC68FF4}"/>
              </a:ext>
            </a:extLst>
          </p:cNvPr>
          <p:cNvCxnSpPr/>
          <p:nvPr/>
        </p:nvCxnSpPr>
        <p:spPr>
          <a:xfrm>
            <a:off x="5893089" y="3679896"/>
            <a:ext cx="2088271" cy="0"/>
          </a:xfrm>
          <a:prstGeom prst="straightConnector1">
            <a:avLst/>
          </a:prstGeom>
          <a:ln>
            <a:solidFill>
              <a:srgbClr val="141A72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4D0EB5F-468D-4E86-9B2A-2F1CADC757D5}"/>
              </a:ext>
            </a:extLst>
          </p:cNvPr>
          <p:cNvSpPr/>
          <p:nvPr/>
        </p:nvSpPr>
        <p:spPr>
          <a:xfrm>
            <a:off x="5746447" y="3068021"/>
            <a:ext cx="2381554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E6C55A-7B77-4DD1-A54D-8A2FC70E0239}"/>
              </a:ext>
            </a:extLst>
          </p:cNvPr>
          <p:cNvSpPr txBox="1"/>
          <p:nvPr/>
        </p:nvSpPr>
        <p:spPr>
          <a:xfrm>
            <a:off x="1130300" y="796170"/>
            <a:ext cx="9931400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141A7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Enter Your 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3397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48604CA-9640-4F84-A691-8BE54357B7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1D2D249-CB69-45BD-BE87-6504E5C5B0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9DAA08A-191E-49D9-89D0-69257C02B8AD}"/>
              </a:ext>
            </a:extLst>
          </p:cNvPr>
          <p:cNvSpPr/>
          <p:nvPr/>
        </p:nvSpPr>
        <p:spPr>
          <a:xfrm>
            <a:off x="1007307" y="4417087"/>
            <a:ext cx="4857161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amet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AF1F02-E7E7-40A7-B3BC-9FEFE7FDA149}"/>
              </a:ext>
            </a:extLst>
          </p:cNvPr>
          <p:cNvSpPr txBox="1"/>
          <p:nvPr/>
        </p:nvSpPr>
        <p:spPr>
          <a:xfrm>
            <a:off x="1008358" y="5468092"/>
            <a:ext cx="48571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>
                <a:solidFill>
                  <a:srgbClr val="141A7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41A72"/>
                </a:solidFill>
              </a:rPr>
              <a:t>amet</a:t>
            </a:r>
            <a:r>
              <a:rPr lang="en-US" altLang="ko-KR" sz="1400" dirty="0">
                <a:solidFill>
                  <a:srgbClr val="141A72"/>
                </a:solidFill>
              </a:rPr>
              <a:t>, </a:t>
            </a:r>
            <a:r>
              <a:rPr lang="en-US" altLang="ko-KR" sz="1400" dirty="0" err="1">
                <a:solidFill>
                  <a:srgbClr val="141A72"/>
                </a:solidFill>
              </a:rPr>
              <a:t>consectetur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adipisicing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elit</a:t>
            </a:r>
            <a:r>
              <a:rPr lang="en-US" altLang="ko-KR" sz="1400" dirty="0">
                <a:solidFill>
                  <a:srgbClr val="141A72"/>
                </a:solidFill>
              </a:rPr>
              <a:t>, sed do </a:t>
            </a:r>
            <a:r>
              <a:rPr lang="en-US" altLang="ko-KR" sz="1400" dirty="0" err="1">
                <a:solidFill>
                  <a:srgbClr val="141A72"/>
                </a:solidFill>
              </a:rPr>
              <a:t>eiusmod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tempor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incididunt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ut</a:t>
            </a:r>
            <a:r>
              <a:rPr lang="en-US" altLang="ko-KR" sz="1400" dirty="0">
                <a:solidFill>
                  <a:srgbClr val="141A72"/>
                </a:solidFill>
              </a:rPr>
              <a:t> </a:t>
            </a:r>
            <a:r>
              <a:rPr lang="en-US" altLang="ko-KR" sz="1400" dirty="0" err="1">
                <a:solidFill>
                  <a:srgbClr val="141A72"/>
                </a:solidFill>
              </a:rPr>
              <a:t>labore</a:t>
            </a:r>
            <a:r>
              <a:rPr lang="en-US" altLang="ko-KR" sz="1400" dirty="0">
                <a:solidFill>
                  <a:srgbClr val="141A7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41A72"/>
                </a:solidFill>
              </a:rPr>
              <a:t>aliqua</a:t>
            </a:r>
            <a:r>
              <a:rPr lang="en-US" altLang="ko-KR" sz="1400" dirty="0">
                <a:solidFill>
                  <a:srgbClr val="141A72"/>
                </a:solidFill>
              </a:rPr>
              <a:t>.</a:t>
            </a:r>
            <a:endParaRPr lang="ko-KR" altLang="en-US" sz="1400" dirty="0">
              <a:solidFill>
                <a:srgbClr val="141A72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F6FF457-1C2C-45E3-B5F5-B019808B1681}"/>
              </a:ext>
            </a:extLst>
          </p:cNvPr>
          <p:cNvSpPr/>
          <p:nvPr/>
        </p:nvSpPr>
        <p:spPr>
          <a:xfrm>
            <a:off x="1007307" y="5017198"/>
            <a:ext cx="4857161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 err="1">
                <a:solidFill>
                  <a:srgbClr val="141A72"/>
                </a:solidFill>
              </a:rPr>
              <a:t>Consectetur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adipisicing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elit</a:t>
            </a:r>
            <a:endParaRPr lang="ko-KR" altLang="en-US" dirty="0">
              <a:solidFill>
                <a:srgbClr val="141A72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FF0ECE0-71B3-4238-94E8-8481AB7BB88C}"/>
              </a:ext>
            </a:extLst>
          </p:cNvPr>
          <p:cNvSpPr/>
          <p:nvPr/>
        </p:nvSpPr>
        <p:spPr>
          <a:xfrm>
            <a:off x="6326481" y="4417088"/>
            <a:ext cx="4857161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sed do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eiusmod</a:t>
            </a:r>
            <a:r>
              <a:rPr lang="en-US" altLang="ko-KR" sz="2800" dirty="0">
                <a:solidFill>
                  <a:srgbClr val="141A72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141A72"/>
                </a:solidFill>
                <a:latin typeface="+mj-lt"/>
              </a:rPr>
              <a:t>tempor</a:t>
            </a:r>
            <a:endParaRPr lang="ko-KR" altLang="en-US" sz="2800" dirty="0">
              <a:solidFill>
                <a:srgbClr val="141A72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CD7F4C-C209-4AED-A0AD-4E4312462453}"/>
              </a:ext>
            </a:extLst>
          </p:cNvPr>
          <p:cNvSpPr txBox="1"/>
          <p:nvPr/>
        </p:nvSpPr>
        <p:spPr>
          <a:xfrm>
            <a:off x="6326481" y="5468092"/>
            <a:ext cx="48571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141A72"/>
                </a:solidFill>
              </a:rPr>
              <a:t>Lorem ipsum dolor sit </a:t>
            </a:r>
            <a:r>
              <a:rPr lang="en-US" altLang="ko-KR" dirty="0" err="1">
                <a:solidFill>
                  <a:srgbClr val="141A72"/>
                </a:solidFill>
              </a:rPr>
              <a:t>amet</a:t>
            </a:r>
            <a:r>
              <a:rPr lang="en-US" altLang="ko-KR" dirty="0">
                <a:solidFill>
                  <a:srgbClr val="141A72"/>
                </a:solidFill>
              </a:rPr>
              <a:t>, </a:t>
            </a:r>
            <a:r>
              <a:rPr lang="en-US" altLang="ko-KR" dirty="0" err="1">
                <a:solidFill>
                  <a:srgbClr val="141A72"/>
                </a:solidFill>
              </a:rPr>
              <a:t>consectetur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adipisicing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elit</a:t>
            </a:r>
            <a:r>
              <a:rPr lang="en-US" altLang="ko-KR" dirty="0">
                <a:solidFill>
                  <a:srgbClr val="141A72"/>
                </a:solidFill>
              </a:rPr>
              <a:t>, sed do </a:t>
            </a:r>
            <a:r>
              <a:rPr lang="en-US" altLang="ko-KR" dirty="0" err="1">
                <a:solidFill>
                  <a:srgbClr val="141A72"/>
                </a:solidFill>
              </a:rPr>
              <a:t>eiusmod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tempor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incididunt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ut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labore</a:t>
            </a:r>
            <a:r>
              <a:rPr lang="en-US" altLang="ko-KR" dirty="0">
                <a:solidFill>
                  <a:srgbClr val="141A72"/>
                </a:solidFill>
              </a:rPr>
              <a:t> et dolore magna </a:t>
            </a:r>
            <a:r>
              <a:rPr lang="en-US" altLang="ko-KR" dirty="0" err="1">
                <a:solidFill>
                  <a:srgbClr val="141A72"/>
                </a:solidFill>
              </a:rPr>
              <a:t>aliqua</a:t>
            </a:r>
            <a:r>
              <a:rPr lang="en-US" altLang="ko-KR" dirty="0">
                <a:solidFill>
                  <a:srgbClr val="141A72"/>
                </a:solidFill>
              </a:rPr>
              <a:t>.</a:t>
            </a:r>
            <a:endParaRPr lang="ko-KR" altLang="en-US" dirty="0">
              <a:solidFill>
                <a:srgbClr val="141A72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60866DA-493D-46FE-ACB4-A84F432E66FC}"/>
              </a:ext>
            </a:extLst>
          </p:cNvPr>
          <p:cNvSpPr/>
          <p:nvPr/>
        </p:nvSpPr>
        <p:spPr>
          <a:xfrm>
            <a:off x="6326481" y="5017197"/>
            <a:ext cx="4857161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 err="1">
                <a:solidFill>
                  <a:srgbClr val="141A72"/>
                </a:solidFill>
              </a:rPr>
              <a:t>Incididunt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ut</a:t>
            </a:r>
            <a:r>
              <a:rPr lang="en-US" altLang="ko-KR" dirty="0">
                <a:solidFill>
                  <a:srgbClr val="141A72"/>
                </a:solidFill>
              </a:rPr>
              <a:t> </a:t>
            </a:r>
            <a:r>
              <a:rPr lang="en-US" altLang="ko-KR" dirty="0" err="1">
                <a:solidFill>
                  <a:srgbClr val="141A72"/>
                </a:solidFill>
              </a:rPr>
              <a:t>labore</a:t>
            </a:r>
            <a:r>
              <a:rPr lang="en-US" altLang="ko-KR" dirty="0">
                <a:solidFill>
                  <a:srgbClr val="141A72"/>
                </a:solidFill>
              </a:rPr>
              <a:t> et dolore</a:t>
            </a:r>
            <a:endParaRPr lang="ko-KR" altLang="en-US" dirty="0">
              <a:solidFill>
                <a:srgbClr val="141A72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A95E878-716F-4318-9E55-75603C9F2969}"/>
              </a:ext>
            </a:extLst>
          </p:cNvPr>
          <p:cNvSpPr/>
          <p:nvPr/>
        </p:nvSpPr>
        <p:spPr>
          <a:xfrm>
            <a:off x="4077619" y="780794"/>
            <a:ext cx="4036763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41A72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141A72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95789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 - Poppins Light">
      <a:majorFont>
        <a:latin typeface="Bebas Neu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053D5"/>
        </a:solidFill>
        <a:ln>
          <a:noFill/>
        </a:ln>
      </a:spPr>
      <a:bodyPr rtlCol="0" anchor="ctr"/>
      <a:lstStyle>
        <a:defPPr algn="ctr">
          <a:defRPr sz="2400">
            <a:solidFill>
              <a:srgbClr val="E9E8EA"/>
            </a:solidFill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3932</TotalTime>
  <Words>1200</Words>
  <Application>Microsoft Office PowerPoint</Application>
  <PresentationFormat>와이드스크린</PresentationFormat>
  <Paragraphs>188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Bebas Neue</vt:lpstr>
      <vt:lpstr>Overpass Light</vt:lpstr>
      <vt:lpstr>Arial</vt:lpstr>
      <vt:lpstr>Poppins Light</vt:lpstr>
      <vt:lpstr>Wingdings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281</cp:revision>
  <dcterms:created xsi:type="dcterms:W3CDTF">2019-04-06T05:20:47Z</dcterms:created>
  <dcterms:modified xsi:type="dcterms:W3CDTF">2021-07-26T01:30:26Z</dcterms:modified>
</cp:coreProperties>
</file>