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8" r:id="rId2"/>
    <p:sldId id="313" r:id="rId3"/>
    <p:sldId id="315" r:id="rId4"/>
    <p:sldId id="316" r:id="rId5"/>
    <p:sldId id="320" r:id="rId6"/>
    <p:sldId id="322" r:id="rId7"/>
    <p:sldId id="324" r:id="rId8"/>
    <p:sldId id="327" r:id="rId9"/>
    <p:sldId id="329" r:id="rId10"/>
    <p:sldId id="33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66" d="100"/>
          <a:sy n="66" d="100"/>
        </p:scale>
        <p:origin x="72"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EA22FA-E63E-4D99-8F04-C8FE1B79E48A}" type="datetimeFigureOut">
              <a:rPr lang="en-US" smtClean="0"/>
              <a:t>7/21/2019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79296F-16DE-4078-8A5E-27876F7AF145}" type="slidenum">
              <a:rPr lang="en-US" smtClean="0"/>
              <a:t>‹#›</a:t>
            </a:fld>
            <a:endParaRPr lang="en-US"/>
          </a:p>
        </p:txBody>
      </p:sp>
    </p:spTree>
    <p:extLst>
      <p:ext uri="{BB962C8B-B14F-4D97-AF65-F5344CB8AC3E}">
        <p14:creationId xmlns:p14="http://schemas.microsoft.com/office/powerpoint/2010/main" val="1120395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8B3C3B2F-C9EE-4CB8-940D-D87924E476E9}" type="slidenum">
              <a:rPr lang="id-ID" smtClean="0"/>
              <a:t>5</a:t>
            </a:fld>
            <a:endParaRPr lang="id-ID"/>
          </a:p>
        </p:txBody>
      </p:sp>
    </p:spTree>
    <p:extLst>
      <p:ext uri="{BB962C8B-B14F-4D97-AF65-F5344CB8AC3E}">
        <p14:creationId xmlns:p14="http://schemas.microsoft.com/office/powerpoint/2010/main" val="2074459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6B0B0-B525-49D2-B1E4-A1B1A6A0DE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64BAED2-DAC4-4F0D-A821-9E8650D4F1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B13C3C-A5D3-416B-BF7A-D6A99B660357}"/>
              </a:ext>
            </a:extLst>
          </p:cNvPr>
          <p:cNvSpPr>
            <a:spLocks noGrp="1"/>
          </p:cNvSpPr>
          <p:nvPr>
            <p:ph type="dt" sz="half" idx="10"/>
          </p:nvPr>
        </p:nvSpPr>
        <p:spPr/>
        <p:txBody>
          <a:bodyPr/>
          <a:lstStyle/>
          <a:p>
            <a:fld id="{E7F67998-E80F-484C-A977-2C1E5C0EF651}" type="datetimeFigureOut">
              <a:rPr lang="en-US" smtClean="0"/>
              <a:t>7/21/2019</a:t>
            </a:fld>
            <a:endParaRPr lang="en-US"/>
          </a:p>
        </p:txBody>
      </p:sp>
      <p:sp>
        <p:nvSpPr>
          <p:cNvPr id="5" name="Footer Placeholder 4">
            <a:extLst>
              <a:ext uri="{FF2B5EF4-FFF2-40B4-BE49-F238E27FC236}">
                <a16:creationId xmlns:a16="http://schemas.microsoft.com/office/drawing/2014/main" id="{441B7A33-C87A-40B4-B72D-A01B1A85D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6844A4-C2A0-4EB3-A1A8-6680CD760A24}"/>
              </a:ext>
            </a:extLst>
          </p:cNvPr>
          <p:cNvSpPr>
            <a:spLocks noGrp="1"/>
          </p:cNvSpPr>
          <p:nvPr>
            <p:ph type="sldNum" sz="quarter" idx="12"/>
          </p:nvPr>
        </p:nvSpPr>
        <p:spPr/>
        <p:txBody>
          <a:bodyPr/>
          <a:lstStyle/>
          <a:p>
            <a:fld id="{DB9523F6-4EE6-4041-A82F-018A3D178B9D}" type="slidenum">
              <a:rPr lang="en-US" smtClean="0"/>
              <a:t>‹#›</a:t>
            </a:fld>
            <a:endParaRPr lang="en-US"/>
          </a:p>
        </p:txBody>
      </p:sp>
    </p:spTree>
    <p:extLst>
      <p:ext uri="{BB962C8B-B14F-4D97-AF65-F5344CB8AC3E}">
        <p14:creationId xmlns:p14="http://schemas.microsoft.com/office/powerpoint/2010/main" val="2975222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8FD48-6BC4-4625-ADEC-4906EB1716D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C6AA2FA-96EC-4905-A1FA-43E4F81716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C8F81B-8DD7-4219-BD8B-F9A463EB47C0}"/>
              </a:ext>
            </a:extLst>
          </p:cNvPr>
          <p:cNvSpPr>
            <a:spLocks noGrp="1"/>
          </p:cNvSpPr>
          <p:nvPr>
            <p:ph type="dt" sz="half" idx="10"/>
          </p:nvPr>
        </p:nvSpPr>
        <p:spPr/>
        <p:txBody>
          <a:bodyPr/>
          <a:lstStyle/>
          <a:p>
            <a:fld id="{E7F67998-E80F-484C-A977-2C1E5C0EF651}" type="datetimeFigureOut">
              <a:rPr lang="en-US" smtClean="0"/>
              <a:t>7/21/2019</a:t>
            </a:fld>
            <a:endParaRPr lang="en-US"/>
          </a:p>
        </p:txBody>
      </p:sp>
      <p:sp>
        <p:nvSpPr>
          <p:cNvPr id="5" name="Footer Placeholder 4">
            <a:extLst>
              <a:ext uri="{FF2B5EF4-FFF2-40B4-BE49-F238E27FC236}">
                <a16:creationId xmlns:a16="http://schemas.microsoft.com/office/drawing/2014/main" id="{396BC06A-3483-402E-B25F-135E3AA57E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C7AF33-7BB2-4828-9B2D-9B15CA5E52F9}"/>
              </a:ext>
            </a:extLst>
          </p:cNvPr>
          <p:cNvSpPr>
            <a:spLocks noGrp="1"/>
          </p:cNvSpPr>
          <p:nvPr>
            <p:ph type="sldNum" sz="quarter" idx="12"/>
          </p:nvPr>
        </p:nvSpPr>
        <p:spPr/>
        <p:txBody>
          <a:bodyPr/>
          <a:lstStyle/>
          <a:p>
            <a:fld id="{DB9523F6-4EE6-4041-A82F-018A3D178B9D}" type="slidenum">
              <a:rPr lang="en-US" smtClean="0"/>
              <a:t>‹#›</a:t>
            </a:fld>
            <a:endParaRPr lang="en-US"/>
          </a:p>
        </p:txBody>
      </p:sp>
    </p:spTree>
    <p:extLst>
      <p:ext uri="{BB962C8B-B14F-4D97-AF65-F5344CB8AC3E}">
        <p14:creationId xmlns:p14="http://schemas.microsoft.com/office/powerpoint/2010/main" val="328876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C9673-9E5F-4290-8423-1C2C5A31F80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62E7897-4B88-418F-A1EB-97BA791652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B9AAFE-FD1B-4AFA-9FD0-7C665045F2F8}"/>
              </a:ext>
            </a:extLst>
          </p:cNvPr>
          <p:cNvSpPr>
            <a:spLocks noGrp="1"/>
          </p:cNvSpPr>
          <p:nvPr>
            <p:ph type="dt" sz="half" idx="10"/>
          </p:nvPr>
        </p:nvSpPr>
        <p:spPr/>
        <p:txBody>
          <a:bodyPr/>
          <a:lstStyle/>
          <a:p>
            <a:fld id="{E7F67998-E80F-484C-A977-2C1E5C0EF651}" type="datetimeFigureOut">
              <a:rPr lang="en-US" smtClean="0"/>
              <a:t>7/21/2019</a:t>
            </a:fld>
            <a:endParaRPr lang="en-US"/>
          </a:p>
        </p:txBody>
      </p:sp>
      <p:sp>
        <p:nvSpPr>
          <p:cNvPr id="5" name="Footer Placeholder 4">
            <a:extLst>
              <a:ext uri="{FF2B5EF4-FFF2-40B4-BE49-F238E27FC236}">
                <a16:creationId xmlns:a16="http://schemas.microsoft.com/office/drawing/2014/main" id="{5E113B2D-FCC0-41E1-A012-1239C48FE5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FFD763-2C5E-4DF9-A075-6995C516938A}"/>
              </a:ext>
            </a:extLst>
          </p:cNvPr>
          <p:cNvSpPr>
            <a:spLocks noGrp="1"/>
          </p:cNvSpPr>
          <p:nvPr>
            <p:ph type="sldNum" sz="quarter" idx="12"/>
          </p:nvPr>
        </p:nvSpPr>
        <p:spPr/>
        <p:txBody>
          <a:bodyPr/>
          <a:lstStyle/>
          <a:p>
            <a:fld id="{DB9523F6-4EE6-4041-A82F-018A3D178B9D}" type="slidenum">
              <a:rPr lang="en-US" smtClean="0"/>
              <a:t>‹#›</a:t>
            </a:fld>
            <a:endParaRPr lang="en-US"/>
          </a:p>
        </p:txBody>
      </p:sp>
    </p:spTree>
    <p:extLst>
      <p:ext uri="{BB962C8B-B14F-4D97-AF65-F5344CB8AC3E}">
        <p14:creationId xmlns:p14="http://schemas.microsoft.com/office/powerpoint/2010/main" val="31544156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lide 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247A522-84B9-4EF1-BDDD-0B419229A5D2}"/>
              </a:ext>
            </a:extLst>
          </p:cNvPr>
          <p:cNvSpPr>
            <a:spLocks noGrp="1"/>
          </p:cNvSpPr>
          <p:nvPr>
            <p:ph type="pic" sz="quarter" idx="10"/>
          </p:nvPr>
        </p:nvSpPr>
        <p:spPr>
          <a:xfrm>
            <a:off x="0" y="0"/>
            <a:ext cx="12192000" cy="6858000"/>
          </a:xfrm>
          <a:prstGeom prst="rect">
            <a:avLst/>
          </a:prstGeom>
        </p:spPr>
        <p:txBody>
          <a:bodyPr/>
          <a:lstStyle/>
          <a:p>
            <a:endParaRPr lang="id-ID"/>
          </a:p>
        </p:txBody>
      </p:sp>
    </p:spTree>
    <p:extLst>
      <p:ext uri="{BB962C8B-B14F-4D97-AF65-F5344CB8AC3E}">
        <p14:creationId xmlns:p14="http://schemas.microsoft.com/office/powerpoint/2010/main" val="39478517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lide 5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BD12A1E1-A498-4FA1-8B6C-D3ECAC517172}"/>
              </a:ext>
            </a:extLst>
          </p:cNvPr>
          <p:cNvSpPr>
            <a:spLocks noGrp="1"/>
          </p:cNvSpPr>
          <p:nvPr>
            <p:ph type="pic" sz="quarter" idx="10"/>
          </p:nvPr>
        </p:nvSpPr>
        <p:spPr>
          <a:xfrm>
            <a:off x="0" y="0"/>
            <a:ext cx="3530278" cy="6858000"/>
          </a:xfrm>
          <a:prstGeom prst="rect">
            <a:avLst/>
          </a:prstGeom>
        </p:spPr>
        <p:txBody>
          <a:bodyPr/>
          <a:lstStyle/>
          <a:p>
            <a:endParaRPr lang="id-ID"/>
          </a:p>
        </p:txBody>
      </p:sp>
    </p:spTree>
    <p:extLst>
      <p:ext uri="{BB962C8B-B14F-4D97-AF65-F5344CB8AC3E}">
        <p14:creationId xmlns:p14="http://schemas.microsoft.com/office/powerpoint/2010/main" val="1907363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B5088528-66D1-4DB0-9A8E-9A03A1C521D9}"/>
              </a:ext>
            </a:extLst>
          </p:cNvPr>
          <p:cNvSpPr>
            <a:spLocks noGrp="1"/>
          </p:cNvSpPr>
          <p:nvPr>
            <p:ph type="pic" sz="quarter" idx="10"/>
          </p:nvPr>
        </p:nvSpPr>
        <p:spPr>
          <a:xfrm>
            <a:off x="3785614" y="518160"/>
            <a:ext cx="8406386" cy="3459479"/>
          </a:xfrm>
          <a:prstGeom prst="rect">
            <a:avLst/>
          </a:prstGeom>
        </p:spPr>
        <p:txBody>
          <a:bodyPr/>
          <a:lstStyle/>
          <a:p>
            <a:endParaRPr lang="id-ID"/>
          </a:p>
        </p:txBody>
      </p:sp>
    </p:spTree>
    <p:extLst>
      <p:ext uri="{BB962C8B-B14F-4D97-AF65-F5344CB8AC3E}">
        <p14:creationId xmlns:p14="http://schemas.microsoft.com/office/powerpoint/2010/main" val="5433121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EE1E79BD-D322-4EE4-A9B8-F78F1A6623EA}"/>
              </a:ext>
            </a:extLst>
          </p:cNvPr>
          <p:cNvSpPr>
            <a:spLocks noGrp="1"/>
          </p:cNvSpPr>
          <p:nvPr>
            <p:ph type="pic" sz="quarter" idx="10"/>
          </p:nvPr>
        </p:nvSpPr>
        <p:spPr>
          <a:xfrm>
            <a:off x="0" y="0"/>
            <a:ext cx="6705628" cy="6496223"/>
          </a:xfrm>
          <a:prstGeom prst="rect">
            <a:avLst/>
          </a:prstGeom>
        </p:spPr>
        <p:txBody>
          <a:bodyPr/>
          <a:lstStyle/>
          <a:p>
            <a:endParaRPr lang="id-ID"/>
          </a:p>
        </p:txBody>
      </p:sp>
    </p:spTree>
    <p:extLst>
      <p:ext uri="{BB962C8B-B14F-4D97-AF65-F5344CB8AC3E}">
        <p14:creationId xmlns:p14="http://schemas.microsoft.com/office/powerpoint/2010/main" val="1962560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7B0DB910-1D85-44AB-9DE6-714EBC656E88}"/>
              </a:ext>
            </a:extLst>
          </p:cNvPr>
          <p:cNvSpPr>
            <a:spLocks noGrp="1"/>
          </p:cNvSpPr>
          <p:nvPr>
            <p:ph type="pic" sz="quarter" idx="10"/>
          </p:nvPr>
        </p:nvSpPr>
        <p:spPr>
          <a:xfrm>
            <a:off x="742951" y="742951"/>
            <a:ext cx="11449049" cy="5410200"/>
          </a:xfrm>
          <a:prstGeom prst="rect">
            <a:avLst/>
          </a:prstGeom>
        </p:spPr>
        <p:txBody>
          <a:bodyPr/>
          <a:lstStyle/>
          <a:p>
            <a:endParaRPr lang="id-ID"/>
          </a:p>
        </p:txBody>
      </p:sp>
    </p:spTree>
    <p:extLst>
      <p:ext uri="{BB962C8B-B14F-4D97-AF65-F5344CB8AC3E}">
        <p14:creationId xmlns:p14="http://schemas.microsoft.com/office/powerpoint/2010/main" val="21940345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59F669D5-C91C-4D1C-AC7F-2E1A5F8B8A61}"/>
              </a:ext>
            </a:extLst>
          </p:cNvPr>
          <p:cNvSpPr>
            <a:spLocks noGrp="1"/>
          </p:cNvSpPr>
          <p:nvPr>
            <p:ph type="pic" sz="quarter" idx="10"/>
          </p:nvPr>
        </p:nvSpPr>
        <p:spPr>
          <a:xfrm>
            <a:off x="1203005" y="1413329"/>
            <a:ext cx="9785984" cy="5444670"/>
          </a:xfrm>
          <a:prstGeom prst="rect">
            <a:avLst/>
          </a:prstGeom>
        </p:spPr>
        <p:txBody>
          <a:bodyPr/>
          <a:lstStyle/>
          <a:p>
            <a:endParaRPr lang="id-ID"/>
          </a:p>
        </p:txBody>
      </p:sp>
    </p:spTree>
    <p:extLst>
      <p:ext uri="{BB962C8B-B14F-4D97-AF65-F5344CB8AC3E}">
        <p14:creationId xmlns:p14="http://schemas.microsoft.com/office/powerpoint/2010/main" val="19441719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5455C305-2B6C-4AAD-B825-C96E38481225}"/>
              </a:ext>
            </a:extLst>
          </p:cNvPr>
          <p:cNvSpPr>
            <a:spLocks noGrp="1"/>
          </p:cNvSpPr>
          <p:nvPr>
            <p:ph type="pic" sz="quarter" idx="10"/>
          </p:nvPr>
        </p:nvSpPr>
        <p:spPr>
          <a:xfrm>
            <a:off x="733922" y="650370"/>
            <a:ext cx="4449564" cy="4846320"/>
          </a:xfrm>
          <a:prstGeom prst="rect">
            <a:avLst/>
          </a:prstGeom>
        </p:spPr>
        <p:txBody>
          <a:bodyPr/>
          <a:lstStyle/>
          <a:p>
            <a:endParaRPr lang="id-ID"/>
          </a:p>
        </p:txBody>
      </p:sp>
    </p:spTree>
    <p:extLst>
      <p:ext uri="{BB962C8B-B14F-4D97-AF65-F5344CB8AC3E}">
        <p14:creationId xmlns:p14="http://schemas.microsoft.com/office/powerpoint/2010/main" val="6476886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3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55A00889-0FFE-4EF9-848F-6C622F87F674}"/>
              </a:ext>
            </a:extLst>
          </p:cNvPr>
          <p:cNvSpPr>
            <a:spLocks noGrp="1"/>
          </p:cNvSpPr>
          <p:nvPr>
            <p:ph type="pic" sz="quarter" idx="10"/>
          </p:nvPr>
        </p:nvSpPr>
        <p:spPr>
          <a:xfrm>
            <a:off x="0" y="589280"/>
            <a:ext cx="11460480" cy="5679440"/>
          </a:xfrm>
          <a:prstGeom prst="rect">
            <a:avLst/>
          </a:prstGeom>
        </p:spPr>
        <p:txBody>
          <a:bodyPr/>
          <a:lstStyle/>
          <a:p>
            <a:endParaRPr lang="id-ID" dirty="0"/>
          </a:p>
        </p:txBody>
      </p:sp>
    </p:spTree>
    <p:extLst>
      <p:ext uri="{BB962C8B-B14F-4D97-AF65-F5344CB8AC3E}">
        <p14:creationId xmlns:p14="http://schemas.microsoft.com/office/powerpoint/2010/main" val="2932424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DD84E-3B26-4FE8-8B9D-4046BDDAE7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326EB3-07E5-4887-B719-8B0B4859AB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5F47BC-3897-408F-AACD-34D58B7CD977}"/>
              </a:ext>
            </a:extLst>
          </p:cNvPr>
          <p:cNvSpPr>
            <a:spLocks noGrp="1"/>
          </p:cNvSpPr>
          <p:nvPr>
            <p:ph type="dt" sz="half" idx="10"/>
          </p:nvPr>
        </p:nvSpPr>
        <p:spPr/>
        <p:txBody>
          <a:bodyPr/>
          <a:lstStyle/>
          <a:p>
            <a:fld id="{E7F67998-E80F-484C-A977-2C1E5C0EF651}" type="datetimeFigureOut">
              <a:rPr lang="en-US" smtClean="0"/>
              <a:t>7/21/2019</a:t>
            </a:fld>
            <a:endParaRPr lang="en-US"/>
          </a:p>
        </p:txBody>
      </p:sp>
      <p:sp>
        <p:nvSpPr>
          <p:cNvPr id="5" name="Footer Placeholder 4">
            <a:extLst>
              <a:ext uri="{FF2B5EF4-FFF2-40B4-BE49-F238E27FC236}">
                <a16:creationId xmlns:a16="http://schemas.microsoft.com/office/drawing/2014/main" id="{56318F2C-99AF-47F5-B1F7-F838917FAE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3984DB-9086-488E-8036-BE7E66D800F5}"/>
              </a:ext>
            </a:extLst>
          </p:cNvPr>
          <p:cNvSpPr>
            <a:spLocks noGrp="1"/>
          </p:cNvSpPr>
          <p:nvPr>
            <p:ph type="sldNum" sz="quarter" idx="12"/>
          </p:nvPr>
        </p:nvSpPr>
        <p:spPr/>
        <p:txBody>
          <a:bodyPr/>
          <a:lstStyle/>
          <a:p>
            <a:fld id="{DB9523F6-4EE6-4041-A82F-018A3D178B9D}" type="slidenum">
              <a:rPr lang="en-US" smtClean="0"/>
              <a:t>‹#›</a:t>
            </a:fld>
            <a:endParaRPr lang="en-US"/>
          </a:p>
        </p:txBody>
      </p:sp>
    </p:spTree>
    <p:extLst>
      <p:ext uri="{BB962C8B-B14F-4D97-AF65-F5344CB8AC3E}">
        <p14:creationId xmlns:p14="http://schemas.microsoft.com/office/powerpoint/2010/main" val="35306558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58E2FFD-5A19-4BA7-BDA1-70E006407F41}"/>
              </a:ext>
            </a:extLst>
          </p:cNvPr>
          <p:cNvSpPr>
            <a:spLocks noGrp="1"/>
          </p:cNvSpPr>
          <p:nvPr>
            <p:ph type="pic" sz="quarter" idx="10"/>
          </p:nvPr>
        </p:nvSpPr>
        <p:spPr>
          <a:xfrm flipH="1">
            <a:off x="0" y="-1"/>
            <a:ext cx="5438774" cy="4789524"/>
          </a:xfrm>
          <a:custGeom>
            <a:avLst/>
            <a:gdLst>
              <a:gd name="connsiteX0" fmla="*/ 2800349 w 5438774"/>
              <a:gd name="connsiteY0" fmla="*/ 0 h 4789524"/>
              <a:gd name="connsiteX1" fmla="*/ 5438774 w 5438774"/>
              <a:gd name="connsiteY1" fmla="*/ 0 h 4789524"/>
              <a:gd name="connsiteX2" fmla="*/ 5438774 w 5438774"/>
              <a:gd name="connsiteY2" fmla="*/ 2995331 h 4789524"/>
              <a:gd name="connsiteX3" fmla="*/ 2800349 w 5438774"/>
              <a:gd name="connsiteY3" fmla="*/ 2995331 h 4789524"/>
              <a:gd name="connsiteX4" fmla="*/ 2800349 w 5438774"/>
              <a:gd name="connsiteY4" fmla="*/ 4789524 h 4789524"/>
              <a:gd name="connsiteX5" fmla="*/ 0 w 5438774"/>
              <a:gd name="connsiteY5" fmla="*/ 4789524 h 4789524"/>
              <a:gd name="connsiteX6" fmla="*/ 0 w 5438774"/>
              <a:gd name="connsiteY6" fmla="*/ 1794193 h 4789524"/>
              <a:gd name="connsiteX7" fmla="*/ 2800349 w 5438774"/>
              <a:gd name="connsiteY7" fmla="*/ 1794193 h 4789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38774" h="4789524">
                <a:moveTo>
                  <a:pt x="2800349" y="0"/>
                </a:moveTo>
                <a:lnTo>
                  <a:pt x="5438774" y="0"/>
                </a:lnTo>
                <a:lnTo>
                  <a:pt x="5438774" y="2995331"/>
                </a:lnTo>
                <a:lnTo>
                  <a:pt x="2800349" y="2995331"/>
                </a:lnTo>
                <a:lnTo>
                  <a:pt x="2800349" y="4789524"/>
                </a:lnTo>
                <a:lnTo>
                  <a:pt x="0" y="4789524"/>
                </a:lnTo>
                <a:lnTo>
                  <a:pt x="0" y="1794193"/>
                </a:lnTo>
                <a:lnTo>
                  <a:pt x="2800349" y="1794193"/>
                </a:lnTo>
                <a:close/>
              </a:path>
            </a:pathLst>
          </a:custGeom>
        </p:spPr>
        <p:txBody>
          <a:bodyPr wrap="square">
            <a:noAutofit/>
          </a:bodyPr>
          <a:lstStyle/>
          <a:p>
            <a:endParaRPr lang="id-ID" dirty="0"/>
          </a:p>
        </p:txBody>
      </p:sp>
    </p:spTree>
    <p:extLst>
      <p:ext uri="{BB962C8B-B14F-4D97-AF65-F5344CB8AC3E}">
        <p14:creationId xmlns:p14="http://schemas.microsoft.com/office/powerpoint/2010/main" val="31399690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88EBF842-9EBE-41C5-B003-7674E6A145B2}"/>
              </a:ext>
            </a:extLst>
          </p:cNvPr>
          <p:cNvSpPr>
            <a:spLocks noGrp="1"/>
          </p:cNvSpPr>
          <p:nvPr>
            <p:ph type="pic" sz="quarter" idx="10"/>
          </p:nvPr>
        </p:nvSpPr>
        <p:spPr>
          <a:xfrm>
            <a:off x="0" y="0"/>
            <a:ext cx="2914891" cy="6858000"/>
          </a:xfrm>
          <a:prstGeom prst="rect">
            <a:avLst/>
          </a:prstGeom>
        </p:spPr>
        <p:txBody>
          <a:bodyPr/>
          <a:lstStyle/>
          <a:p>
            <a:endParaRPr lang="id-ID" dirty="0"/>
          </a:p>
        </p:txBody>
      </p:sp>
    </p:spTree>
    <p:extLst>
      <p:ext uri="{BB962C8B-B14F-4D97-AF65-F5344CB8AC3E}">
        <p14:creationId xmlns:p14="http://schemas.microsoft.com/office/powerpoint/2010/main" val="4265827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7C382-C769-4DFC-ADF4-291A43CBD4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3136246-0775-4A4B-9A6B-0354F0AF29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9597FF-18D6-4D87-807B-ADC3B90477BF}"/>
              </a:ext>
            </a:extLst>
          </p:cNvPr>
          <p:cNvSpPr>
            <a:spLocks noGrp="1"/>
          </p:cNvSpPr>
          <p:nvPr>
            <p:ph type="dt" sz="half" idx="10"/>
          </p:nvPr>
        </p:nvSpPr>
        <p:spPr/>
        <p:txBody>
          <a:bodyPr/>
          <a:lstStyle/>
          <a:p>
            <a:fld id="{E7F67998-E80F-484C-A977-2C1E5C0EF651}" type="datetimeFigureOut">
              <a:rPr lang="en-US" smtClean="0"/>
              <a:t>7/21/2019</a:t>
            </a:fld>
            <a:endParaRPr lang="en-US"/>
          </a:p>
        </p:txBody>
      </p:sp>
      <p:sp>
        <p:nvSpPr>
          <p:cNvPr id="5" name="Footer Placeholder 4">
            <a:extLst>
              <a:ext uri="{FF2B5EF4-FFF2-40B4-BE49-F238E27FC236}">
                <a16:creationId xmlns:a16="http://schemas.microsoft.com/office/drawing/2014/main" id="{A27960A5-FA60-4C5F-913F-6A08720A8F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C8CDC9-33B7-4E92-AF18-C598C498D508}"/>
              </a:ext>
            </a:extLst>
          </p:cNvPr>
          <p:cNvSpPr>
            <a:spLocks noGrp="1"/>
          </p:cNvSpPr>
          <p:nvPr>
            <p:ph type="sldNum" sz="quarter" idx="12"/>
          </p:nvPr>
        </p:nvSpPr>
        <p:spPr/>
        <p:txBody>
          <a:bodyPr/>
          <a:lstStyle/>
          <a:p>
            <a:fld id="{DB9523F6-4EE6-4041-A82F-018A3D178B9D}" type="slidenum">
              <a:rPr lang="en-US" smtClean="0"/>
              <a:t>‹#›</a:t>
            </a:fld>
            <a:endParaRPr lang="en-US"/>
          </a:p>
        </p:txBody>
      </p:sp>
    </p:spTree>
    <p:extLst>
      <p:ext uri="{BB962C8B-B14F-4D97-AF65-F5344CB8AC3E}">
        <p14:creationId xmlns:p14="http://schemas.microsoft.com/office/powerpoint/2010/main" val="515931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778F5-C692-4155-9F8E-5552A04772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1C8A9A-22A9-4D7B-81F5-98C33757091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3626CEB-3210-4130-B3BE-BA56532C71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CBF324D-3169-4843-B41A-A65A9F5E2ED0}"/>
              </a:ext>
            </a:extLst>
          </p:cNvPr>
          <p:cNvSpPr>
            <a:spLocks noGrp="1"/>
          </p:cNvSpPr>
          <p:nvPr>
            <p:ph type="dt" sz="half" idx="10"/>
          </p:nvPr>
        </p:nvSpPr>
        <p:spPr/>
        <p:txBody>
          <a:bodyPr/>
          <a:lstStyle/>
          <a:p>
            <a:fld id="{E7F67998-E80F-484C-A977-2C1E5C0EF651}" type="datetimeFigureOut">
              <a:rPr lang="en-US" smtClean="0"/>
              <a:t>7/21/2019</a:t>
            </a:fld>
            <a:endParaRPr lang="en-US"/>
          </a:p>
        </p:txBody>
      </p:sp>
      <p:sp>
        <p:nvSpPr>
          <p:cNvPr id="6" name="Footer Placeholder 5">
            <a:extLst>
              <a:ext uri="{FF2B5EF4-FFF2-40B4-BE49-F238E27FC236}">
                <a16:creationId xmlns:a16="http://schemas.microsoft.com/office/drawing/2014/main" id="{32D3B061-AB37-4901-90E0-7B3E807E7C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9C8F45-1C9E-4D6E-9153-994059EDDFF1}"/>
              </a:ext>
            </a:extLst>
          </p:cNvPr>
          <p:cNvSpPr>
            <a:spLocks noGrp="1"/>
          </p:cNvSpPr>
          <p:nvPr>
            <p:ph type="sldNum" sz="quarter" idx="12"/>
          </p:nvPr>
        </p:nvSpPr>
        <p:spPr/>
        <p:txBody>
          <a:bodyPr/>
          <a:lstStyle/>
          <a:p>
            <a:fld id="{DB9523F6-4EE6-4041-A82F-018A3D178B9D}" type="slidenum">
              <a:rPr lang="en-US" smtClean="0"/>
              <a:t>‹#›</a:t>
            </a:fld>
            <a:endParaRPr lang="en-US"/>
          </a:p>
        </p:txBody>
      </p:sp>
    </p:spTree>
    <p:extLst>
      <p:ext uri="{BB962C8B-B14F-4D97-AF65-F5344CB8AC3E}">
        <p14:creationId xmlns:p14="http://schemas.microsoft.com/office/powerpoint/2010/main" val="990156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45590-1489-4074-ADD0-E21EF15552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AF14FA7-6B33-45CA-9BF2-C88CE9941B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DA6AB33-2C29-4DD6-B14E-3AAE0F04B8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F9F2C22-522F-45A0-95FE-66B35784C9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A2FB2D-0DB8-4820-8DDF-4967C94B2F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6E536A-BC53-4443-96B6-3B45CC224415}"/>
              </a:ext>
            </a:extLst>
          </p:cNvPr>
          <p:cNvSpPr>
            <a:spLocks noGrp="1"/>
          </p:cNvSpPr>
          <p:nvPr>
            <p:ph type="dt" sz="half" idx="10"/>
          </p:nvPr>
        </p:nvSpPr>
        <p:spPr/>
        <p:txBody>
          <a:bodyPr/>
          <a:lstStyle/>
          <a:p>
            <a:fld id="{E7F67998-E80F-484C-A977-2C1E5C0EF651}" type="datetimeFigureOut">
              <a:rPr lang="en-US" smtClean="0"/>
              <a:t>7/21/2019</a:t>
            </a:fld>
            <a:endParaRPr lang="en-US"/>
          </a:p>
        </p:txBody>
      </p:sp>
      <p:sp>
        <p:nvSpPr>
          <p:cNvPr id="8" name="Footer Placeholder 7">
            <a:extLst>
              <a:ext uri="{FF2B5EF4-FFF2-40B4-BE49-F238E27FC236}">
                <a16:creationId xmlns:a16="http://schemas.microsoft.com/office/drawing/2014/main" id="{D263DB8F-2E2C-414F-A231-7E4B4A51AF3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D872F64-69F2-4C19-9169-6579AADA0222}"/>
              </a:ext>
            </a:extLst>
          </p:cNvPr>
          <p:cNvSpPr>
            <a:spLocks noGrp="1"/>
          </p:cNvSpPr>
          <p:nvPr>
            <p:ph type="sldNum" sz="quarter" idx="12"/>
          </p:nvPr>
        </p:nvSpPr>
        <p:spPr/>
        <p:txBody>
          <a:bodyPr/>
          <a:lstStyle/>
          <a:p>
            <a:fld id="{DB9523F6-4EE6-4041-A82F-018A3D178B9D}" type="slidenum">
              <a:rPr lang="en-US" smtClean="0"/>
              <a:t>‹#›</a:t>
            </a:fld>
            <a:endParaRPr lang="en-US"/>
          </a:p>
        </p:txBody>
      </p:sp>
    </p:spTree>
    <p:extLst>
      <p:ext uri="{BB962C8B-B14F-4D97-AF65-F5344CB8AC3E}">
        <p14:creationId xmlns:p14="http://schemas.microsoft.com/office/powerpoint/2010/main" val="1107651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0ED82-8C12-4C22-8505-06ACB28FCB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B370028-62A8-47C0-A1CE-1AD03F0521D9}"/>
              </a:ext>
            </a:extLst>
          </p:cNvPr>
          <p:cNvSpPr>
            <a:spLocks noGrp="1"/>
          </p:cNvSpPr>
          <p:nvPr>
            <p:ph type="dt" sz="half" idx="10"/>
          </p:nvPr>
        </p:nvSpPr>
        <p:spPr/>
        <p:txBody>
          <a:bodyPr/>
          <a:lstStyle/>
          <a:p>
            <a:fld id="{E7F67998-E80F-484C-A977-2C1E5C0EF651}" type="datetimeFigureOut">
              <a:rPr lang="en-US" smtClean="0"/>
              <a:t>7/21/2019</a:t>
            </a:fld>
            <a:endParaRPr lang="en-US"/>
          </a:p>
        </p:txBody>
      </p:sp>
      <p:sp>
        <p:nvSpPr>
          <p:cNvPr id="4" name="Footer Placeholder 3">
            <a:extLst>
              <a:ext uri="{FF2B5EF4-FFF2-40B4-BE49-F238E27FC236}">
                <a16:creationId xmlns:a16="http://schemas.microsoft.com/office/drawing/2014/main" id="{08C829FD-23D4-4F25-8F56-DA31F05C9A6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4AB4B8A-C763-46EF-8F95-5CB226E5DF94}"/>
              </a:ext>
            </a:extLst>
          </p:cNvPr>
          <p:cNvSpPr>
            <a:spLocks noGrp="1"/>
          </p:cNvSpPr>
          <p:nvPr>
            <p:ph type="sldNum" sz="quarter" idx="12"/>
          </p:nvPr>
        </p:nvSpPr>
        <p:spPr/>
        <p:txBody>
          <a:bodyPr/>
          <a:lstStyle/>
          <a:p>
            <a:fld id="{DB9523F6-4EE6-4041-A82F-018A3D178B9D}" type="slidenum">
              <a:rPr lang="en-US" smtClean="0"/>
              <a:t>‹#›</a:t>
            </a:fld>
            <a:endParaRPr lang="en-US"/>
          </a:p>
        </p:txBody>
      </p:sp>
    </p:spTree>
    <p:extLst>
      <p:ext uri="{BB962C8B-B14F-4D97-AF65-F5344CB8AC3E}">
        <p14:creationId xmlns:p14="http://schemas.microsoft.com/office/powerpoint/2010/main" val="3513965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2407EA-46FE-4F73-B857-C8EB730E9748}"/>
              </a:ext>
            </a:extLst>
          </p:cNvPr>
          <p:cNvSpPr>
            <a:spLocks noGrp="1"/>
          </p:cNvSpPr>
          <p:nvPr>
            <p:ph type="dt" sz="half" idx="10"/>
          </p:nvPr>
        </p:nvSpPr>
        <p:spPr/>
        <p:txBody>
          <a:bodyPr/>
          <a:lstStyle/>
          <a:p>
            <a:fld id="{E7F67998-E80F-484C-A977-2C1E5C0EF651}" type="datetimeFigureOut">
              <a:rPr lang="en-US" smtClean="0"/>
              <a:t>7/21/2019</a:t>
            </a:fld>
            <a:endParaRPr lang="en-US"/>
          </a:p>
        </p:txBody>
      </p:sp>
      <p:sp>
        <p:nvSpPr>
          <p:cNvPr id="3" name="Footer Placeholder 2">
            <a:extLst>
              <a:ext uri="{FF2B5EF4-FFF2-40B4-BE49-F238E27FC236}">
                <a16:creationId xmlns:a16="http://schemas.microsoft.com/office/drawing/2014/main" id="{959BFB8C-544E-4926-9D1E-24C30E1561E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4301DE7-8D88-48B9-B791-6801863EC8F3}"/>
              </a:ext>
            </a:extLst>
          </p:cNvPr>
          <p:cNvSpPr>
            <a:spLocks noGrp="1"/>
          </p:cNvSpPr>
          <p:nvPr>
            <p:ph type="sldNum" sz="quarter" idx="12"/>
          </p:nvPr>
        </p:nvSpPr>
        <p:spPr/>
        <p:txBody>
          <a:bodyPr/>
          <a:lstStyle/>
          <a:p>
            <a:fld id="{DB9523F6-4EE6-4041-A82F-018A3D178B9D}" type="slidenum">
              <a:rPr lang="en-US" smtClean="0"/>
              <a:t>‹#›</a:t>
            </a:fld>
            <a:endParaRPr lang="en-US"/>
          </a:p>
        </p:txBody>
      </p:sp>
    </p:spTree>
    <p:extLst>
      <p:ext uri="{BB962C8B-B14F-4D97-AF65-F5344CB8AC3E}">
        <p14:creationId xmlns:p14="http://schemas.microsoft.com/office/powerpoint/2010/main" val="2718455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ED5CE-93DF-4405-87B7-DAE5BB3230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9136533-B598-4079-B153-76C4FEC705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A4DCC31-3459-4422-9053-55E72D0727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AAF1AF-1B5D-4C27-A82A-14DF626D1C83}"/>
              </a:ext>
            </a:extLst>
          </p:cNvPr>
          <p:cNvSpPr>
            <a:spLocks noGrp="1"/>
          </p:cNvSpPr>
          <p:nvPr>
            <p:ph type="dt" sz="half" idx="10"/>
          </p:nvPr>
        </p:nvSpPr>
        <p:spPr/>
        <p:txBody>
          <a:bodyPr/>
          <a:lstStyle/>
          <a:p>
            <a:fld id="{E7F67998-E80F-484C-A977-2C1E5C0EF651}" type="datetimeFigureOut">
              <a:rPr lang="en-US" smtClean="0"/>
              <a:t>7/21/2019</a:t>
            </a:fld>
            <a:endParaRPr lang="en-US"/>
          </a:p>
        </p:txBody>
      </p:sp>
      <p:sp>
        <p:nvSpPr>
          <p:cNvPr id="6" name="Footer Placeholder 5">
            <a:extLst>
              <a:ext uri="{FF2B5EF4-FFF2-40B4-BE49-F238E27FC236}">
                <a16:creationId xmlns:a16="http://schemas.microsoft.com/office/drawing/2014/main" id="{545492E6-40B7-441A-A434-219CADF824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5301B4-FF43-40EC-AE2E-5045890F17E5}"/>
              </a:ext>
            </a:extLst>
          </p:cNvPr>
          <p:cNvSpPr>
            <a:spLocks noGrp="1"/>
          </p:cNvSpPr>
          <p:nvPr>
            <p:ph type="sldNum" sz="quarter" idx="12"/>
          </p:nvPr>
        </p:nvSpPr>
        <p:spPr/>
        <p:txBody>
          <a:bodyPr/>
          <a:lstStyle/>
          <a:p>
            <a:fld id="{DB9523F6-4EE6-4041-A82F-018A3D178B9D}" type="slidenum">
              <a:rPr lang="en-US" smtClean="0"/>
              <a:t>‹#›</a:t>
            </a:fld>
            <a:endParaRPr lang="en-US"/>
          </a:p>
        </p:txBody>
      </p:sp>
    </p:spTree>
    <p:extLst>
      <p:ext uri="{BB962C8B-B14F-4D97-AF65-F5344CB8AC3E}">
        <p14:creationId xmlns:p14="http://schemas.microsoft.com/office/powerpoint/2010/main" val="3137046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D866E-ECC5-4E5D-A1DC-0278CFB85A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3F49E65-A865-4882-9A1D-7415ABEA84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624BB5C-1542-460D-8CCB-4D08A7C994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3987E6-62DD-44F8-9AA2-342E0CA91768}"/>
              </a:ext>
            </a:extLst>
          </p:cNvPr>
          <p:cNvSpPr>
            <a:spLocks noGrp="1"/>
          </p:cNvSpPr>
          <p:nvPr>
            <p:ph type="dt" sz="half" idx="10"/>
          </p:nvPr>
        </p:nvSpPr>
        <p:spPr/>
        <p:txBody>
          <a:bodyPr/>
          <a:lstStyle/>
          <a:p>
            <a:fld id="{E7F67998-E80F-484C-A977-2C1E5C0EF651}" type="datetimeFigureOut">
              <a:rPr lang="en-US" smtClean="0"/>
              <a:t>7/21/2019</a:t>
            </a:fld>
            <a:endParaRPr lang="en-US"/>
          </a:p>
        </p:txBody>
      </p:sp>
      <p:sp>
        <p:nvSpPr>
          <p:cNvPr id="6" name="Footer Placeholder 5">
            <a:extLst>
              <a:ext uri="{FF2B5EF4-FFF2-40B4-BE49-F238E27FC236}">
                <a16:creationId xmlns:a16="http://schemas.microsoft.com/office/drawing/2014/main" id="{18E6861C-678D-428C-AFB1-5B01EA89F7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9A275A-B952-4399-91AD-4C9812EB8F7D}"/>
              </a:ext>
            </a:extLst>
          </p:cNvPr>
          <p:cNvSpPr>
            <a:spLocks noGrp="1"/>
          </p:cNvSpPr>
          <p:nvPr>
            <p:ph type="sldNum" sz="quarter" idx="12"/>
          </p:nvPr>
        </p:nvSpPr>
        <p:spPr/>
        <p:txBody>
          <a:bodyPr/>
          <a:lstStyle/>
          <a:p>
            <a:fld id="{DB9523F6-4EE6-4041-A82F-018A3D178B9D}" type="slidenum">
              <a:rPr lang="en-US" smtClean="0"/>
              <a:t>‹#›</a:t>
            </a:fld>
            <a:endParaRPr lang="en-US"/>
          </a:p>
        </p:txBody>
      </p:sp>
    </p:spTree>
    <p:extLst>
      <p:ext uri="{BB962C8B-B14F-4D97-AF65-F5344CB8AC3E}">
        <p14:creationId xmlns:p14="http://schemas.microsoft.com/office/powerpoint/2010/main" val="3677628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1DE3D8-4382-480A-9C2D-67D19A42FD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C81A75E-E397-431F-B40C-A5A5FBAD47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882729-92C7-4897-842E-B68127E426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F67998-E80F-484C-A977-2C1E5C0EF651}" type="datetimeFigureOut">
              <a:rPr lang="en-US" smtClean="0"/>
              <a:t>7/21/2019</a:t>
            </a:fld>
            <a:endParaRPr lang="en-US"/>
          </a:p>
        </p:txBody>
      </p:sp>
      <p:sp>
        <p:nvSpPr>
          <p:cNvPr id="5" name="Footer Placeholder 4">
            <a:extLst>
              <a:ext uri="{FF2B5EF4-FFF2-40B4-BE49-F238E27FC236}">
                <a16:creationId xmlns:a16="http://schemas.microsoft.com/office/drawing/2014/main" id="{EDD06968-D59C-4190-B320-58FF7641EF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475AFDC-04FF-4B11-88F0-50966FDECF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9523F6-4EE6-4041-A82F-018A3D178B9D}" type="slidenum">
              <a:rPr lang="en-US" smtClean="0"/>
              <a:t>‹#›</a:t>
            </a:fld>
            <a:endParaRPr lang="en-US"/>
          </a:p>
        </p:txBody>
      </p:sp>
    </p:spTree>
    <p:extLst>
      <p:ext uri="{BB962C8B-B14F-4D97-AF65-F5344CB8AC3E}">
        <p14:creationId xmlns:p14="http://schemas.microsoft.com/office/powerpoint/2010/main" val="26029518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B22D2D3B-9E9D-4F58-8F0B-49F431F32E5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448" b="7448"/>
          <a:stretch>
            <a:fillRect/>
          </a:stretch>
        </p:blipFill>
        <p:spPr/>
      </p:pic>
      <p:sp>
        <p:nvSpPr>
          <p:cNvPr id="15" name="Rectangle 14">
            <a:extLst>
              <a:ext uri="{FF2B5EF4-FFF2-40B4-BE49-F238E27FC236}">
                <a16:creationId xmlns:a16="http://schemas.microsoft.com/office/drawing/2014/main" id="{7593DCD3-A862-48A9-80CD-59931D60218B}"/>
              </a:ext>
            </a:extLst>
          </p:cNvPr>
          <p:cNvSpPr/>
          <p:nvPr/>
        </p:nvSpPr>
        <p:spPr>
          <a:xfrm>
            <a:off x="0" y="460498"/>
            <a:ext cx="12192000" cy="6397502"/>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TextBox 15">
            <a:extLst>
              <a:ext uri="{FF2B5EF4-FFF2-40B4-BE49-F238E27FC236}">
                <a16:creationId xmlns:a16="http://schemas.microsoft.com/office/drawing/2014/main" id="{F5F78F14-5A91-4FAE-AD97-FABDA3A55FCD}"/>
              </a:ext>
            </a:extLst>
          </p:cNvPr>
          <p:cNvSpPr txBox="1"/>
          <p:nvPr/>
        </p:nvSpPr>
        <p:spPr>
          <a:xfrm>
            <a:off x="1336617" y="5092052"/>
            <a:ext cx="5398011" cy="707886"/>
          </a:xfrm>
          <a:prstGeom prst="rect">
            <a:avLst/>
          </a:prstGeom>
          <a:noFill/>
        </p:spPr>
        <p:txBody>
          <a:bodyPr wrap="square" rtlCol="0">
            <a:spAutoFit/>
          </a:bodyPr>
          <a:lstStyle/>
          <a:p>
            <a:r>
              <a:rPr lang="en-US" sz="4000" b="1" spc="-150" dirty="0">
                <a:solidFill>
                  <a:schemeClr val="bg1"/>
                </a:solidFill>
                <a:latin typeface="Nevis" panose="02000800000000000000" pitchFamily="2" charset="0"/>
              </a:rPr>
              <a:t>Computer Based Theme</a:t>
            </a:r>
            <a:endParaRPr lang="id-ID" sz="4000" b="1" spc="-150" dirty="0">
              <a:solidFill>
                <a:schemeClr val="bg1"/>
              </a:solidFill>
              <a:latin typeface="Nevis" panose="02000800000000000000" pitchFamily="2" charset="0"/>
            </a:endParaRPr>
          </a:p>
        </p:txBody>
      </p:sp>
      <p:sp>
        <p:nvSpPr>
          <p:cNvPr id="24" name="TextBox 23">
            <a:extLst>
              <a:ext uri="{FF2B5EF4-FFF2-40B4-BE49-F238E27FC236}">
                <a16:creationId xmlns:a16="http://schemas.microsoft.com/office/drawing/2014/main" id="{1BDE6E68-FA7A-450D-8A9F-29A5CFB5A12F}"/>
              </a:ext>
            </a:extLst>
          </p:cNvPr>
          <p:cNvSpPr txBox="1"/>
          <p:nvPr/>
        </p:nvSpPr>
        <p:spPr>
          <a:xfrm>
            <a:off x="1336617" y="5718913"/>
            <a:ext cx="5277485" cy="523220"/>
          </a:xfrm>
          <a:prstGeom prst="rect">
            <a:avLst/>
          </a:prstGeom>
          <a:noFill/>
        </p:spPr>
        <p:txBody>
          <a:bodyPr wrap="square" rtlCol="0">
            <a:spAutoFit/>
          </a:bodyPr>
          <a:lstStyle/>
          <a:p>
            <a:r>
              <a:rPr lang="en-US" sz="1400" dirty="0">
                <a:solidFill>
                  <a:schemeClr val="bg2"/>
                </a:solidFill>
                <a:latin typeface="Open Sans Light" panose="020B0306030504020204" pitchFamily="34" charset="0"/>
                <a:ea typeface="Open Sans Light" panose="020B0306030504020204" pitchFamily="34" charset="0"/>
                <a:cs typeface="Open Sans Light" panose="020B0306030504020204" pitchFamily="34" charset="0"/>
              </a:rPr>
              <a:t>Lorem ipsum dolor sit </a:t>
            </a:r>
            <a:r>
              <a:rPr lang="en-US" sz="1400" dirty="0" err="1">
                <a:solidFill>
                  <a:schemeClr val="bg2"/>
                </a:solidFill>
                <a:latin typeface="Open Sans Light" panose="020B0306030504020204" pitchFamily="34" charset="0"/>
                <a:ea typeface="Open Sans Light" panose="020B0306030504020204" pitchFamily="34" charset="0"/>
                <a:cs typeface="Open Sans Light" panose="020B0306030504020204" pitchFamily="34" charset="0"/>
              </a:rPr>
              <a:t>amet</a:t>
            </a:r>
            <a:r>
              <a:rPr lang="en-US" sz="1400" dirty="0">
                <a:solidFill>
                  <a:schemeClr val="bg2"/>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2"/>
                </a:solidFill>
                <a:latin typeface="Open Sans Light" panose="020B0306030504020204" pitchFamily="34" charset="0"/>
                <a:ea typeface="Open Sans Light" panose="020B0306030504020204" pitchFamily="34" charset="0"/>
                <a:cs typeface="Open Sans Light" panose="020B0306030504020204" pitchFamily="34" charset="0"/>
              </a:rPr>
              <a:t>consectetur</a:t>
            </a:r>
            <a:r>
              <a:rPr lang="en-US" sz="1400" dirty="0">
                <a:solidFill>
                  <a:schemeClr val="bg2"/>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2"/>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1400" dirty="0">
                <a:solidFill>
                  <a:schemeClr val="bg2"/>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2"/>
                </a:solidFill>
                <a:latin typeface="Open Sans Light" panose="020B0306030504020204" pitchFamily="34" charset="0"/>
                <a:ea typeface="Open Sans Light" panose="020B0306030504020204" pitchFamily="34" charset="0"/>
                <a:cs typeface="Open Sans Light" panose="020B0306030504020204" pitchFamily="34" charset="0"/>
              </a:rPr>
              <a:t>elit</a:t>
            </a:r>
            <a:r>
              <a:rPr lang="en-US" sz="1400" dirty="0">
                <a:solidFill>
                  <a:schemeClr val="bg2"/>
                </a:solidFill>
                <a:latin typeface="Open Sans Light" panose="020B0306030504020204" pitchFamily="34" charset="0"/>
                <a:ea typeface="Open Sans Light" panose="020B0306030504020204" pitchFamily="34" charset="0"/>
                <a:cs typeface="Open Sans Light" panose="020B0306030504020204" pitchFamily="34" charset="0"/>
              </a:rPr>
              <a:t>, sed do </a:t>
            </a:r>
            <a:r>
              <a:rPr lang="en-US" sz="1400" dirty="0" err="1">
                <a:solidFill>
                  <a:schemeClr val="bg2"/>
                </a:solidFill>
                <a:latin typeface="Open Sans Light" panose="020B0306030504020204" pitchFamily="34" charset="0"/>
                <a:ea typeface="Open Sans Light" panose="020B0306030504020204" pitchFamily="34" charset="0"/>
                <a:cs typeface="Open Sans Light" panose="020B0306030504020204" pitchFamily="34" charset="0"/>
              </a:rPr>
              <a:t>eiusmod</a:t>
            </a:r>
            <a:r>
              <a:rPr lang="en-US" sz="1400" dirty="0">
                <a:solidFill>
                  <a:schemeClr val="bg2"/>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2"/>
                </a:solidFill>
                <a:latin typeface="Open Sans Light" panose="020B0306030504020204" pitchFamily="34" charset="0"/>
                <a:ea typeface="Open Sans Light" panose="020B0306030504020204" pitchFamily="34" charset="0"/>
                <a:cs typeface="Open Sans Light" panose="020B0306030504020204" pitchFamily="34" charset="0"/>
              </a:rPr>
              <a:t>tempor</a:t>
            </a:r>
            <a:r>
              <a:rPr lang="en-US" sz="1400" dirty="0">
                <a:solidFill>
                  <a:schemeClr val="bg2"/>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bg2"/>
                </a:solidFill>
                <a:latin typeface="Open Sans Light" panose="020B0306030504020204" pitchFamily="34" charset="0"/>
                <a:ea typeface="Open Sans Light" panose="020B0306030504020204" pitchFamily="34" charset="0"/>
                <a:cs typeface="Open Sans Light" panose="020B0306030504020204" pitchFamily="34" charset="0"/>
              </a:rPr>
              <a:t>incididunt</a:t>
            </a:r>
            <a:endParaRPr lang="en-US" sz="1400" dirty="0">
              <a:solidFill>
                <a:schemeClr val="bg1"/>
              </a:solidFill>
              <a:latin typeface="Roboto Light" panose="02000000000000000000" pitchFamily="2" charset="0"/>
              <a:ea typeface="Roboto Light" panose="02000000000000000000" pitchFamily="2" charset="0"/>
            </a:endParaRPr>
          </a:p>
        </p:txBody>
      </p:sp>
      <p:cxnSp>
        <p:nvCxnSpPr>
          <p:cNvPr id="19" name="Straight Connector 18">
            <a:extLst>
              <a:ext uri="{FF2B5EF4-FFF2-40B4-BE49-F238E27FC236}">
                <a16:creationId xmlns:a16="http://schemas.microsoft.com/office/drawing/2014/main" id="{AC07E2D3-8CF7-4EEB-91A6-7460A3616348}"/>
              </a:ext>
            </a:extLst>
          </p:cNvPr>
          <p:cNvCxnSpPr>
            <a:cxnSpLocks/>
          </p:cNvCxnSpPr>
          <p:nvPr/>
        </p:nvCxnSpPr>
        <p:spPr>
          <a:xfrm>
            <a:off x="1447800" y="6265180"/>
            <a:ext cx="3714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136721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2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B465C937-A43B-4F89-8BEE-F5667905C89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5833" r="35833"/>
          <a:stretch>
            <a:fillRect/>
          </a:stretch>
        </p:blipFill>
        <p:spPr/>
      </p:pic>
      <p:cxnSp>
        <p:nvCxnSpPr>
          <p:cNvPr id="25" name="Straight Connector 24">
            <a:extLst>
              <a:ext uri="{FF2B5EF4-FFF2-40B4-BE49-F238E27FC236}">
                <a16:creationId xmlns:a16="http://schemas.microsoft.com/office/drawing/2014/main" id="{91D02100-18DC-49BE-9167-359FCC8C5C23}"/>
              </a:ext>
            </a:extLst>
          </p:cNvPr>
          <p:cNvCxnSpPr>
            <a:cxnSpLocks/>
            <a:stCxn id="11" idx="3"/>
            <a:endCxn id="13" idx="1"/>
          </p:cNvCxnSpPr>
          <p:nvPr/>
        </p:nvCxnSpPr>
        <p:spPr>
          <a:xfrm flipV="1">
            <a:off x="6701740" y="2401102"/>
            <a:ext cx="2911031" cy="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23886DDB-6D59-4FB9-8553-7CFD4AE0CF51}"/>
              </a:ext>
            </a:extLst>
          </p:cNvPr>
          <p:cNvSpPr/>
          <p:nvPr/>
        </p:nvSpPr>
        <p:spPr>
          <a:xfrm>
            <a:off x="0" y="1290320"/>
            <a:ext cx="4347464" cy="4277360"/>
          </a:xfrm>
          <a:prstGeom prst="rect">
            <a:avLst/>
          </a:prstGeom>
          <a:solidFill>
            <a:schemeClr val="tx1">
              <a:lumMod val="85000"/>
              <a:lumOff val="1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chemeClr val="bg1"/>
              </a:solidFill>
            </a:endParaRPr>
          </a:p>
        </p:txBody>
      </p:sp>
      <p:sp>
        <p:nvSpPr>
          <p:cNvPr id="4" name="TextBox 3">
            <a:extLst>
              <a:ext uri="{FF2B5EF4-FFF2-40B4-BE49-F238E27FC236}">
                <a16:creationId xmlns:a16="http://schemas.microsoft.com/office/drawing/2014/main" id="{2A215536-EF90-4312-853B-6A60C6EBAA74}"/>
              </a:ext>
            </a:extLst>
          </p:cNvPr>
          <p:cNvSpPr txBox="1"/>
          <p:nvPr/>
        </p:nvSpPr>
        <p:spPr>
          <a:xfrm>
            <a:off x="540196" y="2091017"/>
            <a:ext cx="2164375" cy="913070"/>
          </a:xfrm>
          <a:prstGeom prst="rect">
            <a:avLst/>
          </a:prstGeom>
          <a:noFill/>
        </p:spPr>
        <p:txBody>
          <a:bodyPr wrap="none" rtlCol="0">
            <a:spAutoFit/>
          </a:bodyPr>
          <a:lstStyle/>
          <a:p>
            <a:pPr>
              <a:lnSpc>
                <a:spcPts val="3200"/>
              </a:lnSpc>
            </a:pPr>
            <a:r>
              <a:rPr lang="en-US" sz="3200" b="1" dirty="0">
                <a:solidFill>
                  <a:schemeClr val="bg1"/>
                </a:solidFill>
                <a:latin typeface="Montserrat" panose="02000505000000020004" pitchFamily="2" charset="0"/>
                <a:ea typeface="Roboto" panose="02000000000000000000" pitchFamily="2" charset="0"/>
              </a:rPr>
              <a:t>MAIN</a:t>
            </a:r>
            <a:br>
              <a:rPr lang="en-US" sz="3200" b="1" dirty="0">
                <a:solidFill>
                  <a:schemeClr val="bg1"/>
                </a:solidFill>
                <a:latin typeface="Montserrat" panose="02000505000000020004" pitchFamily="2" charset="0"/>
                <a:ea typeface="Roboto" panose="02000000000000000000" pitchFamily="2" charset="0"/>
              </a:rPr>
            </a:br>
            <a:r>
              <a:rPr lang="en-US" sz="3200" b="1" dirty="0">
                <a:solidFill>
                  <a:schemeClr val="bg1"/>
                </a:solidFill>
                <a:latin typeface="Montserrat" panose="02000505000000020004" pitchFamily="2" charset="0"/>
                <a:ea typeface="Roboto" panose="02000000000000000000" pitchFamily="2" charset="0"/>
              </a:rPr>
              <a:t>HEADING</a:t>
            </a:r>
            <a:endParaRPr lang="id-ID" sz="3200" b="1" dirty="0">
              <a:solidFill>
                <a:schemeClr val="bg1"/>
              </a:solidFill>
              <a:latin typeface="Montserrat" panose="02000505000000020004" pitchFamily="2" charset="0"/>
              <a:ea typeface="Roboto" panose="02000000000000000000" pitchFamily="2" charset="0"/>
            </a:endParaRPr>
          </a:p>
        </p:txBody>
      </p:sp>
      <p:cxnSp>
        <p:nvCxnSpPr>
          <p:cNvPr id="5" name="Straight Connector 4">
            <a:extLst>
              <a:ext uri="{FF2B5EF4-FFF2-40B4-BE49-F238E27FC236}">
                <a16:creationId xmlns:a16="http://schemas.microsoft.com/office/drawing/2014/main" id="{B099CF94-E726-4A9D-8161-EDBF641D2965}"/>
              </a:ext>
            </a:extLst>
          </p:cNvPr>
          <p:cNvCxnSpPr>
            <a:cxnSpLocks/>
          </p:cNvCxnSpPr>
          <p:nvPr/>
        </p:nvCxnSpPr>
        <p:spPr>
          <a:xfrm rot="16200000">
            <a:off x="773195" y="2926184"/>
            <a:ext cx="0" cy="2667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2C0AD07-DD4D-4ECC-8734-D7D8872CEE86}"/>
              </a:ext>
            </a:extLst>
          </p:cNvPr>
          <p:cNvSpPr txBox="1"/>
          <p:nvPr/>
        </p:nvSpPr>
        <p:spPr>
          <a:xfrm>
            <a:off x="563346" y="3306497"/>
            <a:ext cx="3267075" cy="1412823"/>
          </a:xfrm>
          <a:prstGeom prst="rect">
            <a:avLst/>
          </a:prstGeom>
          <a:noFill/>
        </p:spPr>
        <p:txBody>
          <a:bodyPr wrap="square" rtlCol="0">
            <a:spAutoFit/>
          </a:bodyPr>
          <a:lstStyle/>
          <a:p>
            <a:pPr>
              <a:lnSpc>
                <a:spcPts val="1300"/>
              </a:lnSpc>
            </a:pPr>
            <a:r>
              <a:rPr lang="id-ID" sz="900" dirty="0">
                <a:solidFill>
                  <a:schemeClr val="bg1"/>
                </a:solidFill>
                <a:latin typeface="Roboto" panose="02000000000000000000" pitchFamily="2" charset="0"/>
                <a:ea typeface="Roboto" panose="02000000000000000000" pitchFamily="2" charset="0"/>
              </a:rPr>
              <a:t>Lorem ipsum dolor sit amet, consectetur adipiscing elit, sed do eiusmod tempor incididunt ut labore et dolore magna aliqua.</a:t>
            </a:r>
          </a:p>
          <a:p>
            <a:pPr>
              <a:lnSpc>
                <a:spcPts val="1300"/>
              </a:lnSpc>
            </a:pPr>
            <a:endParaRPr lang="id-ID" sz="900" dirty="0">
              <a:solidFill>
                <a:schemeClr val="bg1"/>
              </a:solidFill>
              <a:latin typeface="Roboto" panose="02000000000000000000" pitchFamily="2" charset="0"/>
              <a:ea typeface="Roboto" panose="02000000000000000000" pitchFamily="2" charset="0"/>
            </a:endParaRPr>
          </a:p>
          <a:p>
            <a:pPr>
              <a:lnSpc>
                <a:spcPts val="1300"/>
              </a:lnSpc>
            </a:pPr>
            <a:r>
              <a:rPr lang="id-ID" sz="900" dirty="0">
                <a:solidFill>
                  <a:schemeClr val="bg1"/>
                </a:solidFill>
                <a:latin typeface="Roboto" panose="02000000000000000000" pitchFamily="2" charset="0"/>
                <a:ea typeface="Roboto" panose="02000000000000000000" pitchFamily="2" charset="0"/>
              </a:rPr>
              <a:t>Enim ad minim veniam, quis nostrud exercitation ullamco laboris nisi ut aliquip ex ea commodo consequat. Duis aute irure dolor in reprehenderit in voluptate velit esse cillum dolore eu fugiat nulla pariatur.</a:t>
            </a:r>
          </a:p>
        </p:txBody>
      </p:sp>
      <p:sp>
        <p:nvSpPr>
          <p:cNvPr id="11" name="Rectangle 10">
            <a:extLst>
              <a:ext uri="{FF2B5EF4-FFF2-40B4-BE49-F238E27FC236}">
                <a16:creationId xmlns:a16="http://schemas.microsoft.com/office/drawing/2014/main" id="{6AC09813-4BE0-4366-B62F-B204B3CFE569}"/>
              </a:ext>
            </a:extLst>
          </p:cNvPr>
          <p:cNvSpPr/>
          <p:nvPr/>
        </p:nvSpPr>
        <p:spPr>
          <a:xfrm>
            <a:off x="5150733" y="1625600"/>
            <a:ext cx="1551007" cy="1551007"/>
          </a:xfrm>
          <a:prstGeom prst="rect">
            <a:avLst/>
          </a:prstGeom>
          <a:solidFill>
            <a:schemeClr val="tx1">
              <a:lumMod val="85000"/>
              <a:lumOff val="15000"/>
            </a:schemeClr>
          </a:solidFill>
          <a:ln w="1270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Rectangle 11">
            <a:extLst>
              <a:ext uri="{FF2B5EF4-FFF2-40B4-BE49-F238E27FC236}">
                <a16:creationId xmlns:a16="http://schemas.microsoft.com/office/drawing/2014/main" id="{1753382E-1CB7-46E3-97A3-B46A94C507D8}"/>
              </a:ext>
            </a:extLst>
          </p:cNvPr>
          <p:cNvSpPr/>
          <p:nvPr/>
        </p:nvSpPr>
        <p:spPr>
          <a:xfrm>
            <a:off x="7386576" y="1625599"/>
            <a:ext cx="1551007" cy="1551007"/>
          </a:xfrm>
          <a:prstGeom prst="rect">
            <a:avLst/>
          </a:prstGeom>
          <a:solidFill>
            <a:schemeClr val="tx1">
              <a:lumMod val="85000"/>
              <a:lumOff val="15000"/>
            </a:schemeClr>
          </a:solidFill>
          <a:ln w="1270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Rectangle 12">
            <a:extLst>
              <a:ext uri="{FF2B5EF4-FFF2-40B4-BE49-F238E27FC236}">
                <a16:creationId xmlns:a16="http://schemas.microsoft.com/office/drawing/2014/main" id="{1DCD28FB-8A49-46C7-9C72-1D3FF44373FC}"/>
              </a:ext>
            </a:extLst>
          </p:cNvPr>
          <p:cNvSpPr/>
          <p:nvPr/>
        </p:nvSpPr>
        <p:spPr>
          <a:xfrm>
            <a:off x="9612771" y="1625598"/>
            <a:ext cx="1551007" cy="1551007"/>
          </a:xfrm>
          <a:prstGeom prst="rect">
            <a:avLst/>
          </a:prstGeom>
          <a:solidFill>
            <a:schemeClr val="tx1">
              <a:lumMod val="85000"/>
              <a:lumOff val="15000"/>
            </a:schemeClr>
          </a:solidFill>
          <a:ln w="1270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15" name="Straight Connector 14">
            <a:extLst>
              <a:ext uri="{FF2B5EF4-FFF2-40B4-BE49-F238E27FC236}">
                <a16:creationId xmlns:a16="http://schemas.microsoft.com/office/drawing/2014/main" id="{E4394C17-1023-4E1C-9B92-741A93F4A17A}"/>
              </a:ext>
            </a:extLst>
          </p:cNvPr>
          <p:cNvCxnSpPr/>
          <p:nvPr/>
        </p:nvCxnSpPr>
        <p:spPr>
          <a:xfrm>
            <a:off x="5926236" y="3394814"/>
            <a:ext cx="0" cy="730146"/>
          </a:xfrm>
          <a:prstGeom prst="line">
            <a:avLst/>
          </a:prstGeom>
          <a:ln>
            <a:solidFill>
              <a:schemeClr val="bg1">
                <a:lumMod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22455CA-8E60-4DAD-9AD6-8376F6C64E76}"/>
              </a:ext>
            </a:extLst>
          </p:cNvPr>
          <p:cNvCxnSpPr/>
          <p:nvPr/>
        </p:nvCxnSpPr>
        <p:spPr>
          <a:xfrm>
            <a:off x="8162079" y="3394814"/>
            <a:ext cx="0" cy="730146"/>
          </a:xfrm>
          <a:prstGeom prst="line">
            <a:avLst/>
          </a:prstGeom>
          <a:ln>
            <a:solidFill>
              <a:schemeClr val="bg1">
                <a:lumMod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E0658E2-29BC-403C-9A63-91F7DFDFC553}"/>
              </a:ext>
            </a:extLst>
          </p:cNvPr>
          <p:cNvCxnSpPr/>
          <p:nvPr/>
        </p:nvCxnSpPr>
        <p:spPr>
          <a:xfrm>
            <a:off x="10388274" y="3394814"/>
            <a:ext cx="0" cy="730146"/>
          </a:xfrm>
          <a:prstGeom prst="line">
            <a:avLst/>
          </a:prstGeom>
          <a:ln>
            <a:solidFill>
              <a:schemeClr val="bg1">
                <a:lumMod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0" name="7 CuadroTexto">
            <a:extLst>
              <a:ext uri="{FF2B5EF4-FFF2-40B4-BE49-F238E27FC236}">
                <a16:creationId xmlns:a16="http://schemas.microsoft.com/office/drawing/2014/main" id="{2B19CE5D-D884-4AE6-A35F-3BC967277844}"/>
              </a:ext>
            </a:extLst>
          </p:cNvPr>
          <p:cNvSpPr txBox="1"/>
          <p:nvPr/>
        </p:nvSpPr>
        <p:spPr>
          <a:xfrm>
            <a:off x="4962943" y="4270674"/>
            <a:ext cx="1926586" cy="1079398"/>
          </a:xfrm>
          <a:prstGeom prst="rect">
            <a:avLst/>
          </a:prstGeom>
          <a:noFill/>
        </p:spPr>
        <p:txBody>
          <a:bodyPr wrap="square">
            <a:spAutoFit/>
          </a:bodyPr>
          <a:lstStyle/>
          <a:p>
            <a:pPr algn="ctr">
              <a:lnSpc>
                <a:spcPts val="1280"/>
              </a:lnSpc>
              <a:defRPr/>
            </a:pPr>
            <a:endParaRPr lang="en-US" sz="900" dirty="0">
              <a:solidFill>
                <a:schemeClr val="bg1">
                  <a:lumMod val="50000"/>
                </a:schemeClr>
              </a:solidFill>
              <a:latin typeface="Roboto" panose="02000000000000000000" pitchFamily="2" charset="0"/>
              <a:ea typeface="Roboto" panose="02000000000000000000" pitchFamily="2" charset="0"/>
              <a:cs typeface="Lato" charset="0"/>
            </a:endParaRPr>
          </a:p>
          <a:p>
            <a:pPr algn="ctr">
              <a:lnSpc>
                <a:spcPts val="1280"/>
              </a:lnSpc>
              <a:defRPr/>
            </a:pPr>
            <a:r>
              <a:rPr lang="en-US" sz="900" dirty="0">
                <a:solidFill>
                  <a:schemeClr val="bg1">
                    <a:lumMod val="50000"/>
                  </a:schemeClr>
                </a:solidFill>
                <a:latin typeface="Roboto" panose="02000000000000000000" pitchFamily="2" charset="0"/>
                <a:ea typeface="Roboto" panose="02000000000000000000" pitchFamily="2" charset="0"/>
                <a:cs typeface="Lato" charset="0"/>
              </a:rPr>
              <a:t>Make a type specimen book unknown printer took a galley of type and scrambled it to make a type specimen book </a:t>
            </a:r>
          </a:p>
          <a:p>
            <a:pPr algn="ctr">
              <a:lnSpc>
                <a:spcPts val="1280"/>
              </a:lnSpc>
              <a:defRPr/>
            </a:pPr>
            <a:endParaRPr lang="en-US" sz="900" dirty="0">
              <a:solidFill>
                <a:schemeClr val="bg1">
                  <a:lumMod val="50000"/>
                </a:schemeClr>
              </a:solidFill>
              <a:latin typeface="Roboto" panose="02000000000000000000" pitchFamily="2" charset="0"/>
              <a:ea typeface="Roboto" panose="02000000000000000000" pitchFamily="2" charset="0"/>
              <a:cs typeface="Lato" charset="0"/>
            </a:endParaRPr>
          </a:p>
        </p:txBody>
      </p:sp>
      <p:sp>
        <p:nvSpPr>
          <p:cNvPr id="22" name="7 CuadroTexto">
            <a:extLst>
              <a:ext uri="{FF2B5EF4-FFF2-40B4-BE49-F238E27FC236}">
                <a16:creationId xmlns:a16="http://schemas.microsoft.com/office/drawing/2014/main" id="{48AC0196-3B08-41B6-ACA2-B0CC898C7D00}"/>
              </a:ext>
            </a:extLst>
          </p:cNvPr>
          <p:cNvSpPr txBox="1"/>
          <p:nvPr/>
        </p:nvSpPr>
        <p:spPr>
          <a:xfrm>
            <a:off x="7198786" y="4261888"/>
            <a:ext cx="1926586" cy="1079398"/>
          </a:xfrm>
          <a:prstGeom prst="rect">
            <a:avLst/>
          </a:prstGeom>
          <a:noFill/>
        </p:spPr>
        <p:txBody>
          <a:bodyPr wrap="square">
            <a:spAutoFit/>
          </a:bodyPr>
          <a:lstStyle/>
          <a:p>
            <a:pPr algn="ctr">
              <a:lnSpc>
                <a:spcPts val="1280"/>
              </a:lnSpc>
              <a:defRPr/>
            </a:pPr>
            <a:endParaRPr lang="en-US" sz="900" dirty="0">
              <a:solidFill>
                <a:schemeClr val="bg1">
                  <a:lumMod val="50000"/>
                </a:schemeClr>
              </a:solidFill>
              <a:latin typeface="Roboto" panose="02000000000000000000" pitchFamily="2" charset="0"/>
              <a:ea typeface="Roboto" panose="02000000000000000000" pitchFamily="2" charset="0"/>
              <a:cs typeface="Lato" charset="0"/>
            </a:endParaRPr>
          </a:p>
          <a:p>
            <a:pPr algn="ctr">
              <a:lnSpc>
                <a:spcPts val="1280"/>
              </a:lnSpc>
              <a:defRPr/>
            </a:pPr>
            <a:r>
              <a:rPr lang="en-US" sz="900" dirty="0">
                <a:solidFill>
                  <a:schemeClr val="bg1">
                    <a:lumMod val="50000"/>
                  </a:schemeClr>
                </a:solidFill>
                <a:latin typeface="Roboto" panose="02000000000000000000" pitchFamily="2" charset="0"/>
                <a:ea typeface="Roboto" panose="02000000000000000000" pitchFamily="2" charset="0"/>
                <a:cs typeface="Lato" charset="0"/>
              </a:rPr>
              <a:t>Make a type specimen book unknown printer took a galley of type and scrambled it to make a type specimen book </a:t>
            </a:r>
          </a:p>
          <a:p>
            <a:pPr algn="ctr">
              <a:lnSpc>
                <a:spcPts val="1280"/>
              </a:lnSpc>
              <a:defRPr/>
            </a:pPr>
            <a:endParaRPr lang="en-US" sz="900" dirty="0">
              <a:solidFill>
                <a:schemeClr val="bg1">
                  <a:lumMod val="50000"/>
                </a:schemeClr>
              </a:solidFill>
              <a:latin typeface="Roboto" panose="02000000000000000000" pitchFamily="2" charset="0"/>
              <a:ea typeface="Roboto" panose="02000000000000000000" pitchFamily="2" charset="0"/>
              <a:cs typeface="Lato" charset="0"/>
            </a:endParaRPr>
          </a:p>
        </p:txBody>
      </p:sp>
      <p:sp>
        <p:nvSpPr>
          <p:cNvPr id="23" name="7 CuadroTexto">
            <a:extLst>
              <a:ext uri="{FF2B5EF4-FFF2-40B4-BE49-F238E27FC236}">
                <a16:creationId xmlns:a16="http://schemas.microsoft.com/office/drawing/2014/main" id="{BF7A6C4F-9A38-480D-814A-7CD2C44736C0}"/>
              </a:ext>
            </a:extLst>
          </p:cNvPr>
          <p:cNvSpPr txBox="1"/>
          <p:nvPr/>
        </p:nvSpPr>
        <p:spPr>
          <a:xfrm>
            <a:off x="9424981" y="4261887"/>
            <a:ext cx="1926586" cy="1079398"/>
          </a:xfrm>
          <a:prstGeom prst="rect">
            <a:avLst/>
          </a:prstGeom>
          <a:noFill/>
        </p:spPr>
        <p:txBody>
          <a:bodyPr wrap="square">
            <a:spAutoFit/>
          </a:bodyPr>
          <a:lstStyle/>
          <a:p>
            <a:pPr algn="ctr">
              <a:lnSpc>
                <a:spcPts val="1280"/>
              </a:lnSpc>
              <a:defRPr/>
            </a:pPr>
            <a:endParaRPr lang="en-US" sz="900" dirty="0">
              <a:solidFill>
                <a:schemeClr val="bg1">
                  <a:lumMod val="50000"/>
                </a:schemeClr>
              </a:solidFill>
              <a:latin typeface="Roboto" panose="02000000000000000000" pitchFamily="2" charset="0"/>
              <a:ea typeface="Roboto" panose="02000000000000000000" pitchFamily="2" charset="0"/>
              <a:cs typeface="Lato" charset="0"/>
            </a:endParaRPr>
          </a:p>
          <a:p>
            <a:pPr algn="ctr">
              <a:lnSpc>
                <a:spcPts val="1280"/>
              </a:lnSpc>
              <a:defRPr/>
            </a:pPr>
            <a:r>
              <a:rPr lang="en-US" sz="900" dirty="0">
                <a:solidFill>
                  <a:schemeClr val="bg1">
                    <a:lumMod val="50000"/>
                  </a:schemeClr>
                </a:solidFill>
                <a:latin typeface="Roboto" panose="02000000000000000000" pitchFamily="2" charset="0"/>
                <a:ea typeface="Roboto" panose="02000000000000000000" pitchFamily="2" charset="0"/>
                <a:cs typeface="Lato" charset="0"/>
              </a:rPr>
              <a:t>Make a type specimen book unknown printer took a galley of type and scrambled it to make a type specimen book </a:t>
            </a:r>
          </a:p>
          <a:p>
            <a:pPr algn="ctr">
              <a:lnSpc>
                <a:spcPts val="1280"/>
              </a:lnSpc>
              <a:defRPr/>
            </a:pPr>
            <a:endParaRPr lang="en-US" sz="900" dirty="0">
              <a:solidFill>
                <a:schemeClr val="bg1">
                  <a:lumMod val="50000"/>
                </a:schemeClr>
              </a:solidFill>
              <a:latin typeface="Roboto" panose="02000000000000000000" pitchFamily="2" charset="0"/>
              <a:ea typeface="Roboto" panose="02000000000000000000" pitchFamily="2" charset="0"/>
              <a:cs typeface="Lato" charset="0"/>
            </a:endParaRPr>
          </a:p>
        </p:txBody>
      </p:sp>
      <p:sp>
        <p:nvSpPr>
          <p:cNvPr id="27" name="Rectangle 26">
            <a:extLst>
              <a:ext uri="{FF2B5EF4-FFF2-40B4-BE49-F238E27FC236}">
                <a16:creationId xmlns:a16="http://schemas.microsoft.com/office/drawing/2014/main" id="{241F8E98-6301-422B-A3BC-70FD5002853F}"/>
              </a:ext>
            </a:extLst>
          </p:cNvPr>
          <p:cNvSpPr/>
          <p:nvPr/>
        </p:nvSpPr>
        <p:spPr>
          <a:xfrm>
            <a:off x="5407689" y="2123096"/>
            <a:ext cx="1050289" cy="523220"/>
          </a:xfrm>
          <a:prstGeom prst="rect">
            <a:avLst/>
          </a:prstGeom>
        </p:spPr>
        <p:txBody>
          <a:bodyPr wrap="none">
            <a:spAutoFit/>
          </a:bodyPr>
          <a:lstStyle/>
          <a:p>
            <a:pPr algn="ctr"/>
            <a:r>
              <a:rPr lang="en-US" sz="1400" b="1" dirty="0">
                <a:solidFill>
                  <a:schemeClr val="bg1"/>
                </a:solidFill>
                <a:latin typeface="Montserrat" panose="02000505000000020004" pitchFamily="2" charset="0"/>
              </a:rPr>
              <a:t>MAIN</a:t>
            </a:r>
          </a:p>
          <a:p>
            <a:pPr algn="ctr"/>
            <a:r>
              <a:rPr lang="en-US" sz="1400" b="1" dirty="0">
                <a:solidFill>
                  <a:schemeClr val="bg1"/>
                </a:solidFill>
                <a:latin typeface="Montserrat" panose="02000505000000020004" pitchFamily="2" charset="0"/>
              </a:rPr>
              <a:t>HEADING</a:t>
            </a:r>
            <a:endParaRPr lang="id-ID" sz="1400" b="1" dirty="0">
              <a:solidFill>
                <a:schemeClr val="bg1"/>
              </a:solidFill>
              <a:latin typeface="Montserrat" panose="02000505000000020004" pitchFamily="2" charset="0"/>
            </a:endParaRPr>
          </a:p>
        </p:txBody>
      </p:sp>
      <p:sp>
        <p:nvSpPr>
          <p:cNvPr id="32" name="Rectangle 31">
            <a:extLst>
              <a:ext uri="{FF2B5EF4-FFF2-40B4-BE49-F238E27FC236}">
                <a16:creationId xmlns:a16="http://schemas.microsoft.com/office/drawing/2014/main" id="{1B47D593-E6BD-4D3B-B71B-B056619823DC}"/>
              </a:ext>
            </a:extLst>
          </p:cNvPr>
          <p:cNvSpPr/>
          <p:nvPr/>
        </p:nvSpPr>
        <p:spPr>
          <a:xfrm>
            <a:off x="7632115" y="2095137"/>
            <a:ext cx="1050289" cy="523220"/>
          </a:xfrm>
          <a:prstGeom prst="rect">
            <a:avLst/>
          </a:prstGeom>
        </p:spPr>
        <p:txBody>
          <a:bodyPr wrap="none">
            <a:spAutoFit/>
          </a:bodyPr>
          <a:lstStyle/>
          <a:p>
            <a:pPr algn="ctr"/>
            <a:r>
              <a:rPr lang="en-US" sz="1400" b="1" dirty="0">
                <a:solidFill>
                  <a:schemeClr val="bg1"/>
                </a:solidFill>
                <a:latin typeface="Montserrat" panose="02000505000000020004" pitchFamily="2" charset="0"/>
              </a:rPr>
              <a:t>MAIN</a:t>
            </a:r>
            <a:br>
              <a:rPr lang="en-US" sz="1400" b="1" dirty="0">
                <a:solidFill>
                  <a:schemeClr val="bg1"/>
                </a:solidFill>
                <a:latin typeface="Montserrat" panose="02000505000000020004" pitchFamily="2" charset="0"/>
              </a:rPr>
            </a:br>
            <a:r>
              <a:rPr lang="en-US" sz="1400" b="1" dirty="0">
                <a:solidFill>
                  <a:schemeClr val="bg1"/>
                </a:solidFill>
                <a:latin typeface="Montserrat" panose="02000505000000020004" pitchFamily="2" charset="0"/>
              </a:rPr>
              <a:t>HEADING</a:t>
            </a:r>
            <a:endParaRPr lang="id-ID" sz="1400" b="1" dirty="0">
              <a:solidFill>
                <a:schemeClr val="bg1"/>
              </a:solidFill>
              <a:latin typeface="Montserrat" panose="02000505000000020004" pitchFamily="2" charset="0"/>
            </a:endParaRPr>
          </a:p>
        </p:txBody>
      </p:sp>
      <p:sp>
        <p:nvSpPr>
          <p:cNvPr id="33" name="Rectangle 32">
            <a:extLst>
              <a:ext uri="{FF2B5EF4-FFF2-40B4-BE49-F238E27FC236}">
                <a16:creationId xmlns:a16="http://schemas.microsoft.com/office/drawing/2014/main" id="{8E900830-C3BD-43EC-BA70-90EEAFF9F1EF}"/>
              </a:ext>
            </a:extLst>
          </p:cNvPr>
          <p:cNvSpPr/>
          <p:nvPr/>
        </p:nvSpPr>
        <p:spPr>
          <a:xfrm>
            <a:off x="9856537" y="2095366"/>
            <a:ext cx="1050289" cy="523220"/>
          </a:xfrm>
          <a:prstGeom prst="rect">
            <a:avLst/>
          </a:prstGeom>
        </p:spPr>
        <p:txBody>
          <a:bodyPr wrap="none">
            <a:spAutoFit/>
          </a:bodyPr>
          <a:lstStyle/>
          <a:p>
            <a:pPr algn="ctr"/>
            <a:r>
              <a:rPr lang="en-US" sz="1400" b="1" dirty="0">
                <a:solidFill>
                  <a:schemeClr val="bg1"/>
                </a:solidFill>
                <a:latin typeface="Montserrat" panose="02000505000000020004" pitchFamily="2" charset="0"/>
              </a:rPr>
              <a:t>MAIN </a:t>
            </a:r>
          </a:p>
          <a:p>
            <a:pPr algn="ctr"/>
            <a:r>
              <a:rPr lang="en-US" sz="1400" b="1" dirty="0">
                <a:solidFill>
                  <a:schemeClr val="bg1"/>
                </a:solidFill>
                <a:latin typeface="Montserrat" panose="02000505000000020004" pitchFamily="2" charset="0"/>
              </a:rPr>
              <a:t>HEADING</a:t>
            </a:r>
            <a:endParaRPr lang="id-ID" sz="1400" b="1" dirty="0">
              <a:solidFill>
                <a:schemeClr val="bg1"/>
              </a:solidFill>
              <a:latin typeface="Montserrat" panose="02000505000000020004" pitchFamily="2" charset="0"/>
            </a:endParaRPr>
          </a:p>
        </p:txBody>
      </p:sp>
    </p:spTree>
    <p:extLst>
      <p:ext uri="{BB962C8B-B14F-4D97-AF65-F5344CB8AC3E}">
        <p14:creationId xmlns:p14="http://schemas.microsoft.com/office/powerpoint/2010/main" val="2230875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0-#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ppt_x"/>
                                          </p:val>
                                        </p:tav>
                                        <p:tav tm="100000">
                                          <p:val>
                                            <p:strVal val="#ppt_x"/>
                                          </p:val>
                                        </p:tav>
                                      </p:tavLst>
                                    </p:anim>
                                    <p:anim calcmode="lin" valueType="num">
                                      <p:cBhvr additive="base">
                                        <p:cTn id="26" dur="500" fill="hold"/>
                                        <p:tgtEl>
                                          <p:spTgt spid="25"/>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0-#ppt_h/2"/>
                                          </p:val>
                                        </p:tav>
                                        <p:tav tm="100000">
                                          <p:val>
                                            <p:strVal val="#ppt_y"/>
                                          </p:val>
                                        </p:tav>
                                      </p:tavLst>
                                    </p:anim>
                                  </p:childTnLst>
                                </p:cTn>
                              </p:par>
                              <p:par>
                                <p:cTn id="39" presetID="2" presetClass="entr" presetSubtype="1"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500" fill="hold"/>
                                        <p:tgtEl>
                                          <p:spTgt spid="15"/>
                                        </p:tgtEl>
                                        <p:attrNameLst>
                                          <p:attrName>ppt_x</p:attrName>
                                        </p:attrNameLst>
                                      </p:cBhvr>
                                      <p:tavLst>
                                        <p:tav tm="0">
                                          <p:val>
                                            <p:strVal val="#ppt_x"/>
                                          </p:val>
                                        </p:tav>
                                        <p:tav tm="100000">
                                          <p:val>
                                            <p:strVal val="#ppt_x"/>
                                          </p:val>
                                        </p:tav>
                                      </p:tavLst>
                                    </p:anim>
                                    <p:anim calcmode="lin" valueType="num">
                                      <p:cBhvr additive="base">
                                        <p:cTn id="42" dur="500" fill="hold"/>
                                        <p:tgtEl>
                                          <p:spTgt spid="15"/>
                                        </p:tgtEl>
                                        <p:attrNameLst>
                                          <p:attrName>ppt_y</p:attrName>
                                        </p:attrNameLst>
                                      </p:cBhvr>
                                      <p:tavLst>
                                        <p:tav tm="0">
                                          <p:val>
                                            <p:strVal val="0-#ppt_h/2"/>
                                          </p:val>
                                        </p:tav>
                                        <p:tav tm="100000">
                                          <p:val>
                                            <p:strVal val="#ppt_y"/>
                                          </p:val>
                                        </p:tav>
                                      </p:tavLst>
                                    </p:anim>
                                  </p:childTnLst>
                                </p:cTn>
                              </p:par>
                              <p:par>
                                <p:cTn id="43" presetID="2" presetClass="entr" presetSubtype="1"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500" fill="hold"/>
                                        <p:tgtEl>
                                          <p:spTgt spid="16"/>
                                        </p:tgtEl>
                                        <p:attrNameLst>
                                          <p:attrName>ppt_x</p:attrName>
                                        </p:attrNameLst>
                                      </p:cBhvr>
                                      <p:tavLst>
                                        <p:tav tm="0">
                                          <p:val>
                                            <p:strVal val="#ppt_x"/>
                                          </p:val>
                                        </p:tav>
                                        <p:tav tm="100000">
                                          <p:val>
                                            <p:strVal val="#ppt_x"/>
                                          </p:val>
                                        </p:tav>
                                      </p:tavLst>
                                    </p:anim>
                                    <p:anim calcmode="lin" valueType="num">
                                      <p:cBhvr additive="base">
                                        <p:cTn id="46" dur="500" fill="hold"/>
                                        <p:tgtEl>
                                          <p:spTgt spid="16"/>
                                        </p:tgtEl>
                                        <p:attrNameLst>
                                          <p:attrName>ppt_y</p:attrName>
                                        </p:attrNameLst>
                                      </p:cBhvr>
                                      <p:tavLst>
                                        <p:tav tm="0">
                                          <p:val>
                                            <p:strVal val="0-#ppt_h/2"/>
                                          </p:val>
                                        </p:tav>
                                        <p:tav tm="100000">
                                          <p:val>
                                            <p:strVal val="#ppt_y"/>
                                          </p:val>
                                        </p:tav>
                                      </p:tavLst>
                                    </p:anim>
                                  </p:childTnLst>
                                </p:cTn>
                              </p:par>
                              <p:par>
                                <p:cTn id="47" presetID="2" presetClass="entr" presetSubtype="1" fill="hold" nodeType="with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0-#ppt_h/2"/>
                                          </p:val>
                                        </p:tav>
                                        <p:tav tm="100000">
                                          <p:val>
                                            <p:strVal val="#ppt_y"/>
                                          </p:val>
                                        </p:tav>
                                      </p:tavLst>
                                    </p:anim>
                                  </p:childTnLst>
                                </p:cTn>
                              </p:par>
                              <p:par>
                                <p:cTn id="51" presetID="2" presetClass="entr" presetSubtype="1"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additive="base">
                                        <p:cTn id="53" dur="500" fill="hold"/>
                                        <p:tgtEl>
                                          <p:spTgt spid="20"/>
                                        </p:tgtEl>
                                        <p:attrNameLst>
                                          <p:attrName>ppt_x</p:attrName>
                                        </p:attrNameLst>
                                      </p:cBhvr>
                                      <p:tavLst>
                                        <p:tav tm="0">
                                          <p:val>
                                            <p:strVal val="#ppt_x"/>
                                          </p:val>
                                        </p:tav>
                                        <p:tav tm="100000">
                                          <p:val>
                                            <p:strVal val="#ppt_x"/>
                                          </p:val>
                                        </p:tav>
                                      </p:tavLst>
                                    </p:anim>
                                    <p:anim calcmode="lin" valueType="num">
                                      <p:cBhvr additive="base">
                                        <p:cTn id="54" dur="500" fill="hold"/>
                                        <p:tgtEl>
                                          <p:spTgt spid="20"/>
                                        </p:tgtEl>
                                        <p:attrNameLst>
                                          <p:attrName>ppt_y</p:attrName>
                                        </p:attrNameLst>
                                      </p:cBhvr>
                                      <p:tavLst>
                                        <p:tav tm="0">
                                          <p:val>
                                            <p:strVal val="0-#ppt_h/2"/>
                                          </p:val>
                                        </p:tav>
                                        <p:tav tm="100000">
                                          <p:val>
                                            <p:strVal val="#ppt_y"/>
                                          </p:val>
                                        </p:tav>
                                      </p:tavLst>
                                    </p:anim>
                                  </p:childTnLst>
                                </p:cTn>
                              </p:par>
                              <p:par>
                                <p:cTn id="55" presetID="2" presetClass="entr" presetSubtype="1" fill="hold" grpId="0" nodeType="with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additive="base">
                                        <p:cTn id="57" dur="500" fill="hold"/>
                                        <p:tgtEl>
                                          <p:spTgt spid="22"/>
                                        </p:tgtEl>
                                        <p:attrNameLst>
                                          <p:attrName>ppt_x</p:attrName>
                                        </p:attrNameLst>
                                      </p:cBhvr>
                                      <p:tavLst>
                                        <p:tav tm="0">
                                          <p:val>
                                            <p:strVal val="#ppt_x"/>
                                          </p:val>
                                        </p:tav>
                                        <p:tav tm="100000">
                                          <p:val>
                                            <p:strVal val="#ppt_x"/>
                                          </p:val>
                                        </p:tav>
                                      </p:tavLst>
                                    </p:anim>
                                    <p:anim calcmode="lin" valueType="num">
                                      <p:cBhvr additive="base">
                                        <p:cTn id="58" dur="500" fill="hold"/>
                                        <p:tgtEl>
                                          <p:spTgt spid="22"/>
                                        </p:tgtEl>
                                        <p:attrNameLst>
                                          <p:attrName>ppt_y</p:attrName>
                                        </p:attrNameLst>
                                      </p:cBhvr>
                                      <p:tavLst>
                                        <p:tav tm="0">
                                          <p:val>
                                            <p:strVal val="0-#ppt_h/2"/>
                                          </p:val>
                                        </p:tav>
                                        <p:tav tm="100000">
                                          <p:val>
                                            <p:strVal val="#ppt_y"/>
                                          </p:val>
                                        </p:tav>
                                      </p:tavLst>
                                    </p:anim>
                                  </p:childTnLst>
                                </p:cTn>
                              </p:par>
                              <p:par>
                                <p:cTn id="59" presetID="2" presetClass="entr" presetSubtype="1" fill="hold" grpId="0" nodeType="withEffect">
                                  <p:stCondLst>
                                    <p:cond delay="0"/>
                                  </p:stCondLst>
                                  <p:childTnLst>
                                    <p:set>
                                      <p:cBhvr>
                                        <p:cTn id="60" dur="1" fill="hold">
                                          <p:stCondLst>
                                            <p:cond delay="0"/>
                                          </p:stCondLst>
                                        </p:cTn>
                                        <p:tgtEl>
                                          <p:spTgt spid="23"/>
                                        </p:tgtEl>
                                        <p:attrNameLst>
                                          <p:attrName>style.visibility</p:attrName>
                                        </p:attrNameLst>
                                      </p:cBhvr>
                                      <p:to>
                                        <p:strVal val="visible"/>
                                      </p:to>
                                    </p:set>
                                    <p:anim calcmode="lin" valueType="num">
                                      <p:cBhvr additive="base">
                                        <p:cTn id="61" dur="500" fill="hold"/>
                                        <p:tgtEl>
                                          <p:spTgt spid="23"/>
                                        </p:tgtEl>
                                        <p:attrNameLst>
                                          <p:attrName>ppt_x</p:attrName>
                                        </p:attrNameLst>
                                      </p:cBhvr>
                                      <p:tavLst>
                                        <p:tav tm="0">
                                          <p:val>
                                            <p:strVal val="#ppt_x"/>
                                          </p:val>
                                        </p:tav>
                                        <p:tav tm="100000">
                                          <p:val>
                                            <p:strVal val="#ppt_x"/>
                                          </p:val>
                                        </p:tav>
                                      </p:tavLst>
                                    </p:anim>
                                    <p:anim calcmode="lin" valueType="num">
                                      <p:cBhvr additive="base">
                                        <p:cTn id="62" dur="500" fill="hold"/>
                                        <p:tgtEl>
                                          <p:spTgt spid="23"/>
                                        </p:tgtEl>
                                        <p:attrNameLst>
                                          <p:attrName>ppt_y</p:attrName>
                                        </p:attrNameLst>
                                      </p:cBhvr>
                                      <p:tavLst>
                                        <p:tav tm="0">
                                          <p:val>
                                            <p:strVal val="0-#ppt_h/2"/>
                                          </p:val>
                                        </p:tav>
                                        <p:tav tm="100000">
                                          <p:val>
                                            <p:strVal val="#ppt_y"/>
                                          </p:val>
                                        </p:tav>
                                      </p:tavLst>
                                    </p:anim>
                                  </p:childTnLst>
                                </p:cTn>
                              </p:par>
                              <p:par>
                                <p:cTn id="63" presetID="2" presetClass="entr" presetSubtype="1" fill="hold" grpId="0" nodeType="withEffect">
                                  <p:stCondLst>
                                    <p:cond delay="0"/>
                                  </p:stCondLst>
                                  <p:childTnLst>
                                    <p:set>
                                      <p:cBhvr>
                                        <p:cTn id="64" dur="1" fill="hold">
                                          <p:stCondLst>
                                            <p:cond delay="0"/>
                                          </p:stCondLst>
                                        </p:cTn>
                                        <p:tgtEl>
                                          <p:spTgt spid="27"/>
                                        </p:tgtEl>
                                        <p:attrNameLst>
                                          <p:attrName>style.visibility</p:attrName>
                                        </p:attrNameLst>
                                      </p:cBhvr>
                                      <p:to>
                                        <p:strVal val="visible"/>
                                      </p:to>
                                    </p:set>
                                    <p:anim calcmode="lin" valueType="num">
                                      <p:cBhvr additive="base">
                                        <p:cTn id="65" dur="500" fill="hold"/>
                                        <p:tgtEl>
                                          <p:spTgt spid="27"/>
                                        </p:tgtEl>
                                        <p:attrNameLst>
                                          <p:attrName>ppt_x</p:attrName>
                                        </p:attrNameLst>
                                      </p:cBhvr>
                                      <p:tavLst>
                                        <p:tav tm="0">
                                          <p:val>
                                            <p:strVal val="#ppt_x"/>
                                          </p:val>
                                        </p:tav>
                                        <p:tav tm="100000">
                                          <p:val>
                                            <p:strVal val="#ppt_x"/>
                                          </p:val>
                                        </p:tav>
                                      </p:tavLst>
                                    </p:anim>
                                    <p:anim calcmode="lin" valueType="num">
                                      <p:cBhvr additive="base">
                                        <p:cTn id="66" dur="500" fill="hold"/>
                                        <p:tgtEl>
                                          <p:spTgt spid="27"/>
                                        </p:tgtEl>
                                        <p:attrNameLst>
                                          <p:attrName>ppt_y</p:attrName>
                                        </p:attrNameLst>
                                      </p:cBhvr>
                                      <p:tavLst>
                                        <p:tav tm="0">
                                          <p:val>
                                            <p:strVal val="0-#ppt_h/2"/>
                                          </p:val>
                                        </p:tav>
                                        <p:tav tm="100000">
                                          <p:val>
                                            <p:strVal val="#ppt_y"/>
                                          </p:val>
                                        </p:tav>
                                      </p:tavLst>
                                    </p:anim>
                                  </p:childTnLst>
                                </p:cTn>
                              </p:par>
                              <p:par>
                                <p:cTn id="67" presetID="2" presetClass="entr" presetSubtype="1" fill="hold" grpId="0" nodeType="withEffect">
                                  <p:stCondLst>
                                    <p:cond delay="0"/>
                                  </p:stCondLst>
                                  <p:childTnLst>
                                    <p:set>
                                      <p:cBhvr>
                                        <p:cTn id="68" dur="1" fill="hold">
                                          <p:stCondLst>
                                            <p:cond delay="0"/>
                                          </p:stCondLst>
                                        </p:cTn>
                                        <p:tgtEl>
                                          <p:spTgt spid="32"/>
                                        </p:tgtEl>
                                        <p:attrNameLst>
                                          <p:attrName>style.visibility</p:attrName>
                                        </p:attrNameLst>
                                      </p:cBhvr>
                                      <p:to>
                                        <p:strVal val="visible"/>
                                      </p:to>
                                    </p:set>
                                    <p:anim calcmode="lin" valueType="num">
                                      <p:cBhvr additive="base">
                                        <p:cTn id="69" dur="500" fill="hold"/>
                                        <p:tgtEl>
                                          <p:spTgt spid="32"/>
                                        </p:tgtEl>
                                        <p:attrNameLst>
                                          <p:attrName>ppt_x</p:attrName>
                                        </p:attrNameLst>
                                      </p:cBhvr>
                                      <p:tavLst>
                                        <p:tav tm="0">
                                          <p:val>
                                            <p:strVal val="#ppt_x"/>
                                          </p:val>
                                        </p:tav>
                                        <p:tav tm="100000">
                                          <p:val>
                                            <p:strVal val="#ppt_x"/>
                                          </p:val>
                                        </p:tav>
                                      </p:tavLst>
                                    </p:anim>
                                    <p:anim calcmode="lin" valueType="num">
                                      <p:cBhvr additive="base">
                                        <p:cTn id="70" dur="500" fill="hold"/>
                                        <p:tgtEl>
                                          <p:spTgt spid="32"/>
                                        </p:tgtEl>
                                        <p:attrNameLst>
                                          <p:attrName>ppt_y</p:attrName>
                                        </p:attrNameLst>
                                      </p:cBhvr>
                                      <p:tavLst>
                                        <p:tav tm="0">
                                          <p:val>
                                            <p:strVal val="0-#ppt_h/2"/>
                                          </p:val>
                                        </p:tav>
                                        <p:tav tm="100000">
                                          <p:val>
                                            <p:strVal val="#ppt_y"/>
                                          </p:val>
                                        </p:tav>
                                      </p:tavLst>
                                    </p:anim>
                                  </p:childTnLst>
                                </p:cTn>
                              </p:par>
                              <p:par>
                                <p:cTn id="71" presetID="2" presetClass="entr" presetSubtype="1" fill="hold" grpId="0" nodeType="withEffect">
                                  <p:stCondLst>
                                    <p:cond delay="0"/>
                                  </p:stCondLst>
                                  <p:childTnLst>
                                    <p:set>
                                      <p:cBhvr>
                                        <p:cTn id="72" dur="1" fill="hold">
                                          <p:stCondLst>
                                            <p:cond delay="0"/>
                                          </p:stCondLst>
                                        </p:cTn>
                                        <p:tgtEl>
                                          <p:spTgt spid="33"/>
                                        </p:tgtEl>
                                        <p:attrNameLst>
                                          <p:attrName>style.visibility</p:attrName>
                                        </p:attrNameLst>
                                      </p:cBhvr>
                                      <p:to>
                                        <p:strVal val="visible"/>
                                      </p:to>
                                    </p:set>
                                    <p:anim calcmode="lin" valueType="num">
                                      <p:cBhvr additive="base">
                                        <p:cTn id="73" dur="500" fill="hold"/>
                                        <p:tgtEl>
                                          <p:spTgt spid="33"/>
                                        </p:tgtEl>
                                        <p:attrNameLst>
                                          <p:attrName>ppt_x</p:attrName>
                                        </p:attrNameLst>
                                      </p:cBhvr>
                                      <p:tavLst>
                                        <p:tav tm="0">
                                          <p:val>
                                            <p:strVal val="#ppt_x"/>
                                          </p:val>
                                        </p:tav>
                                        <p:tav tm="100000">
                                          <p:val>
                                            <p:strVal val="#ppt_x"/>
                                          </p:val>
                                        </p:tav>
                                      </p:tavLst>
                                    </p:anim>
                                    <p:anim calcmode="lin" valueType="num">
                                      <p:cBhvr additive="base">
                                        <p:cTn id="74" dur="500" fill="hold"/>
                                        <p:tgtEl>
                                          <p:spTgt spid="3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P spid="11" grpId="0" animBg="1"/>
      <p:bldP spid="12" grpId="0" animBg="1"/>
      <p:bldP spid="13" grpId="0" animBg="1"/>
      <p:bldP spid="20" grpId="0"/>
      <p:bldP spid="22" grpId="0"/>
      <p:bldP spid="23" grpId="0"/>
      <p:bldP spid="27" grpId="0"/>
      <p:bldP spid="32" grpId="0"/>
      <p:bldP spid="3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76356E46-D5DA-4D2F-B0E6-EE38DE07343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2840" r="32840"/>
          <a:stretch>
            <a:fillRect/>
          </a:stretch>
        </p:blipFill>
        <p:spPr/>
      </p:pic>
      <p:sp>
        <p:nvSpPr>
          <p:cNvPr id="10" name="Rectangle 9">
            <a:extLst>
              <a:ext uri="{FF2B5EF4-FFF2-40B4-BE49-F238E27FC236}">
                <a16:creationId xmlns:a16="http://schemas.microsoft.com/office/drawing/2014/main" id="{1523F46F-A0E5-4B92-9EB5-AD4BBEB74222}"/>
              </a:ext>
            </a:extLst>
          </p:cNvPr>
          <p:cNvSpPr/>
          <p:nvPr/>
        </p:nvSpPr>
        <p:spPr>
          <a:xfrm>
            <a:off x="0" y="1127760"/>
            <a:ext cx="3456432" cy="573024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TextBox 2">
            <a:extLst>
              <a:ext uri="{FF2B5EF4-FFF2-40B4-BE49-F238E27FC236}">
                <a16:creationId xmlns:a16="http://schemas.microsoft.com/office/drawing/2014/main" id="{D993946C-202A-47A5-AB2D-96FA18ECE6BC}"/>
              </a:ext>
            </a:extLst>
          </p:cNvPr>
          <p:cNvSpPr txBox="1"/>
          <p:nvPr/>
        </p:nvSpPr>
        <p:spPr>
          <a:xfrm>
            <a:off x="844150" y="2171386"/>
            <a:ext cx="2164375" cy="866969"/>
          </a:xfrm>
          <a:prstGeom prst="rect">
            <a:avLst/>
          </a:prstGeom>
          <a:noFill/>
        </p:spPr>
        <p:txBody>
          <a:bodyPr wrap="none" rtlCol="0">
            <a:spAutoFit/>
          </a:bodyPr>
          <a:lstStyle/>
          <a:p>
            <a:pPr>
              <a:lnSpc>
                <a:spcPts val="3000"/>
              </a:lnSpc>
            </a:pPr>
            <a:r>
              <a:rPr lang="en-US" sz="3200" b="1" dirty="0">
                <a:solidFill>
                  <a:schemeClr val="bg1"/>
                </a:solidFill>
                <a:latin typeface="Montserrat" panose="02000505000000020004" pitchFamily="2" charset="0"/>
                <a:ea typeface="Roboto" panose="02000000000000000000" pitchFamily="2" charset="0"/>
              </a:rPr>
              <a:t>MAIN</a:t>
            </a:r>
            <a:br>
              <a:rPr lang="en-US" sz="3200" b="1" dirty="0">
                <a:solidFill>
                  <a:schemeClr val="bg1"/>
                </a:solidFill>
                <a:latin typeface="Montserrat" panose="02000505000000020004" pitchFamily="2" charset="0"/>
                <a:ea typeface="Roboto" panose="02000000000000000000" pitchFamily="2" charset="0"/>
              </a:rPr>
            </a:br>
            <a:r>
              <a:rPr lang="en-US" sz="3200" b="1" dirty="0">
                <a:solidFill>
                  <a:schemeClr val="bg1"/>
                </a:solidFill>
                <a:latin typeface="Montserrat" panose="02000505000000020004" pitchFamily="2" charset="0"/>
                <a:ea typeface="Roboto" panose="02000000000000000000" pitchFamily="2" charset="0"/>
              </a:rPr>
              <a:t>HEADING</a:t>
            </a:r>
            <a:endParaRPr lang="id-ID" sz="3200" b="1" dirty="0">
              <a:solidFill>
                <a:schemeClr val="bg1"/>
              </a:solidFill>
              <a:latin typeface="Montserrat" panose="02000505000000020004" pitchFamily="2" charset="0"/>
              <a:ea typeface="Roboto" panose="02000000000000000000" pitchFamily="2" charset="0"/>
            </a:endParaRPr>
          </a:p>
        </p:txBody>
      </p:sp>
      <p:cxnSp>
        <p:nvCxnSpPr>
          <p:cNvPr id="4" name="Straight Connector 3">
            <a:extLst>
              <a:ext uri="{FF2B5EF4-FFF2-40B4-BE49-F238E27FC236}">
                <a16:creationId xmlns:a16="http://schemas.microsoft.com/office/drawing/2014/main" id="{9D017CE1-B4BF-4BD3-B4A9-BD17F6C7F51A}"/>
              </a:ext>
            </a:extLst>
          </p:cNvPr>
          <p:cNvCxnSpPr>
            <a:cxnSpLocks/>
          </p:cNvCxnSpPr>
          <p:nvPr/>
        </p:nvCxnSpPr>
        <p:spPr>
          <a:xfrm rot="16200000">
            <a:off x="1070442" y="2992442"/>
            <a:ext cx="0" cy="2667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CA254DA-7FA6-453B-AA09-180069CA6488}"/>
              </a:ext>
            </a:extLst>
          </p:cNvPr>
          <p:cNvSpPr txBox="1"/>
          <p:nvPr/>
        </p:nvSpPr>
        <p:spPr>
          <a:xfrm>
            <a:off x="844150" y="3295973"/>
            <a:ext cx="1810889" cy="912686"/>
          </a:xfrm>
          <a:prstGeom prst="rect">
            <a:avLst/>
          </a:prstGeom>
          <a:noFill/>
        </p:spPr>
        <p:txBody>
          <a:bodyPr wrap="square" rtlCol="0">
            <a:spAutoFit/>
          </a:bodyPr>
          <a:lstStyle/>
          <a:p>
            <a:pPr>
              <a:lnSpc>
                <a:spcPts val="1300"/>
              </a:lnSpc>
            </a:pPr>
            <a:r>
              <a:rPr lang="id-ID" sz="900" dirty="0">
                <a:solidFill>
                  <a:schemeClr val="bg1"/>
                </a:solidFill>
                <a:latin typeface="Roboto" panose="02000000000000000000" pitchFamily="2" charset="0"/>
                <a:ea typeface="Roboto" panose="02000000000000000000" pitchFamily="2" charset="0"/>
              </a:rPr>
              <a:t>Lorem ipsum dolor sit amet, consectetur adipiscing elit, sed do eiusmod tempor incididunt ut labore et dolore magna aliqua et labore.</a:t>
            </a:r>
          </a:p>
        </p:txBody>
      </p:sp>
      <p:sp>
        <p:nvSpPr>
          <p:cNvPr id="7" name="TextBox 6">
            <a:extLst>
              <a:ext uri="{FF2B5EF4-FFF2-40B4-BE49-F238E27FC236}">
                <a16:creationId xmlns:a16="http://schemas.microsoft.com/office/drawing/2014/main" id="{5CB0878E-7A1B-4AFE-B6ED-B88B99A51F03}"/>
              </a:ext>
            </a:extLst>
          </p:cNvPr>
          <p:cNvSpPr txBox="1"/>
          <p:nvPr/>
        </p:nvSpPr>
        <p:spPr>
          <a:xfrm>
            <a:off x="9386039" y="6146158"/>
            <a:ext cx="2339116" cy="251344"/>
          </a:xfrm>
          <a:prstGeom prst="rect">
            <a:avLst/>
          </a:prstGeom>
          <a:noFill/>
        </p:spPr>
        <p:txBody>
          <a:bodyPr wrap="square" rtlCol="0">
            <a:spAutoFit/>
          </a:bodyPr>
          <a:lstStyle/>
          <a:p>
            <a:r>
              <a:rPr lang="id-ID" sz="1000" spc="600" dirty="0">
                <a:solidFill>
                  <a:schemeClr val="bg1">
                    <a:lumMod val="65000"/>
                  </a:schemeClr>
                </a:solidFill>
                <a:latin typeface="Roboto" panose="02000000000000000000" pitchFamily="2" charset="0"/>
                <a:ea typeface="Roboto" panose="02000000000000000000" pitchFamily="2" charset="0"/>
              </a:rPr>
              <a:t>www.sugara.com</a:t>
            </a:r>
            <a:endParaRPr lang="en-US" sz="1000" spc="600" dirty="0">
              <a:solidFill>
                <a:schemeClr val="bg1">
                  <a:lumMod val="65000"/>
                </a:schemeClr>
              </a:solidFill>
              <a:latin typeface="Roboto" panose="02000000000000000000" pitchFamily="2" charset="0"/>
              <a:ea typeface="Roboto" panose="02000000000000000000" pitchFamily="2" charset="0"/>
            </a:endParaRPr>
          </a:p>
        </p:txBody>
      </p:sp>
      <p:grpSp>
        <p:nvGrpSpPr>
          <p:cNvPr id="29" name="Group 28">
            <a:extLst>
              <a:ext uri="{FF2B5EF4-FFF2-40B4-BE49-F238E27FC236}">
                <a16:creationId xmlns:a16="http://schemas.microsoft.com/office/drawing/2014/main" id="{873F59DF-B9D3-41D8-B64D-2AF76944D0DA}"/>
              </a:ext>
            </a:extLst>
          </p:cNvPr>
          <p:cNvGrpSpPr/>
          <p:nvPr/>
        </p:nvGrpSpPr>
        <p:grpSpPr>
          <a:xfrm>
            <a:off x="4190162" y="1966629"/>
            <a:ext cx="1988047" cy="553134"/>
            <a:chOff x="4660403" y="1418931"/>
            <a:chExt cx="1988047" cy="553134"/>
          </a:xfrm>
        </p:grpSpPr>
        <p:sp>
          <p:nvSpPr>
            <p:cNvPr id="28" name="Rectangle 27">
              <a:extLst>
                <a:ext uri="{FF2B5EF4-FFF2-40B4-BE49-F238E27FC236}">
                  <a16:creationId xmlns:a16="http://schemas.microsoft.com/office/drawing/2014/main" id="{23921E7A-4EED-4305-B3C7-24B1F021E0A2}"/>
                </a:ext>
              </a:extLst>
            </p:cNvPr>
            <p:cNvSpPr/>
            <p:nvPr/>
          </p:nvSpPr>
          <p:spPr>
            <a:xfrm>
              <a:off x="4660403" y="1418931"/>
              <a:ext cx="1988047" cy="553134"/>
            </a:xfrm>
            <a:prstGeom prst="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3" name="TextBox 22">
              <a:extLst>
                <a:ext uri="{FF2B5EF4-FFF2-40B4-BE49-F238E27FC236}">
                  <a16:creationId xmlns:a16="http://schemas.microsoft.com/office/drawing/2014/main" id="{AABA5AA0-1B25-4F6E-812C-6F7EEF813588}"/>
                </a:ext>
              </a:extLst>
            </p:cNvPr>
            <p:cNvSpPr txBox="1"/>
            <p:nvPr/>
          </p:nvSpPr>
          <p:spPr>
            <a:xfrm>
              <a:off x="4822508" y="1526221"/>
              <a:ext cx="1616197" cy="338554"/>
            </a:xfrm>
            <a:prstGeom prst="rect">
              <a:avLst/>
            </a:prstGeom>
            <a:noFill/>
          </p:spPr>
          <p:txBody>
            <a:bodyPr wrap="square" rtlCol="0">
              <a:spAutoFit/>
            </a:bodyPr>
            <a:lstStyle/>
            <a:p>
              <a:pPr algn="ctr"/>
              <a:r>
                <a:rPr lang="en-US" sz="1600" dirty="0">
                  <a:solidFill>
                    <a:schemeClr val="tx1">
                      <a:lumMod val="85000"/>
                      <a:lumOff val="15000"/>
                    </a:schemeClr>
                  </a:solidFill>
                  <a:latin typeface="Raleway ExtraBold" panose="020B0003030101060003" pitchFamily="34" charset="0"/>
                  <a:ea typeface="Roboto" panose="02000000000000000000" pitchFamily="2" charset="0"/>
                  <a:cs typeface="Lato" charset="0"/>
                </a:rPr>
                <a:t>HEADING</a:t>
              </a:r>
            </a:p>
          </p:txBody>
        </p:sp>
      </p:grpSp>
      <p:sp>
        <p:nvSpPr>
          <p:cNvPr id="11" name="7 CuadroTexto">
            <a:extLst>
              <a:ext uri="{FF2B5EF4-FFF2-40B4-BE49-F238E27FC236}">
                <a16:creationId xmlns:a16="http://schemas.microsoft.com/office/drawing/2014/main" id="{B60330AB-B101-4C5C-976B-337A72FF723D}"/>
              </a:ext>
            </a:extLst>
          </p:cNvPr>
          <p:cNvSpPr txBox="1"/>
          <p:nvPr/>
        </p:nvSpPr>
        <p:spPr>
          <a:xfrm>
            <a:off x="3955685" y="2609644"/>
            <a:ext cx="2457000" cy="580352"/>
          </a:xfrm>
          <a:prstGeom prst="rect">
            <a:avLst/>
          </a:prstGeom>
          <a:noFill/>
        </p:spPr>
        <p:txBody>
          <a:bodyPr wrap="square">
            <a:spAutoFit/>
          </a:bodyPr>
          <a:lstStyle/>
          <a:p>
            <a:pPr algn="ctr">
              <a:lnSpc>
                <a:spcPts val="1280"/>
              </a:lnSpc>
              <a:defRPr/>
            </a:pP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Lorem ipsum dolor sit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amet</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consectetur</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elit</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sed do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eiusmod</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tempor</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incididunt</a:t>
            </a:r>
            <a:endParaRPr lang="en-US" sz="900" dirty="0">
              <a:solidFill>
                <a:schemeClr val="tx1">
                  <a:lumMod val="75000"/>
                  <a:lumOff val="25000"/>
                </a:schemeClr>
              </a:solidFill>
              <a:latin typeface="Roboto" panose="02000000000000000000" pitchFamily="2" charset="0"/>
              <a:ea typeface="Roboto" panose="02000000000000000000" pitchFamily="2" charset="0"/>
              <a:cs typeface="Lato" charset="0"/>
            </a:endParaRPr>
          </a:p>
        </p:txBody>
      </p:sp>
      <p:grpSp>
        <p:nvGrpSpPr>
          <p:cNvPr id="16" name="Group 15">
            <a:extLst>
              <a:ext uri="{FF2B5EF4-FFF2-40B4-BE49-F238E27FC236}">
                <a16:creationId xmlns:a16="http://schemas.microsoft.com/office/drawing/2014/main" id="{A3B28CA8-2D3C-45A2-B385-4059622AF21F}"/>
              </a:ext>
            </a:extLst>
          </p:cNvPr>
          <p:cNvGrpSpPr/>
          <p:nvPr/>
        </p:nvGrpSpPr>
        <p:grpSpPr>
          <a:xfrm>
            <a:off x="6790454" y="1966629"/>
            <a:ext cx="1988047" cy="553134"/>
            <a:chOff x="4660403" y="1418931"/>
            <a:chExt cx="1988047" cy="553134"/>
          </a:xfrm>
        </p:grpSpPr>
        <p:sp>
          <p:nvSpPr>
            <p:cNvPr id="17" name="Rectangle 16">
              <a:extLst>
                <a:ext uri="{FF2B5EF4-FFF2-40B4-BE49-F238E27FC236}">
                  <a16:creationId xmlns:a16="http://schemas.microsoft.com/office/drawing/2014/main" id="{C84F4A68-5950-45B2-8C3F-8FF9429A3A4F}"/>
                </a:ext>
              </a:extLst>
            </p:cNvPr>
            <p:cNvSpPr/>
            <p:nvPr/>
          </p:nvSpPr>
          <p:spPr>
            <a:xfrm>
              <a:off x="4660403" y="1418931"/>
              <a:ext cx="1988047" cy="553134"/>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TextBox 17">
              <a:extLst>
                <a:ext uri="{FF2B5EF4-FFF2-40B4-BE49-F238E27FC236}">
                  <a16:creationId xmlns:a16="http://schemas.microsoft.com/office/drawing/2014/main" id="{C71A7E55-BB4D-402D-A028-476E2C48C30E}"/>
                </a:ext>
              </a:extLst>
            </p:cNvPr>
            <p:cNvSpPr txBox="1"/>
            <p:nvPr/>
          </p:nvSpPr>
          <p:spPr>
            <a:xfrm>
              <a:off x="4846327" y="1526221"/>
              <a:ext cx="1616197" cy="338554"/>
            </a:xfrm>
            <a:prstGeom prst="rect">
              <a:avLst/>
            </a:prstGeom>
            <a:noFill/>
          </p:spPr>
          <p:txBody>
            <a:bodyPr wrap="square" rtlCol="0">
              <a:spAutoFit/>
            </a:bodyPr>
            <a:lstStyle/>
            <a:p>
              <a:pPr algn="ctr"/>
              <a:r>
                <a:rPr lang="en-US" sz="1600" dirty="0">
                  <a:solidFill>
                    <a:schemeClr val="tx1">
                      <a:lumMod val="85000"/>
                      <a:lumOff val="15000"/>
                    </a:schemeClr>
                  </a:solidFill>
                  <a:latin typeface="Raleway ExtraBold" panose="020B0003030101060003" pitchFamily="34" charset="0"/>
                  <a:ea typeface="Roboto" panose="02000000000000000000" pitchFamily="2" charset="0"/>
                  <a:cs typeface="Lato" charset="0"/>
                </a:rPr>
                <a:t>HEADING</a:t>
              </a:r>
            </a:p>
          </p:txBody>
        </p:sp>
      </p:grpSp>
      <p:grpSp>
        <p:nvGrpSpPr>
          <p:cNvPr id="21" name="Group 20">
            <a:extLst>
              <a:ext uri="{FF2B5EF4-FFF2-40B4-BE49-F238E27FC236}">
                <a16:creationId xmlns:a16="http://schemas.microsoft.com/office/drawing/2014/main" id="{64B88B02-CBB1-46F4-8043-16E3FB5739A2}"/>
              </a:ext>
            </a:extLst>
          </p:cNvPr>
          <p:cNvGrpSpPr/>
          <p:nvPr/>
        </p:nvGrpSpPr>
        <p:grpSpPr>
          <a:xfrm>
            <a:off x="9390746" y="1966629"/>
            <a:ext cx="1988047" cy="553134"/>
            <a:chOff x="4660403" y="1418931"/>
            <a:chExt cx="1988047" cy="553134"/>
          </a:xfrm>
          <a:noFill/>
        </p:grpSpPr>
        <p:sp>
          <p:nvSpPr>
            <p:cNvPr id="22" name="Rectangle 21">
              <a:extLst>
                <a:ext uri="{FF2B5EF4-FFF2-40B4-BE49-F238E27FC236}">
                  <a16:creationId xmlns:a16="http://schemas.microsoft.com/office/drawing/2014/main" id="{3D03EA81-0C8E-4D66-935E-AC7E791D5517}"/>
                </a:ext>
              </a:extLst>
            </p:cNvPr>
            <p:cNvSpPr/>
            <p:nvPr/>
          </p:nvSpPr>
          <p:spPr>
            <a:xfrm>
              <a:off x="4660403" y="1418931"/>
              <a:ext cx="1988047" cy="553134"/>
            </a:xfrm>
            <a:prstGeom prst="rect">
              <a:avLst/>
            </a:prstGeom>
            <a:gr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4" name="TextBox 23">
              <a:extLst>
                <a:ext uri="{FF2B5EF4-FFF2-40B4-BE49-F238E27FC236}">
                  <a16:creationId xmlns:a16="http://schemas.microsoft.com/office/drawing/2014/main" id="{2310E696-F378-477F-9C6B-EF2AB80E18D4}"/>
                </a:ext>
              </a:extLst>
            </p:cNvPr>
            <p:cNvSpPr txBox="1"/>
            <p:nvPr/>
          </p:nvSpPr>
          <p:spPr>
            <a:xfrm>
              <a:off x="4846326" y="1526221"/>
              <a:ext cx="1616197" cy="338554"/>
            </a:xfrm>
            <a:prstGeom prst="rect">
              <a:avLst/>
            </a:prstGeom>
            <a:grpFill/>
          </p:spPr>
          <p:txBody>
            <a:bodyPr wrap="square" rtlCol="0">
              <a:spAutoFit/>
            </a:bodyPr>
            <a:lstStyle/>
            <a:p>
              <a:pPr algn="ctr"/>
              <a:r>
                <a:rPr lang="en-US" sz="1600" dirty="0">
                  <a:solidFill>
                    <a:schemeClr val="tx1">
                      <a:lumMod val="85000"/>
                      <a:lumOff val="15000"/>
                    </a:schemeClr>
                  </a:solidFill>
                  <a:latin typeface="Raleway ExtraBold" panose="020B0003030101060003" pitchFamily="34" charset="0"/>
                  <a:ea typeface="Roboto" panose="02000000000000000000" pitchFamily="2" charset="0"/>
                  <a:cs typeface="Lato" charset="0"/>
                </a:rPr>
                <a:t>HEADING</a:t>
              </a:r>
            </a:p>
          </p:txBody>
        </p:sp>
      </p:grpSp>
      <p:grpSp>
        <p:nvGrpSpPr>
          <p:cNvPr id="26" name="Group 25">
            <a:extLst>
              <a:ext uri="{FF2B5EF4-FFF2-40B4-BE49-F238E27FC236}">
                <a16:creationId xmlns:a16="http://schemas.microsoft.com/office/drawing/2014/main" id="{F5BE53D4-6473-41CB-AF17-D6F4B746AA32}"/>
              </a:ext>
            </a:extLst>
          </p:cNvPr>
          <p:cNvGrpSpPr/>
          <p:nvPr/>
        </p:nvGrpSpPr>
        <p:grpSpPr>
          <a:xfrm>
            <a:off x="4190162" y="4094652"/>
            <a:ext cx="1988047" cy="553134"/>
            <a:chOff x="4660403" y="1418931"/>
            <a:chExt cx="1988047" cy="553134"/>
          </a:xfrm>
        </p:grpSpPr>
        <p:sp>
          <p:nvSpPr>
            <p:cNvPr id="27" name="Rectangle 26">
              <a:extLst>
                <a:ext uri="{FF2B5EF4-FFF2-40B4-BE49-F238E27FC236}">
                  <a16:creationId xmlns:a16="http://schemas.microsoft.com/office/drawing/2014/main" id="{DAD0973A-6976-43DF-9BDF-9D5B159145DA}"/>
                </a:ext>
              </a:extLst>
            </p:cNvPr>
            <p:cNvSpPr/>
            <p:nvPr/>
          </p:nvSpPr>
          <p:spPr>
            <a:xfrm>
              <a:off x="4660403" y="1418931"/>
              <a:ext cx="1988047" cy="553134"/>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0" name="TextBox 29">
              <a:extLst>
                <a:ext uri="{FF2B5EF4-FFF2-40B4-BE49-F238E27FC236}">
                  <a16:creationId xmlns:a16="http://schemas.microsoft.com/office/drawing/2014/main" id="{72C445B4-3A44-4F2F-BCE8-C40E613A1C37}"/>
                </a:ext>
              </a:extLst>
            </p:cNvPr>
            <p:cNvSpPr txBox="1"/>
            <p:nvPr/>
          </p:nvSpPr>
          <p:spPr>
            <a:xfrm>
              <a:off x="4846115" y="1526221"/>
              <a:ext cx="1616197" cy="338554"/>
            </a:xfrm>
            <a:prstGeom prst="rect">
              <a:avLst/>
            </a:prstGeom>
            <a:noFill/>
          </p:spPr>
          <p:txBody>
            <a:bodyPr wrap="square" rtlCol="0">
              <a:spAutoFit/>
            </a:bodyPr>
            <a:lstStyle/>
            <a:p>
              <a:pPr algn="ctr"/>
              <a:r>
                <a:rPr lang="en-US" sz="1600" dirty="0">
                  <a:solidFill>
                    <a:schemeClr val="tx1">
                      <a:lumMod val="85000"/>
                      <a:lumOff val="15000"/>
                    </a:schemeClr>
                  </a:solidFill>
                  <a:latin typeface="Raleway ExtraBold" panose="020B0003030101060003" pitchFamily="34" charset="0"/>
                  <a:ea typeface="Roboto" panose="02000000000000000000" pitchFamily="2" charset="0"/>
                  <a:cs typeface="Lato" charset="0"/>
                </a:rPr>
                <a:t>HEADING</a:t>
              </a:r>
            </a:p>
          </p:txBody>
        </p:sp>
      </p:grpSp>
      <p:grpSp>
        <p:nvGrpSpPr>
          <p:cNvPr id="32" name="Group 31">
            <a:extLst>
              <a:ext uri="{FF2B5EF4-FFF2-40B4-BE49-F238E27FC236}">
                <a16:creationId xmlns:a16="http://schemas.microsoft.com/office/drawing/2014/main" id="{48E9B011-76F7-41B7-8525-C55D4D1A6C04}"/>
              </a:ext>
            </a:extLst>
          </p:cNvPr>
          <p:cNvGrpSpPr/>
          <p:nvPr/>
        </p:nvGrpSpPr>
        <p:grpSpPr>
          <a:xfrm>
            <a:off x="6790454" y="4094652"/>
            <a:ext cx="1988047" cy="553134"/>
            <a:chOff x="4660403" y="1418931"/>
            <a:chExt cx="1988047" cy="553134"/>
          </a:xfrm>
        </p:grpSpPr>
        <p:sp>
          <p:nvSpPr>
            <p:cNvPr id="33" name="Rectangle 32">
              <a:extLst>
                <a:ext uri="{FF2B5EF4-FFF2-40B4-BE49-F238E27FC236}">
                  <a16:creationId xmlns:a16="http://schemas.microsoft.com/office/drawing/2014/main" id="{7F0740CD-3AD4-4822-A6D4-F3DAF1B502D1}"/>
                </a:ext>
              </a:extLst>
            </p:cNvPr>
            <p:cNvSpPr/>
            <p:nvPr/>
          </p:nvSpPr>
          <p:spPr>
            <a:xfrm>
              <a:off x="4660403" y="1418931"/>
              <a:ext cx="1988047" cy="553134"/>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4" name="TextBox 33">
              <a:extLst>
                <a:ext uri="{FF2B5EF4-FFF2-40B4-BE49-F238E27FC236}">
                  <a16:creationId xmlns:a16="http://schemas.microsoft.com/office/drawing/2014/main" id="{514AD425-6B1B-4CFE-8A54-A411C23AB430}"/>
                </a:ext>
              </a:extLst>
            </p:cNvPr>
            <p:cNvSpPr txBox="1"/>
            <p:nvPr/>
          </p:nvSpPr>
          <p:spPr>
            <a:xfrm>
              <a:off x="4846327" y="1526221"/>
              <a:ext cx="1616197" cy="338554"/>
            </a:xfrm>
            <a:prstGeom prst="rect">
              <a:avLst/>
            </a:prstGeom>
            <a:noFill/>
          </p:spPr>
          <p:txBody>
            <a:bodyPr wrap="square" rtlCol="0">
              <a:spAutoFit/>
            </a:bodyPr>
            <a:lstStyle/>
            <a:p>
              <a:pPr algn="ctr"/>
              <a:r>
                <a:rPr lang="en-US" sz="1600" dirty="0">
                  <a:solidFill>
                    <a:schemeClr val="tx1">
                      <a:lumMod val="85000"/>
                      <a:lumOff val="15000"/>
                    </a:schemeClr>
                  </a:solidFill>
                  <a:latin typeface="Raleway ExtraBold" panose="020B0003030101060003" pitchFamily="34" charset="0"/>
                  <a:ea typeface="Roboto" panose="02000000000000000000" pitchFamily="2" charset="0"/>
                  <a:cs typeface="Lato" charset="0"/>
                </a:rPr>
                <a:t>HEADING</a:t>
              </a:r>
            </a:p>
          </p:txBody>
        </p:sp>
      </p:grpSp>
      <p:grpSp>
        <p:nvGrpSpPr>
          <p:cNvPr id="36" name="Group 35">
            <a:extLst>
              <a:ext uri="{FF2B5EF4-FFF2-40B4-BE49-F238E27FC236}">
                <a16:creationId xmlns:a16="http://schemas.microsoft.com/office/drawing/2014/main" id="{A0540BFF-8BF3-4B34-98D4-27866076CD74}"/>
              </a:ext>
            </a:extLst>
          </p:cNvPr>
          <p:cNvGrpSpPr/>
          <p:nvPr/>
        </p:nvGrpSpPr>
        <p:grpSpPr>
          <a:xfrm>
            <a:off x="9390746" y="4094652"/>
            <a:ext cx="1988047" cy="553134"/>
            <a:chOff x="4660403" y="1418931"/>
            <a:chExt cx="1988047" cy="553134"/>
          </a:xfrm>
        </p:grpSpPr>
        <p:sp>
          <p:nvSpPr>
            <p:cNvPr id="37" name="Rectangle 36">
              <a:extLst>
                <a:ext uri="{FF2B5EF4-FFF2-40B4-BE49-F238E27FC236}">
                  <a16:creationId xmlns:a16="http://schemas.microsoft.com/office/drawing/2014/main" id="{0AF4864E-9037-452E-80AD-C64560C76C9A}"/>
                </a:ext>
              </a:extLst>
            </p:cNvPr>
            <p:cNvSpPr/>
            <p:nvPr/>
          </p:nvSpPr>
          <p:spPr>
            <a:xfrm>
              <a:off x="4660403" y="1418931"/>
              <a:ext cx="1988047" cy="553134"/>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8" name="TextBox 37">
              <a:extLst>
                <a:ext uri="{FF2B5EF4-FFF2-40B4-BE49-F238E27FC236}">
                  <a16:creationId xmlns:a16="http://schemas.microsoft.com/office/drawing/2014/main" id="{EB3AE3AB-2046-41F2-BD16-BA7DEC4D5598}"/>
                </a:ext>
              </a:extLst>
            </p:cNvPr>
            <p:cNvSpPr txBox="1"/>
            <p:nvPr/>
          </p:nvSpPr>
          <p:spPr>
            <a:xfrm>
              <a:off x="4770127" y="1526221"/>
              <a:ext cx="1768597" cy="338554"/>
            </a:xfrm>
            <a:prstGeom prst="rect">
              <a:avLst/>
            </a:prstGeom>
            <a:noFill/>
          </p:spPr>
          <p:txBody>
            <a:bodyPr wrap="square" rtlCol="0">
              <a:spAutoFit/>
            </a:bodyPr>
            <a:lstStyle/>
            <a:p>
              <a:pPr algn="ctr"/>
              <a:r>
                <a:rPr lang="en-US" sz="1600" dirty="0">
                  <a:solidFill>
                    <a:schemeClr val="tx1">
                      <a:lumMod val="85000"/>
                      <a:lumOff val="15000"/>
                    </a:schemeClr>
                  </a:solidFill>
                  <a:latin typeface="Raleway ExtraBold" panose="020B0003030101060003" pitchFamily="34" charset="0"/>
                  <a:ea typeface="Roboto" panose="02000000000000000000" pitchFamily="2" charset="0"/>
                  <a:cs typeface="Lato" charset="0"/>
                </a:rPr>
                <a:t>HEADING</a:t>
              </a:r>
            </a:p>
          </p:txBody>
        </p:sp>
      </p:grpSp>
      <p:sp>
        <p:nvSpPr>
          <p:cNvPr id="2" name="TextBox 1">
            <a:extLst>
              <a:ext uri="{FF2B5EF4-FFF2-40B4-BE49-F238E27FC236}">
                <a16:creationId xmlns:a16="http://schemas.microsoft.com/office/drawing/2014/main" id="{B33F9632-2E5D-44C5-9BC6-B3B06227CF98}"/>
              </a:ext>
            </a:extLst>
          </p:cNvPr>
          <p:cNvSpPr txBox="1"/>
          <p:nvPr/>
        </p:nvSpPr>
        <p:spPr>
          <a:xfrm>
            <a:off x="4918151" y="1236107"/>
            <a:ext cx="484428" cy="584775"/>
          </a:xfrm>
          <a:prstGeom prst="rect">
            <a:avLst/>
          </a:prstGeom>
          <a:noFill/>
        </p:spPr>
        <p:txBody>
          <a:bodyPr wrap="none" rtlCol="0">
            <a:spAutoFit/>
          </a:bodyPr>
          <a:lstStyle/>
          <a:p>
            <a:r>
              <a:rPr lang="id-ID" sz="3200" b="1" dirty="0">
                <a:solidFill>
                  <a:schemeClr val="tx1">
                    <a:lumMod val="85000"/>
                    <a:lumOff val="15000"/>
                  </a:schemeClr>
                </a:solidFill>
                <a:latin typeface="Edo SZ" panose="02000000000000000000" pitchFamily="2" charset="0"/>
              </a:rPr>
              <a:t>01</a:t>
            </a:r>
          </a:p>
        </p:txBody>
      </p:sp>
      <p:sp>
        <p:nvSpPr>
          <p:cNvPr id="40" name="TextBox 39">
            <a:extLst>
              <a:ext uri="{FF2B5EF4-FFF2-40B4-BE49-F238E27FC236}">
                <a16:creationId xmlns:a16="http://schemas.microsoft.com/office/drawing/2014/main" id="{8A7278E7-310D-4C6E-8D8B-A6B1AED3C306}"/>
              </a:ext>
            </a:extLst>
          </p:cNvPr>
          <p:cNvSpPr txBox="1"/>
          <p:nvPr/>
        </p:nvSpPr>
        <p:spPr>
          <a:xfrm>
            <a:off x="7490966" y="1251587"/>
            <a:ext cx="587020" cy="584775"/>
          </a:xfrm>
          <a:prstGeom prst="rect">
            <a:avLst/>
          </a:prstGeom>
          <a:noFill/>
        </p:spPr>
        <p:txBody>
          <a:bodyPr wrap="none" rtlCol="0">
            <a:spAutoFit/>
          </a:bodyPr>
          <a:lstStyle/>
          <a:p>
            <a:r>
              <a:rPr lang="id-ID" sz="3200" b="1" dirty="0">
                <a:solidFill>
                  <a:schemeClr val="tx1">
                    <a:lumMod val="85000"/>
                    <a:lumOff val="15000"/>
                  </a:schemeClr>
                </a:solidFill>
                <a:latin typeface="Edo SZ" panose="02000000000000000000" pitchFamily="2" charset="0"/>
              </a:rPr>
              <a:t>02</a:t>
            </a:r>
          </a:p>
        </p:txBody>
      </p:sp>
      <p:sp>
        <p:nvSpPr>
          <p:cNvPr id="41" name="TextBox 40">
            <a:extLst>
              <a:ext uri="{FF2B5EF4-FFF2-40B4-BE49-F238E27FC236}">
                <a16:creationId xmlns:a16="http://schemas.microsoft.com/office/drawing/2014/main" id="{4C875D5A-5400-4154-B262-6063A2263D63}"/>
              </a:ext>
            </a:extLst>
          </p:cNvPr>
          <p:cNvSpPr txBox="1"/>
          <p:nvPr/>
        </p:nvSpPr>
        <p:spPr>
          <a:xfrm>
            <a:off x="10081639" y="1264888"/>
            <a:ext cx="606256" cy="584775"/>
          </a:xfrm>
          <a:prstGeom prst="rect">
            <a:avLst/>
          </a:prstGeom>
          <a:noFill/>
        </p:spPr>
        <p:txBody>
          <a:bodyPr wrap="none" rtlCol="0">
            <a:spAutoFit/>
          </a:bodyPr>
          <a:lstStyle/>
          <a:p>
            <a:r>
              <a:rPr lang="id-ID" sz="3200" b="1" dirty="0">
                <a:solidFill>
                  <a:schemeClr val="tx1">
                    <a:lumMod val="85000"/>
                    <a:lumOff val="15000"/>
                  </a:schemeClr>
                </a:solidFill>
                <a:latin typeface="Edo SZ" panose="02000000000000000000" pitchFamily="2" charset="0"/>
              </a:rPr>
              <a:t>03</a:t>
            </a:r>
          </a:p>
        </p:txBody>
      </p:sp>
      <p:sp>
        <p:nvSpPr>
          <p:cNvPr id="42" name="TextBox 41">
            <a:extLst>
              <a:ext uri="{FF2B5EF4-FFF2-40B4-BE49-F238E27FC236}">
                <a16:creationId xmlns:a16="http://schemas.microsoft.com/office/drawing/2014/main" id="{2F7B3710-5E20-4D94-A864-A35026573D01}"/>
              </a:ext>
            </a:extLst>
          </p:cNvPr>
          <p:cNvSpPr txBox="1"/>
          <p:nvPr/>
        </p:nvSpPr>
        <p:spPr>
          <a:xfrm>
            <a:off x="4888457" y="3361886"/>
            <a:ext cx="628698" cy="584775"/>
          </a:xfrm>
          <a:prstGeom prst="rect">
            <a:avLst/>
          </a:prstGeom>
          <a:noFill/>
        </p:spPr>
        <p:txBody>
          <a:bodyPr wrap="none" rtlCol="0">
            <a:spAutoFit/>
          </a:bodyPr>
          <a:lstStyle/>
          <a:p>
            <a:r>
              <a:rPr lang="id-ID" sz="3200" b="1" dirty="0">
                <a:solidFill>
                  <a:schemeClr val="tx1">
                    <a:lumMod val="85000"/>
                    <a:lumOff val="15000"/>
                  </a:schemeClr>
                </a:solidFill>
                <a:latin typeface="Edo SZ" panose="02000000000000000000" pitchFamily="2" charset="0"/>
              </a:rPr>
              <a:t>04</a:t>
            </a:r>
          </a:p>
        </p:txBody>
      </p:sp>
      <p:sp>
        <p:nvSpPr>
          <p:cNvPr id="43" name="TextBox 42">
            <a:extLst>
              <a:ext uri="{FF2B5EF4-FFF2-40B4-BE49-F238E27FC236}">
                <a16:creationId xmlns:a16="http://schemas.microsoft.com/office/drawing/2014/main" id="{F702DF01-8FB9-4605-A208-2F4376CEBB89}"/>
              </a:ext>
            </a:extLst>
          </p:cNvPr>
          <p:cNvSpPr txBox="1"/>
          <p:nvPr/>
        </p:nvSpPr>
        <p:spPr>
          <a:xfrm>
            <a:off x="7461272" y="3377366"/>
            <a:ext cx="577402" cy="584775"/>
          </a:xfrm>
          <a:prstGeom prst="rect">
            <a:avLst/>
          </a:prstGeom>
          <a:noFill/>
        </p:spPr>
        <p:txBody>
          <a:bodyPr wrap="none" rtlCol="0">
            <a:spAutoFit/>
          </a:bodyPr>
          <a:lstStyle/>
          <a:p>
            <a:r>
              <a:rPr lang="id-ID" sz="3200" b="1" dirty="0">
                <a:solidFill>
                  <a:schemeClr val="tx1">
                    <a:lumMod val="85000"/>
                    <a:lumOff val="15000"/>
                  </a:schemeClr>
                </a:solidFill>
                <a:latin typeface="Edo SZ" panose="02000000000000000000" pitchFamily="2" charset="0"/>
              </a:rPr>
              <a:t>05</a:t>
            </a:r>
          </a:p>
        </p:txBody>
      </p:sp>
      <p:sp>
        <p:nvSpPr>
          <p:cNvPr id="44" name="TextBox 43">
            <a:extLst>
              <a:ext uri="{FF2B5EF4-FFF2-40B4-BE49-F238E27FC236}">
                <a16:creationId xmlns:a16="http://schemas.microsoft.com/office/drawing/2014/main" id="{256A1314-7A01-4AF2-8A5B-3C9BC032D6AF}"/>
              </a:ext>
            </a:extLst>
          </p:cNvPr>
          <p:cNvSpPr txBox="1"/>
          <p:nvPr/>
        </p:nvSpPr>
        <p:spPr>
          <a:xfrm>
            <a:off x="10051945" y="3390667"/>
            <a:ext cx="598241" cy="584775"/>
          </a:xfrm>
          <a:prstGeom prst="rect">
            <a:avLst/>
          </a:prstGeom>
          <a:noFill/>
        </p:spPr>
        <p:txBody>
          <a:bodyPr wrap="none" rtlCol="0">
            <a:spAutoFit/>
          </a:bodyPr>
          <a:lstStyle/>
          <a:p>
            <a:r>
              <a:rPr lang="id-ID" sz="3200" b="1" dirty="0">
                <a:solidFill>
                  <a:schemeClr val="tx1">
                    <a:lumMod val="85000"/>
                    <a:lumOff val="15000"/>
                  </a:schemeClr>
                </a:solidFill>
                <a:latin typeface="Edo SZ" panose="02000000000000000000" pitchFamily="2" charset="0"/>
              </a:rPr>
              <a:t>06</a:t>
            </a:r>
          </a:p>
        </p:txBody>
      </p:sp>
      <p:sp>
        <p:nvSpPr>
          <p:cNvPr id="45" name="7 CuadroTexto">
            <a:extLst>
              <a:ext uri="{FF2B5EF4-FFF2-40B4-BE49-F238E27FC236}">
                <a16:creationId xmlns:a16="http://schemas.microsoft.com/office/drawing/2014/main" id="{889BBE7D-86FE-4F65-964D-91638241F9CD}"/>
              </a:ext>
            </a:extLst>
          </p:cNvPr>
          <p:cNvSpPr txBox="1"/>
          <p:nvPr/>
        </p:nvSpPr>
        <p:spPr>
          <a:xfrm>
            <a:off x="6555976" y="2609644"/>
            <a:ext cx="2457000" cy="580352"/>
          </a:xfrm>
          <a:prstGeom prst="rect">
            <a:avLst/>
          </a:prstGeom>
          <a:noFill/>
        </p:spPr>
        <p:txBody>
          <a:bodyPr wrap="square">
            <a:spAutoFit/>
          </a:bodyPr>
          <a:lstStyle/>
          <a:p>
            <a:pPr algn="ctr">
              <a:lnSpc>
                <a:spcPts val="1280"/>
              </a:lnSpc>
              <a:defRPr/>
            </a:pP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Lorem ipsum dolor sit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amet</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consectetur</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elit</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sed do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eiusmod</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tempor</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incididunt</a:t>
            </a:r>
            <a:endParaRPr lang="en-US" sz="900" dirty="0">
              <a:solidFill>
                <a:schemeClr val="tx1">
                  <a:lumMod val="75000"/>
                  <a:lumOff val="25000"/>
                </a:schemeClr>
              </a:solidFill>
              <a:latin typeface="Roboto" panose="02000000000000000000" pitchFamily="2" charset="0"/>
              <a:ea typeface="Roboto" panose="02000000000000000000" pitchFamily="2" charset="0"/>
              <a:cs typeface="Lato" charset="0"/>
            </a:endParaRPr>
          </a:p>
        </p:txBody>
      </p:sp>
      <p:sp>
        <p:nvSpPr>
          <p:cNvPr id="46" name="7 CuadroTexto">
            <a:extLst>
              <a:ext uri="{FF2B5EF4-FFF2-40B4-BE49-F238E27FC236}">
                <a16:creationId xmlns:a16="http://schemas.microsoft.com/office/drawing/2014/main" id="{DC608156-A776-492D-999E-2D3137A40938}"/>
              </a:ext>
            </a:extLst>
          </p:cNvPr>
          <p:cNvSpPr txBox="1"/>
          <p:nvPr/>
        </p:nvSpPr>
        <p:spPr>
          <a:xfrm>
            <a:off x="9156267" y="2609644"/>
            <a:ext cx="2457000" cy="580352"/>
          </a:xfrm>
          <a:prstGeom prst="rect">
            <a:avLst/>
          </a:prstGeom>
          <a:noFill/>
        </p:spPr>
        <p:txBody>
          <a:bodyPr wrap="square">
            <a:spAutoFit/>
          </a:bodyPr>
          <a:lstStyle/>
          <a:p>
            <a:pPr algn="ctr">
              <a:lnSpc>
                <a:spcPts val="1280"/>
              </a:lnSpc>
              <a:defRPr/>
            </a:pP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Lorem ipsum dolor sit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amet</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consectetur</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elit</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sed do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eiusmod</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tempor</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incididunt</a:t>
            </a:r>
            <a:endParaRPr lang="en-US" sz="900" dirty="0">
              <a:solidFill>
                <a:schemeClr val="tx1">
                  <a:lumMod val="75000"/>
                  <a:lumOff val="25000"/>
                </a:schemeClr>
              </a:solidFill>
              <a:latin typeface="Roboto" panose="02000000000000000000" pitchFamily="2" charset="0"/>
              <a:ea typeface="Roboto" panose="02000000000000000000" pitchFamily="2" charset="0"/>
              <a:cs typeface="Lato" charset="0"/>
            </a:endParaRPr>
          </a:p>
        </p:txBody>
      </p:sp>
      <p:sp>
        <p:nvSpPr>
          <p:cNvPr id="47" name="7 CuadroTexto">
            <a:extLst>
              <a:ext uri="{FF2B5EF4-FFF2-40B4-BE49-F238E27FC236}">
                <a16:creationId xmlns:a16="http://schemas.microsoft.com/office/drawing/2014/main" id="{53720005-3B6B-4171-BF19-E2786D679DF6}"/>
              </a:ext>
            </a:extLst>
          </p:cNvPr>
          <p:cNvSpPr txBox="1"/>
          <p:nvPr/>
        </p:nvSpPr>
        <p:spPr>
          <a:xfrm>
            <a:off x="9156267" y="4788283"/>
            <a:ext cx="2457000" cy="580352"/>
          </a:xfrm>
          <a:prstGeom prst="rect">
            <a:avLst/>
          </a:prstGeom>
          <a:noFill/>
        </p:spPr>
        <p:txBody>
          <a:bodyPr wrap="square">
            <a:spAutoFit/>
          </a:bodyPr>
          <a:lstStyle/>
          <a:p>
            <a:pPr algn="ctr">
              <a:lnSpc>
                <a:spcPts val="1280"/>
              </a:lnSpc>
              <a:defRPr/>
            </a:pP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Lorem ipsum dolor sit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amet</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consectetur</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elit</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sed do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eiusmod</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tempor</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incididunt</a:t>
            </a:r>
            <a:endParaRPr lang="en-US" sz="900" dirty="0">
              <a:solidFill>
                <a:schemeClr val="tx1">
                  <a:lumMod val="75000"/>
                  <a:lumOff val="25000"/>
                </a:schemeClr>
              </a:solidFill>
              <a:latin typeface="Roboto" panose="02000000000000000000" pitchFamily="2" charset="0"/>
              <a:ea typeface="Roboto" panose="02000000000000000000" pitchFamily="2" charset="0"/>
              <a:cs typeface="Lato" charset="0"/>
            </a:endParaRPr>
          </a:p>
        </p:txBody>
      </p:sp>
      <p:sp>
        <p:nvSpPr>
          <p:cNvPr id="48" name="7 CuadroTexto">
            <a:extLst>
              <a:ext uri="{FF2B5EF4-FFF2-40B4-BE49-F238E27FC236}">
                <a16:creationId xmlns:a16="http://schemas.microsoft.com/office/drawing/2014/main" id="{4D5F55BE-2681-4556-BFD1-FF869A1E2DFB}"/>
              </a:ext>
            </a:extLst>
          </p:cNvPr>
          <p:cNvSpPr txBox="1"/>
          <p:nvPr/>
        </p:nvSpPr>
        <p:spPr>
          <a:xfrm>
            <a:off x="3955685" y="4755076"/>
            <a:ext cx="2457000" cy="580352"/>
          </a:xfrm>
          <a:prstGeom prst="rect">
            <a:avLst/>
          </a:prstGeom>
          <a:noFill/>
        </p:spPr>
        <p:txBody>
          <a:bodyPr wrap="square">
            <a:spAutoFit/>
          </a:bodyPr>
          <a:lstStyle/>
          <a:p>
            <a:pPr algn="ctr">
              <a:lnSpc>
                <a:spcPts val="1280"/>
              </a:lnSpc>
              <a:defRPr/>
            </a:pP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Lorem ipsum dolor sit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amet</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consectetur</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elit</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sed do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eiusmod</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tempor</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incididunt</a:t>
            </a:r>
            <a:endParaRPr lang="en-US" sz="900" dirty="0">
              <a:solidFill>
                <a:schemeClr val="tx1">
                  <a:lumMod val="75000"/>
                  <a:lumOff val="25000"/>
                </a:schemeClr>
              </a:solidFill>
              <a:latin typeface="Roboto" panose="02000000000000000000" pitchFamily="2" charset="0"/>
              <a:ea typeface="Roboto" panose="02000000000000000000" pitchFamily="2" charset="0"/>
              <a:cs typeface="Lato" charset="0"/>
            </a:endParaRPr>
          </a:p>
        </p:txBody>
      </p:sp>
      <p:sp>
        <p:nvSpPr>
          <p:cNvPr id="49" name="7 CuadroTexto">
            <a:extLst>
              <a:ext uri="{FF2B5EF4-FFF2-40B4-BE49-F238E27FC236}">
                <a16:creationId xmlns:a16="http://schemas.microsoft.com/office/drawing/2014/main" id="{79A7AD69-875F-45A2-BBE5-3D6A893D799C}"/>
              </a:ext>
            </a:extLst>
          </p:cNvPr>
          <p:cNvSpPr txBox="1"/>
          <p:nvPr/>
        </p:nvSpPr>
        <p:spPr>
          <a:xfrm>
            <a:off x="6555976" y="4755076"/>
            <a:ext cx="2457000" cy="580352"/>
          </a:xfrm>
          <a:prstGeom prst="rect">
            <a:avLst/>
          </a:prstGeom>
          <a:noFill/>
        </p:spPr>
        <p:txBody>
          <a:bodyPr wrap="square">
            <a:spAutoFit/>
          </a:bodyPr>
          <a:lstStyle/>
          <a:p>
            <a:pPr algn="ctr">
              <a:lnSpc>
                <a:spcPts val="1280"/>
              </a:lnSpc>
              <a:defRPr/>
            </a:pP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Lorem ipsum dolor sit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amet</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consectetur</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elit</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sed do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eiusmod</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tempor</a:t>
            </a:r>
            <a:r>
              <a:rPr lang="en-US" sz="9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9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incididunt</a:t>
            </a:r>
            <a:endParaRPr lang="en-US" sz="900" dirty="0">
              <a:solidFill>
                <a:schemeClr val="tx1">
                  <a:lumMod val="75000"/>
                  <a:lumOff val="25000"/>
                </a:schemeClr>
              </a:solidFill>
              <a:latin typeface="Roboto" panose="02000000000000000000" pitchFamily="2" charset="0"/>
              <a:ea typeface="Roboto" panose="02000000000000000000" pitchFamily="2" charset="0"/>
              <a:cs typeface="Lato" charset="0"/>
            </a:endParaRPr>
          </a:p>
        </p:txBody>
      </p:sp>
    </p:spTree>
    <p:extLst>
      <p:ext uri="{BB962C8B-B14F-4D97-AF65-F5344CB8AC3E}">
        <p14:creationId xmlns:p14="http://schemas.microsoft.com/office/powerpoint/2010/main" val="2579751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additive="base">
                                        <p:cTn id="25" dur="500" fill="hold"/>
                                        <p:tgtEl>
                                          <p:spTgt spid="29"/>
                                        </p:tgtEl>
                                        <p:attrNameLst>
                                          <p:attrName>ppt_x</p:attrName>
                                        </p:attrNameLst>
                                      </p:cBhvr>
                                      <p:tavLst>
                                        <p:tav tm="0">
                                          <p:val>
                                            <p:strVal val="#ppt_x"/>
                                          </p:val>
                                        </p:tav>
                                        <p:tav tm="100000">
                                          <p:val>
                                            <p:strVal val="#ppt_x"/>
                                          </p:val>
                                        </p:tav>
                                      </p:tavLst>
                                    </p:anim>
                                    <p:anim calcmode="lin" valueType="num">
                                      <p:cBhvr additive="base">
                                        <p:cTn id="26" dur="500" fill="hold"/>
                                        <p:tgtEl>
                                          <p:spTgt spid="29"/>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0-#ppt_h/2"/>
                                          </p:val>
                                        </p:tav>
                                        <p:tav tm="100000">
                                          <p:val>
                                            <p:strVal val="#ppt_y"/>
                                          </p:val>
                                        </p:tav>
                                      </p:tavLst>
                                    </p:anim>
                                  </p:childTnLst>
                                </p:cTn>
                              </p:par>
                              <p:par>
                                <p:cTn id="31" presetID="2" presetClass="entr" presetSubtype="1"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ppt_x"/>
                                          </p:val>
                                        </p:tav>
                                        <p:tav tm="100000">
                                          <p:val>
                                            <p:strVal val="#ppt_x"/>
                                          </p:val>
                                        </p:tav>
                                      </p:tavLst>
                                    </p:anim>
                                    <p:anim calcmode="lin" valueType="num">
                                      <p:cBhvr additive="base">
                                        <p:cTn id="38" dur="500" fill="hold"/>
                                        <p:tgtEl>
                                          <p:spTgt spid="21"/>
                                        </p:tgtEl>
                                        <p:attrNameLst>
                                          <p:attrName>ppt_y</p:attrName>
                                        </p:attrNameLst>
                                      </p:cBhvr>
                                      <p:tavLst>
                                        <p:tav tm="0">
                                          <p:val>
                                            <p:strVal val="0-#ppt_h/2"/>
                                          </p:val>
                                        </p:tav>
                                        <p:tav tm="100000">
                                          <p:val>
                                            <p:strVal val="#ppt_y"/>
                                          </p:val>
                                        </p:tav>
                                      </p:tavLst>
                                    </p:anim>
                                  </p:childTnLst>
                                </p:cTn>
                              </p:par>
                              <p:par>
                                <p:cTn id="39" presetID="2" presetClass="entr" presetSubtype="1" fill="hold" nodeType="with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additive="base">
                                        <p:cTn id="41" dur="500" fill="hold"/>
                                        <p:tgtEl>
                                          <p:spTgt spid="26"/>
                                        </p:tgtEl>
                                        <p:attrNameLst>
                                          <p:attrName>ppt_x</p:attrName>
                                        </p:attrNameLst>
                                      </p:cBhvr>
                                      <p:tavLst>
                                        <p:tav tm="0">
                                          <p:val>
                                            <p:strVal val="#ppt_x"/>
                                          </p:val>
                                        </p:tav>
                                        <p:tav tm="100000">
                                          <p:val>
                                            <p:strVal val="#ppt_x"/>
                                          </p:val>
                                        </p:tav>
                                      </p:tavLst>
                                    </p:anim>
                                    <p:anim calcmode="lin" valueType="num">
                                      <p:cBhvr additive="base">
                                        <p:cTn id="42" dur="500" fill="hold"/>
                                        <p:tgtEl>
                                          <p:spTgt spid="26"/>
                                        </p:tgtEl>
                                        <p:attrNameLst>
                                          <p:attrName>ppt_y</p:attrName>
                                        </p:attrNameLst>
                                      </p:cBhvr>
                                      <p:tavLst>
                                        <p:tav tm="0">
                                          <p:val>
                                            <p:strVal val="0-#ppt_h/2"/>
                                          </p:val>
                                        </p:tav>
                                        <p:tav tm="100000">
                                          <p:val>
                                            <p:strVal val="#ppt_y"/>
                                          </p:val>
                                        </p:tav>
                                      </p:tavLst>
                                    </p:anim>
                                  </p:childTnLst>
                                </p:cTn>
                              </p:par>
                              <p:par>
                                <p:cTn id="43" presetID="2" presetClass="entr" presetSubtype="1" fill="hold" nodeType="withEffect">
                                  <p:stCondLst>
                                    <p:cond delay="0"/>
                                  </p:stCondLst>
                                  <p:childTnLst>
                                    <p:set>
                                      <p:cBhvr>
                                        <p:cTn id="44" dur="1" fill="hold">
                                          <p:stCondLst>
                                            <p:cond delay="0"/>
                                          </p:stCondLst>
                                        </p:cTn>
                                        <p:tgtEl>
                                          <p:spTgt spid="32"/>
                                        </p:tgtEl>
                                        <p:attrNameLst>
                                          <p:attrName>style.visibility</p:attrName>
                                        </p:attrNameLst>
                                      </p:cBhvr>
                                      <p:to>
                                        <p:strVal val="visible"/>
                                      </p:to>
                                    </p:set>
                                    <p:anim calcmode="lin" valueType="num">
                                      <p:cBhvr additive="base">
                                        <p:cTn id="45" dur="500" fill="hold"/>
                                        <p:tgtEl>
                                          <p:spTgt spid="32"/>
                                        </p:tgtEl>
                                        <p:attrNameLst>
                                          <p:attrName>ppt_x</p:attrName>
                                        </p:attrNameLst>
                                      </p:cBhvr>
                                      <p:tavLst>
                                        <p:tav tm="0">
                                          <p:val>
                                            <p:strVal val="#ppt_x"/>
                                          </p:val>
                                        </p:tav>
                                        <p:tav tm="100000">
                                          <p:val>
                                            <p:strVal val="#ppt_x"/>
                                          </p:val>
                                        </p:tav>
                                      </p:tavLst>
                                    </p:anim>
                                    <p:anim calcmode="lin" valueType="num">
                                      <p:cBhvr additive="base">
                                        <p:cTn id="46" dur="500" fill="hold"/>
                                        <p:tgtEl>
                                          <p:spTgt spid="32"/>
                                        </p:tgtEl>
                                        <p:attrNameLst>
                                          <p:attrName>ppt_y</p:attrName>
                                        </p:attrNameLst>
                                      </p:cBhvr>
                                      <p:tavLst>
                                        <p:tav tm="0">
                                          <p:val>
                                            <p:strVal val="0-#ppt_h/2"/>
                                          </p:val>
                                        </p:tav>
                                        <p:tav tm="100000">
                                          <p:val>
                                            <p:strVal val="#ppt_y"/>
                                          </p:val>
                                        </p:tav>
                                      </p:tavLst>
                                    </p:anim>
                                  </p:childTnLst>
                                </p:cTn>
                              </p:par>
                              <p:par>
                                <p:cTn id="47" presetID="2" presetClass="entr" presetSubtype="1" fill="hold" nodeType="withEffect">
                                  <p:stCondLst>
                                    <p:cond delay="0"/>
                                  </p:stCondLst>
                                  <p:childTnLst>
                                    <p:set>
                                      <p:cBhvr>
                                        <p:cTn id="48" dur="1" fill="hold">
                                          <p:stCondLst>
                                            <p:cond delay="0"/>
                                          </p:stCondLst>
                                        </p:cTn>
                                        <p:tgtEl>
                                          <p:spTgt spid="36"/>
                                        </p:tgtEl>
                                        <p:attrNameLst>
                                          <p:attrName>style.visibility</p:attrName>
                                        </p:attrNameLst>
                                      </p:cBhvr>
                                      <p:to>
                                        <p:strVal val="visible"/>
                                      </p:to>
                                    </p:set>
                                    <p:anim calcmode="lin" valueType="num">
                                      <p:cBhvr additive="base">
                                        <p:cTn id="49" dur="500" fill="hold"/>
                                        <p:tgtEl>
                                          <p:spTgt spid="36"/>
                                        </p:tgtEl>
                                        <p:attrNameLst>
                                          <p:attrName>ppt_x</p:attrName>
                                        </p:attrNameLst>
                                      </p:cBhvr>
                                      <p:tavLst>
                                        <p:tav tm="0">
                                          <p:val>
                                            <p:strVal val="#ppt_x"/>
                                          </p:val>
                                        </p:tav>
                                        <p:tav tm="100000">
                                          <p:val>
                                            <p:strVal val="#ppt_x"/>
                                          </p:val>
                                        </p:tav>
                                      </p:tavLst>
                                    </p:anim>
                                    <p:anim calcmode="lin" valueType="num">
                                      <p:cBhvr additive="base">
                                        <p:cTn id="50" dur="500" fill="hold"/>
                                        <p:tgtEl>
                                          <p:spTgt spid="36"/>
                                        </p:tgtEl>
                                        <p:attrNameLst>
                                          <p:attrName>ppt_y</p:attrName>
                                        </p:attrNameLst>
                                      </p:cBhvr>
                                      <p:tavLst>
                                        <p:tav tm="0">
                                          <p:val>
                                            <p:strVal val="0-#ppt_h/2"/>
                                          </p:val>
                                        </p:tav>
                                        <p:tav tm="100000">
                                          <p:val>
                                            <p:strVal val="#ppt_y"/>
                                          </p:val>
                                        </p:tav>
                                      </p:tavLst>
                                    </p:anim>
                                  </p:childTnLst>
                                </p:cTn>
                              </p:par>
                              <p:par>
                                <p:cTn id="51" presetID="2" presetClass="entr" presetSubtype="1" fill="hold" grpId="0" nodeType="withEffect">
                                  <p:stCondLst>
                                    <p:cond delay="0"/>
                                  </p:stCondLst>
                                  <p:childTnLst>
                                    <p:set>
                                      <p:cBhvr>
                                        <p:cTn id="52" dur="1" fill="hold">
                                          <p:stCondLst>
                                            <p:cond delay="0"/>
                                          </p:stCondLst>
                                        </p:cTn>
                                        <p:tgtEl>
                                          <p:spTgt spid="2"/>
                                        </p:tgtEl>
                                        <p:attrNameLst>
                                          <p:attrName>style.visibility</p:attrName>
                                        </p:attrNameLst>
                                      </p:cBhvr>
                                      <p:to>
                                        <p:strVal val="visible"/>
                                      </p:to>
                                    </p:set>
                                    <p:anim calcmode="lin" valueType="num">
                                      <p:cBhvr additive="base">
                                        <p:cTn id="53" dur="500" fill="hold"/>
                                        <p:tgtEl>
                                          <p:spTgt spid="2"/>
                                        </p:tgtEl>
                                        <p:attrNameLst>
                                          <p:attrName>ppt_x</p:attrName>
                                        </p:attrNameLst>
                                      </p:cBhvr>
                                      <p:tavLst>
                                        <p:tav tm="0">
                                          <p:val>
                                            <p:strVal val="#ppt_x"/>
                                          </p:val>
                                        </p:tav>
                                        <p:tav tm="100000">
                                          <p:val>
                                            <p:strVal val="#ppt_x"/>
                                          </p:val>
                                        </p:tav>
                                      </p:tavLst>
                                    </p:anim>
                                    <p:anim calcmode="lin" valueType="num">
                                      <p:cBhvr additive="base">
                                        <p:cTn id="54" dur="500" fill="hold"/>
                                        <p:tgtEl>
                                          <p:spTgt spid="2"/>
                                        </p:tgtEl>
                                        <p:attrNameLst>
                                          <p:attrName>ppt_y</p:attrName>
                                        </p:attrNameLst>
                                      </p:cBhvr>
                                      <p:tavLst>
                                        <p:tav tm="0">
                                          <p:val>
                                            <p:strVal val="0-#ppt_h/2"/>
                                          </p:val>
                                        </p:tav>
                                        <p:tav tm="100000">
                                          <p:val>
                                            <p:strVal val="#ppt_y"/>
                                          </p:val>
                                        </p:tav>
                                      </p:tavLst>
                                    </p:anim>
                                  </p:childTnLst>
                                </p:cTn>
                              </p:par>
                              <p:par>
                                <p:cTn id="55" presetID="2" presetClass="entr" presetSubtype="1" fill="hold" grpId="0" nodeType="withEffect">
                                  <p:stCondLst>
                                    <p:cond delay="0"/>
                                  </p:stCondLst>
                                  <p:childTnLst>
                                    <p:set>
                                      <p:cBhvr>
                                        <p:cTn id="56" dur="1" fill="hold">
                                          <p:stCondLst>
                                            <p:cond delay="0"/>
                                          </p:stCondLst>
                                        </p:cTn>
                                        <p:tgtEl>
                                          <p:spTgt spid="40"/>
                                        </p:tgtEl>
                                        <p:attrNameLst>
                                          <p:attrName>style.visibility</p:attrName>
                                        </p:attrNameLst>
                                      </p:cBhvr>
                                      <p:to>
                                        <p:strVal val="visible"/>
                                      </p:to>
                                    </p:set>
                                    <p:anim calcmode="lin" valueType="num">
                                      <p:cBhvr additive="base">
                                        <p:cTn id="57" dur="500" fill="hold"/>
                                        <p:tgtEl>
                                          <p:spTgt spid="40"/>
                                        </p:tgtEl>
                                        <p:attrNameLst>
                                          <p:attrName>ppt_x</p:attrName>
                                        </p:attrNameLst>
                                      </p:cBhvr>
                                      <p:tavLst>
                                        <p:tav tm="0">
                                          <p:val>
                                            <p:strVal val="#ppt_x"/>
                                          </p:val>
                                        </p:tav>
                                        <p:tav tm="100000">
                                          <p:val>
                                            <p:strVal val="#ppt_x"/>
                                          </p:val>
                                        </p:tav>
                                      </p:tavLst>
                                    </p:anim>
                                    <p:anim calcmode="lin" valueType="num">
                                      <p:cBhvr additive="base">
                                        <p:cTn id="58" dur="500" fill="hold"/>
                                        <p:tgtEl>
                                          <p:spTgt spid="40"/>
                                        </p:tgtEl>
                                        <p:attrNameLst>
                                          <p:attrName>ppt_y</p:attrName>
                                        </p:attrNameLst>
                                      </p:cBhvr>
                                      <p:tavLst>
                                        <p:tav tm="0">
                                          <p:val>
                                            <p:strVal val="0-#ppt_h/2"/>
                                          </p:val>
                                        </p:tav>
                                        <p:tav tm="100000">
                                          <p:val>
                                            <p:strVal val="#ppt_y"/>
                                          </p:val>
                                        </p:tav>
                                      </p:tavLst>
                                    </p:anim>
                                  </p:childTnLst>
                                </p:cTn>
                              </p:par>
                              <p:par>
                                <p:cTn id="59" presetID="2" presetClass="entr" presetSubtype="1" fill="hold" grpId="0" nodeType="withEffect">
                                  <p:stCondLst>
                                    <p:cond delay="0"/>
                                  </p:stCondLst>
                                  <p:childTnLst>
                                    <p:set>
                                      <p:cBhvr>
                                        <p:cTn id="60" dur="1" fill="hold">
                                          <p:stCondLst>
                                            <p:cond delay="0"/>
                                          </p:stCondLst>
                                        </p:cTn>
                                        <p:tgtEl>
                                          <p:spTgt spid="41"/>
                                        </p:tgtEl>
                                        <p:attrNameLst>
                                          <p:attrName>style.visibility</p:attrName>
                                        </p:attrNameLst>
                                      </p:cBhvr>
                                      <p:to>
                                        <p:strVal val="visible"/>
                                      </p:to>
                                    </p:set>
                                    <p:anim calcmode="lin" valueType="num">
                                      <p:cBhvr additive="base">
                                        <p:cTn id="61" dur="500" fill="hold"/>
                                        <p:tgtEl>
                                          <p:spTgt spid="41"/>
                                        </p:tgtEl>
                                        <p:attrNameLst>
                                          <p:attrName>ppt_x</p:attrName>
                                        </p:attrNameLst>
                                      </p:cBhvr>
                                      <p:tavLst>
                                        <p:tav tm="0">
                                          <p:val>
                                            <p:strVal val="#ppt_x"/>
                                          </p:val>
                                        </p:tav>
                                        <p:tav tm="100000">
                                          <p:val>
                                            <p:strVal val="#ppt_x"/>
                                          </p:val>
                                        </p:tav>
                                      </p:tavLst>
                                    </p:anim>
                                    <p:anim calcmode="lin" valueType="num">
                                      <p:cBhvr additive="base">
                                        <p:cTn id="62" dur="500" fill="hold"/>
                                        <p:tgtEl>
                                          <p:spTgt spid="41"/>
                                        </p:tgtEl>
                                        <p:attrNameLst>
                                          <p:attrName>ppt_y</p:attrName>
                                        </p:attrNameLst>
                                      </p:cBhvr>
                                      <p:tavLst>
                                        <p:tav tm="0">
                                          <p:val>
                                            <p:strVal val="0-#ppt_h/2"/>
                                          </p:val>
                                        </p:tav>
                                        <p:tav tm="100000">
                                          <p:val>
                                            <p:strVal val="#ppt_y"/>
                                          </p:val>
                                        </p:tav>
                                      </p:tavLst>
                                    </p:anim>
                                  </p:childTnLst>
                                </p:cTn>
                              </p:par>
                              <p:par>
                                <p:cTn id="63" presetID="2" presetClass="entr" presetSubtype="1" fill="hold" grpId="0" nodeType="withEffect">
                                  <p:stCondLst>
                                    <p:cond delay="0"/>
                                  </p:stCondLst>
                                  <p:childTnLst>
                                    <p:set>
                                      <p:cBhvr>
                                        <p:cTn id="64" dur="1" fill="hold">
                                          <p:stCondLst>
                                            <p:cond delay="0"/>
                                          </p:stCondLst>
                                        </p:cTn>
                                        <p:tgtEl>
                                          <p:spTgt spid="42"/>
                                        </p:tgtEl>
                                        <p:attrNameLst>
                                          <p:attrName>style.visibility</p:attrName>
                                        </p:attrNameLst>
                                      </p:cBhvr>
                                      <p:to>
                                        <p:strVal val="visible"/>
                                      </p:to>
                                    </p:set>
                                    <p:anim calcmode="lin" valueType="num">
                                      <p:cBhvr additive="base">
                                        <p:cTn id="65" dur="500" fill="hold"/>
                                        <p:tgtEl>
                                          <p:spTgt spid="42"/>
                                        </p:tgtEl>
                                        <p:attrNameLst>
                                          <p:attrName>ppt_x</p:attrName>
                                        </p:attrNameLst>
                                      </p:cBhvr>
                                      <p:tavLst>
                                        <p:tav tm="0">
                                          <p:val>
                                            <p:strVal val="#ppt_x"/>
                                          </p:val>
                                        </p:tav>
                                        <p:tav tm="100000">
                                          <p:val>
                                            <p:strVal val="#ppt_x"/>
                                          </p:val>
                                        </p:tav>
                                      </p:tavLst>
                                    </p:anim>
                                    <p:anim calcmode="lin" valueType="num">
                                      <p:cBhvr additive="base">
                                        <p:cTn id="66" dur="500" fill="hold"/>
                                        <p:tgtEl>
                                          <p:spTgt spid="42"/>
                                        </p:tgtEl>
                                        <p:attrNameLst>
                                          <p:attrName>ppt_y</p:attrName>
                                        </p:attrNameLst>
                                      </p:cBhvr>
                                      <p:tavLst>
                                        <p:tav tm="0">
                                          <p:val>
                                            <p:strVal val="0-#ppt_h/2"/>
                                          </p:val>
                                        </p:tav>
                                        <p:tav tm="100000">
                                          <p:val>
                                            <p:strVal val="#ppt_y"/>
                                          </p:val>
                                        </p:tav>
                                      </p:tavLst>
                                    </p:anim>
                                  </p:childTnLst>
                                </p:cTn>
                              </p:par>
                              <p:par>
                                <p:cTn id="67" presetID="2" presetClass="entr" presetSubtype="1" fill="hold" grpId="0" nodeType="withEffect">
                                  <p:stCondLst>
                                    <p:cond delay="0"/>
                                  </p:stCondLst>
                                  <p:childTnLst>
                                    <p:set>
                                      <p:cBhvr>
                                        <p:cTn id="68" dur="1" fill="hold">
                                          <p:stCondLst>
                                            <p:cond delay="0"/>
                                          </p:stCondLst>
                                        </p:cTn>
                                        <p:tgtEl>
                                          <p:spTgt spid="43"/>
                                        </p:tgtEl>
                                        <p:attrNameLst>
                                          <p:attrName>style.visibility</p:attrName>
                                        </p:attrNameLst>
                                      </p:cBhvr>
                                      <p:to>
                                        <p:strVal val="visible"/>
                                      </p:to>
                                    </p:set>
                                    <p:anim calcmode="lin" valueType="num">
                                      <p:cBhvr additive="base">
                                        <p:cTn id="69" dur="500" fill="hold"/>
                                        <p:tgtEl>
                                          <p:spTgt spid="43"/>
                                        </p:tgtEl>
                                        <p:attrNameLst>
                                          <p:attrName>ppt_x</p:attrName>
                                        </p:attrNameLst>
                                      </p:cBhvr>
                                      <p:tavLst>
                                        <p:tav tm="0">
                                          <p:val>
                                            <p:strVal val="#ppt_x"/>
                                          </p:val>
                                        </p:tav>
                                        <p:tav tm="100000">
                                          <p:val>
                                            <p:strVal val="#ppt_x"/>
                                          </p:val>
                                        </p:tav>
                                      </p:tavLst>
                                    </p:anim>
                                    <p:anim calcmode="lin" valueType="num">
                                      <p:cBhvr additive="base">
                                        <p:cTn id="70" dur="500" fill="hold"/>
                                        <p:tgtEl>
                                          <p:spTgt spid="43"/>
                                        </p:tgtEl>
                                        <p:attrNameLst>
                                          <p:attrName>ppt_y</p:attrName>
                                        </p:attrNameLst>
                                      </p:cBhvr>
                                      <p:tavLst>
                                        <p:tav tm="0">
                                          <p:val>
                                            <p:strVal val="0-#ppt_h/2"/>
                                          </p:val>
                                        </p:tav>
                                        <p:tav tm="100000">
                                          <p:val>
                                            <p:strVal val="#ppt_y"/>
                                          </p:val>
                                        </p:tav>
                                      </p:tavLst>
                                    </p:anim>
                                  </p:childTnLst>
                                </p:cTn>
                              </p:par>
                              <p:par>
                                <p:cTn id="71" presetID="2" presetClass="entr" presetSubtype="1" fill="hold" grpId="0" nodeType="withEffect">
                                  <p:stCondLst>
                                    <p:cond delay="0"/>
                                  </p:stCondLst>
                                  <p:childTnLst>
                                    <p:set>
                                      <p:cBhvr>
                                        <p:cTn id="72" dur="1" fill="hold">
                                          <p:stCondLst>
                                            <p:cond delay="0"/>
                                          </p:stCondLst>
                                        </p:cTn>
                                        <p:tgtEl>
                                          <p:spTgt spid="44"/>
                                        </p:tgtEl>
                                        <p:attrNameLst>
                                          <p:attrName>style.visibility</p:attrName>
                                        </p:attrNameLst>
                                      </p:cBhvr>
                                      <p:to>
                                        <p:strVal val="visible"/>
                                      </p:to>
                                    </p:set>
                                    <p:anim calcmode="lin" valueType="num">
                                      <p:cBhvr additive="base">
                                        <p:cTn id="73" dur="500" fill="hold"/>
                                        <p:tgtEl>
                                          <p:spTgt spid="44"/>
                                        </p:tgtEl>
                                        <p:attrNameLst>
                                          <p:attrName>ppt_x</p:attrName>
                                        </p:attrNameLst>
                                      </p:cBhvr>
                                      <p:tavLst>
                                        <p:tav tm="0">
                                          <p:val>
                                            <p:strVal val="#ppt_x"/>
                                          </p:val>
                                        </p:tav>
                                        <p:tav tm="100000">
                                          <p:val>
                                            <p:strVal val="#ppt_x"/>
                                          </p:val>
                                        </p:tav>
                                      </p:tavLst>
                                    </p:anim>
                                    <p:anim calcmode="lin" valueType="num">
                                      <p:cBhvr additive="base">
                                        <p:cTn id="74" dur="500" fill="hold"/>
                                        <p:tgtEl>
                                          <p:spTgt spid="44"/>
                                        </p:tgtEl>
                                        <p:attrNameLst>
                                          <p:attrName>ppt_y</p:attrName>
                                        </p:attrNameLst>
                                      </p:cBhvr>
                                      <p:tavLst>
                                        <p:tav tm="0">
                                          <p:val>
                                            <p:strVal val="0-#ppt_h/2"/>
                                          </p:val>
                                        </p:tav>
                                        <p:tav tm="100000">
                                          <p:val>
                                            <p:strVal val="#ppt_y"/>
                                          </p:val>
                                        </p:tav>
                                      </p:tavLst>
                                    </p:anim>
                                  </p:childTnLst>
                                </p:cTn>
                              </p:par>
                              <p:par>
                                <p:cTn id="75" presetID="2" presetClass="entr" presetSubtype="1" fill="hold" grpId="0" nodeType="withEffect">
                                  <p:stCondLst>
                                    <p:cond delay="0"/>
                                  </p:stCondLst>
                                  <p:childTnLst>
                                    <p:set>
                                      <p:cBhvr>
                                        <p:cTn id="76" dur="1" fill="hold">
                                          <p:stCondLst>
                                            <p:cond delay="0"/>
                                          </p:stCondLst>
                                        </p:cTn>
                                        <p:tgtEl>
                                          <p:spTgt spid="45"/>
                                        </p:tgtEl>
                                        <p:attrNameLst>
                                          <p:attrName>style.visibility</p:attrName>
                                        </p:attrNameLst>
                                      </p:cBhvr>
                                      <p:to>
                                        <p:strVal val="visible"/>
                                      </p:to>
                                    </p:set>
                                    <p:anim calcmode="lin" valueType="num">
                                      <p:cBhvr additive="base">
                                        <p:cTn id="77" dur="500" fill="hold"/>
                                        <p:tgtEl>
                                          <p:spTgt spid="45"/>
                                        </p:tgtEl>
                                        <p:attrNameLst>
                                          <p:attrName>ppt_x</p:attrName>
                                        </p:attrNameLst>
                                      </p:cBhvr>
                                      <p:tavLst>
                                        <p:tav tm="0">
                                          <p:val>
                                            <p:strVal val="#ppt_x"/>
                                          </p:val>
                                        </p:tav>
                                        <p:tav tm="100000">
                                          <p:val>
                                            <p:strVal val="#ppt_x"/>
                                          </p:val>
                                        </p:tav>
                                      </p:tavLst>
                                    </p:anim>
                                    <p:anim calcmode="lin" valueType="num">
                                      <p:cBhvr additive="base">
                                        <p:cTn id="78" dur="500" fill="hold"/>
                                        <p:tgtEl>
                                          <p:spTgt spid="45"/>
                                        </p:tgtEl>
                                        <p:attrNameLst>
                                          <p:attrName>ppt_y</p:attrName>
                                        </p:attrNameLst>
                                      </p:cBhvr>
                                      <p:tavLst>
                                        <p:tav tm="0">
                                          <p:val>
                                            <p:strVal val="0-#ppt_h/2"/>
                                          </p:val>
                                        </p:tav>
                                        <p:tav tm="100000">
                                          <p:val>
                                            <p:strVal val="#ppt_y"/>
                                          </p:val>
                                        </p:tav>
                                      </p:tavLst>
                                    </p:anim>
                                  </p:childTnLst>
                                </p:cTn>
                              </p:par>
                              <p:par>
                                <p:cTn id="79" presetID="2" presetClass="entr" presetSubtype="1" fill="hold" grpId="0" nodeType="withEffect">
                                  <p:stCondLst>
                                    <p:cond delay="0"/>
                                  </p:stCondLst>
                                  <p:childTnLst>
                                    <p:set>
                                      <p:cBhvr>
                                        <p:cTn id="80" dur="1" fill="hold">
                                          <p:stCondLst>
                                            <p:cond delay="0"/>
                                          </p:stCondLst>
                                        </p:cTn>
                                        <p:tgtEl>
                                          <p:spTgt spid="46"/>
                                        </p:tgtEl>
                                        <p:attrNameLst>
                                          <p:attrName>style.visibility</p:attrName>
                                        </p:attrNameLst>
                                      </p:cBhvr>
                                      <p:to>
                                        <p:strVal val="visible"/>
                                      </p:to>
                                    </p:set>
                                    <p:anim calcmode="lin" valueType="num">
                                      <p:cBhvr additive="base">
                                        <p:cTn id="81" dur="500" fill="hold"/>
                                        <p:tgtEl>
                                          <p:spTgt spid="46"/>
                                        </p:tgtEl>
                                        <p:attrNameLst>
                                          <p:attrName>ppt_x</p:attrName>
                                        </p:attrNameLst>
                                      </p:cBhvr>
                                      <p:tavLst>
                                        <p:tav tm="0">
                                          <p:val>
                                            <p:strVal val="#ppt_x"/>
                                          </p:val>
                                        </p:tav>
                                        <p:tav tm="100000">
                                          <p:val>
                                            <p:strVal val="#ppt_x"/>
                                          </p:val>
                                        </p:tav>
                                      </p:tavLst>
                                    </p:anim>
                                    <p:anim calcmode="lin" valueType="num">
                                      <p:cBhvr additive="base">
                                        <p:cTn id="82" dur="500" fill="hold"/>
                                        <p:tgtEl>
                                          <p:spTgt spid="46"/>
                                        </p:tgtEl>
                                        <p:attrNameLst>
                                          <p:attrName>ppt_y</p:attrName>
                                        </p:attrNameLst>
                                      </p:cBhvr>
                                      <p:tavLst>
                                        <p:tav tm="0">
                                          <p:val>
                                            <p:strVal val="0-#ppt_h/2"/>
                                          </p:val>
                                        </p:tav>
                                        <p:tav tm="100000">
                                          <p:val>
                                            <p:strVal val="#ppt_y"/>
                                          </p:val>
                                        </p:tav>
                                      </p:tavLst>
                                    </p:anim>
                                  </p:childTnLst>
                                </p:cTn>
                              </p:par>
                              <p:par>
                                <p:cTn id="83" presetID="2" presetClass="entr" presetSubtype="1" fill="hold" grpId="0" nodeType="withEffect">
                                  <p:stCondLst>
                                    <p:cond delay="0"/>
                                  </p:stCondLst>
                                  <p:childTnLst>
                                    <p:set>
                                      <p:cBhvr>
                                        <p:cTn id="84" dur="1" fill="hold">
                                          <p:stCondLst>
                                            <p:cond delay="0"/>
                                          </p:stCondLst>
                                        </p:cTn>
                                        <p:tgtEl>
                                          <p:spTgt spid="47"/>
                                        </p:tgtEl>
                                        <p:attrNameLst>
                                          <p:attrName>style.visibility</p:attrName>
                                        </p:attrNameLst>
                                      </p:cBhvr>
                                      <p:to>
                                        <p:strVal val="visible"/>
                                      </p:to>
                                    </p:set>
                                    <p:anim calcmode="lin" valueType="num">
                                      <p:cBhvr additive="base">
                                        <p:cTn id="85" dur="500" fill="hold"/>
                                        <p:tgtEl>
                                          <p:spTgt spid="47"/>
                                        </p:tgtEl>
                                        <p:attrNameLst>
                                          <p:attrName>ppt_x</p:attrName>
                                        </p:attrNameLst>
                                      </p:cBhvr>
                                      <p:tavLst>
                                        <p:tav tm="0">
                                          <p:val>
                                            <p:strVal val="#ppt_x"/>
                                          </p:val>
                                        </p:tav>
                                        <p:tav tm="100000">
                                          <p:val>
                                            <p:strVal val="#ppt_x"/>
                                          </p:val>
                                        </p:tav>
                                      </p:tavLst>
                                    </p:anim>
                                    <p:anim calcmode="lin" valueType="num">
                                      <p:cBhvr additive="base">
                                        <p:cTn id="86" dur="500" fill="hold"/>
                                        <p:tgtEl>
                                          <p:spTgt spid="47"/>
                                        </p:tgtEl>
                                        <p:attrNameLst>
                                          <p:attrName>ppt_y</p:attrName>
                                        </p:attrNameLst>
                                      </p:cBhvr>
                                      <p:tavLst>
                                        <p:tav tm="0">
                                          <p:val>
                                            <p:strVal val="0-#ppt_h/2"/>
                                          </p:val>
                                        </p:tav>
                                        <p:tav tm="100000">
                                          <p:val>
                                            <p:strVal val="#ppt_y"/>
                                          </p:val>
                                        </p:tav>
                                      </p:tavLst>
                                    </p:anim>
                                  </p:childTnLst>
                                </p:cTn>
                              </p:par>
                              <p:par>
                                <p:cTn id="87" presetID="2" presetClass="entr" presetSubtype="1" fill="hold" grpId="0" nodeType="withEffect">
                                  <p:stCondLst>
                                    <p:cond delay="0"/>
                                  </p:stCondLst>
                                  <p:childTnLst>
                                    <p:set>
                                      <p:cBhvr>
                                        <p:cTn id="88" dur="1" fill="hold">
                                          <p:stCondLst>
                                            <p:cond delay="0"/>
                                          </p:stCondLst>
                                        </p:cTn>
                                        <p:tgtEl>
                                          <p:spTgt spid="48"/>
                                        </p:tgtEl>
                                        <p:attrNameLst>
                                          <p:attrName>style.visibility</p:attrName>
                                        </p:attrNameLst>
                                      </p:cBhvr>
                                      <p:to>
                                        <p:strVal val="visible"/>
                                      </p:to>
                                    </p:set>
                                    <p:anim calcmode="lin" valueType="num">
                                      <p:cBhvr additive="base">
                                        <p:cTn id="89" dur="500" fill="hold"/>
                                        <p:tgtEl>
                                          <p:spTgt spid="48"/>
                                        </p:tgtEl>
                                        <p:attrNameLst>
                                          <p:attrName>ppt_x</p:attrName>
                                        </p:attrNameLst>
                                      </p:cBhvr>
                                      <p:tavLst>
                                        <p:tav tm="0">
                                          <p:val>
                                            <p:strVal val="#ppt_x"/>
                                          </p:val>
                                        </p:tav>
                                        <p:tav tm="100000">
                                          <p:val>
                                            <p:strVal val="#ppt_x"/>
                                          </p:val>
                                        </p:tav>
                                      </p:tavLst>
                                    </p:anim>
                                    <p:anim calcmode="lin" valueType="num">
                                      <p:cBhvr additive="base">
                                        <p:cTn id="90" dur="500" fill="hold"/>
                                        <p:tgtEl>
                                          <p:spTgt spid="48"/>
                                        </p:tgtEl>
                                        <p:attrNameLst>
                                          <p:attrName>ppt_y</p:attrName>
                                        </p:attrNameLst>
                                      </p:cBhvr>
                                      <p:tavLst>
                                        <p:tav tm="0">
                                          <p:val>
                                            <p:strVal val="0-#ppt_h/2"/>
                                          </p:val>
                                        </p:tav>
                                        <p:tav tm="100000">
                                          <p:val>
                                            <p:strVal val="#ppt_y"/>
                                          </p:val>
                                        </p:tav>
                                      </p:tavLst>
                                    </p:anim>
                                  </p:childTnLst>
                                </p:cTn>
                              </p:par>
                              <p:par>
                                <p:cTn id="91" presetID="2" presetClass="entr" presetSubtype="1" fill="hold" grpId="0" nodeType="withEffect">
                                  <p:stCondLst>
                                    <p:cond delay="0"/>
                                  </p:stCondLst>
                                  <p:childTnLst>
                                    <p:set>
                                      <p:cBhvr>
                                        <p:cTn id="92" dur="1" fill="hold">
                                          <p:stCondLst>
                                            <p:cond delay="0"/>
                                          </p:stCondLst>
                                        </p:cTn>
                                        <p:tgtEl>
                                          <p:spTgt spid="49"/>
                                        </p:tgtEl>
                                        <p:attrNameLst>
                                          <p:attrName>style.visibility</p:attrName>
                                        </p:attrNameLst>
                                      </p:cBhvr>
                                      <p:to>
                                        <p:strVal val="visible"/>
                                      </p:to>
                                    </p:set>
                                    <p:anim calcmode="lin" valueType="num">
                                      <p:cBhvr additive="base">
                                        <p:cTn id="93" dur="500" fill="hold"/>
                                        <p:tgtEl>
                                          <p:spTgt spid="49"/>
                                        </p:tgtEl>
                                        <p:attrNameLst>
                                          <p:attrName>ppt_x</p:attrName>
                                        </p:attrNameLst>
                                      </p:cBhvr>
                                      <p:tavLst>
                                        <p:tav tm="0">
                                          <p:val>
                                            <p:strVal val="#ppt_x"/>
                                          </p:val>
                                        </p:tav>
                                        <p:tav tm="100000">
                                          <p:val>
                                            <p:strVal val="#ppt_x"/>
                                          </p:val>
                                        </p:tav>
                                      </p:tavLst>
                                    </p:anim>
                                    <p:anim calcmode="lin" valueType="num">
                                      <p:cBhvr additive="base">
                                        <p:cTn id="94" dur="500" fill="hold"/>
                                        <p:tgtEl>
                                          <p:spTgt spid="4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p:bldP spid="5" grpId="0"/>
      <p:bldP spid="11" grpId="0"/>
      <p:bldP spid="2" grpId="0"/>
      <p:bldP spid="40" grpId="0"/>
      <p:bldP spid="41" grpId="0"/>
      <p:bldP spid="42" grpId="0"/>
      <p:bldP spid="43" grpId="0"/>
      <p:bldP spid="44" grpId="0"/>
      <p:bldP spid="45" grpId="0"/>
      <p:bldP spid="46" grpId="0"/>
      <p:bldP spid="47" grpId="0"/>
      <p:bldP spid="48" grpId="0"/>
      <p:bldP spid="4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11087B-51F8-4CCA-8DEE-1142059F74F4}"/>
              </a:ext>
            </a:extLst>
          </p:cNvPr>
          <p:cNvSpPr txBox="1"/>
          <p:nvPr/>
        </p:nvSpPr>
        <p:spPr>
          <a:xfrm>
            <a:off x="1182492" y="2562031"/>
            <a:ext cx="2164375" cy="866969"/>
          </a:xfrm>
          <a:prstGeom prst="rect">
            <a:avLst/>
          </a:prstGeom>
          <a:noFill/>
        </p:spPr>
        <p:txBody>
          <a:bodyPr wrap="none" rtlCol="0">
            <a:spAutoFit/>
          </a:bodyPr>
          <a:lstStyle/>
          <a:p>
            <a:pPr>
              <a:lnSpc>
                <a:spcPts val="3000"/>
              </a:lnSpc>
            </a:pPr>
            <a:r>
              <a:rPr lang="en-US" sz="3200" b="1" dirty="0">
                <a:solidFill>
                  <a:schemeClr val="tx1">
                    <a:lumMod val="85000"/>
                    <a:lumOff val="15000"/>
                  </a:schemeClr>
                </a:solidFill>
                <a:latin typeface="Montserrat" panose="02000505000000020004" pitchFamily="2" charset="0"/>
                <a:ea typeface="Roboto" panose="02000000000000000000" pitchFamily="2" charset="0"/>
              </a:rPr>
              <a:t>MAIN</a:t>
            </a:r>
          </a:p>
          <a:p>
            <a:pPr>
              <a:lnSpc>
                <a:spcPts val="3000"/>
              </a:lnSpc>
            </a:pPr>
            <a:r>
              <a:rPr lang="en-US" sz="3200" b="1" dirty="0">
                <a:solidFill>
                  <a:schemeClr val="tx1">
                    <a:lumMod val="85000"/>
                    <a:lumOff val="15000"/>
                  </a:schemeClr>
                </a:solidFill>
                <a:latin typeface="Montserrat" panose="02000505000000020004" pitchFamily="2" charset="0"/>
                <a:ea typeface="Roboto" panose="02000000000000000000" pitchFamily="2" charset="0"/>
              </a:rPr>
              <a:t>HEADING</a:t>
            </a:r>
            <a:endParaRPr lang="id-ID" sz="3200" b="1" dirty="0">
              <a:solidFill>
                <a:schemeClr val="tx1">
                  <a:lumMod val="85000"/>
                  <a:lumOff val="15000"/>
                </a:schemeClr>
              </a:solidFill>
              <a:latin typeface="Montserrat" panose="02000505000000020004" pitchFamily="2" charset="0"/>
              <a:ea typeface="Roboto" panose="02000000000000000000" pitchFamily="2" charset="0"/>
            </a:endParaRPr>
          </a:p>
        </p:txBody>
      </p:sp>
      <p:cxnSp>
        <p:nvCxnSpPr>
          <p:cNvPr id="4" name="Straight Connector 3">
            <a:extLst>
              <a:ext uri="{FF2B5EF4-FFF2-40B4-BE49-F238E27FC236}">
                <a16:creationId xmlns:a16="http://schemas.microsoft.com/office/drawing/2014/main" id="{AB9FF3E2-2722-44A2-B788-64FE0735C593}"/>
              </a:ext>
            </a:extLst>
          </p:cNvPr>
          <p:cNvCxnSpPr>
            <a:cxnSpLocks/>
          </p:cNvCxnSpPr>
          <p:nvPr/>
        </p:nvCxnSpPr>
        <p:spPr>
          <a:xfrm rot="16200000">
            <a:off x="1408784" y="3383087"/>
            <a:ext cx="0" cy="2667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959E1908-AF86-4F91-B48F-C8EDF7889413}"/>
              </a:ext>
            </a:extLst>
          </p:cNvPr>
          <p:cNvSpPr/>
          <p:nvPr/>
        </p:nvSpPr>
        <p:spPr>
          <a:xfrm>
            <a:off x="-292609" y="1837944"/>
            <a:ext cx="5755859" cy="5248656"/>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a:extLst>
              <a:ext uri="{FF2B5EF4-FFF2-40B4-BE49-F238E27FC236}">
                <a16:creationId xmlns:a16="http://schemas.microsoft.com/office/drawing/2014/main" id="{326BAED3-7F93-421E-BBF5-A22188785B12}"/>
              </a:ext>
            </a:extLst>
          </p:cNvPr>
          <p:cNvSpPr txBox="1"/>
          <p:nvPr/>
        </p:nvSpPr>
        <p:spPr>
          <a:xfrm>
            <a:off x="1182492" y="4462272"/>
            <a:ext cx="3267075" cy="1426031"/>
          </a:xfrm>
          <a:prstGeom prst="rect">
            <a:avLst/>
          </a:prstGeom>
          <a:noFill/>
        </p:spPr>
        <p:txBody>
          <a:bodyPr wrap="square" rtlCol="0">
            <a:spAutoFit/>
          </a:bodyPr>
          <a:lstStyle/>
          <a:p>
            <a:pPr>
              <a:lnSpc>
                <a:spcPts val="1300"/>
              </a:lnSpc>
            </a:pPr>
            <a:r>
              <a:rPr lang="id-ID" sz="900" dirty="0">
                <a:solidFill>
                  <a:schemeClr val="bg1">
                    <a:lumMod val="50000"/>
                  </a:schemeClr>
                </a:solidFill>
                <a:latin typeface="Roboto" panose="02000000000000000000" pitchFamily="2" charset="0"/>
                <a:ea typeface="Roboto" panose="02000000000000000000" pitchFamily="2" charset="0"/>
              </a:rPr>
              <a:t>Lorem ipsum dolor sit amet, consectetur adipiscing elit, sed do eiusmod tempor incididunt ut labore et dolore magna aliqua.</a:t>
            </a:r>
          </a:p>
          <a:p>
            <a:pPr>
              <a:lnSpc>
                <a:spcPts val="1300"/>
              </a:lnSpc>
            </a:pPr>
            <a:endParaRPr lang="id-ID" sz="900" dirty="0">
              <a:solidFill>
                <a:schemeClr val="bg1">
                  <a:lumMod val="50000"/>
                </a:schemeClr>
              </a:solidFill>
              <a:latin typeface="Roboto" panose="02000000000000000000" pitchFamily="2" charset="0"/>
              <a:ea typeface="Roboto" panose="02000000000000000000" pitchFamily="2" charset="0"/>
            </a:endParaRPr>
          </a:p>
          <a:p>
            <a:pPr>
              <a:lnSpc>
                <a:spcPts val="1300"/>
              </a:lnSpc>
            </a:pPr>
            <a:r>
              <a:rPr lang="id-ID" sz="900" dirty="0">
                <a:solidFill>
                  <a:schemeClr val="bg1">
                    <a:lumMod val="50000"/>
                  </a:schemeClr>
                </a:solidFill>
                <a:latin typeface="Roboto" panose="02000000000000000000" pitchFamily="2" charset="0"/>
                <a:ea typeface="Roboto" panose="02000000000000000000" pitchFamily="2" charset="0"/>
              </a:rPr>
              <a:t>Enim ad minim veniam, quis nostrud exercitation ullamco laboris nisi ut aliquip ex ea commodo consequat. Duis aute irure dolor in reprehenderit in voluptate velit esse cillum dolore eu fugiat nulla pariatur.</a:t>
            </a:r>
          </a:p>
        </p:txBody>
      </p:sp>
      <p:sp>
        <p:nvSpPr>
          <p:cNvPr id="14" name="Rectangle 13">
            <a:extLst>
              <a:ext uri="{FF2B5EF4-FFF2-40B4-BE49-F238E27FC236}">
                <a16:creationId xmlns:a16="http://schemas.microsoft.com/office/drawing/2014/main" id="{9637DA13-3027-4214-8882-2B979314BBEE}"/>
              </a:ext>
            </a:extLst>
          </p:cNvPr>
          <p:cNvSpPr/>
          <p:nvPr/>
        </p:nvSpPr>
        <p:spPr>
          <a:xfrm>
            <a:off x="6654800" y="4913677"/>
            <a:ext cx="4795520" cy="430118"/>
          </a:xfrm>
          <a:prstGeom prst="rect">
            <a:avLst/>
          </a:prstGeom>
        </p:spPr>
        <p:txBody>
          <a:bodyPr wrap="square">
            <a:spAutoFit/>
          </a:bodyPr>
          <a:lstStyle/>
          <a:p>
            <a:pPr algn="ctr">
              <a:lnSpc>
                <a:spcPts val="1280"/>
              </a:lnSpc>
              <a:defRPr/>
            </a:pPr>
            <a:r>
              <a:rPr lang="en-US" sz="1400" b="1"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Lorem ipsum dolor sit </a:t>
            </a:r>
            <a:r>
              <a:rPr lang="en-US" sz="1400" b="1"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amet</a:t>
            </a:r>
            <a:r>
              <a:rPr lang="en-US" sz="1400" b="1"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b="1"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consectetur</a:t>
            </a:r>
            <a:r>
              <a:rPr lang="en-US" sz="1400" b="1"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b="1"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adipiscing</a:t>
            </a:r>
            <a:r>
              <a:rPr lang="en-US" sz="1400" b="1"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b="1"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elit</a:t>
            </a:r>
            <a:r>
              <a:rPr lang="en-US" sz="1400" b="1"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sed do </a:t>
            </a:r>
            <a:r>
              <a:rPr lang="en-US" sz="1400" b="1"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eiusmod</a:t>
            </a:r>
            <a:r>
              <a:rPr lang="en-US" sz="1400" b="1"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b="1"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tempor</a:t>
            </a:r>
            <a:r>
              <a:rPr lang="en-US" sz="1400" b="1"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b="1"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incididunt</a:t>
            </a:r>
            <a:endParaRPr lang="en-US" sz="1400" b="1" dirty="0">
              <a:solidFill>
                <a:schemeClr val="tx1">
                  <a:lumMod val="75000"/>
                  <a:lumOff val="25000"/>
                </a:schemeClr>
              </a:solidFill>
              <a:latin typeface="Roboto" panose="02000000000000000000" pitchFamily="2" charset="0"/>
              <a:ea typeface="Roboto" panose="02000000000000000000" pitchFamily="2" charset="0"/>
              <a:cs typeface="Lato" charset="0"/>
            </a:endParaRPr>
          </a:p>
        </p:txBody>
      </p:sp>
      <p:pic>
        <p:nvPicPr>
          <p:cNvPr id="9" name="Picture Placeholder 8">
            <a:extLst>
              <a:ext uri="{FF2B5EF4-FFF2-40B4-BE49-F238E27FC236}">
                <a16:creationId xmlns:a16="http://schemas.microsoft.com/office/drawing/2014/main" id="{FB86F8C8-69E4-4EA8-BE87-B23A6C75171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13515" b="24730"/>
          <a:stretch/>
        </p:blipFill>
        <p:spPr>
          <a:xfrm>
            <a:off x="3785614" y="518160"/>
            <a:ext cx="8406386" cy="3459479"/>
          </a:xfrm>
        </p:spPr>
      </p:pic>
    </p:spTree>
    <p:extLst>
      <p:ext uri="{BB962C8B-B14F-4D97-AF65-F5344CB8AC3E}">
        <p14:creationId xmlns:p14="http://schemas.microsoft.com/office/powerpoint/2010/main" val="1939888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par>
                                <p:cTn id="13" presetID="22" presetClass="entr" presetSubtype="8"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left)">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7"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9A096873-0C11-4CBF-9F83-88DA25277BE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5589" r="15589"/>
          <a:stretch>
            <a:fillRect/>
          </a:stretch>
        </p:blipFill>
        <p:spPr/>
      </p:pic>
      <p:sp>
        <p:nvSpPr>
          <p:cNvPr id="7" name="Rectangle 6">
            <a:extLst>
              <a:ext uri="{FF2B5EF4-FFF2-40B4-BE49-F238E27FC236}">
                <a16:creationId xmlns:a16="http://schemas.microsoft.com/office/drawing/2014/main" id="{FAA61FE9-E274-4159-ADE0-CA56D2BD2900}"/>
              </a:ext>
            </a:extLst>
          </p:cNvPr>
          <p:cNvSpPr/>
          <p:nvPr/>
        </p:nvSpPr>
        <p:spPr>
          <a:xfrm flipH="1">
            <a:off x="0" y="4675222"/>
            <a:ext cx="8448675" cy="218277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Rectangle 14">
            <a:extLst>
              <a:ext uri="{FF2B5EF4-FFF2-40B4-BE49-F238E27FC236}">
                <a16:creationId xmlns:a16="http://schemas.microsoft.com/office/drawing/2014/main" id="{9ADB03A3-870A-4371-A1A1-9CA66534E266}"/>
              </a:ext>
            </a:extLst>
          </p:cNvPr>
          <p:cNvSpPr/>
          <p:nvPr/>
        </p:nvSpPr>
        <p:spPr>
          <a:xfrm>
            <a:off x="0" y="695325"/>
            <a:ext cx="6705628" cy="5800898"/>
          </a:xfrm>
          <a:prstGeom prst="rect">
            <a:avLst/>
          </a:prstGeom>
          <a:solidFill>
            <a:schemeClr val="tx1">
              <a:lumMod val="95000"/>
              <a:lumOff val="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TextBox 3">
            <a:extLst>
              <a:ext uri="{FF2B5EF4-FFF2-40B4-BE49-F238E27FC236}">
                <a16:creationId xmlns:a16="http://schemas.microsoft.com/office/drawing/2014/main" id="{594976FF-F4CB-454C-975B-7DFF100D7C76}"/>
              </a:ext>
            </a:extLst>
          </p:cNvPr>
          <p:cNvSpPr txBox="1"/>
          <p:nvPr/>
        </p:nvSpPr>
        <p:spPr>
          <a:xfrm>
            <a:off x="1826690" y="2171700"/>
            <a:ext cx="3006568" cy="866969"/>
          </a:xfrm>
          <a:prstGeom prst="rect">
            <a:avLst/>
          </a:prstGeom>
          <a:noFill/>
        </p:spPr>
        <p:txBody>
          <a:bodyPr wrap="square" rtlCol="0">
            <a:spAutoFit/>
          </a:bodyPr>
          <a:lstStyle/>
          <a:p>
            <a:pPr algn="ctr">
              <a:lnSpc>
                <a:spcPts val="3000"/>
              </a:lnSpc>
            </a:pPr>
            <a:r>
              <a:rPr lang="en-US" sz="3200" b="1" dirty="0">
                <a:solidFill>
                  <a:schemeClr val="bg1"/>
                </a:solidFill>
                <a:latin typeface="Montserrat" panose="02000505000000020004" pitchFamily="2" charset="0"/>
                <a:ea typeface="Roboto" panose="02000000000000000000" pitchFamily="2" charset="0"/>
              </a:rPr>
              <a:t>MAIN HEADING</a:t>
            </a:r>
            <a:endParaRPr lang="id-ID" sz="3200" b="1" dirty="0">
              <a:solidFill>
                <a:schemeClr val="bg1"/>
              </a:solidFill>
              <a:latin typeface="Montserrat" panose="02000505000000020004" pitchFamily="2" charset="0"/>
              <a:ea typeface="Roboto" panose="02000000000000000000" pitchFamily="2" charset="0"/>
            </a:endParaRPr>
          </a:p>
        </p:txBody>
      </p:sp>
      <p:cxnSp>
        <p:nvCxnSpPr>
          <p:cNvPr id="5" name="Straight Connector 4">
            <a:extLst>
              <a:ext uri="{FF2B5EF4-FFF2-40B4-BE49-F238E27FC236}">
                <a16:creationId xmlns:a16="http://schemas.microsoft.com/office/drawing/2014/main" id="{EB838C8F-BD7C-4CB8-8760-DF338EF878CE}"/>
              </a:ext>
            </a:extLst>
          </p:cNvPr>
          <p:cNvCxnSpPr>
            <a:cxnSpLocks/>
          </p:cNvCxnSpPr>
          <p:nvPr/>
        </p:nvCxnSpPr>
        <p:spPr>
          <a:xfrm rot="16200000">
            <a:off x="3343894" y="2992756"/>
            <a:ext cx="0" cy="2667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3A8F832D-6505-446F-B814-20065CADB66E}"/>
              </a:ext>
            </a:extLst>
          </p:cNvPr>
          <p:cNvSpPr/>
          <p:nvPr/>
        </p:nvSpPr>
        <p:spPr>
          <a:xfrm>
            <a:off x="1625955" y="3288927"/>
            <a:ext cx="3480122" cy="745973"/>
          </a:xfrm>
          <a:prstGeom prst="rect">
            <a:avLst/>
          </a:prstGeom>
        </p:spPr>
        <p:txBody>
          <a:bodyPr wrap="square">
            <a:spAutoFit/>
          </a:bodyPr>
          <a:lstStyle/>
          <a:p>
            <a:pPr algn="ctr">
              <a:lnSpc>
                <a:spcPts val="1300"/>
              </a:lnSpc>
            </a:pPr>
            <a:r>
              <a:rPr lang="id-ID" sz="900" dirty="0">
                <a:solidFill>
                  <a:schemeClr val="bg1"/>
                </a:solidFill>
                <a:latin typeface="Roboto" panose="02000000000000000000" pitchFamily="2" charset="0"/>
                <a:ea typeface="Roboto" panose="02000000000000000000" pitchFamily="2" charset="0"/>
              </a:rPr>
              <a:t>Enim ad minim veniam, quis nostrud exercitation ullamco laboris nisi ut aliquip ex ea commodo consequat. Duis aute irure dolor in reprehenderit in voluptate velit esse cillum dolore eu fugiat nulla pariatur</a:t>
            </a:r>
          </a:p>
        </p:txBody>
      </p:sp>
      <p:sp>
        <p:nvSpPr>
          <p:cNvPr id="17" name="TextBox 16">
            <a:extLst>
              <a:ext uri="{FF2B5EF4-FFF2-40B4-BE49-F238E27FC236}">
                <a16:creationId xmlns:a16="http://schemas.microsoft.com/office/drawing/2014/main" id="{BE72C053-0E05-41AE-988B-3DE95C28A7CD}"/>
              </a:ext>
            </a:extLst>
          </p:cNvPr>
          <p:cNvSpPr txBox="1"/>
          <p:nvPr/>
        </p:nvSpPr>
        <p:spPr>
          <a:xfrm>
            <a:off x="7898761" y="1072647"/>
            <a:ext cx="611065" cy="584775"/>
          </a:xfrm>
          <a:prstGeom prst="rect">
            <a:avLst/>
          </a:prstGeom>
          <a:noFill/>
        </p:spPr>
        <p:txBody>
          <a:bodyPr wrap="none" rtlCol="0">
            <a:spAutoFit/>
          </a:bodyPr>
          <a:lstStyle/>
          <a:p>
            <a:r>
              <a:rPr lang="id-ID" sz="3200" b="1" dirty="0">
                <a:solidFill>
                  <a:schemeClr val="tx1">
                    <a:lumMod val="85000"/>
                    <a:lumOff val="15000"/>
                  </a:schemeClr>
                </a:solidFill>
                <a:latin typeface="Edo SZ" panose="02000000000000000000" pitchFamily="2" charset="0"/>
              </a:rPr>
              <a:t>01.</a:t>
            </a:r>
          </a:p>
        </p:txBody>
      </p:sp>
      <p:sp>
        <p:nvSpPr>
          <p:cNvPr id="22" name="7 CuadroTexto">
            <a:extLst>
              <a:ext uri="{FF2B5EF4-FFF2-40B4-BE49-F238E27FC236}">
                <a16:creationId xmlns:a16="http://schemas.microsoft.com/office/drawing/2014/main" id="{01B16017-5387-4CAF-80DB-64812FF21553}"/>
              </a:ext>
            </a:extLst>
          </p:cNvPr>
          <p:cNvSpPr txBox="1"/>
          <p:nvPr/>
        </p:nvSpPr>
        <p:spPr>
          <a:xfrm>
            <a:off x="8650763" y="908691"/>
            <a:ext cx="2457000" cy="912686"/>
          </a:xfrm>
          <a:prstGeom prst="rect">
            <a:avLst/>
          </a:prstGeom>
          <a:noFill/>
        </p:spPr>
        <p:txBody>
          <a:bodyPr wrap="square">
            <a:spAutoFit/>
          </a:bodyPr>
          <a:lstStyle/>
          <a:p>
            <a:pPr>
              <a:lnSpc>
                <a:spcPts val="1280"/>
              </a:lnSpc>
              <a:defRPr/>
            </a:pPr>
            <a:endParaRPr lang="en-US" sz="900" dirty="0">
              <a:solidFill>
                <a:schemeClr val="bg1">
                  <a:lumMod val="50000"/>
                </a:schemeClr>
              </a:solidFill>
              <a:latin typeface="Roboto" panose="02000000000000000000" pitchFamily="2" charset="0"/>
              <a:ea typeface="Roboto" panose="02000000000000000000" pitchFamily="2" charset="0"/>
              <a:cs typeface="Lato" charset="0"/>
            </a:endParaRPr>
          </a:p>
          <a:p>
            <a:pPr>
              <a:lnSpc>
                <a:spcPts val="1280"/>
              </a:lnSpc>
              <a:defRPr/>
            </a:pPr>
            <a:r>
              <a:rPr lang="en-US" sz="900" dirty="0">
                <a:solidFill>
                  <a:schemeClr val="bg1">
                    <a:lumMod val="50000"/>
                  </a:schemeClr>
                </a:solidFill>
                <a:latin typeface="Roboto" panose="02000000000000000000" pitchFamily="2" charset="0"/>
                <a:ea typeface="Roboto" panose="02000000000000000000" pitchFamily="2" charset="0"/>
                <a:cs typeface="Lato" charset="0"/>
              </a:rPr>
              <a:t>Make a type specimen book unknown printer took a galley of type and scrambled it to make a type specimen book </a:t>
            </a:r>
          </a:p>
          <a:p>
            <a:pPr>
              <a:lnSpc>
                <a:spcPts val="1280"/>
              </a:lnSpc>
              <a:defRPr/>
            </a:pPr>
            <a:endParaRPr lang="en-US" sz="900" dirty="0">
              <a:solidFill>
                <a:schemeClr val="bg1">
                  <a:lumMod val="50000"/>
                </a:schemeClr>
              </a:solidFill>
              <a:latin typeface="Roboto" panose="02000000000000000000" pitchFamily="2" charset="0"/>
              <a:ea typeface="Roboto" panose="02000000000000000000" pitchFamily="2" charset="0"/>
              <a:cs typeface="Lato" charset="0"/>
            </a:endParaRPr>
          </a:p>
        </p:txBody>
      </p:sp>
      <p:sp>
        <p:nvSpPr>
          <p:cNvPr id="23" name="TextBox 22">
            <a:extLst>
              <a:ext uri="{FF2B5EF4-FFF2-40B4-BE49-F238E27FC236}">
                <a16:creationId xmlns:a16="http://schemas.microsoft.com/office/drawing/2014/main" id="{95A8E973-8F3C-43D3-A586-6815886EA36E}"/>
              </a:ext>
            </a:extLst>
          </p:cNvPr>
          <p:cNvSpPr txBox="1"/>
          <p:nvPr/>
        </p:nvSpPr>
        <p:spPr>
          <a:xfrm>
            <a:off x="7898761" y="2184174"/>
            <a:ext cx="713657" cy="584775"/>
          </a:xfrm>
          <a:prstGeom prst="rect">
            <a:avLst/>
          </a:prstGeom>
          <a:noFill/>
        </p:spPr>
        <p:txBody>
          <a:bodyPr wrap="none" rtlCol="0">
            <a:spAutoFit/>
          </a:bodyPr>
          <a:lstStyle/>
          <a:p>
            <a:r>
              <a:rPr lang="id-ID" sz="3200" b="1" dirty="0">
                <a:solidFill>
                  <a:schemeClr val="tx1">
                    <a:lumMod val="85000"/>
                    <a:lumOff val="15000"/>
                  </a:schemeClr>
                </a:solidFill>
                <a:latin typeface="Edo SZ" panose="02000000000000000000" pitchFamily="2" charset="0"/>
              </a:rPr>
              <a:t>02.</a:t>
            </a:r>
          </a:p>
        </p:txBody>
      </p:sp>
      <p:sp>
        <p:nvSpPr>
          <p:cNvPr id="24" name="7 CuadroTexto">
            <a:extLst>
              <a:ext uri="{FF2B5EF4-FFF2-40B4-BE49-F238E27FC236}">
                <a16:creationId xmlns:a16="http://schemas.microsoft.com/office/drawing/2014/main" id="{7D63B6E4-355A-472C-89A6-55C9B727B423}"/>
              </a:ext>
            </a:extLst>
          </p:cNvPr>
          <p:cNvSpPr txBox="1"/>
          <p:nvPr/>
        </p:nvSpPr>
        <p:spPr>
          <a:xfrm>
            <a:off x="8650763" y="2020218"/>
            <a:ext cx="2457000" cy="912686"/>
          </a:xfrm>
          <a:prstGeom prst="rect">
            <a:avLst/>
          </a:prstGeom>
          <a:noFill/>
        </p:spPr>
        <p:txBody>
          <a:bodyPr wrap="square">
            <a:spAutoFit/>
          </a:bodyPr>
          <a:lstStyle/>
          <a:p>
            <a:pPr>
              <a:lnSpc>
                <a:spcPts val="1280"/>
              </a:lnSpc>
              <a:defRPr/>
            </a:pPr>
            <a:endParaRPr lang="en-US" sz="900" dirty="0">
              <a:solidFill>
                <a:schemeClr val="bg1">
                  <a:lumMod val="50000"/>
                </a:schemeClr>
              </a:solidFill>
              <a:latin typeface="Roboto" panose="02000000000000000000" pitchFamily="2" charset="0"/>
              <a:ea typeface="Roboto" panose="02000000000000000000" pitchFamily="2" charset="0"/>
              <a:cs typeface="Lato" charset="0"/>
            </a:endParaRPr>
          </a:p>
          <a:p>
            <a:pPr>
              <a:lnSpc>
                <a:spcPts val="1280"/>
              </a:lnSpc>
              <a:defRPr/>
            </a:pPr>
            <a:r>
              <a:rPr lang="en-US" sz="900" dirty="0">
                <a:solidFill>
                  <a:schemeClr val="bg1">
                    <a:lumMod val="50000"/>
                  </a:schemeClr>
                </a:solidFill>
                <a:latin typeface="Roboto" panose="02000000000000000000" pitchFamily="2" charset="0"/>
                <a:ea typeface="Roboto" panose="02000000000000000000" pitchFamily="2" charset="0"/>
                <a:cs typeface="Lato" charset="0"/>
              </a:rPr>
              <a:t>Make a type specimen book unknown printer took a galley of type and scrambled it to make a type specimen book </a:t>
            </a:r>
          </a:p>
          <a:p>
            <a:pPr>
              <a:lnSpc>
                <a:spcPts val="1280"/>
              </a:lnSpc>
              <a:defRPr/>
            </a:pPr>
            <a:endParaRPr lang="en-US" sz="900" dirty="0">
              <a:solidFill>
                <a:schemeClr val="bg1">
                  <a:lumMod val="50000"/>
                </a:schemeClr>
              </a:solidFill>
              <a:latin typeface="Roboto" panose="02000000000000000000" pitchFamily="2" charset="0"/>
              <a:ea typeface="Roboto" panose="02000000000000000000" pitchFamily="2" charset="0"/>
              <a:cs typeface="Lato" charset="0"/>
            </a:endParaRPr>
          </a:p>
        </p:txBody>
      </p:sp>
      <p:sp>
        <p:nvSpPr>
          <p:cNvPr id="25" name="TextBox 24">
            <a:extLst>
              <a:ext uri="{FF2B5EF4-FFF2-40B4-BE49-F238E27FC236}">
                <a16:creationId xmlns:a16="http://schemas.microsoft.com/office/drawing/2014/main" id="{87CC0326-9A3E-485E-B431-61220AE9B97C}"/>
              </a:ext>
            </a:extLst>
          </p:cNvPr>
          <p:cNvSpPr txBox="1"/>
          <p:nvPr/>
        </p:nvSpPr>
        <p:spPr>
          <a:xfrm>
            <a:off x="7898761" y="3388832"/>
            <a:ext cx="732893" cy="584775"/>
          </a:xfrm>
          <a:prstGeom prst="rect">
            <a:avLst/>
          </a:prstGeom>
          <a:noFill/>
        </p:spPr>
        <p:txBody>
          <a:bodyPr wrap="none" rtlCol="0">
            <a:spAutoFit/>
          </a:bodyPr>
          <a:lstStyle/>
          <a:p>
            <a:r>
              <a:rPr lang="id-ID" sz="3200" b="1" dirty="0">
                <a:solidFill>
                  <a:schemeClr val="tx1">
                    <a:lumMod val="85000"/>
                    <a:lumOff val="15000"/>
                  </a:schemeClr>
                </a:solidFill>
                <a:latin typeface="Edo SZ" panose="02000000000000000000" pitchFamily="2" charset="0"/>
              </a:rPr>
              <a:t>03.</a:t>
            </a:r>
          </a:p>
        </p:txBody>
      </p:sp>
      <p:sp>
        <p:nvSpPr>
          <p:cNvPr id="26" name="7 CuadroTexto">
            <a:extLst>
              <a:ext uri="{FF2B5EF4-FFF2-40B4-BE49-F238E27FC236}">
                <a16:creationId xmlns:a16="http://schemas.microsoft.com/office/drawing/2014/main" id="{99737D20-C4AE-4C86-AAC9-392357603CDB}"/>
              </a:ext>
            </a:extLst>
          </p:cNvPr>
          <p:cNvSpPr txBox="1"/>
          <p:nvPr/>
        </p:nvSpPr>
        <p:spPr>
          <a:xfrm>
            <a:off x="8650763" y="3224876"/>
            <a:ext cx="2457000" cy="912686"/>
          </a:xfrm>
          <a:prstGeom prst="rect">
            <a:avLst/>
          </a:prstGeom>
          <a:noFill/>
        </p:spPr>
        <p:txBody>
          <a:bodyPr wrap="square">
            <a:spAutoFit/>
          </a:bodyPr>
          <a:lstStyle/>
          <a:p>
            <a:pPr>
              <a:lnSpc>
                <a:spcPts val="1280"/>
              </a:lnSpc>
              <a:defRPr/>
            </a:pPr>
            <a:endParaRPr lang="en-US" sz="900" dirty="0">
              <a:solidFill>
                <a:schemeClr val="bg1">
                  <a:lumMod val="50000"/>
                </a:schemeClr>
              </a:solidFill>
              <a:latin typeface="Roboto" panose="02000000000000000000" pitchFamily="2" charset="0"/>
              <a:ea typeface="Roboto" panose="02000000000000000000" pitchFamily="2" charset="0"/>
              <a:cs typeface="Lato" charset="0"/>
            </a:endParaRPr>
          </a:p>
          <a:p>
            <a:pPr>
              <a:lnSpc>
                <a:spcPts val="1280"/>
              </a:lnSpc>
              <a:defRPr/>
            </a:pPr>
            <a:r>
              <a:rPr lang="en-US" sz="900" dirty="0">
                <a:solidFill>
                  <a:schemeClr val="bg1">
                    <a:lumMod val="50000"/>
                  </a:schemeClr>
                </a:solidFill>
                <a:latin typeface="Roboto" panose="02000000000000000000" pitchFamily="2" charset="0"/>
                <a:ea typeface="Roboto" panose="02000000000000000000" pitchFamily="2" charset="0"/>
                <a:cs typeface="Lato" charset="0"/>
              </a:rPr>
              <a:t>Make a type specimen book unknown printer took a galley of type and scrambled it to make a type specimen book </a:t>
            </a:r>
          </a:p>
          <a:p>
            <a:pPr>
              <a:lnSpc>
                <a:spcPts val="1280"/>
              </a:lnSpc>
              <a:defRPr/>
            </a:pPr>
            <a:endParaRPr lang="en-US" sz="900" dirty="0">
              <a:solidFill>
                <a:schemeClr val="bg1">
                  <a:lumMod val="50000"/>
                </a:schemeClr>
              </a:solidFill>
              <a:latin typeface="Roboto" panose="02000000000000000000" pitchFamily="2" charset="0"/>
              <a:ea typeface="Roboto" panose="02000000000000000000" pitchFamily="2" charset="0"/>
              <a:cs typeface="Lato" charset="0"/>
            </a:endParaRPr>
          </a:p>
        </p:txBody>
      </p:sp>
    </p:spTree>
    <p:extLst>
      <p:ext uri="{BB962C8B-B14F-4D97-AF65-F5344CB8AC3E}">
        <p14:creationId xmlns:p14="http://schemas.microsoft.com/office/powerpoint/2010/main" val="2328168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left)">
                                      <p:cBhvr>
                                        <p:cTn id="29" dur="500"/>
                                        <p:tgtEl>
                                          <p:spTgt spid="17"/>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left)">
                                      <p:cBhvr>
                                        <p:cTn id="32" dur="500"/>
                                        <p:tgtEl>
                                          <p:spTgt spid="22"/>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left)">
                                      <p:cBhvr>
                                        <p:cTn id="35" dur="500"/>
                                        <p:tgtEl>
                                          <p:spTgt spid="23"/>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wipe(left)">
                                      <p:cBhvr>
                                        <p:cTn id="38" dur="500"/>
                                        <p:tgtEl>
                                          <p:spTgt spid="24"/>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wipe(left)">
                                      <p:cBhvr>
                                        <p:cTn id="4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P spid="4" grpId="0"/>
      <p:bldP spid="6" grpId="0"/>
      <p:bldP spid="17" grpId="0"/>
      <p:bldP spid="22" grpId="0"/>
      <p:bldP spid="23" grpId="0"/>
      <p:bldP spid="24" grpId="0"/>
      <p:bldP spid="25" grpId="0"/>
      <p:bldP spid="2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DDD63BD-5D29-46DE-B95D-848D63AB67C2}"/>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8497" b="18497"/>
          <a:stretch>
            <a:fillRect/>
          </a:stretch>
        </p:blipFill>
        <p:spPr/>
      </p:pic>
      <p:sp>
        <p:nvSpPr>
          <p:cNvPr id="2" name="TextBox 1">
            <a:extLst>
              <a:ext uri="{FF2B5EF4-FFF2-40B4-BE49-F238E27FC236}">
                <a16:creationId xmlns:a16="http://schemas.microsoft.com/office/drawing/2014/main" id="{0241D698-BEFF-4AA1-94D2-76FAC171FCD7}"/>
              </a:ext>
            </a:extLst>
          </p:cNvPr>
          <p:cNvSpPr txBox="1"/>
          <p:nvPr/>
        </p:nvSpPr>
        <p:spPr>
          <a:xfrm>
            <a:off x="7930954" y="2133406"/>
            <a:ext cx="3440365" cy="482248"/>
          </a:xfrm>
          <a:prstGeom prst="rect">
            <a:avLst/>
          </a:prstGeom>
          <a:noFill/>
        </p:spPr>
        <p:txBody>
          <a:bodyPr wrap="none" rtlCol="0">
            <a:spAutoFit/>
          </a:bodyPr>
          <a:lstStyle/>
          <a:p>
            <a:pPr>
              <a:lnSpc>
                <a:spcPts val="3000"/>
              </a:lnSpc>
            </a:pPr>
            <a:r>
              <a:rPr lang="en-US" sz="3200" b="1" dirty="0">
                <a:solidFill>
                  <a:schemeClr val="bg1"/>
                </a:solidFill>
                <a:latin typeface="Montserrat" panose="02000505000000020004" pitchFamily="2" charset="0"/>
                <a:ea typeface="Roboto" panose="02000000000000000000" pitchFamily="2" charset="0"/>
              </a:rPr>
              <a:t>MAIN HEADING</a:t>
            </a:r>
            <a:endParaRPr lang="id-ID" sz="3200" b="1" dirty="0">
              <a:solidFill>
                <a:schemeClr val="bg1"/>
              </a:solidFill>
              <a:latin typeface="Montserrat" panose="02000505000000020004" pitchFamily="2" charset="0"/>
              <a:ea typeface="Roboto" panose="02000000000000000000" pitchFamily="2" charset="0"/>
            </a:endParaRPr>
          </a:p>
        </p:txBody>
      </p:sp>
      <p:cxnSp>
        <p:nvCxnSpPr>
          <p:cNvPr id="3" name="Straight Connector 2">
            <a:extLst>
              <a:ext uri="{FF2B5EF4-FFF2-40B4-BE49-F238E27FC236}">
                <a16:creationId xmlns:a16="http://schemas.microsoft.com/office/drawing/2014/main" id="{9828B2A5-A692-40F0-9BA8-250184C922B5}"/>
              </a:ext>
            </a:extLst>
          </p:cNvPr>
          <p:cNvCxnSpPr>
            <a:cxnSpLocks/>
          </p:cNvCxnSpPr>
          <p:nvPr/>
        </p:nvCxnSpPr>
        <p:spPr>
          <a:xfrm rot="16200000">
            <a:off x="10829009" y="2630612"/>
            <a:ext cx="0" cy="2667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CD21C51F-9B48-43D2-A180-A0000772BDF7}"/>
              </a:ext>
            </a:extLst>
          </p:cNvPr>
          <p:cNvSpPr txBox="1"/>
          <p:nvPr/>
        </p:nvSpPr>
        <p:spPr>
          <a:xfrm>
            <a:off x="7840467" y="3052572"/>
            <a:ext cx="3267075" cy="1426031"/>
          </a:xfrm>
          <a:prstGeom prst="rect">
            <a:avLst/>
          </a:prstGeom>
          <a:noFill/>
        </p:spPr>
        <p:txBody>
          <a:bodyPr wrap="square" rtlCol="0">
            <a:spAutoFit/>
          </a:bodyPr>
          <a:lstStyle/>
          <a:p>
            <a:pPr algn="r">
              <a:lnSpc>
                <a:spcPts val="1300"/>
              </a:lnSpc>
            </a:pPr>
            <a:r>
              <a:rPr lang="id-ID" sz="900" dirty="0">
                <a:solidFill>
                  <a:schemeClr val="bg1"/>
                </a:solidFill>
                <a:latin typeface="Roboto" panose="02000000000000000000" pitchFamily="2" charset="0"/>
                <a:ea typeface="Roboto" panose="02000000000000000000" pitchFamily="2" charset="0"/>
              </a:rPr>
              <a:t>Lorem ipsum dolor sit amet, consectetur adipiscing elit, sed do eiusmod tempor incididunt ut labore et dolore magna aliqua.</a:t>
            </a:r>
          </a:p>
          <a:p>
            <a:pPr algn="r">
              <a:lnSpc>
                <a:spcPts val="1300"/>
              </a:lnSpc>
            </a:pPr>
            <a:endParaRPr lang="id-ID" sz="900" dirty="0">
              <a:solidFill>
                <a:schemeClr val="bg1"/>
              </a:solidFill>
              <a:latin typeface="Roboto" panose="02000000000000000000" pitchFamily="2" charset="0"/>
              <a:ea typeface="Roboto" panose="02000000000000000000" pitchFamily="2" charset="0"/>
            </a:endParaRPr>
          </a:p>
          <a:p>
            <a:pPr algn="r">
              <a:lnSpc>
                <a:spcPts val="1300"/>
              </a:lnSpc>
            </a:pPr>
            <a:r>
              <a:rPr lang="id-ID" sz="900" dirty="0">
                <a:solidFill>
                  <a:schemeClr val="bg1"/>
                </a:solidFill>
                <a:latin typeface="Roboto" panose="02000000000000000000" pitchFamily="2" charset="0"/>
                <a:ea typeface="Roboto" panose="02000000000000000000" pitchFamily="2" charset="0"/>
              </a:rPr>
              <a:t>Enim ad minim veniam, quis nostrud exercitation ullamco laboris nisi ut aliquip ex ea commodo consequat. Duis aute irure dolor in reprehenderit in voluptate velit esse cillum dolore eu fugiat nulla pariatur.</a:t>
            </a:r>
          </a:p>
        </p:txBody>
      </p:sp>
      <p:sp>
        <p:nvSpPr>
          <p:cNvPr id="19" name="Rectangle 18">
            <a:extLst>
              <a:ext uri="{FF2B5EF4-FFF2-40B4-BE49-F238E27FC236}">
                <a16:creationId xmlns:a16="http://schemas.microsoft.com/office/drawing/2014/main" id="{D8903E47-A1CD-45D8-8129-F43223AE7F5C}"/>
              </a:ext>
            </a:extLst>
          </p:cNvPr>
          <p:cNvSpPr/>
          <p:nvPr/>
        </p:nvSpPr>
        <p:spPr>
          <a:xfrm>
            <a:off x="386081" y="1080979"/>
            <a:ext cx="6979792" cy="469604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3" name="TextBox 42">
            <a:extLst>
              <a:ext uri="{FF2B5EF4-FFF2-40B4-BE49-F238E27FC236}">
                <a16:creationId xmlns:a16="http://schemas.microsoft.com/office/drawing/2014/main" id="{8FFFB539-A8F8-4729-A182-CF8054BF0182}"/>
              </a:ext>
            </a:extLst>
          </p:cNvPr>
          <p:cNvSpPr txBox="1"/>
          <p:nvPr/>
        </p:nvSpPr>
        <p:spPr>
          <a:xfrm>
            <a:off x="928665" y="2099978"/>
            <a:ext cx="611065" cy="584775"/>
          </a:xfrm>
          <a:prstGeom prst="rect">
            <a:avLst/>
          </a:prstGeom>
          <a:noFill/>
        </p:spPr>
        <p:txBody>
          <a:bodyPr wrap="none" rtlCol="0">
            <a:spAutoFit/>
          </a:bodyPr>
          <a:lstStyle/>
          <a:p>
            <a:r>
              <a:rPr lang="id-ID" sz="3200" b="1" dirty="0">
                <a:solidFill>
                  <a:schemeClr val="bg1"/>
                </a:solidFill>
                <a:latin typeface="Edo SZ" panose="02000000000000000000" pitchFamily="2" charset="0"/>
              </a:rPr>
              <a:t>01.</a:t>
            </a:r>
          </a:p>
        </p:txBody>
      </p:sp>
      <p:sp>
        <p:nvSpPr>
          <p:cNvPr id="44" name="7 CuadroTexto">
            <a:extLst>
              <a:ext uri="{FF2B5EF4-FFF2-40B4-BE49-F238E27FC236}">
                <a16:creationId xmlns:a16="http://schemas.microsoft.com/office/drawing/2014/main" id="{1391D233-ADAE-452A-BA4B-0FD0B5635D1E}"/>
              </a:ext>
            </a:extLst>
          </p:cNvPr>
          <p:cNvSpPr txBox="1"/>
          <p:nvPr/>
        </p:nvSpPr>
        <p:spPr>
          <a:xfrm>
            <a:off x="1539730" y="2321283"/>
            <a:ext cx="2229162" cy="912686"/>
          </a:xfrm>
          <a:prstGeom prst="rect">
            <a:avLst/>
          </a:prstGeom>
          <a:noFill/>
        </p:spPr>
        <p:txBody>
          <a:bodyPr wrap="square">
            <a:spAutoFit/>
          </a:bodyPr>
          <a:lstStyle/>
          <a:p>
            <a:pPr>
              <a:lnSpc>
                <a:spcPts val="1280"/>
              </a:lnSpc>
              <a:defRPr/>
            </a:pPr>
            <a:endParaRPr lang="en-US" sz="900" dirty="0">
              <a:solidFill>
                <a:schemeClr val="bg1"/>
              </a:solidFill>
              <a:latin typeface="Roboto" panose="02000000000000000000" pitchFamily="2" charset="0"/>
              <a:ea typeface="Roboto" panose="02000000000000000000" pitchFamily="2" charset="0"/>
              <a:cs typeface="Lato" charset="0"/>
            </a:endParaRPr>
          </a:p>
          <a:p>
            <a:pPr>
              <a:lnSpc>
                <a:spcPts val="1280"/>
              </a:lnSpc>
              <a:defRPr/>
            </a:pPr>
            <a:r>
              <a:rPr lang="en-US" sz="900" dirty="0">
                <a:solidFill>
                  <a:schemeClr val="bg1"/>
                </a:solidFill>
                <a:latin typeface="Roboto" panose="02000000000000000000" pitchFamily="2" charset="0"/>
                <a:ea typeface="Roboto" panose="02000000000000000000" pitchFamily="2" charset="0"/>
                <a:cs typeface="Lato" charset="0"/>
              </a:rPr>
              <a:t>Make a type specimen book unknown printer took a galley of type and scrambled it to make a t</a:t>
            </a:r>
            <a:r>
              <a:rPr lang="id-ID" sz="900" dirty="0">
                <a:solidFill>
                  <a:schemeClr val="bg1"/>
                </a:solidFill>
                <a:latin typeface="Roboto" panose="02000000000000000000" pitchFamily="2" charset="0"/>
                <a:ea typeface="Roboto" panose="02000000000000000000" pitchFamily="2" charset="0"/>
                <a:cs typeface="Lato" charset="0"/>
              </a:rPr>
              <a:t>ype.</a:t>
            </a:r>
            <a:r>
              <a:rPr lang="en-US" sz="900" dirty="0">
                <a:solidFill>
                  <a:schemeClr val="bg1"/>
                </a:solidFill>
                <a:latin typeface="Roboto" panose="02000000000000000000" pitchFamily="2" charset="0"/>
                <a:ea typeface="Roboto" panose="02000000000000000000" pitchFamily="2" charset="0"/>
                <a:cs typeface="Lato" charset="0"/>
              </a:rPr>
              <a:t> </a:t>
            </a:r>
          </a:p>
          <a:p>
            <a:pPr>
              <a:lnSpc>
                <a:spcPts val="1280"/>
              </a:lnSpc>
              <a:defRPr/>
            </a:pPr>
            <a:endParaRPr lang="en-US" sz="900" dirty="0">
              <a:solidFill>
                <a:schemeClr val="bg1"/>
              </a:solidFill>
              <a:latin typeface="Roboto" panose="02000000000000000000" pitchFamily="2" charset="0"/>
              <a:ea typeface="Roboto" panose="02000000000000000000" pitchFamily="2" charset="0"/>
              <a:cs typeface="Lato" charset="0"/>
            </a:endParaRPr>
          </a:p>
        </p:txBody>
      </p:sp>
      <p:sp>
        <p:nvSpPr>
          <p:cNvPr id="45" name="Rectangle 44">
            <a:extLst>
              <a:ext uri="{FF2B5EF4-FFF2-40B4-BE49-F238E27FC236}">
                <a16:creationId xmlns:a16="http://schemas.microsoft.com/office/drawing/2014/main" id="{585A892B-C386-4D99-AE66-608A15285927}"/>
              </a:ext>
            </a:extLst>
          </p:cNvPr>
          <p:cNvSpPr/>
          <p:nvPr/>
        </p:nvSpPr>
        <p:spPr>
          <a:xfrm>
            <a:off x="1534275" y="2182783"/>
            <a:ext cx="992579" cy="307777"/>
          </a:xfrm>
          <a:prstGeom prst="rect">
            <a:avLst/>
          </a:prstGeom>
        </p:spPr>
        <p:txBody>
          <a:bodyPr wrap="none">
            <a:spAutoFit/>
          </a:bodyPr>
          <a:lstStyle/>
          <a:p>
            <a:pPr algn="ctr"/>
            <a:r>
              <a:rPr lang="en-US" sz="1400" dirty="0">
                <a:solidFill>
                  <a:schemeClr val="bg1"/>
                </a:solidFill>
                <a:latin typeface="Raleway ExtraBold" panose="020B0003030101060003" pitchFamily="34" charset="0"/>
                <a:ea typeface="Roboto" panose="02000000000000000000" pitchFamily="2" charset="0"/>
                <a:cs typeface="Lato" charset="0"/>
              </a:rPr>
              <a:t>HEADING</a:t>
            </a:r>
          </a:p>
        </p:txBody>
      </p:sp>
      <p:sp>
        <p:nvSpPr>
          <p:cNvPr id="46" name="TextBox 45">
            <a:extLst>
              <a:ext uri="{FF2B5EF4-FFF2-40B4-BE49-F238E27FC236}">
                <a16:creationId xmlns:a16="http://schemas.microsoft.com/office/drawing/2014/main" id="{5E5A7472-CF36-43FC-A10B-E61EE29757FB}"/>
              </a:ext>
            </a:extLst>
          </p:cNvPr>
          <p:cNvSpPr txBox="1"/>
          <p:nvPr/>
        </p:nvSpPr>
        <p:spPr>
          <a:xfrm>
            <a:off x="893548" y="3671419"/>
            <a:ext cx="713657" cy="584775"/>
          </a:xfrm>
          <a:prstGeom prst="rect">
            <a:avLst/>
          </a:prstGeom>
          <a:noFill/>
        </p:spPr>
        <p:txBody>
          <a:bodyPr wrap="none" rtlCol="0">
            <a:spAutoFit/>
          </a:bodyPr>
          <a:lstStyle/>
          <a:p>
            <a:r>
              <a:rPr lang="id-ID" sz="3200" b="1" dirty="0">
                <a:solidFill>
                  <a:schemeClr val="bg1"/>
                </a:solidFill>
                <a:latin typeface="Edo SZ" panose="02000000000000000000" pitchFamily="2" charset="0"/>
              </a:rPr>
              <a:t>02.</a:t>
            </a:r>
          </a:p>
        </p:txBody>
      </p:sp>
      <p:sp>
        <p:nvSpPr>
          <p:cNvPr id="47" name="7 CuadroTexto">
            <a:extLst>
              <a:ext uri="{FF2B5EF4-FFF2-40B4-BE49-F238E27FC236}">
                <a16:creationId xmlns:a16="http://schemas.microsoft.com/office/drawing/2014/main" id="{6A843501-907A-4DC9-AB8C-ABE0336A56A3}"/>
              </a:ext>
            </a:extLst>
          </p:cNvPr>
          <p:cNvSpPr txBox="1"/>
          <p:nvPr/>
        </p:nvSpPr>
        <p:spPr>
          <a:xfrm>
            <a:off x="1504613" y="3892724"/>
            <a:ext cx="2229162" cy="912686"/>
          </a:xfrm>
          <a:prstGeom prst="rect">
            <a:avLst/>
          </a:prstGeom>
          <a:noFill/>
        </p:spPr>
        <p:txBody>
          <a:bodyPr wrap="square">
            <a:spAutoFit/>
          </a:bodyPr>
          <a:lstStyle/>
          <a:p>
            <a:pPr>
              <a:lnSpc>
                <a:spcPts val="1280"/>
              </a:lnSpc>
              <a:defRPr/>
            </a:pPr>
            <a:endParaRPr lang="en-US" sz="900" dirty="0">
              <a:solidFill>
                <a:schemeClr val="bg1"/>
              </a:solidFill>
              <a:latin typeface="Roboto" panose="02000000000000000000" pitchFamily="2" charset="0"/>
              <a:ea typeface="Roboto" panose="02000000000000000000" pitchFamily="2" charset="0"/>
              <a:cs typeface="Lato" charset="0"/>
            </a:endParaRPr>
          </a:p>
          <a:p>
            <a:pPr>
              <a:lnSpc>
                <a:spcPts val="1280"/>
              </a:lnSpc>
              <a:defRPr/>
            </a:pPr>
            <a:r>
              <a:rPr lang="en-US" sz="900" dirty="0">
                <a:solidFill>
                  <a:schemeClr val="bg1"/>
                </a:solidFill>
                <a:latin typeface="Roboto" panose="02000000000000000000" pitchFamily="2" charset="0"/>
                <a:ea typeface="Roboto" panose="02000000000000000000" pitchFamily="2" charset="0"/>
                <a:cs typeface="Lato" charset="0"/>
              </a:rPr>
              <a:t>Make a type specimen book unknown printer took a galley of type and scrambled it to make a t</a:t>
            </a:r>
            <a:r>
              <a:rPr lang="id-ID" sz="900" dirty="0">
                <a:solidFill>
                  <a:schemeClr val="bg1"/>
                </a:solidFill>
                <a:latin typeface="Roboto" panose="02000000000000000000" pitchFamily="2" charset="0"/>
                <a:ea typeface="Roboto" panose="02000000000000000000" pitchFamily="2" charset="0"/>
                <a:cs typeface="Lato" charset="0"/>
              </a:rPr>
              <a:t>ype.</a:t>
            </a:r>
            <a:r>
              <a:rPr lang="en-US" sz="900" dirty="0">
                <a:solidFill>
                  <a:schemeClr val="bg1"/>
                </a:solidFill>
                <a:latin typeface="Roboto" panose="02000000000000000000" pitchFamily="2" charset="0"/>
                <a:ea typeface="Roboto" panose="02000000000000000000" pitchFamily="2" charset="0"/>
                <a:cs typeface="Lato" charset="0"/>
              </a:rPr>
              <a:t> </a:t>
            </a:r>
          </a:p>
          <a:p>
            <a:pPr>
              <a:lnSpc>
                <a:spcPts val="1280"/>
              </a:lnSpc>
              <a:defRPr/>
            </a:pPr>
            <a:endParaRPr lang="en-US" sz="900" dirty="0">
              <a:solidFill>
                <a:schemeClr val="bg1"/>
              </a:solidFill>
              <a:latin typeface="Roboto" panose="02000000000000000000" pitchFamily="2" charset="0"/>
              <a:ea typeface="Roboto" panose="02000000000000000000" pitchFamily="2" charset="0"/>
              <a:cs typeface="Lato" charset="0"/>
            </a:endParaRPr>
          </a:p>
        </p:txBody>
      </p:sp>
      <p:sp>
        <p:nvSpPr>
          <p:cNvPr id="48" name="Rectangle 47">
            <a:extLst>
              <a:ext uri="{FF2B5EF4-FFF2-40B4-BE49-F238E27FC236}">
                <a16:creationId xmlns:a16="http://schemas.microsoft.com/office/drawing/2014/main" id="{D4163F1B-EBA6-459E-8EFE-10381B3BA3CB}"/>
              </a:ext>
            </a:extLst>
          </p:cNvPr>
          <p:cNvSpPr/>
          <p:nvPr/>
        </p:nvSpPr>
        <p:spPr>
          <a:xfrm>
            <a:off x="1506293" y="3754224"/>
            <a:ext cx="992579" cy="307777"/>
          </a:xfrm>
          <a:prstGeom prst="rect">
            <a:avLst/>
          </a:prstGeom>
        </p:spPr>
        <p:txBody>
          <a:bodyPr wrap="none">
            <a:spAutoFit/>
          </a:bodyPr>
          <a:lstStyle/>
          <a:p>
            <a:pPr algn="ctr"/>
            <a:r>
              <a:rPr lang="en-US" sz="1400" dirty="0">
                <a:solidFill>
                  <a:schemeClr val="bg1"/>
                </a:solidFill>
                <a:latin typeface="Raleway ExtraBold" panose="020B0003030101060003" pitchFamily="34" charset="0"/>
                <a:ea typeface="Roboto" panose="02000000000000000000" pitchFamily="2" charset="0"/>
                <a:cs typeface="Lato" charset="0"/>
              </a:rPr>
              <a:t>HEADING</a:t>
            </a:r>
          </a:p>
        </p:txBody>
      </p:sp>
      <p:sp>
        <p:nvSpPr>
          <p:cNvPr id="49" name="TextBox 48">
            <a:extLst>
              <a:ext uri="{FF2B5EF4-FFF2-40B4-BE49-F238E27FC236}">
                <a16:creationId xmlns:a16="http://schemas.microsoft.com/office/drawing/2014/main" id="{17912CD5-9CF0-4D04-903D-CC2871B3468B}"/>
              </a:ext>
            </a:extLst>
          </p:cNvPr>
          <p:cNvSpPr txBox="1"/>
          <p:nvPr/>
        </p:nvSpPr>
        <p:spPr>
          <a:xfrm>
            <a:off x="3939758" y="2099978"/>
            <a:ext cx="732893" cy="584775"/>
          </a:xfrm>
          <a:prstGeom prst="rect">
            <a:avLst/>
          </a:prstGeom>
          <a:noFill/>
        </p:spPr>
        <p:txBody>
          <a:bodyPr wrap="none" rtlCol="0">
            <a:spAutoFit/>
          </a:bodyPr>
          <a:lstStyle/>
          <a:p>
            <a:r>
              <a:rPr lang="id-ID" sz="3200" b="1" dirty="0">
                <a:solidFill>
                  <a:schemeClr val="bg1"/>
                </a:solidFill>
                <a:latin typeface="Edo SZ" panose="02000000000000000000" pitchFamily="2" charset="0"/>
              </a:rPr>
              <a:t>03.</a:t>
            </a:r>
          </a:p>
        </p:txBody>
      </p:sp>
      <p:sp>
        <p:nvSpPr>
          <p:cNvPr id="50" name="7 CuadroTexto">
            <a:extLst>
              <a:ext uri="{FF2B5EF4-FFF2-40B4-BE49-F238E27FC236}">
                <a16:creationId xmlns:a16="http://schemas.microsoft.com/office/drawing/2014/main" id="{09840757-AD3A-41F0-B997-A15B14E62DC0}"/>
              </a:ext>
            </a:extLst>
          </p:cNvPr>
          <p:cNvSpPr txBox="1"/>
          <p:nvPr/>
        </p:nvSpPr>
        <p:spPr>
          <a:xfrm>
            <a:off x="4550823" y="2321283"/>
            <a:ext cx="2229162" cy="912686"/>
          </a:xfrm>
          <a:prstGeom prst="rect">
            <a:avLst/>
          </a:prstGeom>
          <a:noFill/>
        </p:spPr>
        <p:txBody>
          <a:bodyPr wrap="square">
            <a:spAutoFit/>
          </a:bodyPr>
          <a:lstStyle/>
          <a:p>
            <a:pPr>
              <a:lnSpc>
                <a:spcPts val="1280"/>
              </a:lnSpc>
              <a:defRPr/>
            </a:pPr>
            <a:endParaRPr lang="en-US" sz="900" dirty="0">
              <a:solidFill>
                <a:schemeClr val="bg1"/>
              </a:solidFill>
              <a:latin typeface="Roboto" panose="02000000000000000000" pitchFamily="2" charset="0"/>
              <a:ea typeface="Roboto" panose="02000000000000000000" pitchFamily="2" charset="0"/>
              <a:cs typeface="Lato" charset="0"/>
            </a:endParaRPr>
          </a:p>
          <a:p>
            <a:pPr>
              <a:lnSpc>
                <a:spcPts val="1280"/>
              </a:lnSpc>
              <a:defRPr/>
            </a:pPr>
            <a:r>
              <a:rPr lang="en-US" sz="900" dirty="0">
                <a:solidFill>
                  <a:schemeClr val="bg1"/>
                </a:solidFill>
                <a:latin typeface="Roboto" panose="02000000000000000000" pitchFamily="2" charset="0"/>
                <a:ea typeface="Roboto" panose="02000000000000000000" pitchFamily="2" charset="0"/>
                <a:cs typeface="Lato" charset="0"/>
              </a:rPr>
              <a:t>Make a type specimen book unknown printer took a galley of type and scrambled it to make a t</a:t>
            </a:r>
            <a:r>
              <a:rPr lang="id-ID" sz="900" dirty="0">
                <a:solidFill>
                  <a:schemeClr val="bg1"/>
                </a:solidFill>
                <a:latin typeface="Roboto" panose="02000000000000000000" pitchFamily="2" charset="0"/>
                <a:ea typeface="Roboto" panose="02000000000000000000" pitchFamily="2" charset="0"/>
                <a:cs typeface="Lato" charset="0"/>
              </a:rPr>
              <a:t>ype.</a:t>
            </a:r>
            <a:r>
              <a:rPr lang="en-US" sz="900" dirty="0">
                <a:solidFill>
                  <a:schemeClr val="bg1"/>
                </a:solidFill>
                <a:latin typeface="Roboto" panose="02000000000000000000" pitchFamily="2" charset="0"/>
                <a:ea typeface="Roboto" panose="02000000000000000000" pitchFamily="2" charset="0"/>
                <a:cs typeface="Lato" charset="0"/>
              </a:rPr>
              <a:t> </a:t>
            </a:r>
          </a:p>
          <a:p>
            <a:pPr>
              <a:lnSpc>
                <a:spcPts val="1280"/>
              </a:lnSpc>
              <a:defRPr/>
            </a:pPr>
            <a:endParaRPr lang="en-US" sz="900" dirty="0">
              <a:solidFill>
                <a:schemeClr val="bg1"/>
              </a:solidFill>
              <a:latin typeface="Roboto" panose="02000000000000000000" pitchFamily="2" charset="0"/>
              <a:ea typeface="Roboto" panose="02000000000000000000" pitchFamily="2" charset="0"/>
              <a:cs typeface="Lato" charset="0"/>
            </a:endParaRPr>
          </a:p>
        </p:txBody>
      </p:sp>
      <p:sp>
        <p:nvSpPr>
          <p:cNvPr id="51" name="Rectangle 50">
            <a:extLst>
              <a:ext uri="{FF2B5EF4-FFF2-40B4-BE49-F238E27FC236}">
                <a16:creationId xmlns:a16="http://schemas.microsoft.com/office/drawing/2014/main" id="{19C3697F-E112-4115-B457-F16E88EFA604}"/>
              </a:ext>
            </a:extLst>
          </p:cNvPr>
          <p:cNvSpPr/>
          <p:nvPr/>
        </p:nvSpPr>
        <p:spPr>
          <a:xfrm>
            <a:off x="4565671" y="2182783"/>
            <a:ext cx="992579" cy="307777"/>
          </a:xfrm>
          <a:prstGeom prst="rect">
            <a:avLst/>
          </a:prstGeom>
        </p:spPr>
        <p:txBody>
          <a:bodyPr wrap="none">
            <a:spAutoFit/>
          </a:bodyPr>
          <a:lstStyle/>
          <a:p>
            <a:pPr algn="ctr"/>
            <a:r>
              <a:rPr lang="en-US" sz="1400" dirty="0">
                <a:solidFill>
                  <a:schemeClr val="bg1"/>
                </a:solidFill>
                <a:latin typeface="Raleway ExtraBold" panose="020B0003030101060003" pitchFamily="34" charset="0"/>
                <a:ea typeface="Roboto" panose="02000000000000000000" pitchFamily="2" charset="0"/>
                <a:cs typeface="Lato" charset="0"/>
              </a:rPr>
              <a:t>HEADING</a:t>
            </a:r>
          </a:p>
        </p:txBody>
      </p:sp>
      <p:sp>
        <p:nvSpPr>
          <p:cNvPr id="52" name="TextBox 51">
            <a:extLst>
              <a:ext uri="{FF2B5EF4-FFF2-40B4-BE49-F238E27FC236}">
                <a16:creationId xmlns:a16="http://schemas.microsoft.com/office/drawing/2014/main" id="{E5E3D120-08C8-44E2-91A9-B5EF18106C94}"/>
              </a:ext>
            </a:extLst>
          </p:cNvPr>
          <p:cNvSpPr txBox="1"/>
          <p:nvPr/>
        </p:nvSpPr>
        <p:spPr>
          <a:xfrm>
            <a:off x="3904641" y="3671419"/>
            <a:ext cx="755335" cy="584775"/>
          </a:xfrm>
          <a:prstGeom prst="rect">
            <a:avLst/>
          </a:prstGeom>
          <a:noFill/>
        </p:spPr>
        <p:txBody>
          <a:bodyPr wrap="none" rtlCol="0">
            <a:spAutoFit/>
          </a:bodyPr>
          <a:lstStyle/>
          <a:p>
            <a:r>
              <a:rPr lang="id-ID" sz="3200" b="1" dirty="0">
                <a:solidFill>
                  <a:schemeClr val="bg1"/>
                </a:solidFill>
                <a:latin typeface="Edo SZ" panose="02000000000000000000" pitchFamily="2" charset="0"/>
              </a:rPr>
              <a:t>04.</a:t>
            </a:r>
          </a:p>
        </p:txBody>
      </p:sp>
      <p:sp>
        <p:nvSpPr>
          <p:cNvPr id="53" name="7 CuadroTexto">
            <a:extLst>
              <a:ext uri="{FF2B5EF4-FFF2-40B4-BE49-F238E27FC236}">
                <a16:creationId xmlns:a16="http://schemas.microsoft.com/office/drawing/2014/main" id="{58AF8CB0-9C94-48CA-9D21-8083B08A785A}"/>
              </a:ext>
            </a:extLst>
          </p:cNvPr>
          <p:cNvSpPr txBox="1"/>
          <p:nvPr/>
        </p:nvSpPr>
        <p:spPr>
          <a:xfrm>
            <a:off x="4515706" y="3892724"/>
            <a:ext cx="2229162" cy="912686"/>
          </a:xfrm>
          <a:prstGeom prst="rect">
            <a:avLst/>
          </a:prstGeom>
          <a:noFill/>
        </p:spPr>
        <p:txBody>
          <a:bodyPr wrap="square">
            <a:spAutoFit/>
          </a:bodyPr>
          <a:lstStyle/>
          <a:p>
            <a:pPr>
              <a:lnSpc>
                <a:spcPts val="1280"/>
              </a:lnSpc>
              <a:defRPr/>
            </a:pPr>
            <a:endParaRPr lang="en-US" sz="900" dirty="0">
              <a:solidFill>
                <a:schemeClr val="bg1"/>
              </a:solidFill>
              <a:latin typeface="Roboto" panose="02000000000000000000" pitchFamily="2" charset="0"/>
              <a:ea typeface="Roboto" panose="02000000000000000000" pitchFamily="2" charset="0"/>
              <a:cs typeface="Lato" charset="0"/>
            </a:endParaRPr>
          </a:p>
          <a:p>
            <a:pPr>
              <a:lnSpc>
                <a:spcPts val="1280"/>
              </a:lnSpc>
              <a:defRPr/>
            </a:pPr>
            <a:r>
              <a:rPr lang="en-US" sz="900" dirty="0">
                <a:solidFill>
                  <a:schemeClr val="bg1"/>
                </a:solidFill>
                <a:latin typeface="Roboto" panose="02000000000000000000" pitchFamily="2" charset="0"/>
                <a:ea typeface="Roboto" panose="02000000000000000000" pitchFamily="2" charset="0"/>
                <a:cs typeface="Lato" charset="0"/>
              </a:rPr>
              <a:t>Make a type specimen book unknown printer took a galley of type and scrambled it to make a t</a:t>
            </a:r>
            <a:r>
              <a:rPr lang="id-ID" sz="900" dirty="0">
                <a:solidFill>
                  <a:schemeClr val="bg1"/>
                </a:solidFill>
                <a:latin typeface="Roboto" panose="02000000000000000000" pitchFamily="2" charset="0"/>
                <a:ea typeface="Roboto" panose="02000000000000000000" pitchFamily="2" charset="0"/>
                <a:cs typeface="Lato" charset="0"/>
              </a:rPr>
              <a:t>ype.</a:t>
            </a:r>
            <a:r>
              <a:rPr lang="en-US" sz="900" dirty="0">
                <a:solidFill>
                  <a:schemeClr val="bg1"/>
                </a:solidFill>
                <a:latin typeface="Roboto" panose="02000000000000000000" pitchFamily="2" charset="0"/>
                <a:ea typeface="Roboto" panose="02000000000000000000" pitchFamily="2" charset="0"/>
                <a:cs typeface="Lato" charset="0"/>
              </a:rPr>
              <a:t> </a:t>
            </a:r>
          </a:p>
          <a:p>
            <a:pPr>
              <a:lnSpc>
                <a:spcPts val="1280"/>
              </a:lnSpc>
              <a:defRPr/>
            </a:pPr>
            <a:endParaRPr lang="en-US" sz="900" dirty="0">
              <a:solidFill>
                <a:schemeClr val="bg1"/>
              </a:solidFill>
              <a:latin typeface="Roboto" panose="02000000000000000000" pitchFamily="2" charset="0"/>
              <a:ea typeface="Roboto" panose="02000000000000000000" pitchFamily="2" charset="0"/>
              <a:cs typeface="Lato" charset="0"/>
            </a:endParaRPr>
          </a:p>
        </p:txBody>
      </p:sp>
      <p:sp>
        <p:nvSpPr>
          <p:cNvPr id="54" name="Rectangle 53">
            <a:extLst>
              <a:ext uri="{FF2B5EF4-FFF2-40B4-BE49-F238E27FC236}">
                <a16:creationId xmlns:a16="http://schemas.microsoft.com/office/drawing/2014/main" id="{959C3177-CE63-424B-9155-FE06BDA60643}"/>
              </a:ext>
            </a:extLst>
          </p:cNvPr>
          <p:cNvSpPr/>
          <p:nvPr/>
        </p:nvSpPr>
        <p:spPr>
          <a:xfrm>
            <a:off x="4550972" y="3754224"/>
            <a:ext cx="992579" cy="307777"/>
          </a:xfrm>
          <a:prstGeom prst="rect">
            <a:avLst/>
          </a:prstGeom>
        </p:spPr>
        <p:txBody>
          <a:bodyPr wrap="none">
            <a:spAutoFit/>
          </a:bodyPr>
          <a:lstStyle/>
          <a:p>
            <a:pPr algn="ctr"/>
            <a:r>
              <a:rPr lang="en-US" sz="1400" dirty="0">
                <a:solidFill>
                  <a:schemeClr val="bg1"/>
                </a:solidFill>
                <a:latin typeface="Raleway ExtraBold" panose="020B0003030101060003" pitchFamily="34" charset="0"/>
                <a:ea typeface="Roboto" panose="02000000000000000000" pitchFamily="2" charset="0"/>
                <a:cs typeface="Lato" charset="0"/>
              </a:rPr>
              <a:t>HEADING</a:t>
            </a:r>
          </a:p>
        </p:txBody>
      </p:sp>
    </p:spTree>
    <p:extLst>
      <p:ext uri="{BB962C8B-B14F-4D97-AF65-F5344CB8AC3E}">
        <p14:creationId xmlns:p14="http://schemas.microsoft.com/office/powerpoint/2010/main" val="4040739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1+#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43"/>
                                        </p:tgtEl>
                                        <p:attrNameLst>
                                          <p:attrName>style.visibility</p:attrName>
                                        </p:attrNameLst>
                                      </p:cBhvr>
                                      <p:to>
                                        <p:strVal val="visible"/>
                                      </p:to>
                                    </p:set>
                                    <p:anim calcmode="lin" valueType="num">
                                      <p:cBhvr additive="base">
                                        <p:cTn id="21" dur="500" fill="hold"/>
                                        <p:tgtEl>
                                          <p:spTgt spid="43"/>
                                        </p:tgtEl>
                                        <p:attrNameLst>
                                          <p:attrName>ppt_x</p:attrName>
                                        </p:attrNameLst>
                                      </p:cBhvr>
                                      <p:tavLst>
                                        <p:tav tm="0">
                                          <p:val>
                                            <p:strVal val="0-#ppt_w/2"/>
                                          </p:val>
                                        </p:tav>
                                        <p:tav tm="100000">
                                          <p:val>
                                            <p:strVal val="#ppt_x"/>
                                          </p:val>
                                        </p:tav>
                                      </p:tavLst>
                                    </p:anim>
                                    <p:anim calcmode="lin" valueType="num">
                                      <p:cBhvr additive="base">
                                        <p:cTn id="22" dur="500" fill="hold"/>
                                        <p:tgtEl>
                                          <p:spTgt spid="43"/>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44"/>
                                        </p:tgtEl>
                                        <p:attrNameLst>
                                          <p:attrName>style.visibility</p:attrName>
                                        </p:attrNameLst>
                                      </p:cBhvr>
                                      <p:to>
                                        <p:strVal val="visible"/>
                                      </p:to>
                                    </p:set>
                                    <p:anim calcmode="lin" valueType="num">
                                      <p:cBhvr additive="base">
                                        <p:cTn id="25" dur="500" fill="hold"/>
                                        <p:tgtEl>
                                          <p:spTgt spid="44"/>
                                        </p:tgtEl>
                                        <p:attrNameLst>
                                          <p:attrName>ppt_x</p:attrName>
                                        </p:attrNameLst>
                                      </p:cBhvr>
                                      <p:tavLst>
                                        <p:tav tm="0">
                                          <p:val>
                                            <p:strVal val="0-#ppt_w/2"/>
                                          </p:val>
                                        </p:tav>
                                        <p:tav tm="100000">
                                          <p:val>
                                            <p:strVal val="#ppt_x"/>
                                          </p:val>
                                        </p:tav>
                                      </p:tavLst>
                                    </p:anim>
                                    <p:anim calcmode="lin" valueType="num">
                                      <p:cBhvr additive="base">
                                        <p:cTn id="26" dur="500" fill="hold"/>
                                        <p:tgtEl>
                                          <p:spTgt spid="44"/>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45"/>
                                        </p:tgtEl>
                                        <p:attrNameLst>
                                          <p:attrName>style.visibility</p:attrName>
                                        </p:attrNameLst>
                                      </p:cBhvr>
                                      <p:to>
                                        <p:strVal val="visible"/>
                                      </p:to>
                                    </p:set>
                                    <p:anim calcmode="lin" valueType="num">
                                      <p:cBhvr additive="base">
                                        <p:cTn id="29" dur="500" fill="hold"/>
                                        <p:tgtEl>
                                          <p:spTgt spid="45"/>
                                        </p:tgtEl>
                                        <p:attrNameLst>
                                          <p:attrName>ppt_x</p:attrName>
                                        </p:attrNameLst>
                                      </p:cBhvr>
                                      <p:tavLst>
                                        <p:tav tm="0">
                                          <p:val>
                                            <p:strVal val="0-#ppt_w/2"/>
                                          </p:val>
                                        </p:tav>
                                        <p:tav tm="100000">
                                          <p:val>
                                            <p:strVal val="#ppt_x"/>
                                          </p:val>
                                        </p:tav>
                                      </p:tavLst>
                                    </p:anim>
                                    <p:anim calcmode="lin" valueType="num">
                                      <p:cBhvr additive="base">
                                        <p:cTn id="30" dur="500" fill="hold"/>
                                        <p:tgtEl>
                                          <p:spTgt spid="45"/>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anim calcmode="lin" valueType="num">
                                      <p:cBhvr additive="base">
                                        <p:cTn id="33" dur="500" fill="hold"/>
                                        <p:tgtEl>
                                          <p:spTgt spid="46"/>
                                        </p:tgtEl>
                                        <p:attrNameLst>
                                          <p:attrName>ppt_x</p:attrName>
                                        </p:attrNameLst>
                                      </p:cBhvr>
                                      <p:tavLst>
                                        <p:tav tm="0">
                                          <p:val>
                                            <p:strVal val="0-#ppt_w/2"/>
                                          </p:val>
                                        </p:tav>
                                        <p:tav tm="100000">
                                          <p:val>
                                            <p:strVal val="#ppt_x"/>
                                          </p:val>
                                        </p:tav>
                                      </p:tavLst>
                                    </p:anim>
                                    <p:anim calcmode="lin" valueType="num">
                                      <p:cBhvr additive="base">
                                        <p:cTn id="34" dur="500" fill="hold"/>
                                        <p:tgtEl>
                                          <p:spTgt spid="46"/>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47"/>
                                        </p:tgtEl>
                                        <p:attrNameLst>
                                          <p:attrName>style.visibility</p:attrName>
                                        </p:attrNameLst>
                                      </p:cBhvr>
                                      <p:to>
                                        <p:strVal val="visible"/>
                                      </p:to>
                                    </p:set>
                                    <p:anim calcmode="lin" valueType="num">
                                      <p:cBhvr additive="base">
                                        <p:cTn id="37" dur="500" fill="hold"/>
                                        <p:tgtEl>
                                          <p:spTgt spid="47"/>
                                        </p:tgtEl>
                                        <p:attrNameLst>
                                          <p:attrName>ppt_x</p:attrName>
                                        </p:attrNameLst>
                                      </p:cBhvr>
                                      <p:tavLst>
                                        <p:tav tm="0">
                                          <p:val>
                                            <p:strVal val="0-#ppt_w/2"/>
                                          </p:val>
                                        </p:tav>
                                        <p:tav tm="100000">
                                          <p:val>
                                            <p:strVal val="#ppt_x"/>
                                          </p:val>
                                        </p:tav>
                                      </p:tavLst>
                                    </p:anim>
                                    <p:anim calcmode="lin" valueType="num">
                                      <p:cBhvr additive="base">
                                        <p:cTn id="38" dur="500" fill="hold"/>
                                        <p:tgtEl>
                                          <p:spTgt spid="47"/>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48"/>
                                        </p:tgtEl>
                                        <p:attrNameLst>
                                          <p:attrName>style.visibility</p:attrName>
                                        </p:attrNameLst>
                                      </p:cBhvr>
                                      <p:to>
                                        <p:strVal val="visible"/>
                                      </p:to>
                                    </p:set>
                                    <p:anim calcmode="lin" valueType="num">
                                      <p:cBhvr additive="base">
                                        <p:cTn id="41" dur="500" fill="hold"/>
                                        <p:tgtEl>
                                          <p:spTgt spid="48"/>
                                        </p:tgtEl>
                                        <p:attrNameLst>
                                          <p:attrName>ppt_x</p:attrName>
                                        </p:attrNameLst>
                                      </p:cBhvr>
                                      <p:tavLst>
                                        <p:tav tm="0">
                                          <p:val>
                                            <p:strVal val="0-#ppt_w/2"/>
                                          </p:val>
                                        </p:tav>
                                        <p:tav tm="100000">
                                          <p:val>
                                            <p:strVal val="#ppt_x"/>
                                          </p:val>
                                        </p:tav>
                                      </p:tavLst>
                                    </p:anim>
                                    <p:anim calcmode="lin" valueType="num">
                                      <p:cBhvr additive="base">
                                        <p:cTn id="42" dur="500" fill="hold"/>
                                        <p:tgtEl>
                                          <p:spTgt spid="48"/>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49"/>
                                        </p:tgtEl>
                                        <p:attrNameLst>
                                          <p:attrName>style.visibility</p:attrName>
                                        </p:attrNameLst>
                                      </p:cBhvr>
                                      <p:to>
                                        <p:strVal val="visible"/>
                                      </p:to>
                                    </p:set>
                                    <p:anim calcmode="lin" valueType="num">
                                      <p:cBhvr additive="base">
                                        <p:cTn id="45" dur="500" fill="hold"/>
                                        <p:tgtEl>
                                          <p:spTgt spid="49"/>
                                        </p:tgtEl>
                                        <p:attrNameLst>
                                          <p:attrName>ppt_x</p:attrName>
                                        </p:attrNameLst>
                                      </p:cBhvr>
                                      <p:tavLst>
                                        <p:tav tm="0">
                                          <p:val>
                                            <p:strVal val="0-#ppt_w/2"/>
                                          </p:val>
                                        </p:tav>
                                        <p:tav tm="100000">
                                          <p:val>
                                            <p:strVal val="#ppt_x"/>
                                          </p:val>
                                        </p:tav>
                                      </p:tavLst>
                                    </p:anim>
                                    <p:anim calcmode="lin" valueType="num">
                                      <p:cBhvr additive="base">
                                        <p:cTn id="46" dur="500" fill="hold"/>
                                        <p:tgtEl>
                                          <p:spTgt spid="49"/>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50"/>
                                        </p:tgtEl>
                                        <p:attrNameLst>
                                          <p:attrName>style.visibility</p:attrName>
                                        </p:attrNameLst>
                                      </p:cBhvr>
                                      <p:to>
                                        <p:strVal val="visible"/>
                                      </p:to>
                                    </p:set>
                                    <p:anim calcmode="lin" valueType="num">
                                      <p:cBhvr additive="base">
                                        <p:cTn id="49" dur="500" fill="hold"/>
                                        <p:tgtEl>
                                          <p:spTgt spid="50"/>
                                        </p:tgtEl>
                                        <p:attrNameLst>
                                          <p:attrName>ppt_x</p:attrName>
                                        </p:attrNameLst>
                                      </p:cBhvr>
                                      <p:tavLst>
                                        <p:tav tm="0">
                                          <p:val>
                                            <p:strVal val="0-#ppt_w/2"/>
                                          </p:val>
                                        </p:tav>
                                        <p:tav tm="100000">
                                          <p:val>
                                            <p:strVal val="#ppt_x"/>
                                          </p:val>
                                        </p:tav>
                                      </p:tavLst>
                                    </p:anim>
                                    <p:anim calcmode="lin" valueType="num">
                                      <p:cBhvr additive="base">
                                        <p:cTn id="50" dur="500" fill="hold"/>
                                        <p:tgtEl>
                                          <p:spTgt spid="50"/>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51"/>
                                        </p:tgtEl>
                                        <p:attrNameLst>
                                          <p:attrName>style.visibility</p:attrName>
                                        </p:attrNameLst>
                                      </p:cBhvr>
                                      <p:to>
                                        <p:strVal val="visible"/>
                                      </p:to>
                                    </p:set>
                                    <p:anim calcmode="lin" valueType="num">
                                      <p:cBhvr additive="base">
                                        <p:cTn id="53" dur="500" fill="hold"/>
                                        <p:tgtEl>
                                          <p:spTgt spid="51"/>
                                        </p:tgtEl>
                                        <p:attrNameLst>
                                          <p:attrName>ppt_x</p:attrName>
                                        </p:attrNameLst>
                                      </p:cBhvr>
                                      <p:tavLst>
                                        <p:tav tm="0">
                                          <p:val>
                                            <p:strVal val="0-#ppt_w/2"/>
                                          </p:val>
                                        </p:tav>
                                        <p:tav tm="100000">
                                          <p:val>
                                            <p:strVal val="#ppt_x"/>
                                          </p:val>
                                        </p:tav>
                                      </p:tavLst>
                                    </p:anim>
                                    <p:anim calcmode="lin" valueType="num">
                                      <p:cBhvr additive="base">
                                        <p:cTn id="54" dur="500" fill="hold"/>
                                        <p:tgtEl>
                                          <p:spTgt spid="51"/>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52"/>
                                        </p:tgtEl>
                                        <p:attrNameLst>
                                          <p:attrName>style.visibility</p:attrName>
                                        </p:attrNameLst>
                                      </p:cBhvr>
                                      <p:to>
                                        <p:strVal val="visible"/>
                                      </p:to>
                                    </p:set>
                                    <p:anim calcmode="lin" valueType="num">
                                      <p:cBhvr additive="base">
                                        <p:cTn id="57" dur="500" fill="hold"/>
                                        <p:tgtEl>
                                          <p:spTgt spid="52"/>
                                        </p:tgtEl>
                                        <p:attrNameLst>
                                          <p:attrName>ppt_x</p:attrName>
                                        </p:attrNameLst>
                                      </p:cBhvr>
                                      <p:tavLst>
                                        <p:tav tm="0">
                                          <p:val>
                                            <p:strVal val="0-#ppt_w/2"/>
                                          </p:val>
                                        </p:tav>
                                        <p:tav tm="100000">
                                          <p:val>
                                            <p:strVal val="#ppt_x"/>
                                          </p:val>
                                        </p:tav>
                                      </p:tavLst>
                                    </p:anim>
                                    <p:anim calcmode="lin" valueType="num">
                                      <p:cBhvr additive="base">
                                        <p:cTn id="58" dur="500" fill="hold"/>
                                        <p:tgtEl>
                                          <p:spTgt spid="52"/>
                                        </p:tgtEl>
                                        <p:attrNameLst>
                                          <p:attrName>ppt_y</p:attrName>
                                        </p:attrNameLst>
                                      </p:cBhvr>
                                      <p:tavLst>
                                        <p:tav tm="0">
                                          <p:val>
                                            <p:strVal val="#ppt_y"/>
                                          </p:val>
                                        </p:tav>
                                        <p:tav tm="100000">
                                          <p:val>
                                            <p:strVal val="#ppt_y"/>
                                          </p:val>
                                        </p:tav>
                                      </p:tavLst>
                                    </p:anim>
                                  </p:childTnLst>
                                </p:cTn>
                              </p:par>
                              <p:par>
                                <p:cTn id="59" presetID="2" presetClass="entr" presetSubtype="8" fill="hold" grpId="0" nodeType="withEffect">
                                  <p:stCondLst>
                                    <p:cond delay="0"/>
                                  </p:stCondLst>
                                  <p:childTnLst>
                                    <p:set>
                                      <p:cBhvr>
                                        <p:cTn id="60" dur="1" fill="hold">
                                          <p:stCondLst>
                                            <p:cond delay="0"/>
                                          </p:stCondLst>
                                        </p:cTn>
                                        <p:tgtEl>
                                          <p:spTgt spid="53"/>
                                        </p:tgtEl>
                                        <p:attrNameLst>
                                          <p:attrName>style.visibility</p:attrName>
                                        </p:attrNameLst>
                                      </p:cBhvr>
                                      <p:to>
                                        <p:strVal val="visible"/>
                                      </p:to>
                                    </p:set>
                                    <p:anim calcmode="lin" valueType="num">
                                      <p:cBhvr additive="base">
                                        <p:cTn id="61" dur="500" fill="hold"/>
                                        <p:tgtEl>
                                          <p:spTgt spid="53"/>
                                        </p:tgtEl>
                                        <p:attrNameLst>
                                          <p:attrName>ppt_x</p:attrName>
                                        </p:attrNameLst>
                                      </p:cBhvr>
                                      <p:tavLst>
                                        <p:tav tm="0">
                                          <p:val>
                                            <p:strVal val="0-#ppt_w/2"/>
                                          </p:val>
                                        </p:tav>
                                        <p:tav tm="100000">
                                          <p:val>
                                            <p:strVal val="#ppt_x"/>
                                          </p:val>
                                        </p:tav>
                                      </p:tavLst>
                                    </p:anim>
                                    <p:anim calcmode="lin" valueType="num">
                                      <p:cBhvr additive="base">
                                        <p:cTn id="62" dur="500" fill="hold"/>
                                        <p:tgtEl>
                                          <p:spTgt spid="53"/>
                                        </p:tgtEl>
                                        <p:attrNameLst>
                                          <p:attrName>ppt_y</p:attrName>
                                        </p:attrNameLst>
                                      </p:cBhvr>
                                      <p:tavLst>
                                        <p:tav tm="0">
                                          <p:val>
                                            <p:strVal val="#ppt_y"/>
                                          </p:val>
                                        </p:tav>
                                        <p:tav tm="100000">
                                          <p:val>
                                            <p:strVal val="#ppt_y"/>
                                          </p:val>
                                        </p:tav>
                                      </p:tavLst>
                                    </p:anim>
                                  </p:childTnLst>
                                </p:cTn>
                              </p:par>
                              <p:par>
                                <p:cTn id="63" presetID="2" presetClass="entr" presetSubtype="8" fill="hold" grpId="0" nodeType="withEffect">
                                  <p:stCondLst>
                                    <p:cond delay="0"/>
                                  </p:stCondLst>
                                  <p:childTnLst>
                                    <p:set>
                                      <p:cBhvr>
                                        <p:cTn id="64" dur="1" fill="hold">
                                          <p:stCondLst>
                                            <p:cond delay="0"/>
                                          </p:stCondLst>
                                        </p:cTn>
                                        <p:tgtEl>
                                          <p:spTgt spid="54"/>
                                        </p:tgtEl>
                                        <p:attrNameLst>
                                          <p:attrName>style.visibility</p:attrName>
                                        </p:attrNameLst>
                                      </p:cBhvr>
                                      <p:to>
                                        <p:strVal val="visible"/>
                                      </p:to>
                                    </p:set>
                                    <p:anim calcmode="lin" valueType="num">
                                      <p:cBhvr additive="base">
                                        <p:cTn id="65" dur="500" fill="hold"/>
                                        <p:tgtEl>
                                          <p:spTgt spid="54"/>
                                        </p:tgtEl>
                                        <p:attrNameLst>
                                          <p:attrName>ppt_x</p:attrName>
                                        </p:attrNameLst>
                                      </p:cBhvr>
                                      <p:tavLst>
                                        <p:tav tm="0">
                                          <p:val>
                                            <p:strVal val="0-#ppt_w/2"/>
                                          </p:val>
                                        </p:tav>
                                        <p:tav tm="100000">
                                          <p:val>
                                            <p:strVal val="#ppt_x"/>
                                          </p:val>
                                        </p:tav>
                                      </p:tavLst>
                                    </p:anim>
                                    <p:anim calcmode="lin" valueType="num">
                                      <p:cBhvr additive="base">
                                        <p:cTn id="66" dur="500" fill="hold"/>
                                        <p:tgtEl>
                                          <p:spTgt spid="54"/>
                                        </p:tgtEl>
                                        <p:attrNameLst>
                                          <p:attrName>ppt_y</p:attrName>
                                        </p:attrNameLst>
                                      </p:cBhvr>
                                      <p:tavLst>
                                        <p:tav tm="0">
                                          <p:val>
                                            <p:strVal val="#ppt_y"/>
                                          </p:val>
                                        </p:tav>
                                        <p:tav tm="100000">
                                          <p:val>
                                            <p:strVal val="#ppt_y"/>
                                          </p:val>
                                        </p:tav>
                                      </p:tavLst>
                                    </p:anim>
                                  </p:childTnLst>
                                </p:cTn>
                              </p:par>
                              <p:par>
                                <p:cTn id="67" presetID="2" presetClass="entr" presetSubtype="8" fill="hold" grpId="0" nodeType="with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additive="base">
                                        <p:cTn id="69" dur="500" fill="hold"/>
                                        <p:tgtEl>
                                          <p:spTgt spid="19"/>
                                        </p:tgtEl>
                                        <p:attrNameLst>
                                          <p:attrName>ppt_x</p:attrName>
                                        </p:attrNameLst>
                                      </p:cBhvr>
                                      <p:tavLst>
                                        <p:tav tm="0">
                                          <p:val>
                                            <p:strVal val="0-#ppt_w/2"/>
                                          </p:val>
                                        </p:tav>
                                        <p:tav tm="100000">
                                          <p:val>
                                            <p:strVal val="#ppt_x"/>
                                          </p:val>
                                        </p:tav>
                                      </p:tavLst>
                                    </p:anim>
                                    <p:anim calcmode="lin" valueType="num">
                                      <p:cBhvr additive="base">
                                        <p:cTn id="70"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9" grpId="0" animBg="1"/>
      <p:bldP spid="43" grpId="0"/>
      <p:bldP spid="44" grpId="0"/>
      <p:bldP spid="45" grpId="0"/>
      <p:bldP spid="46" grpId="0"/>
      <p:bldP spid="47" grpId="0"/>
      <p:bldP spid="48" grpId="0"/>
      <p:bldP spid="49" grpId="0"/>
      <p:bldP spid="50" grpId="0"/>
      <p:bldP spid="51" grpId="0"/>
      <p:bldP spid="52" grpId="0"/>
      <p:bldP spid="53" grpId="0"/>
      <p:bldP spid="5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0835F18E-E6F0-4D17-93C7-9D72FE9B2E4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8257" b="8257"/>
          <a:stretch>
            <a:fillRect/>
          </a:stretch>
        </p:blipFill>
        <p:spPr/>
      </p:pic>
      <p:sp>
        <p:nvSpPr>
          <p:cNvPr id="18" name="Rectangle 17">
            <a:extLst>
              <a:ext uri="{FF2B5EF4-FFF2-40B4-BE49-F238E27FC236}">
                <a16:creationId xmlns:a16="http://schemas.microsoft.com/office/drawing/2014/main" id="{53CF7720-2CD6-485D-8FD1-65321A6149DA}"/>
              </a:ext>
            </a:extLst>
          </p:cNvPr>
          <p:cNvSpPr/>
          <p:nvPr/>
        </p:nvSpPr>
        <p:spPr>
          <a:xfrm>
            <a:off x="1908699" y="1413329"/>
            <a:ext cx="9080290" cy="5444671"/>
          </a:xfrm>
          <a:prstGeom prst="rect">
            <a:avLst/>
          </a:prstGeom>
          <a:solidFill>
            <a:schemeClr val="tx1">
              <a:lumMod val="95000"/>
              <a:lumOff val="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Rectangle 3">
            <a:extLst>
              <a:ext uri="{FF2B5EF4-FFF2-40B4-BE49-F238E27FC236}">
                <a16:creationId xmlns:a16="http://schemas.microsoft.com/office/drawing/2014/main" id="{7EE0BFD5-5156-4573-90D7-405C0A7EBA3F}"/>
              </a:ext>
            </a:extLst>
          </p:cNvPr>
          <p:cNvSpPr/>
          <p:nvPr/>
        </p:nvSpPr>
        <p:spPr>
          <a:xfrm>
            <a:off x="3446581" y="0"/>
            <a:ext cx="5298831" cy="3429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a:extLst>
              <a:ext uri="{FF2B5EF4-FFF2-40B4-BE49-F238E27FC236}">
                <a16:creationId xmlns:a16="http://schemas.microsoft.com/office/drawing/2014/main" id="{B4DD2F53-E425-42DD-BDDC-6FD849391F19}"/>
              </a:ext>
            </a:extLst>
          </p:cNvPr>
          <p:cNvSpPr txBox="1"/>
          <p:nvPr/>
        </p:nvSpPr>
        <p:spPr>
          <a:xfrm>
            <a:off x="4979565" y="819150"/>
            <a:ext cx="2232861" cy="866969"/>
          </a:xfrm>
          <a:prstGeom prst="rect">
            <a:avLst/>
          </a:prstGeom>
          <a:noFill/>
        </p:spPr>
        <p:txBody>
          <a:bodyPr wrap="square" rtlCol="0">
            <a:spAutoFit/>
          </a:bodyPr>
          <a:lstStyle/>
          <a:p>
            <a:pPr algn="ctr">
              <a:lnSpc>
                <a:spcPts val="3000"/>
              </a:lnSpc>
            </a:pPr>
            <a:r>
              <a:rPr lang="en-US" sz="3200" b="1" dirty="0">
                <a:solidFill>
                  <a:schemeClr val="bg1"/>
                </a:solidFill>
                <a:latin typeface="Montserrat" panose="02000505000000020004" pitchFamily="2" charset="0"/>
                <a:ea typeface="Roboto" panose="02000000000000000000" pitchFamily="2" charset="0"/>
              </a:rPr>
              <a:t>MAIN HEADING</a:t>
            </a:r>
            <a:endParaRPr lang="id-ID" sz="3200" b="1" dirty="0">
              <a:solidFill>
                <a:schemeClr val="bg1"/>
              </a:solidFill>
              <a:latin typeface="Montserrat" panose="02000505000000020004" pitchFamily="2" charset="0"/>
              <a:ea typeface="Roboto" panose="02000000000000000000" pitchFamily="2" charset="0"/>
            </a:endParaRPr>
          </a:p>
        </p:txBody>
      </p:sp>
      <p:cxnSp>
        <p:nvCxnSpPr>
          <p:cNvPr id="6" name="Straight Connector 5">
            <a:extLst>
              <a:ext uri="{FF2B5EF4-FFF2-40B4-BE49-F238E27FC236}">
                <a16:creationId xmlns:a16="http://schemas.microsoft.com/office/drawing/2014/main" id="{114A29B7-5910-4858-830F-78327B8ADB4E}"/>
              </a:ext>
            </a:extLst>
          </p:cNvPr>
          <p:cNvCxnSpPr>
            <a:cxnSpLocks/>
          </p:cNvCxnSpPr>
          <p:nvPr/>
        </p:nvCxnSpPr>
        <p:spPr>
          <a:xfrm rot="16200000">
            <a:off x="6109921" y="1640206"/>
            <a:ext cx="0" cy="2667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22BD13D4-888B-4C61-84F4-5F94F8C55EA6}"/>
              </a:ext>
            </a:extLst>
          </p:cNvPr>
          <p:cNvSpPr/>
          <p:nvPr/>
        </p:nvSpPr>
        <p:spPr>
          <a:xfrm>
            <a:off x="4355935" y="1936377"/>
            <a:ext cx="3480122" cy="745973"/>
          </a:xfrm>
          <a:prstGeom prst="rect">
            <a:avLst/>
          </a:prstGeom>
        </p:spPr>
        <p:txBody>
          <a:bodyPr wrap="square">
            <a:spAutoFit/>
          </a:bodyPr>
          <a:lstStyle/>
          <a:p>
            <a:pPr algn="ctr">
              <a:lnSpc>
                <a:spcPts val="1300"/>
              </a:lnSpc>
            </a:pPr>
            <a:r>
              <a:rPr lang="id-ID" sz="900" dirty="0">
                <a:solidFill>
                  <a:schemeClr val="bg1"/>
                </a:solidFill>
                <a:latin typeface="Roboto" panose="02000000000000000000" pitchFamily="2" charset="0"/>
                <a:ea typeface="Roboto" panose="02000000000000000000" pitchFamily="2" charset="0"/>
              </a:rPr>
              <a:t>Enim ad minim veniam, quis nostrud exercitation ullamco laboris nisi ut aliquip ex ea commodo consequat. Duis aute irure dolor in reprehenderit in voluptate velit esse cillum dolore eu fugiat nulla pariatur</a:t>
            </a:r>
          </a:p>
        </p:txBody>
      </p:sp>
      <p:sp>
        <p:nvSpPr>
          <p:cNvPr id="19" name="Rectangle 18">
            <a:extLst>
              <a:ext uri="{FF2B5EF4-FFF2-40B4-BE49-F238E27FC236}">
                <a16:creationId xmlns:a16="http://schemas.microsoft.com/office/drawing/2014/main" id="{A244968E-28C7-4B8B-845F-D6E8E63DF283}"/>
              </a:ext>
            </a:extLst>
          </p:cNvPr>
          <p:cNvSpPr/>
          <p:nvPr/>
        </p:nvSpPr>
        <p:spPr>
          <a:xfrm>
            <a:off x="3381913" y="4440962"/>
            <a:ext cx="5456016" cy="584775"/>
          </a:xfrm>
          <a:prstGeom prst="rect">
            <a:avLst/>
          </a:prstGeom>
        </p:spPr>
        <p:txBody>
          <a:bodyPr wrap="square">
            <a:spAutoFit/>
          </a:bodyPr>
          <a:lstStyle/>
          <a:p>
            <a:pPr algn="ctr"/>
            <a:r>
              <a:rPr lang="en-US" sz="1600" dirty="0">
                <a:solidFill>
                  <a:schemeClr val="bg1"/>
                </a:solidFill>
                <a:latin typeface="Montserrat" panose="02000505000000020004" pitchFamily="2" charset="0"/>
              </a:rPr>
              <a:t>” The real voyage of discovery consists not in seeking new landscapes, but in having new eyes.”</a:t>
            </a:r>
            <a:endParaRPr lang="id-ID" sz="1600" dirty="0">
              <a:solidFill>
                <a:schemeClr val="bg1"/>
              </a:solidFill>
              <a:latin typeface="Montserrat" panose="02000505000000020004" pitchFamily="2" charset="0"/>
            </a:endParaRPr>
          </a:p>
        </p:txBody>
      </p:sp>
      <p:sp>
        <p:nvSpPr>
          <p:cNvPr id="12" name="TextBox 11">
            <a:extLst>
              <a:ext uri="{FF2B5EF4-FFF2-40B4-BE49-F238E27FC236}">
                <a16:creationId xmlns:a16="http://schemas.microsoft.com/office/drawing/2014/main" id="{50C5E328-D447-4CD5-8E56-9256E32B70C7}"/>
              </a:ext>
            </a:extLst>
          </p:cNvPr>
          <p:cNvSpPr txBox="1"/>
          <p:nvPr/>
        </p:nvSpPr>
        <p:spPr>
          <a:xfrm>
            <a:off x="5358524" y="4996967"/>
            <a:ext cx="3267075" cy="1426031"/>
          </a:xfrm>
          <a:prstGeom prst="rect">
            <a:avLst/>
          </a:prstGeom>
          <a:noFill/>
        </p:spPr>
        <p:txBody>
          <a:bodyPr wrap="square" rtlCol="0">
            <a:spAutoFit/>
          </a:bodyPr>
          <a:lstStyle/>
          <a:p>
            <a:pPr algn="r">
              <a:lnSpc>
                <a:spcPts val="1300"/>
              </a:lnSpc>
            </a:pPr>
            <a:r>
              <a:rPr lang="id-ID" sz="900" dirty="0">
                <a:solidFill>
                  <a:schemeClr val="bg1"/>
                </a:solidFill>
                <a:latin typeface="Roboto" panose="02000000000000000000" pitchFamily="2" charset="0"/>
                <a:ea typeface="Roboto" panose="02000000000000000000" pitchFamily="2" charset="0"/>
              </a:rPr>
              <a:t>Lorem ipsum dolor sit amet, consectetur adipiscing elit, sed do eiusmod tempor incididunt ut labore et dolore magna aliqua.</a:t>
            </a:r>
          </a:p>
          <a:p>
            <a:pPr algn="r">
              <a:lnSpc>
                <a:spcPts val="1300"/>
              </a:lnSpc>
            </a:pPr>
            <a:endParaRPr lang="id-ID" sz="900" dirty="0">
              <a:solidFill>
                <a:schemeClr val="bg1"/>
              </a:solidFill>
              <a:latin typeface="Roboto" panose="02000000000000000000" pitchFamily="2" charset="0"/>
              <a:ea typeface="Roboto" panose="02000000000000000000" pitchFamily="2" charset="0"/>
            </a:endParaRPr>
          </a:p>
          <a:p>
            <a:pPr algn="r">
              <a:lnSpc>
                <a:spcPts val="1300"/>
              </a:lnSpc>
            </a:pPr>
            <a:r>
              <a:rPr lang="id-ID" sz="900" dirty="0">
                <a:solidFill>
                  <a:schemeClr val="bg1"/>
                </a:solidFill>
                <a:latin typeface="Roboto" panose="02000000000000000000" pitchFamily="2" charset="0"/>
                <a:ea typeface="Roboto" panose="02000000000000000000" pitchFamily="2" charset="0"/>
              </a:rPr>
              <a:t>Enim ad minim veniam, quis nostrud exercitation ullamco laboris nisi ut aliquip ex ea commodo consequat. Duis aute irure dolor in reprehenderit in voluptate velit esse cillum dolore eu fugiat nulla pariatur.</a:t>
            </a:r>
          </a:p>
        </p:txBody>
      </p:sp>
    </p:spTree>
    <p:extLst>
      <p:ext uri="{BB962C8B-B14F-4D97-AF65-F5344CB8AC3E}">
        <p14:creationId xmlns:p14="http://schemas.microsoft.com/office/powerpoint/2010/main" val="2360551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500" fill="hold"/>
                                        <p:tgtEl>
                                          <p:spTgt spid="19"/>
                                        </p:tgtEl>
                                        <p:attrNameLst>
                                          <p:attrName>ppt_x</p:attrName>
                                        </p:attrNameLst>
                                      </p:cBhvr>
                                      <p:tavLst>
                                        <p:tav tm="0">
                                          <p:val>
                                            <p:strVal val="#ppt_x"/>
                                          </p:val>
                                        </p:tav>
                                        <p:tav tm="100000">
                                          <p:val>
                                            <p:strVal val="#ppt_x"/>
                                          </p:val>
                                        </p:tav>
                                      </p:tavLst>
                                    </p:anim>
                                    <p:anim calcmode="lin" valueType="num">
                                      <p:cBhvr additive="base">
                                        <p:cTn id="30" dur="500" fill="hold"/>
                                        <p:tgtEl>
                                          <p:spTgt spid="19"/>
                                        </p:tgtEl>
                                        <p:attrNameLst>
                                          <p:attrName>ppt_y</p:attrName>
                                        </p:attrNameLst>
                                      </p:cBhvr>
                                      <p:tavLst>
                                        <p:tav tm="0">
                                          <p:val>
                                            <p:strVal val="1+#ppt_h/2"/>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1+#ppt_w/2"/>
                                          </p:val>
                                        </p:tav>
                                        <p:tav tm="100000">
                                          <p:val>
                                            <p:strVal val="#ppt_x"/>
                                          </p:val>
                                        </p:tav>
                                      </p:tavLst>
                                    </p:anim>
                                    <p:anim calcmode="lin" valueType="num">
                                      <p:cBhvr additive="base">
                                        <p:cTn id="34"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4" grpId="0" animBg="1"/>
      <p:bldP spid="5" grpId="0"/>
      <p:bldP spid="7" grpId="0"/>
      <p:bldP spid="19"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C227438-5297-426A-8E2A-AFE459178B03}"/>
              </a:ext>
            </a:extLst>
          </p:cNvPr>
          <p:cNvSpPr/>
          <p:nvPr/>
        </p:nvSpPr>
        <p:spPr>
          <a:xfrm>
            <a:off x="-48357" y="0"/>
            <a:ext cx="5231844" cy="421900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6" name="Picture Placeholder 5">
            <a:extLst>
              <a:ext uri="{FF2B5EF4-FFF2-40B4-BE49-F238E27FC236}">
                <a16:creationId xmlns:a16="http://schemas.microsoft.com/office/drawing/2014/main" id="{0CEB5F18-EDA3-4CC6-853E-E3524134A1C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447" b="6447"/>
          <a:stretch>
            <a:fillRect/>
          </a:stretch>
        </p:blipFill>
        <p:spPr/>
      </p:pic>
      <p:sp>
        <p:nvSpPr>
          <p:cNvPr id="3" name="TextBox 2">
            <a:extLst>
              <a:ext uri="{FF2B5EF4-FFF2-40B4-BE49-F238E27FC236}">
                <a16:creationId xmlns:a16="http://schemas.microsoft.com/office/drawing/2014/main" id="{C9068777-FA37-4A67-A4E1-8246FC4DD08E}"/>
              </a:ext>
            </a:extLst>
          </p:cNvPr>
          <p:cNvSpPr txBox="1"/>
          <p:nvPr/>
        </p:nvSpPr>
        <p:spPr>
          <a:xfrm>
            <a:off x="6725443" y="2346228"/>
            <a:ext cx="3440365" cy="482248"/>
          </a:xfrm>
          <a:prstGeom prst="rect">
            <a:avLst/>
          </a:prstGeom>
          <a:noFill/>
        </p:spPr>
        <p:txBody>
          <a:bodyPr wrap="none" rtlCol="0">
            <a:spAutoFit/>
          </a:bodyPr>
          <a:lstStyle/>
          <a:p>
            <a:pPr>
              <a:lnSpc>
                <a:spcPts val="3000"/>
              </a:lnSpc>
            </a:pPr>
            <a:r>
              <a:rPr lang="en-US" sz="3200" b="1" dirty="0">
                <a:solidFill>
                  <a:schemeClr val="tx1">
                    <a:lumMod val="85000"/>
                    <a:lumOff val="15000"/>
                  </a:schemeClr>
                </a:solidFill>
                <a:latin typeface="Montserrat" panose="02000505000000020004" pitchFamily="2" charset="0"/>
                <a:ea typeface="Roboto" panose="02000000000000000000" pitchFamily="2" charset="0"/>
              </a:rPr>
              <a:t>MAIN HEADING</a:t>
            </a:r>
            <a:endParaRPr lang="id-ID" sz="3200" b="1" dirty="0">
              <a:solidFill>
                <a:schemeClr val="tx1">
                  <a:lumMod val="85000"/>
                  <a:lumOff val="15000"/>
                </a:schemeClr>
              </a:solidFill>
              <a:latin typeface="Montserrat" panose="02000505000000020004" pitchFamily="2" charset="0"/>
              <a:ea typeface="Roboto" panose="02000000000000000000" pitchFamily="2" charset="0"/>
            </a:endParaRPr>
          </a:p>
        </p:txBody>
      </p:sp>
      <p:cxnSp>
        <p:nvCxnSpPr>
          <p:cNvPr id="4" name="Straight Connector 3">
            <a:extLst>
              <a:ext uri="{FF2B5EF4-FFF2-40B4-BE49-F238E27FC236}">
                <a16:creationId xmlns:a16="http://schemas.microsoft.com/office/drawing/2014/main" id="{58E696FD-4C92-4A96-B2B2-5B712BF38F81}"/>
              </a:ext>
            </a:extLst>
          </p:cNvPr>
          <p:cNvCxnSpPr>
            <a:cxnSpLocks/>
          </p:cNvCxnSpPr>
          <p:nvPr/>
        </p:nvCxnSpPr>
        <p:spPr>
          <a:xfrm rot="16200000">
            <a:off x="6951735" y="2843434"/>
            <a:ext cx="0" cy="2667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B4FE555-7D76-4899-A355-43BBFC90EC18}"/>
              </a:ext>
            </a:extLst>
          </p:cNvPr>
          <p:cNvSpPr txBox="1"/>
          <p:nvPr/>
        </p:nvSpPr>
        <p:spPr>
          <a:xfrm>
            <a:off x="6736202" y="3313226"/>
            <a:ext cx="4294471" cy="1079398"/>
          </a:xfrm>
          <a:prstGeom prst="rect">
            <a:avLst/>
          </a:prstGeom>
          <a:noFill/>
        </p:spPr>
        <p:txBody>
          <a:bodyPr wrap="square" rtlCol="0">
            <a:spAutoFit/>
          </a:bodyPr>
          <a:lstStyle/>
          <a:p>
            <a:pPr>
              <a:lnSpc>
                <a:spcPts val="1300"/>
              </a:lnSpc>
            </a:pPr>
            <a:r>
              <a:rPr lang="id-ID" sz="900" dirty="0">
                <a:solidFill>
                  <a:schemeClr val="bg1">
                    <a:lumMod val="50000"/>
                  </a:schemeClr>
                </a:solidFill>
                <a:latin typeface="Roboto" panose="02000000000000000000" pitchFamily="2" charset="0"/>
                <a:ea typeface="Roboto" panose="02000000000000000000" pitchFamily="2" charset="0"/>
              </a:rPr>
              <a:t>Lorem ipsum dolor sit amet, consectetur adipiscing elit, sed do eiusmod tempor incididunt ut labore et dolore magna aliqua.</a:t>
            </a:r>
          </a:p>
          <a:p>
            <a:pPr>
              <a:lnSpc>
                <a:spcPts val="1300"/>
              </a:lnSpc>
            </a:pPr>
            <a:endParaRPr lang="id-ID" sz="900" dirty="0">
              <a:solidFill>
                <a:schemeClr val="bg1">
                  <a:lumMod val="50000"/>
                </a:schemeClr>
              </a:solidFill>
              <a:latin typeface="Roboto" panose="02000000000000000000" pitchFamily="2" charset="0"/>
              <a:ea typeface="Roboto" panose="02000000000000000000" pitchFamily="2" charset="0"/>
            </a:endParaRPr>
          </a:p>
          <a:p>
            <a:pPr>
              <a:lnSpc>
                <a:spcPts val="1300"/>
              </a:lnSpc>
            </a:pPr>
            <a:r>
              <a:rPr lang="id-ID" sz="900" dirty="0">
                <a:solidFill>
                  <a:schemeClr val="bg1">
                    <a:lumMod val="50000"/>
                  </a:schemeClr>
                </a:solidFill>
                <a:latin typeface="Roboto" panose="02000000000000000000" pitchFamily="2" charset="0"/>
                <a:ea typeface="Roboto" panose="02000000000000000000" pitchFamily="2" charset="0"/>
              </a:rPr>
              <a:t>Enim ad minim veniam, quis nostrud exercitation ullamco laboris nisi ut aliquip ex ea commodo consequat. Duis aute irure dolor in reprehenderit in voluptate velit esse cillum dolore eu fugiat nulla pariatur.</a:t>
            </a:r>
          </a:p>
        </p:txBody>
      </p:sp>
      <p:sp>
        <p:nvSpPr>
          <p:cNvPr id="12" name="Rectangle 11">
            <a:extLst>
              <a:ext uri="{FF2B5EF4-FFF2-40B4-BE49-F238E27FC236}">
                <a16:creationId xmlns:a16="http://schemas.microsoft.com/office/drawing/2014/main" id="{4E711F5A-9F53-4D3B-832D-FF55460FD704}"/>
              </a:ext>
            </a:extLst>
          </p:cNvPr>
          <p:cNvSpPr/>
          <p:nvPr/>
        </p:nvSpPr>
        <p:spPr>
          <a:xfrm>
            <a:off x="335536" y="2188"/>
            <a:ext cx="7419502" cy="64818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8" name="Rectangle 27">
            <a:extLst>
              <a:ext uri="{FF2B5EF4-FFF2-40B4-BE49-F238E27FC236}">
                <a16:creationId xmlns:a16="http://schemas.microsoft.com/office/drawing/2014/main" id="{6DFFDB2A-0B93-4714-8B8E-C40B3BCE9B85}"/>
              </a:ext>
            </a:extLst>
          </p:cNvPr>
          <p:cNvSpPr/>
          <p:nvPr/>
        </p:nvSpPr>
        <p:spPr>
          <a:xfrm>
            <a:off x="1099232" y="4773955"/>
            <a:ext cx="3718147" cy="144393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0" name="Rectangle 29">
            <a:extLst>
              <a:ext uri="{FF2B5EF4-FFF2-40B4-BE49-F238E27FC236}">
                <a16:creationId xmlns:a16="http://schemas.microsoft.com/office/drawing/2014/main" id="{283FCA5A-2254-45E4-8ECC-66693909B6E6}"/>
              </a:ext>
            </a:extLst>
          </p:cNvPr>
          <p:cNvSpPr/>
          <p:nvPr/>
        </p:nvSpPr>
        <p:spPr>
          <a:xfrm>
            <a:off x="1549574" y="5126592"/>
            <a:ext cx="2817462" cy="762388"/>
          </a:xfrm>
          <a:prstGeom prst="rect">
            <a:avLst/>
          </a:prstGeom>
        </p:spPr>
        <p:txBody>
          <a:bodyPr wrap="square">
            <a:spAutoFit/>
          </a:bodyPr>
          <a:lstStyle/>
          <a:p>
            <a:pPr algn="ctr">
              <a:lnSpc>
                <a:spcPts val="1300"/>
              </a:lnSpc>
            </a:pPr>
            <a:r>
              <a:rPr lang="id-ID" sz="1400" b="1" dirty="0">
                <a:solidFill>
                  <a:schemeClr val="tx1">
                    <a:lumMod val="75000"/>
                    <a:lumOff val="25000"/>
                  </a:schemeClr>
                </a:solidFill>
                <a:latin typeface="Roboto" panose="02000000000000000000" pitchFamily="2" charset="0"/>
                <a:ea typeface="Roboto" panose="02000000000000000000" pitchFamily="2" charset="0"/>
              </a:rPr>
              <a:t>Lorem ipsum dolor sit amet, consectetur adipiscing elit, sed do eiusmod tempor incididunt ut labore et dolore magna aliqua.</a:t>
            </a:r>
          </a:p>
        </p:txBody>
      </p:sp>
    </p:spTree>
    <p:extLst>
      <p:ext uri="{BB962C8B-B14F-4D97-AF65-F5344CB8AC3E}">
        <p14:creationId xmlns:p14="http://schemas.microsoft.com/office/powerpoint/2010/main" val="3452973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0-#ppt_h/2"/>
                                          </p:val>
                                        </p:tav>
                                        <p:tav tm="100000">
                                          <p:val>
                                            <p:strVal val="#ppt_y"/>
                                          </p:val>
                                        </p:tav>
                                      </p:tavLst>
                                    </p:anim>
                                  </p:childTnLst>
                                </p:cTn>
                              </p:par>
                              <p:par>
                                <p:cTn id="13" presetID="2" presetClass="entr" presetSubtype="9"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0-#ppt_w/2"/>
                                          </p:val>
                                        </p:tav>
                                        <p:tav tm="100000">
                                          <p:val>
                                            <p:strVal val="#ppt_x"/>
                                          </p:val>
                                        </p:tav>
                                      </p:tavLst>
                                    </p:anim>
                                    <p:anim calcmode="lin" valueType="num">
                                      <p:cBhvr additive="base">
                                        <p:cTn id="16" dur="500" fill="hold"/>
                                        <p:tgtEl>
                                          <p:spTgt spid="4"/>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0-#ppt_w/2"/>
                                          </p:val>
                                        </p:tav>
                                        <p:tav tm="100000">
                                          <p:val>
                                            <p:strVal val="#ppt_x"/>
                                          </p:val>
                                        </p:tav>
                                      </p:tavLst>
                                    </p:anim>
                                    <p:anim calcmode="lin" valueType="num">
                                      <p:cBhvr additive="base">
                                        <p:cTn id="24" dur="500" fill="hold"/>
                                        <p:tgtEl>
                                          <p:spTgt spid="12"/>
                                        </p:tgtEl>
                                        <p:attrNameLst>
                                          <p:attrName>ppt_y</p:attrName>
                                        </p:attrNameLst>
                                      </p:cBhvr>
                                      <p:tavLst>
                                        <p:tav tm="0">
                                          <p:val>
                                            <p:strVal val="0-#ppt_h/2"/>
                                          </p:val>
                                        </p:tav>
                                        <p:tav tm="100000">
                                          <p:val>
                                            <p:strVal val="#ppt_y"/>
                                          </p:val>
                                        </p:tav>
                                      </p:tavLst>
                                    </p:anim>
                                  </p:childTnLst>
                                </p:cTn>
                              </p:par>
                              <p:par>
                                <p:cTn id="25" presetID="2" presetClass="entr" presetSubtype="9"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additive="base">
                                        <p:cTn id="27" dur="500" fill="hold"/>
                                        <p:tgtEl>
                                          <p:spTgt spid="28"/>
                                        </p:tgtEl>
                                        <p:attrNameLst>
                                          <p:attrName>ppt_x</p:attrName>
                                        </p:attrNameLst>
                                      </p:cBhvr>
                                      <p:tavLst>
                                        <p:tav tm="0">
                                          <p:val>
                                            <p:strVal val="0-#ppt_w/2"/>
                                          </p:val>
                                        </p:tav>
                                        <p:tav tm="100000">
                                          <p:val>
                                            <p:strVal val="#ppt_x"/>
                                          </p:val>
                                        </p:tav>
                                      </p:tavLst>
                                    </p:anim>
                                    <p:anim calcmode="lin" valueType="num">
                                      <p:cBhvr additive="base">
                                        <p:cTn id="28" dur="500" fill="hold"/>
                                        <p:tgtEl>
                                          <p:spTgt spid="28"/>
                                        </p:tgtEl>
                                        <p:attrNameLst>
                                          <p:attrName>ppt_y</p:attrName>
                                        </p:attrNameLst>
                                      </p:cBhvr>
                                      <p:tavLst>
                                        <p:tav tm="0">
                                          <p:val>
                                            <p:strVal val="0-#ppt_h/2"/>
                                          </p:val>
                                        </p:tav>
                                        <p:tav tm="100000">
                                          <p:val>
                                            <p:strVal val="#ppt_y"/>
                                          </p:val>
                                        </p:tav>
                                      </p:tavLst>
                                    </p:anim>
                                  </p:childTnLst>
                                </p:cTn>
                              </p:par>
                              <p:par>
                                <p:cTn id="29" presetID="2" presetClass="entr" presetSubtype="9"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additive="base">
                                        <p:cTn id="31" dur="500" fill="hold"/>
                                        <p:tgtEl>
                                          <p:spTgt spid="30"/>
                                        </p:tgtEl>
                                        <p:attrNameLst>
                                          <p:attrName>ppt_x</p:attrName>
                                        </p:attrNameLst>
                                      </p:cBhvr>
                                      <p:tavLst>
                                        <p:tav tm="0">
                                          <p:val>
                                            <p:strVal val="0-#ppt_w/2"/>
                                          </p:val>
                                        </p:tav>
                                        <p:tav tm="100000">
                                          <p:val>
                                            <p:strVal val="#ppt_x"/>
                                          </p:val>
                                        </p:tav>
                                      </p:tavLst>
                                    </p:anim>
                                    <p:anim calcmode="lin" valueType="num">
                                      <p:cBhvr additive="base">
                                        <p:cTn id="32" dur="500" fill="hold"/>
                                        <p:tgtEl>
                                          <p:spTgt spid="3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p:bldP spid="7" grpId="0"/>
      <p:bldP spid="12" grpId="0" animBg="1"/>
      <p:bldP spid="28" grpId="0" animBg="1"/>
      <p:bldP spid="3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A5D204F8-0251-4BED-886F-9D604081D8C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901" b="12901"/>
          <a:stretch>
            <a:fillRect/>
          </a:stretch>
        </p:blipFill>
        <p:spPr/>
      </p:pic>
      <p:sp>
        <p:nvSpPr>
          <p:cNvPr id="16" name="Rectangle 15">
            <a:extLst>
              <a:ext uri="{FF2B5EF4-FFF2-40B4-BE49-F238E27FC236}">
                <a16:creationId xmlns:a16="http://schemas.microsoft.com/office/drawing/2014/main" id="{8A0D66F9-059A-400B-A420-D536DC3AE65F}"/>
              </a:ext>
            </a:extLst>
          </p:cNvPr>
          <p:cNvSpPr/>
          <p:nvPr/>
        </p:nvSpPr>
        <p:spPr>
          <a:xfrm>
            <a:off x="0" y="589280"/>
            <a:ext cx="10974698" cy="5679440"/>
          </a:xfrm>
          <a:prstGeom prst="rect">
            <a:avLst/>
          </a:prstGeom>
          <a:solidFill>
            <a:schemeClr val="tx1">
              <a:lumMod val="95000"/>
              <a:lumOff val="5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9" name="Rectangle 8">
            <a:extLst>
              <a:ext uri="{FF2B5EF4-FFF2-40B4-BE49-F238E27FC236}">
                <a16:creationId xmlns:a16="http://schemas.microsoft.com/office/drawing/2014/main" id="{A7D4D2A2-C345-4D88-B6C2-B4C1F8B4258E}"/>
              </a:ext>
            </a:extLst>
          </p:cNvPr>
          <p:cNvSpPr/>
          <p:nvPr/>
        </p:nvSpPr>
        <p:spPr>
          <a:xfrm>
            <a:off x="650240" y="0"/>
            <a:ext cx="3952240"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chemeClr val="bg1"/>
              </a:solidFill>
            </a:endParaRPr>
          </a:p>
        </p:txBody>
      </p:sp>
      <p:sp>
        <p:nvSpPr>
          <p:cNvPr id="6" name="TextBox 5">
            <a:extLst>
              <a:ext uri="{FF2B5EF4-FFF2-40B4-BE49-F238E27FC236}">
                <a16:creationId xmlns:a16="http://schemas.microsoft.com/office/drawing/2014/main" id="{E97A282D-3229-458E-89E1-87E487E05535}"/>
              </a:ext>
            </a:extLst>
          </p:cNvPr>
          <p:cNvSpPr txBox="1"/>
          <p:nvPr/>
        </p:nvSpPr>
        <p:spPr>
          <a:xfrm>
            <a:off x="1432083" y="1877657"/>
            <a:ext cx="2164375" cy="866969"/>
          </a:xfrm>
          <a:prstGeom prst="rect">
            <a:avLst/>
          </a:prstGeom>
          <a:noFill/>
        </p:spPr>
        <p:txBody>
          <a:bodyPr wrap="none" rtlCol="0">
            <a:spAutoFit/>
          </a:bodyPr>
          <a:lstStyle/>
          <a:p>
            <a:pPr>
              <a:lnSpc>
                <a:spcPts val="3000"/>
              </a:lnSpc>
            </a:pPr>
            <a:r>
              <a:rPr lang="en-US" sz="3200" b="1" dirty="0">
                <a:solidFill>
                  <a:schemeClr val="bg1"/>
                </a:solidFill>
                <a:latin typeface="Montserrat" panose="02000505000000020004" pitchFamily="2" charset="0"/>
                <a:ea typeface="Roboto" panose="02000000000000000000" pitchFamily="2" charset="0"/>
              </a:rPr>
              <a:t>MAIN </a:t>
            </a:r>
          </a:p>
          <a:p>
            <a:pPr>
              <a:lnSpc>
                <a:spcPts val="3000"/>
              </a:lnSpc>
            </a:pPr>
            <a:r>
              <a:rPr lang="en-US" sz="3200" b="1" dirty="0">
                <a:solidFill>
                  <a:schemeClr val="bg1"/>
                </a:solidFill>
                <a:latin typeface="Montserrat" panose="02000505000000020004" pitchFamily="2" charset="0"/>
                <a:ea typeface="Roboto" panose="02000000000000000000" pitchFamily="2" charset="0"/>
              </a:rPr>
              <a:t>HEADING</a:t>
            </a:r>
            <a:endParaRPr lang="id-ID" sz="3200" b="1" dirty="0">
              <a:solidFill>
                <a:schemeClr val="bg1"/>
              </a:solidFill>
              <a:latin typeface="Montserrat" panose="02000505000000020004" pitchFamily="2" charset="0"/>
              <a:ea typeface="Roboto" panose="02000000000000000000" pitchFamily="2" charset="0"/>
            </a:endParaRPr>
          </a:p>
        </p:txBody>
      </p:sp>
      <p:cxnSp>
        <p:nvCxnSpPr>
          <p:cNvPr id="7" name="Straight Connector 6">
            <a:extLst>
              <a:ext uri="{FF2B5EF4-FFF2-40B4-BE49-F238E27FC236}">
                <a16:creationId xmlns:a16="http://schemas.microsoft.com/office/drawing/2014/main" id="{79E94D51-B624-4832-8807-101058B35ABB}"/>
              </a:ext>
            </a:extLst>
          </p:cNvPr>
          <p:cNvCxnSpPr>
            <a:cxnSpLocks/>
          </p:cNvCxnSpPr>
          <p:nvPr/>
        </p:nvCxnSpPr>
        <p:spPr>
          <a:xfrm rot="16200000">
            <a:off x="1658375" y="2712824"/>
            <a:ext cx="0" cy="2667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D5DDED7-BC56-44C1-98C6-5733563B2A20}"/>
              </a:ext>
            </a:extLst>
          </p:cNvPr>
          <p:cNvSpPr txBox="1"/>
          <p:nvPr/>
        </p:nvSpPr>
        <p:spPr>
          <a:xfrm>
            <a:off x="1432083" y="3093137"/>
            <a:ext cx="2418557" cy="1579535"/>
          </a:xfrm>
          <a:prstGeom prst="rect">
            <a:avLst/>
          </a:prstGeom>
          <a:noFill/>
        </p:spPr>
        <p:txBody>
          <a:bodyPr wrap="square" rtlCol="0">
            <a:spAutoFit/>
          </a:bodyPr>
          <a:lstStyle/>
          <a:p>
            <a:pPr>
              <a:lnSpc>
                <a:spcPts val="1300"/>
              </a:lnSpc>
            </a:pPr>
            <a:r>
              <a:rPr lang="id-ID" sz="900" dirty="0">
                <a:solidFill>
                  <a:schemeClr val="bg1"/>
                </a:solidFill>
                <a:latin typeface="Roboto" panose="02000000000000000000" pitchFamily="2" charset="0"/>
                <a:ea typeface="Roboto" panose="02000000000000000000" pitchFamily="2" charset="0"/>
              </a:rPr>
              <a:t>Lorem ipsum dolor sit amet, consectetur adipiscing elit, sed do eiusmod tempor incididunt ut labore et dolore magna aliqua.</a:t>
            </a:r>
          </a:p>
          <a:p>
            <a:pPr>
              <a:lnSpc>
                <a:spcPts val="1300"/>
              </a:lnSpc>
            </a:pPr>
            <a:endParaRPr lang="id-ID" sz="900" dirty="0">
              <a:solidFill>
                <a:schemeClr val="bg1"/>
              </a:solidFill>
              <a:latin typeface="Roboto" panose="02000000000000000000" pitchFamily="2" charset="0"/>
              <a:ea typeface="Roboto" panose="02000000000000000000" pitchFamily="2" charset="0"/>
            </a:endParaRPr>
          </a:p>
          <a:p>
            <a:pPr>
              <a:lnSpc>
                <a:spcPts val="1300"/>
              </a:lnSpc>
            </a:pPr>
            <a:r>
              <a:rPr lang="id-ID" sz="900" dirty="0">
                <a:solidFill>
                  <a:schemeClr val="bg1"/>
                </a:solidFill>
                <a:latin typeface="Roboto" panose="02000000000000000000" pitchFamily="2" charset="0"/>
                <a:ea typeface="Roboto" panose="02000000000000000000" pitchFamily="2" charset="0"/>
              </a:rPr>
              <a:t>Enim ad minim veniam, quis nostrud exercitation ullamco laboris nisi ut aliquip ex ea commodo consequat. Duis aute irure dolor in reprehenderit in voluptate velit esse cillum dolore eu fugiat nulla pariatur.</a:t>
            </a:r>
          </a:p>
        </p:txBody>
      </p:sp>
      <p:sp>
        <p:nvSpPr>
          <p:cNvPr id="17" name="TextBox 16">
            <a:extLst>
              <a:ext uri="{FF2B5EF4-FFF2-40B4-BE49-F238E27FC236}">
                <a16:creationId xmlns:a16="http://schemas.microsoft.com/office/drawing/2014/main" id="{72BCE1D0-6627-42F5-94B8-57E3F1A66F9C}"/>
              </a:ext>
            </a:extLst>
          </p:cNvPr>
          <p:cNvSpPr txBox="1"/>
          <p:nvPr/>
        </p:nvSpPr>
        <p:spPr>
          <a:xfrm>
            <a:off x="5123378" y="2150778"/>
            <a:ext cx="611065" cy="584775"/>
          </a:xfrm>
          <a:prstGeom prst="rect">
            <a:avLst/>
          </a:prstGeom>
          <a:noFill/>
        </p:spPr>
        <p:txBody>
          <a:bodyPr wrap="none" rtlCol="0">
            <a:spAutoFit/>
          </a:bodyPr>
          <a:lstStyle/>
          <a:p>
            <a:r>
              <a:rPr lang="id-ID" sz="3200" b="1" dirty="0">
                <a:solidFill>
                  <a:schemeClr val="bg1"/>
                </a:solidFill>
                <a:latin typeface="Edo SZ" panose="02000000000000000000" pitchFamily="2" charset="0"/>
              </a:rPr>
              <a:t>01.</a:t>
            </a:r>
          </a:p>
        </p:txBody>
      </p:sp>
      <p:sp>
        <p:nvSpPr>
          <p:cNvPr id="18" name="7 CuadroTexto">
            <a:extLst>
              <a:ext uri="{FF2B5EF4-FFF2-40B4-BE49-F238E27FC236}">
                <a16:creationId xmlns:a16="http://schemas.microsoft.com/office/drawing/2014/main" id="{3AC41229-D1C1-4033-8623-273606ED8F4F}"/>
              </a:ext>
            </a:extLst>
          </p:cNvPr>
          <p:cNvSpPr txBox="1"/>
          <p:nvPr/>
        </p:nvSpPr>
        <p:spPr>
          <a:xfrm>
            <a:off x="5734443" y="2372083"/>
            <a:ext cx="2229162" cy="912686"/>
          </a:xfrm>
          <a:prstGeom prst="rect">
            <a:avLst/>
          </a:prstGeom>
          <a:noFill/>
        </p:spPr>
        <p:txBody>
          <a:bodyPr wrap="square">
            <a:spAutoFit/>
          </a:bodyPr>
          <a:lstStyle/>
          <a:p>
            <a:pPr>
              <a:lnSpc>
                <a:spcPts val="1280"/>
              </a:lnSpc>
              <a:defRPr/>
            </a:pPr>
            <a:endParaRPr lang="en-US" sz="900" dirty="0">
              <a:solidFill>
                <a:schemeClr val="bg1"/>
              </a:solidFill>
              <a:latin typeface="Roboto" panose="02000000000000000000" pitchFamily="2" charset="0"/>
              <a:ea typeface="Roboto" panose="02000000000000000000" pitchFamily="2" charset="0"/>
              <a:cs typeface="Lato" charset="0"/>
            </a:endParaRPr>
          </a:p>
          <a:p>
            <a:pPr>
              <a:lnSpc>
                <a:spcPts val="1280"/>
              </a:lnSpc>
              <a:defRPr/>
            </a:pPr>
            <a:r>
              <a:rPr lang="en-US" sz="900" dirty="0">
                <a:solidFill>
                  <a:schemeClr val="bg1"/>
                </a:solidFill>
                <a:latin typeface="Roboto" panose="02000000000000000000" pitchFamily="2" charset="0"/>
                <a:ea typeface="Roboto" panose="02000000000000000000" pitchFamily="2" charset="0"/>
                <a:cs typeface="Lato" charset="0"/>
              </a:rPr>
              <a:t>Make a type specimen book unknown printer took a galley of type and scrambled it to make a t</a:t>
            </a:r>
            <a:r>
              <a:rPr lang="id-ID" sz="900" dirty="0">
                <a:solidFill>
                  <a:schemeClr val="bg1"/>
                </a:solidFill>
                <a:latin typeface="Roboto" panose="02000000000000000000" pitchFamily="2" charset="0"/>
                <a:ea typeface="Roboto" panose="02000000000000000000" pitchFamily="2" charset="0"/>
                <a:cs typeface="Lato" charset="0"/>
              </a:rPr>
              <a:t>ype.</a:t>
            </a:r>
            <a:r>
              <a:rPr lang="en-US" sz="900" dirty="0">
                <a:solidFill>
                  <a:schemeClr val="bg1"/>
                </a:solidFill>
                <a:latin typeface="Roboto" panose="02000000000000000000" pitchFamily="2" charset="0"/>
                <a:ea typeface="Roboto" panose="02000000000000000000" pitchFamily="2" charset="0"/>
                <a:cs typeface="Lato" charset="0"/>
              </a:rPr>
              <a:t> </a:t>
            </a:r>
          </a:p>
          <a:p>
            <a:pPr>
              <a:lnSpc>
                <a:spcPts val="1280"/>
              </a:lnSpc>
              <a:defRPr/>
            </a:pPr>
            <a:endParaRPr lang="en-US" sz="900" dirty="0">
              <a:solidFill>
                <a:schemeClr val="bg1"/>
              </a:solidFill>
              <a:latin typeface="Roboto" panose="02000000000000000000" pitchFamily="2" charset="0"/>
              <a:ea typeface="Roboto" panose="02000000000000000000" pitchFamily="2" charset="0"/>
              <a:cs typeface="Lato" charset="0"/>
            </a:endParaRPr>
          </a:p>
        </p:txBody>
      </p:sp>
      <p:sp>
        <p:nvSpPr>
          <p:cNvPr id="19" name="Rectangle 18">
            <a:extLst>
              <a:ext uri="{FF2B5EF4-FFF2-40B4-BE49-F238E27FC236}">
                <a16:creationId xmlns:a16="http://schemas.microsoft.com/office/drawing/2014/main" id="{02429F37-BEA4-4B54-8C91-D3C8B5BEB787}"/>
              </a:ext>
            </a:extLst>
          </p:cNvPr>
          <p:cNvSpPr/>
          <p:nvPr/>
        </p:nvSpPr>
        <p:spPr>
          <a:xfrm>
            <a:off x="5734443" y="2233583"/>
            <a:ext cx="1050288" cy="307777"/>
          </a:xfrm>
          <a:prstGeom prst="rect">
            <a:avLst/>
          </a:prstGeom>
        </p:spPr>
        <p:txBody>
          <a:bodyPr wrap="none">
            <a:spAutoFit/>
          </a:bodyPr>
          <a:lstStyle/>
          <a:p>
            <a:r>
              <a:rPr lang="en-US" sz="1400" b="1" dirty="0">
                <a:solidFill>
                  <a:schemeClr val="bg1"/>
                </a:solidFill>
                <a:latin typeface="Montserrat" panose="02000505000000020004" pitchFamily="2" charset="0"/>
              </a:rPr>
              <a:t>HEADING</a:t>
            </a:r>
            <a:endParaRPr lang="id-ID" sz="1400" b="1" dirty="0">
              <a:solidFill>
                <a:schemeClr val="bg1"/>
              </a:solidFill>
              <a:latin typeface="Montserrat" panose="02000505000000020004" pitchFamily="2" charset="0"/>
            </a:endParaRPr>
          </a:p>
        </p:txBody>
      </p:sp>
      <p:sp>
        <p:nvSpPr>
          <p:cNvPr id="20" name="TextBox 19">
            <a:extLst>
              <a:ext uri="{FF2B5EF4-FFF2-40B4-BE49-F238E27FC236}">
                <a16:creationId xmlns:a16="http://schemas.microsoft.com/office/drawing/2014/main" id="{B89E841F-60A7-456E-8D40-20F2388D3DBA}"/>
              </a:ext>
            </a:extLst>
          </p:cNvPr>
          <p:cNvSpPr txBox="1"/>
          <p:nvPr/>
        </p:nvSpPr>
        <p:spPr>
          <a:xfrm>
            <a:off x="5088261" y="3722219"/>
            <a:ext cx="713657" cy="584775"/>
          </a:xfrm>
          <a:prstGeom prst="rect">
            <a:avLst/>
          </a:prstGeom>
          <a:noFill/>
        </p:spPr>
        <p:txBody>
          <a:bodyPr wrap="none" rtlCol="0">
            <a:spAutoFit/>
          </a:bodyPr>
          <a:lstStyle/>
          <a:p>
            <a:r>
              <a:rPr lang="id-ID" sz="3200" b="1" dirty="0">
                <a:solidFill>
                  <a:schemeClr val="bg1"/>
                </a:solidFill>
                <a:latin typeface="Edo SZ" panose="02000000000000000000" pitchFamily="2" charset="0"/>
              </a:rPr>
              <a:t>02.</a:t>
            </a:r>
          </a:p>
        </p:txBody>
      </p:sp>
      <p:sp>
        <p:nvSpPr>
          <p:cNvPr id="21" name="7 CuadroTexto">
            <a:extLst>
              <a:ext uri="{FF2B5EF4-FFF2-40B4-BE49-F238E27FC236}">
                <a16:creationId xmlns:a16="http://schemas.microsoft.com/office/drawing/2014/main" id="{01B24A71-1598-4818-B796-8A0B3A70D779}"/>
              </a:ext>
            </a:extLst>
          </p:cNvPr>
          <p:cNvSpPr txBox="1"/>
          <p:nvPr/>
        </p:nvSpPr>
        <p:spPr>
          <a:xfrm>
            <a:off x="5699326" y="3943524"/>
            <a:ext cx="2229162" cy="912686"/>
          </a:xfrm>
          <a:prstGeom prst="rect">
            <a:avLst/>
          </a:prstGeom>
          <a:noFill/>
        </p:spPr>
        <p:txBody>
          <a:bodyPr wrap="square">
            <a:spAutoFit/>
          </a:bodyPr>
          <a:lstStyle/>
          <a:p>
            <a:pPr>
              <a:lnSpc>
                <a:spcPts val="1280"/>
              </a:lnSpc>
              <a:defRPr/>
            </a:pPr>
            <a:endParaRPr lang="en-US" sz="900" dirty="0">
              <a:solidFill>
                <a:schemeClr val="bg1"/>
              </a:solidFill>
              <a:latin typeface="Roboto" panose="02000000000000000000" pitchFamily="2" charset="0"/>
              <a:ea typeface="Roboto" panose="02000000000000000000" pitchFamily="2" charset="0"/>
              <a:cs typeface="Lato" charset="0"/>
            </a:endParaRPr>
          </a:p>
          <a:p>
            <a:pPr>
              <a:lnSpc>
                <a:spcPts val="1280"/>
              </a:lnSpc>
              <a:defRPr/>
            </a:pPr>
            <a:r>
              <a:rPr lang="en-US" sz="900" dirty="0">
                <a:solidFill>
                  <a:schemeClr val="bg1"/>
                </a:solidFill>
                <a:latin typeface="Roboto" panose="02000000000000000000" pitchFamily="2" charset="0"/>
                <a:ea typeface="Roboto" panose="02000000000000000000" pitchFamily="2" charset="0"/>
                <a:cs typeface="Lato" charset="0"/>
              </a:rPr>
              <a:t>Make a type specimen book unknown printer took a galley of type and scrambled it to make a t</a:t>
            </a:r>
            <a:r>
              <a:rPr lang="id-ID" sz="900" dirty="0">
                <a:solidFill>
                  <a:schemeClr val="bg1"/>
                </a:solidFill>
                <a:latin typeface="Roboto" panose="02000000000000000000" pitchFamily="2" charset="0"/>
                <a:ea typeface="Roboto" panose="02000000000000000000" pitchFamily="2" charset="0"/>
                <a:cs typeface="Lato" charset="0"/>
              </a:rPr>
              <a:t>ype.</a:t>
            </a:r>
            <a:r>
              <a:rPr lang="en-US" sz="900" dirty="0">
                <a:solidFill>
                  <a:schemeClr val="bg1"/>
                </a:solidFill>
                <a:latin typeface="Roboto" panose="02000000000000000000" pitchFamily="2" charset="0"/>
                <a:ea typeface="Roboto" panose="02000000000000000000" pitchFamily="2" charset="0"/>
                <a:cs typeface="Lato" charset="0"/>
              </a:rPr>
              <a:t> </a:t>
            </a:r>
          </a:p>
          <a:p>
            <a:pPr>
              <a:lnSpc>
                <a:spcPts val="1280"/>
              </a:lnSpc>
              <a:defRPr/>
            </a:pPr>
            <a:endParaRPr lang="en-US" sz="900" dirty="0">
              <a:solidFill>
                <a:schemeClr val="bg1"/>
              </a:solidFill>
              <a:latin typeface="Roboto" panose="02000000000000000000" pitchFamily="2" charset="0"/>
              <a:ea typeface="Roboto" panose="02000000000000000000" pitchFamily="2" charset="0"/>
              <a:cs typeface="Lato" charset="0"/>
            </a:endParaRPr>
          </a:p>
        </p:txBody>
      </p:sp>
      <p:sp>
        <p:nvSpPr>
          <p:cNvPr id="22" name="Rectangle 21">
            <a:extLst>
              <a:ext uri="{FF2B5EF4-FFF2-40B4-BE49-F238E27FC236}">
                <a16:creationId xmlns:a16="http://schemas.microsoft.com/office/drawing/2014/main" id="{4D01FCF1-A8BA-443A-ACCB-9DD37F256A35}"/>
              </a:ext>
            </a:extLst>
          </p:cNvPr>
          <p:cNvSpPr/>
          <p:nvPr/>
        </p:nvSpPr>
        <p:spPr>
          <a:xfrm>
            <a:off x="5699326" y="3805024"/>
            <a:ext cx="1050288" cy="307777"/>
          </a:xfrm>
          <a:prstGeom prst="rect">
            <a:avLst/>
          </a:prstGeom>
        </p:spPr>
        <p:txBody>
          <a:bodyPr wrap="none">
            <a:spAutoFit/>
          </a:bodyPr>
          <a:lstStyle/>
          <a:p>
            <a:r>
              <a:rPr lang="en-US" sz="1400" b="1" dirty="0">
                <a:solidFill>
                  <a:schemeClr val="bg1"/>
                </a:solidFill>
                <a:latin typeface="Montserrat" panose="02000505000000020004" pitchFamily="2" charset="0"/>
              </a:rPr>
              <a:t>HEADING</a:t>
            </a:r>
            <a:endParaRPr lang="id-ID" sz="1400" b="1" dirty="0">
              <a:solidFill>
                <a:schemeClr val="bg1"/>
              </a:solidFill>
              <a:latin typeface="Montserrat" panose="02000505000000020004" pitchFamily="2" charset="0"/>
            </a:endParaRPr>
          </a:p>
        </p:txBody>
      </p:sp>
      <p:sp>
        <p:nvSpPr>
          <p:cNvPr id="23" name="TextBox 22">
            <a:extLst>
              <a:ext uri="{FF2B5EF4-FFF2-40B4-BE49-F238E27FC236}">
                <a16:creationId xmlns:a16="http://schemas.microsoft.com/office/drawing/2014/main" id="{AADEAB0F-B6BD-404C-A765-4F00740291CA}"/>
              </a:ext>
            </a:extLst>
          </p:cNvPr>
          <p:cNvSpPr txBox="1"/>
          <p:nvPr/>
        </p:nvSpPr>
        <p:spPr>
          <a:xfrm>
            <a:off x="8134471" y="2150778"/>
            <a:ext cx="732893" cy="584775"/>
          </a:xfrm>
          <a:prstGeom prst="rect">
            <a:avLst/>
          </a:prstGeom>
          <a:noFill/>
        </p:spPr>
        <p:txBody>
          <a:bodyPr wrap="none" rtlCol="0">
            <a:spAutoFit/>
          </a:bodyPr>
          <a:lstStyle/>
          <a:p>
            <a:r>
              <a:rPr lang="id-ID" sz="3200" b="1" dirty="0">
                <a:solidFill>
                  <a:schemeClr val="bg1"/>
                </a:solidFill>
                <a:latin typeface="Edo SZ" panose="02000000000000000000" pitchFamily="2" charset="0"/>
              </a:rPr>
              <a:t>03.</a:t>
            </a:r>
          </a:p>
        </p:txBody>
      </p:sp>
      <p:sp>
        <p:nvSpPr>
          <p:cNvPr id="24" name="7 CuadroTexto">
            <a:extLst>
              <a:ext uri="{FF2B5EF4-FFF2-40B4-BE49-F238E27FC236}">
                <a16:creationId xmlns:a16="http://schemas.microsoft.com/office/drawing/2014/main" id="{C0DC8BAD-1723-41A3-83BA-0FA171788786}"/>
              </a:ext>
            </a:extLst>
          </p:cNvPr>
          <p:cNvSpPr txBox="1"/>
          <p:nvPr/>
        </p:nvSpPr>
        <p:spPr>
          <a:xfrm>
            <a:off x="8745536" y="2372083"/>
            <a:ext cx="2229162" cy="912686"/>
          </a:xfrm>
          <a:prstGeom prst="rect">
            <a:avLst/>
          </a:prstGeom>
          <a:noFill/>
        </p:spPr>
        <p:txBody>
          <a:bodyPr wrap="square">
            <a:spAutoFit/>
          </a:bodyPr>
          <a:lstStyle/>
          <a:p>
            <a:pPr>
              <a:lnSpc>
                <a:spcPts val="1280"/>
              </a:lnSpc>
              <a:defRPr/>
            </a:pPr>
            <a:endParaRPr lang="en-US" sz="900" dirty="0">
              <a:solidFill>
                <a:schemeClr val="bg1"/>
              </a:solidFill>
              <a:latin typeface="Roboto" panose="02000000000000000000" pitchFamily="2" charset="0"/>
              <a:ea typeface="Roboto" panose="02000000000000000000" pitchFamily="2" charset="0"/>
              <a:cs typeface="Lato" charset="0"/>
            </a:endParaRPr>
          </a:p>
          <a:p>
            <a:pPr>
              <a:lnSpc>
                <a:spcPts val="1280"/>
              </a:lnSpc>
              <a:defRPr/>
            </a:pPr>
            <a:r>
              <a:rPr lang="en-US" sz="900" dirty="0">
                <a:solidFill>
                  <a:schemeClr val="bg1"/>
                </a:solidFill>
                <a:latin typeface="Roboto" panose="02000000000000000000" pitchFamily="2" charset="0"/>
                <a:ea typeface="Roboto" panose="02000000000000000000" pitchFamily="2" charset="0"/>
                <a:cs typeface="Lato" charset="0"/>
              </a:rPr>
              <a:t>Make a type specimen book unknown printer took a galley of type and scrambled it to make a t</a:t>
            </a:r>
            <a:r>
              <a:rPr lang="id-ID" sz="900" dirty="0">
                <a:solidFill>
                  <a:schemeClr val="bg1"/>
                </a:solidFill>
                <a:latin typeface="Roboto" panose="02000000000000000000" pitchFamily="2" charset="0"/>
                <a:ea typeface="Roboto" panose="02000000000000000000" pitchFamily="2" charset="0"/>
                <a:cs typeface="Lato" charset="0"/>
              </a:rPr>
              <a:t>ype.</a:t>
            </a:r>
            <a:r>
              <a:rPr lang="en-US" sz="900" dirty="0">
                <a:solidFill>
                  <a:schemeClr val="bg1"/>
                </a:solidFill>
                <a:latin typeface="Roboto" panose="02000000000000000000" pitchFamily="2" charset="0"/>
                <a:ea typeface="Roboto" panose="02000000000000000000" pitchFamily="2" charset="0"/>
                <a:cs typeface="Lato" charset="0"/>
              </a:rPr>
              <a:t> </a:t>
            </a:r>
          </a:p>
          <a:p>
            <a:pPr>
              <a:lnSpc>
                <a:spcPts val="1280"/>
              </a:lnSpc>
              <a:defRPr/>
            </a:pPr>
            <a:endParaRPr lang="en-US" sz="900" dirty="0">
              <a:solidFill>
                <a:schemeClr val="bg1"/>
              </a:solidFill>
              <a:latin typeface="Roboto" panose="02000000000000000000" pitchFamily="2" charset="0"/>
              <a:ea typeface="Roboto" panose="02000000000000000000" pitchFamily="2" charset="0"/>
              <a:cs typeface="Lato" charset="0"/>
            </a:endParaRPr>
          </a:p>
        </p:txBody>
      </p:sp>
      <p:sp>
        <p:nvSpPr>
          <p:cNvPr id="25" name="Rectangle 24">
            <a:extLst>
              <a:ext uri="{FF2B5EF4-FFF2-40B4-BE49-F238E27FC236}">
                <a16:creationId xmlns:a16="http://schemas.microsoft.com/office/drawing/2014/main" id="{168894E3-1620-48E1-915A-687A835AF2B0}"/>
              </a:ext>
            </a:extLst>
          </p:cNvPr>
          <p:cNvSpPr/>
          <p:nvPr/>
        </p:nvSpPr>
        <p:spPr>
          <a:xfrm>
            <a:off x="8745536" y="2233583"/>
            <a:ext cx="1050288" cy="307777"/>
          </a:xfrm>
          <a:prstGeom prst="rect">
            <a:avLst/>
          </a:prstGeom>
        </p:spPr>
        <p:txBody>
          <a:bodyPr wrap="none">
            <a:spAutoFit/>
          </a:bodyPr>
          <a:lstStyle/>
          <a:p>
            <a:r>
              <a:rPr lang="en-US" sz="1400" b="1" dirty="0">
                <a:solidFill>
                  <a:schemeClr val="bg1"/>
                </a:solidFill>
                <a:latin typeface="Montserrat" panose="02000505000000020004" pitchFamily="2" charset="0"/>
              </a:rPr>
              <a:t>HEADING</a:t>
            </a:r>
            <a:endParaRPr lang="id-ID" sz="1400" b="1" dirty="0">
              <a:solidFill>
                <a:schemeClr val="bg1"/>
              </a:solidFill>
              <a:latin typeface="Montserrat" panose="02000505000000020004" pitchFamily="2" charset="0"/>
            </a:endParaRPr>
          </a:p>
        </p:txBody>
      </p:sp>
      <p:sp>
        <p:nvSpPr>
          <p:cNvPr id="26" name="TextBox 25">
            <a:extLst>
              <a:ext uri="{FF2B5EF4-FFF2-40B4-BE49-F238E27FC236}">
                <a16:creationId xmlns:a16="http://schemas.microsoft.com/office/drawing/2014/main" id="{4F02F754-B24D-495A-9C7F-498B2011F87A}"/>
              </a:ext>
            </a:extLst>
          </p:cNvPr>
          <p:cNvSpPr txBox="1"/>
          <p:nvPr/>
        </p:nvSpPr>
        <p:spPr>
          <a:xfrm>
            <a:off x="8099354" y="3722219"/>
            <a:ext cx="755335" cy="584775"/>
          </a:xfrm>
          <a:prstGeom prst="rect">
            <a:avLst/>
          </a:prstGeom>
          <a:noFill/>
        </p:spPr>
        <p:txBody>
          <a:bodyPr wrap="none" rtlCol="0">
            <a:spAutoFit/>
          </a:bodyPr>
          <a:lstStyle/>
          <a:p>
            <a:r>
              <a:rPr lang="id-ID" sz="3200" b="1" dirty="0">
                <a:solidFill>
                  <a:schemeClr val="bg1"/>
                </a:solidFill>
                <a:latin typeface="Edo SZ" panose="02000000000000000000" pitchFamily="2" charset="0"/>
              </a:rPr>
              <a:t>04.</a:t>
            </a:r>
          </a:p>
        </p:txBody>
      </p:sp>
      <p:sp>
        <p:nvSpPr>
          <p:cNvPr id="27" name="7 CuadroTexto">
            <a:extLst>
              <a:ext uri="{FF2B5EF4-FFF2-40B4-BE49-F238E27FC236}">
                <a16:creationId xmlns:a16="http://schemas.microsoft.com/office/drawing/2014/main" id="{90E84361-C008-46D7-9011-6A51BD486A88}"/>
              </a:ext>
            </a:extLst>
          </p:cNvPr>
          <p:cNvSpPr txBox="1"/>
          <p:nvPr/>
        </p:nvSpPr>
        <p:spPr>
          <a:xfrm>
            <a:off x="8710419" y="3943524"/>
            <a:ext cx="2229162" cy="912686"/>
          </a:xfrm>
          <a:prstGeom prst="rect">
            <a:avLst/>
          </a:prstGeom>
          <a:noFill/>
        </p:spPr>
        <p:txBody>
          <a:bodyPr wrap="square">
            <a:spAutoFit/>
          </a:bodyPr>
          <a:lstStyle/>
          <a:p>
            <a:pPr>
              <a:lnSpc>
                <a:spcPts val="1280"/>
              </a:lnSpc>
              <a:defRPr/>
            </a:pPr>
            <a:endParaRPr lang="en-US" sz="900" dirty="0">
              <a:solidFill>
                <a:schemeClr val="bg1"/>
              </a:solidFill>
              <a:latin typeface="Roboto" panose="02000000000000000000" pitchFamily="2" charset="0"/>
              <a:ea typeface="Roboto" panose="02000000000000000000" pitchFamily="2" charset="0"/>
              <a:cs typeface="Lato" charset="0"/>
            </a:endParaRPr>
          </a:p>
          <a:p>
            <a:pPr>
              <a:lnSpc>
                <a:spcPts val="1280"/>
              </a:lnSpc>
              <a:defRPr/>
            </a:pPr>
            <a:r>
              <a:rPr lang="en-US" sz="900" dirty="0">
                <a:solidFill>
                  <a:schemeClr val="bg1"/>
                </a:solidFill>
                <a:latin typeface="Roboto" panose="02000000000000000000" pitchFamily="2" charset="0"/>
                <a:ea typeface="Roboto" panose="02000000000000000000" pitchFamily="2" charset="0"/>
                <a:cs typeface="Lato" charset="0"/>
              </a:rPr>
              <a:t>Make a type specimen book unknown printer took a galley of type and scrambled it to make a t</a:t>
            </a:r>
            <a:r>
              <a:rPr lang="id-ID" sz="900" dirty="0">
                <a:solidFill>
                  <a:schemeClr val="bg1"/>
                </a:solidFill>
                <a:latin typeface="Roboto" panose="02000000000000000000" pitchFamily="2" charset="0"/>
                <a:ea typeface="Roboto" panose="02000000000000000000" pitchFamily="2" charset="0"/>
                <a:cs typeface="Lato" charset="0"/>
              </a:rPr>
              <a:t>ype.</a:t>
            </a:r>
            <a:r>
              <a:rPr lang="en-US" sz="900" dirty="0">
                <a:solidFill>
                  <a:schemeClr val="bg1"/>
                </a:solidFill>
                <a:latin typeface="Roboto" panose="02000000000000000000" pitchFamily="2" charset="0"/>
                <a:ea typeface="Roboto" panose="02000000000000000000" pitchFamily="2" charset="0"/>
                <a:cs typeface="Lato" charset="0"/>
              </a:rPr>
              <a:t> </a:t>
            </a:r>
          </a:p>
          <a:p>
            <a:pPr>
              <a:lnSpc>
                <a:spcPts val="1280"/>
              </a:lnSpc>
              <a:defRPr/>
            </a:pPr>
            <a:endParaRPr lang="en-US" sz="900" dirty="0">
              <a:solidFill>
                <a:schemeClr val="bg1"/>
              </a:solidFill>
              <a:latin typeface="Roboto" panose="02000000000000000000" pitchFamily="2" charset="0"/>
              <a:ea typeface="Roboto" panose="02000000000000000000" pitchFamily="2" charset="0"/>
              <a:cs typeface="Lato" charset="0"/>
            </a:endParaRPr>
          </a:p>
        </p:txBody>
      </p:sp>
      <p:sp>
        <p:nvSpPr>
          <p:cNvPr id="28" name="Rectangle 27">
            <a:extLst>
              <a:ext uri="{FF2B5EF4-FFF2-40B4-BE49-F238E27FC236}">
                <a16:creationId xmlns:a16="http://schemas.microsoft.com/office/drawing/2014/main" id="{86EF1D24-7508-446A-9BD4-1751F4730909}"/>
              </a:ext>
            </a:extLst>
          </p:cNvPr>
          <p:cNvSpPr/>
          <p:nvPr/>
        </p:nvSpPr>
        <p:spPr>
          <a:xfrm>
            <a:off x="8710419" y="3805024"/>
            <a:ext cx="1050288" cy="307777"/>
          </a:xfrm>
          <a:prstGeom prst="rect">
            <a:avLst/>
          </a:prstGeom>
        </p:spPr>
        <p:txBody>
          <a:bodyPr wrap="none">
            <a:spAutoFit/>
          </a:bodyPr>
          <a:lstStyle/>
          <a:p>
            <a:r>
              <a:rPr lang="en-US" sz="1400" b="1" dirty="0">
                <a:solidFill>
                  <a:schemeClr val="bg1"/>
                </a:solidFill>
                <a:latin typeface="Montserrat" panose="02000505000000020004" pitchFamily="2" charset="0"/>
              </a:rPr>
              <a:t>HEADING</a:t>
            </a:r>
            <a:endParaRPr lang="id-ID" sz="1400" b="1" dirty="0">
              <a:solidFill>
                <a:schemeClr val="bg1"/>
              </a:solidFill>
              <a:latin typeface="Montserrat" panose="02000505000000020004" pitchFamily="2" charset="0"/>
            </a:endParaRPr>
          </a:p>
        </p:txBody>
      </p:sp>
    </p:spTree>
    <p:extLst>
      <p:ext uri="{BB962C8B-B14F-4D97-AF65-F5344CB8AC3E}">
        <p14:creationId xmlns:p14="http://schemas.microsoft.com/office/powerpoint/2010/main" val="2700670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left)">
                                      <p:cBhvr>
                                        <p:cTn id="31" dur="500"/>
                                        <p:tgtEl>
                                          <p:spTgt spid="17"/>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left)">
                                      <p:cBhvr>
                                        <p:cTn id="34" dur="500"/>
                                        <p:tgtEl>
                                          <p:spTgt spid="18"/>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left)">
                                      <p:cBhvr>
                                        <p:cTn id="40" dur="500"/>
                                        <p:tgtEl>
                                          <p:spTgt spid="20"/>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left)">
                                      <p:cBhvr>
                                        <p:cTn id="43" dur="500"/>
                                        <p:tgtEl>
                                          <p:spTgt spid="21"/>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left)">
                                      <p:cBhvr>
                                        <p:cTn id="46" dur="500"/>
                                        <p:tgtEl>
                                          <p:spTgt spid="22"/>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wipe(left)">
                                      <p:cBhvr>
                                        <p:cTn id="49" dur="500"/>
                                        <p:tgtEl>
                                          <p:spTgt spid="23"/>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left)">
                                      <p:cBhvr>
                                        <p:cTn id="52" dur="500"/>
                                        <p:tgtEl>
                                          <p:spTgt spid="24"/>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wipe(left)">
                                      <p:cBhvr>
                                        <p:cTn id="55" dur="500"/>
                                        <p:tgtEl>
                                          <p:spTgt spid="25"/>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wipe(left)">
                                      <p:cBhvr>
                                        <p:cTn id="58" dur="500"/>
                                        <p:tgtEl>
                                          <p:spTgt spid="26"/>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wipe(left)">
                                      <p:cBhvr>
                                        <p:cTn id="61" dur="500"/>
                                        <p:tgtEl>
                                          <p:spTgt spid="27"/>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wipe(left)">
                                      <p:cBhvr>
                                        <p:cTn id="6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9" grpId="0" animBg="1"/>
      <p:bldP spid="6" grpId="0"/>
      <p:bldP spid="8" grpId="0"/>
      <p:bldP spid="17" grpId="0"/>
      <p:bldP spid="18" grpId="0"/>
      <p:bldP spid="19" grpId="0"/>
      <p:bldP spid="20" grpId="0"/>
      <p:bldP spid="21" grpId="0"/>
      <p:bldP spid="22" grpId="0"/>
      <p:bldP spid="23" grpId="0"/>
      <p:bldP spid="24" grpId="0"/>
      <p:bldP spid="25" grpId="0"/>
      <p:bldP spid="26" grpId="0"/>
      <p:bldP spid="27"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A3A1BA6-EA57-4038-B415-7AD03A875D06}"/>
              </a:ext>
            </a:extLst>
          </p:cNvPr>
          <p:cNvSpPr/>
          <p:nvPr/>
        </p:nvSpPr>
        <p:spPr>
          <a:xfrm>
            <a:off x="2529301" y="1794193"/>
            <a:ext cx="3267075" cy="33683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6" name="Straight Connector 5">
            <a:extLst>
              <a:ext uri="{FF2B5EF4-FFF2-40B4-BE49-F238E27FC236}">
                <a16:creationId xmlns:a16="http://schemas.microsoft.com/office/drawing/2014/main" id="{E042D3CE-6546-45A5-AA4A-18A27D57717C}"/>
              </a:ext>
            </a:extLst>
          </p:cNvPr>
          <p:cNvCxnSpPr>
            <a:cxnSpLocks/>
          </p:cNvCxnSpPr>
          <p:nvPr/>
        </p:nvCxnSpPr>
        <p:spPr>
          <a:xfrm rot="16200000">
            <a:off x="10398667" y="2987948"/>
            <a:ext cx="0" cy="2667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91D5AE2-6892-4FF9-9AF2-10D464B3DC22}"/>
              </a:ext>
            </a:extLst>
          </p:cNvPr>
          <p:cNvSpPr txBox="1"/>
          <p:nvPr/>
        </p:nvSpPr>
        <p:spPr>
          <a:xfrm>
            <a:off x="7410125" y="3409908"/>
            <a:ext cx="3267075" cy="1426031"/>
          </a:xfrm>
          <a:prstGeom prst="rect">
            <a:avLst/>
          </a:prstGeom>
          <a:noFill/>
        </p:spPr>
        <p:txBody>
          <a:bodyPr wrap="square" rtlCol="0">
            <a:spAutoFit/>
          </a:bodyPr>
          <a:lstStyle/>
          <a:p>
            <a:pPr algn="r">
              <a:lnSpc>
                <a:spcPts val="1300"/>
              </a:lnSpc>
            </a:pPr>
            <a:r>
              <a:rPr lang="id-ID" sz="900" dirty="0">
                <a:solidFill>
                  <a:schemeClr val="bg1">
                    <a:lumMod val="50000"/>
                  </a:schemeClr>
                </a:solidFill>
                <a:latin typeface="Roboto" panose="02000000000000000000" pitchFamily="2" charset="0"/>
                <a:ea typeface="Roboto" panose="02000000000000000000" pitchFamily="2" charset="0"/>
              </a:rPr>
              <a:t>Lorem ipsum dolor sit amet, consectetur adipiscing elit, sed do eiusmod tempor incididunt ut labore et dolore magna aliqua.</a:t>
            </a:r>
          </a:p>
          <a:p>
            <a:pPr algn="r">
              <a:lnSpc>
                <a:spcPts val="1300"/>
              </a:lnSpc>
            </a:pPr>
            <a:endParaRPr lang="id-ID" sz="900" dirty="0">
              <a:solidFill>
                <a:schemeClr val="bg1">
                  <a:lumMod val="50000"/>
                </a:schemeClr>
              </a:solidFill>
              <a:latin typeface="Roboto" panose="02000000000000000000" pitchFamily="2" charset="0"/>
              <a:ea typeface="Roboto" panose="02000000000000000000" pitchFamily="2" charset="0"/>
            </a:endParaRPr>
          </a:p>
          <a:p>
            <a:pPr algn="r">
              <a:lnSpc>
                <a:spcPts val="1300"/>
              </a:lnSpc>
            </a:pPr>
            <a:r>
              <a:rPr lang="id-ID" sz="900" dirty="0">
                <a:solidFill>
                  <a:schemeClr val="bg1">
                    <a:lumMod val="50000"/>
                  </a:schemeClr>
                </a:solidFill>
                <a:latin typeface="Roboto" panose="02000000000000000000" pitchFamily="2" charset="0"/>
                <a:ea typeface="Roboto" panose="02000000000000000000" pitchFamily="2" charset="0"/>
              </a:rPr>
              <a:t>Enim ad minim veniam, quis nostrud exercitation ullamco laboris nisi ut aliquip ex ea commodo consequat. Duis aute irure dolor in reprehenderit in voluptate velit esse cillum dolore eu fugiat nulla pariatur.</a:t>
            </a:r>
          </a:p>
        </p:txBody>
      </p:sp>
      <p:sp>
        <p:nvSpPr>
          <p:cNvPr id="8" name="Rectangle 7">
            <a:extLst>
              <a:ext uri="{FF2B5EF4-FFF2-40B4-BE49-F238E27FC236}">
                <a16:creationId xmlns:a16="http://schemas.microsoft.com/office/drawing/2014/main" id="{119B0EAD-AFB2-40F8-9953-FC05B0F0CF29}"/>
              </a:ext>
            </a:extLst>
          </p:cNvPr>
          <p:cNvSpPr/>
          <p:nvPr/>
        </p:nvSpPr>
        <p:spPr>
          <a:xfrm>
            <a:off x="867092" y="897097"/>
            <a:ext cx="10620375" cy="5558028"/>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3" name="Rectangle 22">
            <a:extLst>
              <a:ext uri="{FF2B5EF4-FFF2-40B4-BE49-F238E27FC236}">
                <a16:creationId xmlns:a16="http://schemas.microsoft.com/office/drawing/2014/main" id="{9E277E73-6161-4108-A252-E7A804CC67D0}"/>
              </a:ext>
            </a:extLst>
          </p:cNvPr>
          <p:cNvSpPr/>
          <p:nvPr/>
        </p:nvSpPr>
        <p:spPr>
          <a:xfrm>
            <a:off x="0" y="2964216"/>
            <a:ext cx="2638425" cy="357945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5" name="Rectangle 24">
            <a:extLst>
              <a:ext uri="{FF2B5EF4-FFF2-40B4-BE49-F238E27FC236}">
                <a16:creationId xmlns:a16="http://schemas.microsoft.com/office/drawing/2014/main" id="{50318115-813C-4C35-8756-BD688BEABA33}"/>
              </a:ext>
            </a:extLst>
          </p:cNvPr>
          <p:cNvSpPr/>
          <p:nvPr/>
        </p:nvSpPr>
        <p:spPr>
          <a:xfrm>
            <a:off x="2638425" y="1"/>
            <a:ext cx="3943350" cy="202882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6" name="TextBox 25">
            <a:extLst>
              <a:ext uri="{FF2B5EF4-FFF2-40B4-BE49-F238E27FC236}">
                <a16:creationId xmlns:a16="http://schemas.microsoft.com/office/drawing/2014/main" id="{EBA6574B-2782-4B16-BF1D-6EC895528494}"/>
              </a:ext>
            </a:extLst>
          </p:cNvPr>
          <p:cNvSpPr txBox="1"/>
          <p:nvPr/>
        </p:nvSpPr>
        <p:spPr>
          <a:xfrm>
            <a:off x="8647490" y="2151529"/>
            <a:ext cx="2164375" cy="866969"/>
          </a:xfrm>
          <a:prstGeom prst="rect">
            <a:avLst/>
          </a:prstGeom>
          <a:noFill/>
        </p:spPr>
        <p:txBody>
          <a:bodyPr wrap="none" rtlCol="0">
            <a:spAutoFit/>
          </a:bodyPr>
          <a:lstStyle/>
          <a:p>
            <a:pPr algn="r">
              <a:lnSpc>
                <a:spcPts val="3000"/>
              </a:lnSpc>
            </a:pPr>
            <a:r>
              <a:rPr lang="en-US" sz="3200" b="1" dirty="0">
                <a:solidFill>
                  <a:schemeClr val="tx1">
                    <a:lumMod val="85000"/>
                    <a:lumOff val="15000"/>
                  </a:schemeClr>
                </a:solidFill>
                <a:latin typeface="Montserrat" panose="02000505000000020004" pitchFamily="2" charset="0"/>
                <a:ea typeface="Roboto" panose="02000000000000000000" pitchFamily="2" charset="0"/>
              </a:rPr>
              <a:t>MAIN</a:t>
            </a:r>
          </a:p>
          <a:p>
            <a:pPr algn="r">
              <a:lnSpc>
                <a:spcPts val="3000"/>
              </a:lnSpc>
            </a:pPr>
            <a:r>
              <a:rPr lang="en-US" sz="3200" b="1" dirty="0">
                <a:solidFill>
                  <a:schemeClr val="tx1">
                    <a:lumMod val="85000"/>
                    <a:lumOff val="15000"/>
                  </a:schemeClr>
                </a:solidFill>
                <a:latin typeface="Montserrat" panose="02000505000000020004" pitchFamily="2" charset="0"/>
                <a:ea typeface="Roboto" panose="02000000000000000000" pitchFamily="2" charset="0"/>
              </a:rPr>
              <a:t>HEADING</a:t>
            </a:r>
            <a:endParaRPr lang="id-ID" sz="3200" b="1" dirty="0">
              <a:solidFill>
                <a:schemeClr val="tx1">
                  <a:lumMod val="85000"/>
                  <a:lumOff val="15000"/>
                </a:schemeClr>
              </a:solidFill>
              <a:latin typeface="Montserrat" panose="02000505000000020004" pitchFamily="2" charset="0"/>
              <a:ea typeface="Roboto" panose="02000000000000000000" pitchFamily="2" charset="0"/>
            </a:endParaRPr>
          </a:p>
        </p:txBody>
      </p:sp>
      <p:sp>
        <p:nvSpPr>
          <p:cNvPr id="27" name="7 CuadroTexto">
            <a:extLst>
              <a:ext uri="{FF2B5EF4-FFF2-40B4-BE49-F238E27FC236}">
                <a16:creationId xmlns:a16="http://schemas.microsoft.com/office/drawing/2014/main" id="{47E84F88-2C33-41E6-BDA3-FCC98D87C088}"/>
              </a:ext>
            </a:extLst>
          </p:cNvPr>
          <p:cNvSpPr txBox="1"/>
          <p:nvPr/>
        </p:nvSpPr>
        <p:spPr>
          <a:xfrm>
            <a:off x="480443" y="4360110"/>
            <a:ext cx="1665587" cy="1079398"/>
          </a:xfrm>
          <a:prstGeom prst="rect">
            <a:avLst/>
          </a:prstGeom>
          <a:noFill/>
        </p:spPr>
        <p:txBody>
          <a:bodyPr wrap="square">
            <a:spAutoFit/>
          </a:bodyPr>
          <a:lstStyle/>
          <a:p>
            <a:pPr>
              <a:lnSpc>
                <a:spcPts val="1300"/>
              </a:lnSpc>
            </a:pPr>
            <a:r>
              <a:rPr lang="id-ID" sz="900" dirty="0">
                <a:solidFill>
                  <a:schemeClr val="bg1"/>
                </a:solidFill>
                <a:latin typeface="Roboto" panose="02000000000000000000" pitchFamily="2" charset="0"/>
                <a:ea typeface="Roboto" panose="02000000000000000000" pitchFamily="2" charset="0"/>
              </a:rPr>
              <a:t>Enim ad minim veniam, quis nostrud exercitation ullamco laboris nisi ut aliquip ex ea commodo consequa  aute irure dolor in reprehenderit in voluptate velit esse.</a:t>
            </a:r>
          </a:p>
        </p:txBody>
      </p:sp>
      <p:sp>
        <p:nvSpPr>
          <p:cNvPr id="28" name="Rectangle 27">
            <a:extLst>
              <a:ext uri="{FF2B5EF4-FFF2-40B4-BE49-F238E27FC236}">
                <a16:creationId xmlns:a16="http://schemas.microsoft.com/office/drawing/2014/main" id="{DFBE192F-3585-4518-985F-A787E36A6FA6}"/>
              </a:ext>
            </a:extLst>
          </p:cNvPr>
          <p:cNvSpPr/>
          <p:nvPr/>
        </p:nvSpPr>
        <p:spPr>
          <a:xfrm>
            <a:off x="480443" y="3986565"/>
            <a:ext cx="1050288" cy="307777"/>
          </a:xfrm>
          <a:prstGeom prst="rect">
            <a:avLst/>
          </a:prstGeom>
        </p:spPr>
        <p:txBody>
          <a:bodyPr wrap="none">
            <a:spAutoFit/>
          </a:bodyPr>
          <a:lstStyle/>
          <a:p>
            <a:r>
              <a:rPr lang="en-US" sz="1400" b="1" dirty="0">
                <a:solidFill>
                  <a:schemeClr val="bg1"/>
                </a:solidFill>
                <a:latin typeface="Montserrat" panose="02000505000000020004" pitchFamily="2" charset="0"/>
              </a:rPr>
              <a:t>HEADING</a:t>
            </a:r>
            <a:endParaRPr lang="id-ID" sz="1400" b="1" dirty="0">
              <a:solidFill>
                <a:schemeClr val="bg1"/>
              </a:solidFill>
              <a:latin typeface="Montserrat" panose="02000505000000020004" pitchFamily="2" charset="0"/>
            </a:endParaRPr>
          </a:p>
        </p:txBody>
      </p:sp>
      <p:sp>
        <p:nvSpPr>
          <p:cNvPr id="29" name="7 CuadroTexto">
            <a:extLst>
              <a:ext uri="{FF2B5EF4-FFF2-40B4-BE49-F238E27FC236}">
                <a16:creationId xmlns:a16="http://schemas.microsoft.com/office/drawing/2014/main" id="{483A9D2F-9849-42B5-B946-954F638BD497}"/>
              </a:ext>
            </a:extLst>
          </p:cNvPr>
          <p:cNvSpPr txBox="1"/>
          <p:nvPr/>
        </p:nvSpPr>
        <p:spPr>
          <a:xfrm>
            <a:off x="3504725" y="836431"/>
            <a:ext cx="2674692" cy="579261"/>
          </a:xfrm>
          <a:prstGeom prst="rect">
            <a:avLst/>
          </a:prstGeom>
          <a:noFill/>
        </p:spPr>
        <p:txBody>
          <a:bodyPr wrap="square">
            <a:spAutoFit/>
          </a:bodyPr>
          <a:lstStyle/>
          <a:p>
            <a:pPr>
              <a:lnSpc>
                <a:spcPts val="1300"/>
              </a:lnSpc>
            </a:pPr>
            <a:r>
              <a:rPr lang="id-ID" sz="900" dirty="0">
                <a:solidFill>
                  <a:schemeClr val="bg1"/>
                </a:solidFill>
                <a:latin typeface="Roboto" panose="02000000000000000000" pitchFamily="2" charset="0"/>
                <a:ea typeface="Roboto" panose="02000000000000000000" pitchFamily="2" charset="0"/>
              </a:rPr>
              <a:t>Enim ad minim veniam, quis nostrud exercitation ullamco laboris nisi ut aliquip  commodo consequat. Duis aute irure.</a:t>
            </a:r>
          </a:p>
        </p:txBody>
      </p:sp>
      <p:sp>
        <p:nvSpPr>
          <p:cNvPr id="30" name="Rectangle 29">
            <a:extLst>
              <a:ext uri="{FF2B5EF4-FFF2-40B4-BE49-F238E27FC236}">
                <a16:creationId xmlns:a16="http://schemas.microsoft.com/office/drawing/2014/main" id="{1ADAA623-BE6E-420A-B96A-0D5372DED1E6}"/>
              </a:ext>
            </a:extLst>
          </p:cNvPr>
          <p:cNvSpPr/>
          <p:nvPr/>
        </p:nvSpPr>
        <p:spPr>
          <a:xfrm>
            <a:off x="3504725" y="500770"/>
            <a:ext cx="1050288" cy="307777"/>
          </a:xfrm>
          <a:prstGeom prst="rect">
            <a:avLst/>
          </a:prstGeom>
        </p:spPr>
        <p:txBody>
          <a:bodyPr wrap="none">
            <a:spAutoFit/>
          </a:bodyPr>
          <a:lstStyle/>
          <a:p>
            <a:r>
              <a:rPr lang="en-US" sz="1400" b="1" dirty="0">
                <a:solidFill>
                  <a:schemeClr val="bg1"/>
                </a:solidFill>
                <a:latin typeface="Montserrat" panose="02000505000000020004" pitchFamily="2" charset="0"/>
              </a:rPr>
              <a:t>HEADING</a:t>
            </a:r>
            <a:endParaRPr lang="id-ID" sz="1400" b="1" dirty="0">
              <a:solidFill>
                <a:schemeClr val="bg1"/>
              </a:solidFill>
              <a:latin typeface="Montserrat" panose="02000505000000020004" pitchFamily="2" charset="0"/>
            </a:endParaRPr>
          </a:p>
        </p:txBody>
      </p:sp>
      <p:pic>
        <p:nvPicPr>
          <p:cNvPr id="4" name="Picture Placeholder 3">
            <a:extLst>
              <a:ext uri="{FF2B5EF4-FFF2-40B4-BE49-F238E27FC236}">
                <a16:creationId xmlns:a16="http://schemas.microsoft.com/office/drawing/2014/main" id="{FEE6B5FB-6564-4CB2-8005-AF72C1834BE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2206" r="12206"/>
          <a:stretch>
            <a:fillRect/>
          </a:stretch>
        </p:blipFill>
        <p:spPr/>
      </p:pic>
    </p:spTree>
    <p:extLst>
      <p:ext uri="{BB962C8B-B14F-4D97-AF65-F5344CB8AC3E}">
        <p14:creationId xmlns:p14="http://schemas.microsoft.com/office/powerpoint/2010/main" val="233793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right)">
                                      <p:cBhvr>
                                        <p:cTn id="10" dur="500"/>
                                        <p:tgtEl>
                                          <p:spTgt spid="7"/>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right)">
                                      <p:cBhvr>
                                        <p:cTn id="13" dur="500"/>
                                        <p:tgtEl>
                                          <p:spTgt spid="26"/>
                                        </p:tgtEl>
                                      </p:cBhvr>
                                    </p:animEffect>
                                  </p:childTnLst>
                                </p:cTn>
                              </p:par>
                              <p:par>
                                <p:cTn id="14" presetID="22" presetClass="entr" presetSubtype="2"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right)">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up)">
                                      <p:cBhvr>
                                        <p:cTn id="21" dur="500"/>
                                        <p:tgtEl>
                                          <p:spTgt spid="24"/>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wipe(up)">
                                      <p:cBhvr>
                                        <p:cTn id="24" dur="500"/>
                                        <p:tgtEl>
                                          <p:spTgt spid="23"/>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up)">
                                      <p:cBhvr>
                                        <p:cTn id="27" dur="500"/>
                                        <p:tgtEl>
                                          <p:spTgt spid="25"/>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up)">
                                      <p:cBhvr>
                                        <p:cTn id="30" dur="500"/>
                                        <p:tgtEl>
                                          <p:spTgt spid="27"/>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wipe(up)">
                                      <p:cBhvr>
                                        <p:cTn id="33" dur="500"/>
                                        <p:tgtEl>
                                          <p:spTgt spid="28"/>
                                        </p:tgtEl>
                                      </p:cBhvr>
                                    </p:animEffect>
                                  </p:childTnLst>
                                </p:cTn>
                              </p:par>
                              <p:par>
                                <p:cTn id="34" presetID="22" presetClass="entr" presetSubtype="1" fill="hold" grpId="0" nodeType="with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up)">
                                      <p:cBhvr>
                                        <p:cTn id="36" dur="500"/>
                                        <p:tgtEl>
                                          <p:spTgt spid="29"/>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wipe(up)">
                                      <p:cBhvr>
                                        <p:cTn id="3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7" grpId="0"/>
      <p:bldP spid="8" grpId="0" animBg="1"/>
      <p:bldP spid="23" grpId="0" animBg="1"/>
      <p:bldP spid="25" grpId="0" animBg="1"/>
      <p:bldP spid="26" grpId="0"/>
      <p:bldP spid="27" grpId="0"/>
      <p:bldP spid="28" grpId="0"/>
      <p:bldP spid="29" grpId="0"/>
      <p:bldP spid="3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TotalTime>
  <Words>1067</Words>
  <Application>Microsoft Office PowerPoint</Application>
  <PresentationFormat>Widescreen</PresentationFormat>
  <Paragraphs>117</Paragraphs>
  <Slides>10</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10</vt:i4>
      </vt:variant>
    </vt:vector>
  </HeadingPairs>
  <TitlesOfParts>
    <vt:vector size="21" baseType="lpstr">
      <vt:lpstr>Arial</vt:lpstr>
      <vt:lpstr>Calibri</vt:lpstr>
      <vt:lpstr>Calibri Light</vt:lpstr>
      <vt:lpstr>Edo SZ</vt:lpstr>
      <vt:lpstr>Montserrat</vt:lpstr>
      <vt:lpstr>Nevis</vt:lpstr>
      <vt:lpstr>Open Sans Light</vt:lpstr>
      <vt:lpstr>Raleway ExtraBold</vt:lpstr>
      <vt:lpstr>Roboto</vt:lpstr>
      <vt:lpstr>Roboto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Ammar Khan</dc:creator>
  <cp:lastModifiedBy>Ammar Khan</cp:lastModifiedBy>
  <cp:revision>8</cp:revision>
  <dcterms:created xsi:type="dcterms:W3CDTF">2019-07-21T11:36:21Z</dcterms:created>
  <dcterms:modified xsi:type="dcterms:W3CDTF">2019-07-21T12:41:30Z</dcterms:modified>
</cp:coreProperties>
</file>