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24" r:id="rId4"/>
    <p:sldId id="373" r:id="rId5"/>
    <p:sldId id="374" r:id="rId6"/>
    <p:sldId id="427" r:id="rId7"/>
    <p:sldId id="375" r:id="rId8"/>
    <p:sldId id="425" r:id="rId9"/>
    <p:sldId id="426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292" r:id="rId19"/>
    <p:sldId id="287" r:id="rId20"/>
    <p:sldId id="418" r:id="rId21"/>
    <p:sldId id="437" r:id="rId22"/>
    <p:sldId id="438" r:id="rId23"/>
    <p:sldId id="291" r:id="rId24"/>
    <p:sldId id="294" r:id="rId25"/>
    <p:sldId id="293" r:id="rId26"/>
    <p:sldId id="295" r:id="rId27"/>
    <p:sldId id="436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17"/>
    <a:srgbClr val="F2AC6D"/>
    <a:srgbClr val="220E20"/>
    <a:srgbClr val="000000"/>
    <a:srgbClr val="1D1435"/>
    <a:srgbClr val="0C70E7"/>
    <a:srgbClr val="0F3F6B"/>
    <a:srgbClr val="2E2E65"/>
    <a:srgbClr val="092C69"/>
    <a:srgbClr val="960B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66" d="100"/>
          <a:sy n="66" d="100"/>
        </p:scale>
        <p:origin x="2352" y="10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2021-02-27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71F9B870-572A-4CDD-90EB-EC7AF8BA1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923A6417-4C7D-4C98-B33B-D6A6F2F4671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5A8A6A71-62CD-4A6C-943A-4EDD6A41E5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5293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3010B810-5FD7-43C3-9C1E-9DE6B41455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F17E298-ABAA-4B59-91C3-65A5C23B66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F416E9B-0189-4A12-A92C-59286A583F2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748913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6032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8E31BE33-D70B-4280-9DA8-AEC2B673F4F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7630C275-96C8-488F-8324-6CC366816A6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29757F03-7988-4AAA-A4B0-9649ACE6886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3A2D10AA-FF2A-4007-B160-6C27A958A6F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1048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2454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0E5BA16D-3C22-4D9E-9E49-DA926A6375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4751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341EB7EE-0ADC-47E9-9D77-8ACDB5DC50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2604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B02B677D-5E0B-4B82-9755-406BE0C583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1515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643790A2-6A70-42BD-84BD-76C152FF9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310155E-1589-4FEE-92F1-ECB85715A00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CDCA2B34-36B3-42BB-AF20-1847F7CD8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B3FE3389-3AB7-4835-B137-E7FB8DCC47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2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ECB79463-513D-4673-A5AA-D7ACF2AE2054}"/>
              </a:ext>
            </a:extLst>
          </p:cNvPr>
          <p:cNvSpPr/>
          <p:nvPr/>
        </p:nvSpPr>
        <p:spPr>
          <a:xfrm>
            <a:off x="6671770" y="1798207"/>
            <a:ext cx="4699000" cy="3539914"/>
          </a:xfrm>
          <a:custGeom>
            <a:avLst/>
            <a:gdLst>
              <a:gd name="connsiteX0" fmla="*/ 4412271 w 4699000"/>
              <a:gd name="connsiteY0" fmla="*/ 536 h 3539914"/>
              <a:gd name="connsiteX1" fmla="*/ 288924 w 4699000"/>
              <a:gd name="connsiteY1" fmla="*/ 536 h 3539914"/>
              <a:gd name="connsiteX2" fmla="*/ 536 w 4699000"/>
              <a:gd name="connsiteY2" fmla="*/ 288924 h 3539914"/>
              <a:gd name="connsiteX3" fmla="*/ 536 w 4699000"/>
              <a:gd name="connsiteY3" fmla="*/ 2766003 h 3539914"/>
              <a:gd name="connsiteX4" fmla="*/ 288924 w 4699000"/>
              <a:gd name="connsiteY4" fmla="*/ 3054391 h 3539914"/>
              <a:gd name="connsiteX5" fmla="*/ 870191 w 4699000"/>
              <a:gd name="connsiteY5" fmla="*/ 3054391 h 3539914"/>
              <a:gd name="connsiteX6" fmla="*/ 721781 w 4699000"/>
              <a:gd name="connsiteY6" fmla="*/ 3452605 h 3539914"/>
              <a:gd name="connsiteX7" fmla="*/ 806441 w 4699000"/>
              <a:gd name="connsiteY7" fmla="*/ 3531183 h 3539914"/>
              <a:gd name="connsiteX8" fmla="*/ 1519253 w 4699000"/>
              <a:gd name="connsiteY8" fmla="*/ 3054365 h 3539914"/>
              <a:gd name="connsiteX9" fmla="*/ 4412219 w 4699000"/>
              <a:gd name="connsiteY9" fmla="*/ 3054365 h 3539914"/>
              <a:gd name="connsiteX10" fmla="*/ 4700607 w 4699000"/>
              <a:gd name="connsiteY10" fmla="*/ 2765977 h 3539914"/>
              <a:gd name="connsiteX11" fmla="*/ 4700607 w 4699000"/>
              <a:gd name="connsiteY11" fmla="*/ 288924 h 3539914"/>
              <a:gd name="connsiteX12" fmla="*/ 4412271 w 4699000"/>
              <a:gd name="connsiteY12" fmla="*/ 536 h 3539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99000" h="3539914">
                <a:moveTo>
                  <a:pt x="4412271" y="536"/>
                </a:moveTo>
                <a:lnTo>
                  <a:pt x="288924" y="536"/>
                </a:lnTo>
                <a:cubicBezTo>
                  <a:pt x="130307" y="536"/>
                  <a:pt x="536" y="130307"/>
                  <a:pt x="536" y="288924"/>
                </a:cubicBezTo>
                <a:lnTo>
                  <a:pt x="536" y="2766003"/>
                </a:lnTo>
                <a:cubicBezTo>
                  <a:pt x="536" y="2924620"/>
                  <a:pt x="130307" y="3054391"/>
                  <a:pt x="288924" y="3054391"/>
                </a:cubicBezTo>
                <a:lnTo>
                  <a:pt x="870191" y="3054391"/>
                </a:lnTo>
                <a:lnTo>
                  <a:pt x="721781" y="3452605"/>
                </a:lnTo>
                <a:cubicBezTo>
                  <a:pt x="696171" y="3506174"/>
                  <a:pt x="756553" y="3563371"/>
                  <a:pt x="806441" y="3531183"/>
                </a:cubicBezTo>
                <a:cubicBezTo>
                  <a:pt x="1066478" y="3363481"/>
                  <a:pt x="1295685" y="3203454"/>
                  <a:pt x="1519253" y="3054365"/>
                </a:cubicBezTo>
                <a:lnTo>
                  <a:pt x="4412219" y="3054365"/>
                </a:lnTo>
                <a:cubicBezTo>
                  <a:pt x="4570836" y="3054365"/>
                  <a:pt x="4700607" y="2924594"/>
                  <a:pt x="4700607" y="2765977"/>
                </a:cubicBezTo>
                <a:lnTo>
                  <a:pt x="4700607" y="288924"/>
                </a:lnTo>
                <a:cubicBezTo>
                  <a:pt x="4700659" y="130307"/>
                  <a:pt x="4570888" y="536"/>
                  <a:pt x="4412271" y="536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lIns="180000" tIns="72000" rIns="180000" bIns="504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adipisicing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F9BE2C-130C-4AEB-8C71-14938C2D968B}"/>
              </a:ext>
            </a:extLst>
          </p:cNvPr>
          <p:cNvSpPr txBox="1"/>
          <p:nvPr/>
        </p:nvSpPr>
        <p:spPr>
          <a:xfrm>
            <a:off x="731794" y="1894639"/>
            <a:ext cx="5719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latin typeface="+mj-lt"/>
                <a:cs typeface="Arial" panose="020B0604020202020204" pitchFamily="34" charset="0"/>
              </a:rPr>
              <a:t>Brainstorm Activity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4FC67F-B604-4EA3-9DDD-0A182F12FE0B}"/>
              </a:ext>
            </a:extLst>
          </p:cNvPr>
          <p:cNvSpPr txBox="1"/>
          <p:nvPr/>
        </p:nvSpPr>
        <p:spPr>
          <a:xfrm>
            <a:off x="731794" y="4233689"/>
            <a:ext cx="5719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272140A-B59F-4D94-A0FF-F26DD47EF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2028641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85A4E6-7563-4596-94D1-DAEE0AFD85D9}"/>
              </a:ext>
            </a:extLst>
          </p:cNvPr>
          <p:cNvSpPr txBox="1"/>
          <p:nvPr/>
        </p:nvSpPr>
        <p:spPr>
          <a:xfrm>
            <a:off x="2832100" y="19905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9CA0C74-ED03-4B34-AFDF-E4B0817F5A28}"/>
              </a:ext>
            </a:extLst>
          </p:cNvPr>
          <p:cNvSpPr/>
          <p:nvPr/>
        </p:nvSpPr>
        <p:spPr>
          <a:xfrm>
            <a:off x="2007322" y="55197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C01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C2F30-AA0C-42C8-9A24-1032B1D0281B}"/>
              </a:ext>
            </a:extLst>
          </p:cNvPr>
          <p:cNvSpPr txBox="1"/>
          <p:nvPr/>
        </p:nvSpPr>
        <p:spPr>
          <a:xfrm>
            <a:off x="2832100" y="31543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72C6D-33F6-423A-BE69-A1899A43FF25}"/>
              </a:ext>
            </a:extLst>
          </p:cNvPr>
          <p:cNvSpPr txBox="1"/>
          <p:nvPr/>
        </p:nvSpPr>
        <p:spPr>
          <a:xfrm>
            <a:off x="2832100" y="43181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A0F1E-1A0F-4D7F-BCD1-4F73173C4005}"/>
              </a:ext>
            </a:extLst>
          </p:cNvPr>
          <p:cNvSpPr txBox="1"/>
          <p:nvPr/>
        </p:nvSpPr>
        <p:spPr>
          <a:xfrm>
            <a:off x="2832100" y="54819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FFF287E-C61D-4689-A3F7-D69492182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3192130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59267F9-780D-4B27-9264-26937995B5B3}"/>
              </a:ext>
            </a:extLst>
          </p:cNvPr>
          <p:cNvSpPr/>
          <p:nvPr/>
        </p:nvSpPr>
        <p:spPr>
          <a:xfrm>
            <a:off x="2007322" y="43559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C01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래픽 39">
            <a:extLst>
              <a:ext uri="{FF2B5EF4-FFF2-40B4-BE49-F238E27FC236}">
                <a16:creationId xmlns:a16="http://schemas.microsoft.com/office/drawing/2014/main" id="{4501950A-5663-4432-B98A-3720E1B388F0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494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FDAF1F27-2170-4948-98DD-A235CC97079B}"/>
              </a:ext>
            </a:extLst>
          </p:cNvPr>
          <p:cNvSpPr txBox="1"/>
          <p:nvPr/>
        </p:nvSpPr>
        <p:spPr>
          <a:xfrm>
            <a:off x="1861874" y="302582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2BD9DF-5AB4-42F2-AF67-5D6F401D090C}"/>
              </a:ext>
            </a:extLst>
          </p:cNvPr>
          <p:cNvSpPr txBox="1"/>
          <p:nvPr/>
        </p:nvSpPr>
        <p:spPr>
          <a:xfrm>
            <a:off x="6475658" y="302582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9D03D9-CF07-489B-A441-F2F5FA275C34}"/>
              </a:ext>
            </a:extLst>
          </p:cNvPr>
          <p:cNvSpPr txBox="1"/>
          <p:nvPr/>
        </p:nvSpPr>
        <p:spPr>
          <a:xfrm>
            <a:off x="1861874" y="509304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4CB6CA-9280-434C-BC29-5F4CB5B121C6}"/>
              </a:ext>
            </a:extLst>
          </p:cNvPr>
          <p:cNvSpPr txBox="1"/>
          <p:nvPr/>
        </p:nvSpPr>
        <p:spPr>
          <a:xfrm>
            <a:off x="6475658" y="509304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>
                <a:solidFill>
                  <a:schemeClr val="tx1"/>
                </a:solidFill>
              </a:rPr>
              <a:t>Laboris 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663FB41-D06B-4CBF-9B12-D99FD438BCA2}"/>
              </a:ext>
            </a:extLst>
          </p:cNvPr>
          <p:cNvGrpSpPr/>
          <p:nvPr/>
        </p:nvGrpSpPr>
        <p:grpSpPr>
          <a:xfrm>
            <a:off x="3541256" y="2256210"/>
            <a:ext cx="495704" cy="495704"/>
            <a:chOff x="2801293" y="892968"/>
            <a:chExt cx="390525" cy="390525"/>
          </a:xfrm>
          <a:solidFill>
            <a:srgbClr val="FFC01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55331E3-3722-47A0-9ED3-B6D2B6CA5E2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6510616-AB4E-427E-8E1A-0B8B7B1F851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A64B8F0-848C-4320-9427-CBFF2ACE272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8C5D206-22E9-4FE1-8EDF-B29342E85265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411799F-70EF-4889-9CBE-171FC04CD73B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C503E02-EEE0-4653-92AB-E9D507E4A9C7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CA81818A-387A-4908-90DE-2A89986EB529}"/>
              </a:ext>
            </a:extLst>
          </p:cNvPr>
          <p:cNvSpPr/>
          <p:nvPr/>
        </p:nvSpPr>
        <p:spPr>
          <a:xfrm>
            <a:off x="3541256" y="4338813"/>
            <a:ext cx="495704" cy="4957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C01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AA45B92-200F-4F43-9239-21FF8547C020}"/>
              </a:ext>
            </a:extLst>
          </p:cNvPr>
          <p:cNvGrpSpPr/>
          <p:nvPr/>
        </p:nvGrpSpPr>
        <p:grpSpPr>
          <a:xfrm>
            <a:off x="8155040" y="2276345"/>
            <a:ext cx="495704" cy="495704"/>
            <a:chOff x="4144033" y="2229040"/>
            <a:chExt cx="390525" cy="390525"/>
          </a:xfrm>
          <a:solidFill>
            <a:srgbClr val="FFC017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61386D9-E1D7-45B6-BCA3-8D5B011E5D56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9ABB2E2-9264-4A6F-828C-6E17F4DB434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91B0BD0-76E5-4B1E-824D-8103A6B166A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DFB10A3-45C4-40E8-9D1F-45281F52F38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8A0766A-4D59-40FE-90F0-8C2AEC1B16A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5669F18-DDF1-4F47-A767-01483BF2E2D8}"/>
              </a:ext>
            </a:extLst>
          </p:cNvPr>
          <p:cNvGrpSpPr/>
          <p:nvPr/>
        </p:nvGrpSpPr>
        <p:grpSpPr>
          <a:xfrm>
            <a:off x="8167130" y="4332496"/>
            <a:ext cx="471524" cy="495704"/>
            <a:chOff x="4143556" y="4903660"/>
            <a:chExt cx="371475" cy="390525"/>
          </a:xfrm>
          <a:solidFill>
            <a:srgbClr val="FFC017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D9B3CBE-85FD-41E8-8D81-8E4030AA9952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B730B20-F25D-447D-A185-E6A6CAAC39A0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3C45C28-9B8D-47A1-A09D-0656A838A226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F728185-3D8C-41B6-880B-67698D5CA19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그래픽 39">
            <a:extLst>
              <a:ext uri="{FF2B5EF4-FFF2-40B4-BE49-F238E27FC236}">
                <a16:creationId xmlns:a16="http://schemas.microsoft.com/office/drawing/2014/main" id="{94508770-C570-4440-9EB6-0EAFC27611B9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2931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7B6E3F9-BDC4-4750-9B97-041388477590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AA653D1-C35F-428A-8F09-AD73044E8D59}"/>
              </a:ext>
            </a:extLst>
          </p:cNvPr>
          <p:cNvSpPr/>
          <p:nvPr/>
        </p:nvSpPr>
        <p:spPr>
          <a:xfrm>
            <a:off x="1505214" y="315612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D2A715-ADC2-4912-AA92-A097703ADA72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297729D-C633-4BB2-8C42-03B68B41D409}"/>
              </a:ext>
            </a:extLst>
          </p:cNvPr>
          <p:cNvSpPr/>
          <p:nvPr/>
        </p:nvSpPr>
        <p:spPr>
          <a:xfrm>
            <a:off x="1505214" y="51412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941A3D-FD58-47FD-8BD7-A265CA81B2C9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CFB8C95-C239-4BD4-9D03-4AF4A8211DCE}"/>
              </a:ext>
            </a:extLst>
          </p:cNvPr>
          <p:cNvSpPr/>
          <p:nvPr/>
        </p:nvSpPr>
        <p:spPr>
          <a:xfrm>
            <a:off x="6654801" y="315612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1F9026-FA38-43DA-A547-3053CE05F843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BB3A73B-314F-4BF7-8725-C1EBC1699CC5}"/>
              </a:ext>
            </a:extLst>
          </p:cNvPr>
          <p:cNvSpPr/>
          <p:nvPr/>
        </p:nvSpPr>
        <p:spPr>
          <a:xfrm>
            <a:off x="6654801" y="51412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FE11470-68E7-442B-928B-943F89566C6A}"/>
              </a:ext>
            </a:extLst>
          </p:cNvPr>
          <p:cNvSpPr/>
          <p:nvPr/>
        </p:nvSpPr>
        <p:spPr>
          <a:xfrm>
            <a:off x="1505214" y="3463906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0435EDE-59C1-4CB3-A77A-C911CD276293}"/>
              </a:ext>
            </a:extLst>
          </p:cNvPr>
          <p:cNvSpPr/>
          <p:nvPr/>
        </p:nvSpPr>
        <p:spPr>
          <a:xfrm>
            <a:off x="1505214" y="5449000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F2D2192-3779-42E3-92B1-567D38A4DE51}"/>
              </a:ext>
            </a:extLst>
          </p:cNvPr>
          <p:cNvSpPr/>
          <p:nvPr/>
        </p:nvSpPr>
        <p:spPr>
          <a:xfrm>
            <a:off x="6654801" y="3463906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BDAB2E3-2BF7-46FB-98AE-BE6C8763B9B2}"/>
              </a:ext>
            </a:extLst>
          </p:cNvPr>
          <p:cNvSpPr/>
          <p:nvPr/>
        </p:nvSpPr>
        <p:spPr>
          <a:xfrm>
            <a:off x="6654801" y="5449000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  <p:sp>
        <p:nvSpPr>
          <p:cNvPr id="27" name="그래픽 39">
            <a:extLst>
              <a:ext uri="{FF2B5EF4-FFF2-40B4-BE49-F238E27FC236}">
                <a16:creationId xmlns:a16="http://schemas.microsoft.com/office/drawing/2014/main" id="{C1BC86A0-2060-4874-8E76-0592F9890B9F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chemeClr val="bg1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FC017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rgbClr val="FFC01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8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AB76758-A0B5-4C43-A312-5F5A50ECB8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B2360296-1994-4D0B-8868-DDA31619AA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4358A9C5-94A7-44B7-BFE0-0DB6988E80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C2FEC3-D1D6-4129-B4A6-E6353B5F8464}"/>
              </a:ext>
            </a:extLst>
          </p:cNvPr>
          <p:cNvSpPr/>
          <p:nvPr/>
        </p:nvSpPr>
        <p:spPr>
          <a:xfrm>
            <a:off x="874526" y="4695313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F99EB0B-60E8-4742-9557-BB4CFF6C5467}"/>
              </a:ext>
            </a:extLst>
          </p:cNvPr>
          <p:cNvSpPr/>
          <p:nvPr/>
        </p:nvSpPr>
        <p:spPr>
          <a:xfrm>
            <a:off x="4622800" y="4695313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8B83F66-219D-413D-9618-D2719267B7F5}"/>
              </a:ext>
            </a:extLst>
          </p:cNvPr>
          <p:cNvSpPr/>
          <p:nvPr/>
        </p:nvSpPr>
        <p:spPr>
          <a:xfrm>
            <a:off x="8366810" y="4695313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146E15E-31A4-405B-A9BE-C876EEE67827}"/>
              </a:ext>
            </a:extLst>
          </p:cNvPr>
          <p:cNvSpPr/>
          <p:nvPr/>
        </p:nvSpPr>
        <p:spPr>
          <a:xfrm>
            <a:off x="874526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242CC3-DC7A-449B-8F53-CC20899719D1}"/>
              </a:ext>
            </a:extLst>
          </p:cNvPr>
          <p:cNvSpPr/>
          <p:nvPr/>
        </p:nvSpPr>
        <p:spPr>
          <a:xfrm>
            <a:off x="4622800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D4289CD-FFE0-48C5-A758-237613C48355}"/>
              </a:ext>
            </a:extLst>
          </p:cNvPr>
          <p:cNvSpPr/>
          <p:nvPr/>
        </p:nvSpPr>
        <p:spPr>
          <a:xfrm>
            <a:off x="8366810" y="5382482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그래픽 39">
            <a:extLst>
              <a:ext uri="{FF2B5EF4-FFF2-40B4-BE49-F238E27FC236}">
                <a16:creationId xmlns:a16="http://schemas.microsoft.com/office/drawing/2014/main" id="{B0D57BDF-A872-4671-8DE8-1892659ED336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0613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5C6A2AF-0BC1-4E10-A94A-F7C18E76E5D6}"/>
              </a:ext>
            </a:extLst>
          </p:cNvPr>
          <p:cNvCxnSpPr/>
          <p:nvPr/>
        </p:nvCxnSpPr>
        <p:spPr>
          <a:xfrm>
            <a:off x="1231902" y="2120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BCB944C-C75D-4141-A56A-14CE75062E63}"/>
              </a:ext>
            </a:extLst>
          </p:cNvPr>
          <p:cNvCxnSpPr/>
          <p:nvPr/>
        </p:nvCxnSpPr>
        <p:spPr>
          <a:xfrm>
            <a:off x="1231902" y="2628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A5200500-1472-4196-BE14-9744DDA23675}"/>
              </a:ext>
            </a:extLst>
          </p:cNvPr>
          <p:cNvCxnSpPr/>
          <p:nvPr/>
        </p:nvCxnSpPr>
        <p:spPr>
          <a:xfrm>
            <a:off x="1231902" y="3666067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C90E698-6DC3-49E6-B56C-925BB65F0F8C}"/>
              </a:ext>
            </a:extLst>
          </p:cNvPr>
          <p:cNvCxnSpPr/>
          <p:nvPr/>
        </p:nvCxnSpPr>
        <p:spPr>
          <a:xfrm>
            <a:off x="1231902" y="4703234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81351FE-35F0-4E53-ABE1-6B96634D2A70}"/>
              </a:ext>
            </a:extLst>
          </p:cNvPr>
          <p:cNvCxnSpPr/>
          <p:nvPr/>
        </p:nvCxnSpPr>
        <p:spPr>
          <a:xfrm>
            <a:off x="1231902" y="57404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7B78CF-CE84-42C1-9C2E-7EEA95FC97D6}"/>
              </a:ext>
            </a:extLst>
          </p:cNvPr>
          <p:cNvSpPr txBox="1"/>
          <p:nvPr/>
        </p:nvSpPr>
        <p:spPr>
          <a:xfrm>
            <a:off x="1395123" y="267043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CB78E5-B1EF-40BE-A552-497787916D8F}"/>
              </a:ext>
            </a:extLst>
          </p:cNvPr>
          <p:cNvSpPr/>
          <p:nvPr/>
        </p:nvSpPr>
        <p:spPr>
          <a:xfrm>
            <a:off x="1395123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OPPORTUNITY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7AC06-0CEB-4B50-AAB5-3BEB20CF9476}"/>
              </a:ext>
            </a:extLst>
          </p:cNvPr>
          <p:cNvSpPr txBox="1"/>
          <p:nvPr/>
        </p:nvSpPr>
        <p:spPr>
          <a:xfrm>
            <a:off x="1395123" y="3707595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16758-239A-4D9F-9418-BE20C0E1E1BA}"/>
              </a:ext>
            </a:extLst>
          </p:cNvPr>
          <p:cNvSpPr txBox="1"/>
          <p:nvPr/>
        </p:nvSpPr>
        <p:spPr>
          <a:xfrm>
            <a:off x="1395123" y="474476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9EC646-E76D-43A9-9932-7D1243E9859D}"/>
              </a:ext>
            </a:extLst>
          </p:cNvPr>
          <p:cNvSpPr txBox="1"/>
          <p:nvPr/>
        </p:nvSpPr>
        <p:spPr>
          <a:xfrm>
            <a:off x="4780612" y="267043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E9935F-A7F2-4CA8-AE8A-C11AAE9C0146}"/>
              </a:ext>
            </a:extLst>
          </p:cNvPr>
          <p:cNvSpPr/>
          <p:nvPr/>
        </p:nvSpPr>
        <p:spPr>
          <a:xfrm>
            <a:off x="478061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PROFFER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6BCD86-D656-4BC2-AA8B-7BCB6A69226B}"/>
              </a:ext>
            </a:extLst>
          </p:cNvPr>
          <p:cNvSpPr txBox="1"/>
          <p:nvPr/>
        </p:nvSpPr>
        <p:spPr>
          <a:xfrm>
            <a:off x="4780612" y="3707595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4A532-E883-4D17-86E6-C4010FF3DEE7}"/>
              </a:ext>
            </a:extLst>
          </p:cNvPr>
          <p:cNvSpPr txBox="1"/>
          <p:nvPr/>
        </p:nvSpPr>
        <p:spPr>
          <a:xfrm>
            <a:off x="4780612" y="474476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304D73-AEAF-45AE-BEE1-F4F36FE68650}"/>
              </a:ext>
            </a:extLst>
          </p:cNvPr>
          <p:cNvSpPr txBox="1"/>
          <p:nvPr/>
        </p:nvSpPr>
        <p:spPr>
          <a:xfrm>
            <a:off x="8166102" y="267043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DA97F5F-5656-4795-9B33-67456404024D}"/>
              </a:ext>
            </a:extLst>
          </p:cNvPr>
          <p:cNvSpPr/>
          <p:nvPr/>
        </p:nvSpPr>
        <p:spPr>
          <a:xfrm>
            <a:off x="816610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IMPLANTATION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702C0C-983D-4833-BF43-63E187F7E7F2}"/>
              </a:ext>
            </a:extLst>
          </p:cNvPr>
          <p:cNvSpPr txBox="1"/>
          <p:nvPr/>
        </p:nvSpPr>
        <p:spPr>
          <a:xfrm>
            <a:off x="8166102" y="3707595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8B316-ECE8-406E-B58E-6FE318A983D3}"/>
              </a:ext>
            </a:extLst>
          </p:cNvPr>
          <p:cNvSpPr txBox="1"/>
          <p:nvPr/>
        </p:nvSpPr>
        <p:spPr>
          <a:xfrm>
            <a:off x="8166102" y="4744760"/>
            <a:ext cx="263077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그래픽 39">
            <a:extLst>
              <a:ext uri="{FF2B5EF4-FFF2-40B4-BE49-F238E27FC236}">
                <a16:creationId xmlns:a16="http://schemas.microsoft.com/office/drawing/2014/main" id="{31E53284-C534-44E1-9FAE-6E2AB23EA8A4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Our case studies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559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124CA5CD-425C-4C48-BC85-6869EA68419F}"/>
              </a:ext>
            </a:extLst>
          </p:cNvPr>
          <p:cNvSpPr/>
          <p:nvPr/>
        </p:nvSpPr>
        <p:spPr>
          <a:xfrm>
            <a:off x="1417022" y="3008112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latin typeface="+mj-lt"/>
              </a:rPr>
              <a:t>51%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A85C581-81BC-476F-B088-A43B7D0B40AB}"/>
              </a:ext>
            </a:extLst>
          </p:cNvPr>
          <p:cNvSpPr/>
          <p:nvPr/>
        </p:nvSpPr>
        <p:spPr>
          <a:xfrm>
            <a:off x="1195204" y="4178729"/>
            <a:ext cx="264019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/>
              <a:t>Lorem ipsum dolor </a:t>
            </a:r>
            <a:r>
              <a:rPr lang="en-US" altLang="ko-KR" sz="2400"/>
              <a:t>sit amet</a:t>
            </a:r>
            <a:endParaRPr lang="en-US" altLang="ko-KR" sz="24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C3F7846-D3C8-4950-877A-1239866167B7}"/>
              </a:ext>
            </a:extLst>
          </p:cNvPr>
          <p:cNvSpPr/>
          <p:nvPr/>
        </p:nvSpPr>
        <p:spPr>
          <a:xfrm>
            <a:off x="1195204" y="2458201"/>
            <a:ext cx="2640196" cy="3282256"/>
          </a:xfrm>
          <a:prstGeom prst="roundRect">
            <a:avLst>
              <a:gd name="adj" fmla="val 8597"/>
            </a:avLst>
          </a:prstGeom>
          <a:noFill/>
          <a:ln w="12700">
            <a:solidFill>
              <a:srgbClr val="FFC0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AD76A8B-CDFF-4B88-8599-AAE1740CCFC0}"/>
              </a:ext>
            </a:extLst>
          </p:cNvPr>
          <p:cNvSpPr/>
          <p:nvPr/>
        </p:nvSpPr>
        <p:spPr>
          <a:xfrm>
            <a:off x="4997720" y="3008112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latin typeface="+mj-lt"/>
              </a:rPr>
              <a:t>35%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A820031-6555-44D7-8D39-BEC645E7EDE7}"/>
              </a:ext>
            </a:extLst>
          </p:cNvPr>
          <p:cNvSpPr/>
          <p:nvPr/>
        </p:nvSpPr>
        <p:spPr>
          <a:xfrm>
            <a:off x="4775902" y="4178729"/>
            <a:ext cx="264019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adipisicing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82679DA1-D38A-4AEE-A1F6-E05AF08F0009}"/>
              </a:ext>
            </a:extLst>
          </p:cNvPr>
          <p:cNvSpPr/>
          <p:nvPr/>
        </p:nvSpPr>
        <p:spPr>
          <a:xfrm>
            <a:off x="4775902" y="2458201"/>
            <a:ext cx="2640196" cy="3282256"/>
          </a:xfrm>
          <a:prstGeom prst="roundRect">
            <a:avLst>
              <a:gd name="adj" fmla="val 8597"/>
            </a:avLst>
          </a:prstGeom>
          <a:noFill/>
          <a:ln w="12700">
            <a:solidFill>
              <a:srgbClr val="FFC0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41A9771-80A0-48B7-A76B-A53327FBAFC0}"/>
              </a:ext>
            </a:extLst>
          </p:cNvPr>
          <p:cNvSpPr/>
          <p:nvPr/>
        </p:nvSpPr>
        <p:spPr>
          <a:xfrm>
            <a:off x="8578418" y="3008112"/>
            <a:ext cx="219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dirty="0">
                <a:latin typeface="+mj-lt"/>
              </a:rPr>
              <a:t>22%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8E063BE-D70D-4067-B28F-BB730ED522D5}"/>
              </a:ext>
            </a:extLst>
          </p:cNvPr>
          <p:cNvSpPr/>
          <p:nvPr/>
        </p:nvSpPr>
        <p:spPr>
          <a:xfrm>
            <a:off x="8356600" y="4178729"/>
            <a:ext cx="264019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7FF3F91-0CDF-410E-B944-450F9CD92662}"/>
              </a:ext>
            </a:extLst>
          </p:cNvPr>
          <p:cNvSpPr/>
          <p:nvPr/>
        </p:nvSpPr>
        <p:spPr>
          <a:xfrm>
            <a:off x="8356600" y="2458201"/>
            <a:ext cx="2640196" cy="3282256"/>
          </a:xfrm>
          <a:prstGeom prst="roundRect">
            <a:avLst>
              <a:gd name="adj" fmla="val 8597"/>
            </a:avLst>
          </a:prstGeom>
          <a:noFill/>
          <a:ln w="12700">
            <a:solidFill>
              <a:srgbClr val="FFC0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9" name="그래픽 39">
            <a:extLst>
              <a:ext uri="{FF2B5EF4-FFF2-40B4-BE49-F238E27FC236}">
                <a16:creationId xmlns:a16="http://schemas.microsoft.com/office/drawing/2014/main" id="{4ED056B1-0159-433E-97F2-CBDB90AFE351}"/>
              </a:ext>
            </a:extLst>
          </p:cNvPr>
          <p:cNvSpPr/>
          <p:nvPr/>
        </p:nvSpPr>
        <p:spPr>
          <a:xfrm>
            <a:off x="2895426" y="9806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Success stories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436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469F5B9-A8A7-46B9-A0A2-2932B7855394}"/>
              </a:ext>
            </a:extLst>
          </p:cNvPr>
          <p:cNvSpPr txBox="1"/>
          <p:nvPr/>
        </p:nvSpPr>
        <p:spPr>
          <a:xfrm>
            <a:off x="3600729" y="34417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9FA068C-F783-425D-B06A-6434AB6C55DA}"/>
              </a:ext>
            </a:extLst>
          </p:cNvPr>
          <p:cNvSpPr/>
          <p:nvPr/>
        </p:nvSpPr>
        <p:spPr>
          <a:xfrm>
            <a:off x="3599376" y="30523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1D6071-6B79-4FD0-B91F-FB59C2DDAAC1}"/>
              </a:ext>
            </a:extLst>
          </p:cNvPr>
          <p:cNvSpPr txBox="1"/>
          <p:nvPr/>
        </p:nvSpPr>
        <p:spPr>
          <a:xfrm>
            <a:off x="7524535" y="34417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938D245-0A30-4C65-BF91-9A60B8872141}"/>
              </a:ext>
            </a:extLst>
          </p:cNvPr>
          <p:cNvSpPr/>
          <p:nvPr/>
        </p:nvSpPr>
        <p:spPr>
          <a:xfrm>
            <a:off x="7523182" y="30523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0A504E-BD1D-4224-984A-65AC6DA6C232}"/>
              </a:ext>
            </a:extLst>
          </p:cNvPr>
          <p:cNvSpPr txBox="1"/>
          <p:nvPr/>
        </p:nvSpPr>
        <p:spPr>
          <a:xfrm>
            <a:off x="3600729" y="48743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ECF34C7-10F2-4F6C-B2B0-865599AA4DA5}"/>
              </a:ext>
            </a:extLst>
          </p:cNvPr>
          <p:cNvSpPr/>
          <p:nvPr/>
        </p:nvSpPr>
        <p:spPr>
          <a:xfrm>
            <a:off x="3599376" y="44850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0387D9-DE53-44D6-B2A7-62B9B3F9105A}"/>
              </a:ext>
            </a:extLst>
          </p:cNvPr>
          <p:cNvSpPr txBox="1"/>
          <p:nvPr/>
        </p:nvSpPr>
        <p:spPr>
          <a:xfrm>
            <a:off x="7524535" y="48743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09E85E3-EB55-473A-A5D2-C8BDA528CF64}"/>
              </a:ext>
            </a:extLst>
          </p:cNvPr>
          <p:cNvSpPr/>
          <p:nvPr/>
        </p:nvSpPr>
        <p:spPr>
          <a:xfrm>
            <a:off x="7523182" y="44850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171D2C2-95C4-47F0-8FA5-1364292716A5}"/>
              </a:ext>
            </a:extLst>
          </p:cNvPr>
          <p:cNvGrpSpPr/>
          <p:nvPr/>
        </p:nvGrpSpPr>
        <p:grpSpPr>
          <a:xfrm>
            <a:off x="993358" y="2768896"/>
            <a:ext cx="2215744" cy="2714759"/>
            <a:chOff x="215408" y="2909488"/>
            <a:chExt cx="2215744" cy="2714759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82DFC8E-A8AC-4939-9B08-440DE1F7D648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E528C84-318E-4448-9ADD-222C659E190D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F2C78AB-52CE-4413-A7E7-43085EFB840B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080AC9C-55B7-4F01-BB1D-965A037E16B1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A35F9AE-7D56-4C2F-BB1F-6BC00938C08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CEBC4F3-CC36-4B5E-A656-248483748C32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E522A49-3729-49CD-9E8C-B8CA568B6C09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7B205B8-22AC-4510-9F61-62AA185C15BE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6FC0B96-DDE9-4270-87CA-4AACCA6B05B4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9BAD5C6-EE26-4646-BA1B-A8E8A2CC959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381946B-C5BB-4116-AD1A-59C55D6CFD1F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158111FD-D377-4BBC-B135-17D325612E04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그래픽 39">
            <a:extLst>
              <a:ext uri="{FF2B5EF4-FFF2-40B4-BE49-F238E27FC236}">
                <a16:creationId xmlns:a16="http://schemas.microsoft.com/office/drawing/2014/main" id="{12005D92-7214-48B4-950C-D5EFB56109A3}"/>
              </a:ext>
            </a:extLst>
          </p:cNvPr>
          <p:cNvSpPr/>
          <p:nvPr/>
        </p:nvSpPr>
        <p:spPr>
          <a:xfrm>
            <a:off x="2895426" y="9552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9565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0C6E9C-F61B-4124-AD4E-62C27539F018}"/>
              </a:ext>
            </a:extLst>
          </p:cNvPr>
          <p:cNvSpPr txBox="1"/>
          <p:nvPr/>
        </p:nvSpPr>
        <p:spPr>
          <a:xfrm>
            <a:off x="1435100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7B6EB6-7F5B-459A-A27C-332D1F6D64BD}"/>
              </a:ext>
            </a:extLst>
          </p:cNvPr>
          <p:cNvSpPr/>
          <p:nvPr/>
        </p:nvSpPr>
        <p:spPr>
          <a:xfrm>
            <a:off x="1435099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F23DA-4EC0-429A-AD46-DC35C85FF8D4}"/>
              </a:ext>
            </a:extLst>
          </p:cNvPr>
          <p:cNvSpPr txBox="1"/>
          <p:nvPr/>
        </p:nvSpPr>
        <p:spPr>
          <a:xfrm>
            <a:off x="3787532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783B48-F899-497C-8EDA-29A1467F47C3}"/>
              </a:ext>
            </a:extLst>
          </p:cNvPr>
          <p:cNvSpPr/>
          <p:nvPr/>
        </p:nvSpPr>
        <p:spPr>
          <a:xfrm>
            <a:off x="3787531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CB38E0-F7BB-46CA-9922-497A94DB97EF}"/>
              </a:ext>
            </a:extLst>
          </p:cNvPr>
          <p:cNvSpPr txBox="1"/>
          <p:nvPr/>
        </p:nvSpPr>
        <p:spPr>
          <a:xfrm>
            <a:off x="6139964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792093-C1E1-41B0-9B51-1DEAA541926C}"/>
              </a:ext>
            </a:extLst>
          </p:cNvPr>
          <p:cNvSpPr/>
          <p:nvPr/>
        </p:nvSpPr>
        <p:spPr>
          <a:xfrm>
            <a:off x="6139963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33284-B0ED-481D-BF1C-603CBEB3AF15}"/>
              </a:ext>
            </a:extLst>
          </p:cNvPr>
          <p:cNvSpPr txBox="1"/>
          <p:nvPr/>
        </p:nvSpPr>
        <p:spPr>
          <a:xfrm>
            <a:off x="8492397" y="4875131"/>
            <a:ext cx="226450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9405610-5F16-4D6A-90D1-723EBB989CC6}"/>
              </a:ext>
            </a:extLst>
          </p:cNvPr>
          <p:cNvSpPr/>
          <p:nvPr/>
        </p:nvSpPr>
        <p:spPr>
          <a:xfrm>
            <a:off x="8492396" y="4325689"/>
            <a:ext cx="2264504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60EE86AF-A034-437F-B9E2-ACC579324B6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4A50E72-BE2F-4383-9AE8-A2A38D8D97F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2A092FCB-8A81-40F4-9C7C-211A7AB51E4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A01272FB-6FDA-406A-852B-FB1A9D6680D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9" name="그래픽 39">
            <a:extLst>
              <a:ext uri="{FF2B5EF4-FFF2-40B4-BE49-F238E27FC236}">
                <a16:creationId xmlns:a16="http://schemas.microsoft.com/office/drawing/2014/main" id="{B648B372-2DFD-41AB-AE58-D7DD29E5A708}"/>
              </a:ext>
            </a:extLst>
          </p:cNvPr>
          <p:cNvSpPr/>
          <p:nvPr/>
        </p:nvSpPr>
        <p:spPr>
          <a:xfrm>
            <a:off x="2895426" y="5234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Meet the team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799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19570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cs typeface="Arial" panose="020B0604020202020204" pitchFamily="34" charset="0"/>
              </a:rPr>
              <a:t>Break Section</a:t>
            </a:r>
            <a:endParaRPr lang="ko-KR" altLang="en-US" sz="4000" dirty="0"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27456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30434"/>
            <a:ext cx="1027384" cy="1170074"/>
            <a:chOff x="6830083" y="5571172"/>
            <a:chExt cx="342900" cy="390525"/>
          </a:xfrm>
          <a:solidFill>
            <a:srgbClr val="FFC017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303099"/>
            <a:ext cx="11082618" cy="5461000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9608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C01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1234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C01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5056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C01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4" name="그래픽 39">
            <a:extLst>
              <a:ext uri="{FF2B5EF4-FFF2-40B4-BE49-F238E27FC236}">
                <a16:creationId xmlns:a16="http://schemas.microsoft.com/office/drawing/2014/main" id="{F5461883-80E7-4438-9C63-528775AD195F}"/>
              </a:ext>
            </a:extLst>
          </p:cNvPr>
          <p:cNvSpPr/>
          <p:nvPr/>
        </p:nvSpPr>
        <p:spPr>
          <a:xfrm>
            <a:off x="2895426" y="256914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67C80C6-CB4A-41FB-A52A-7BE6D2193374}"/>
              </a:ext>
            </a:extLst>
          </p:cNvPr>
          <p:cNvSpPr/>
          <p:nvPr/>
        </p:nvSpPr>
        <p:spPr>
          <a:xfrm>
            <a:off x="720247" y="1798207"/>
            <a:ext cx="4699000" cy="3539914"/>
          </a:xfrm>
          <a:custGeom>
            <a:avLst/>
            <a:gdLst>
              <a:gd name="connsiteX0" fmla="*/ 4412271 w 4699000"/>
              <a:gd name="connsiteY0" fmla="*/ 536 h 3539914"/>
              <a:gd name="connsiteX1" fmla="*/ 288924 w 4699000"/>
              <a:gd name="connsiteY1" fmla="*/ 536 h 3539914"/>
              <a:gd name="connsiteX2" fmla="*/ 536 w 4699000"/>
              <a:gd name="connsiteY2" fmla="*/ 288924 h 3539914"/>
              <a:gd name="connsiteX3" fmla="*/ 536 w 4699000"/>
              <a:gd name="connsiteY3" fmla="*/ 2766003 h 3539914"/>
              <a:gd name="connsiteX4" fmla="*/ 288924 w 4699000"/>
              <a:gd name="connsiteY4" fmla="*/ 3054391 h 3539914"/>
              <a:gd name="connsiteX5" fmla="*/ 870191 w 4699000"/>
              <a:gd name="connsiteY5" fmla="*/ 3054391 h 3539914"/>
              <a:gd name="connsiteX6" fmla="*/ 721781 w 4699000"/>
              <a:gd name="connsiteY6" fmla="*/ 3452605 h 3539914"/>
              <a:gd name="connsiteX7" fmla="*/ 806441 w 4699000"/>
              <a:gd name="connsiteY7" fmla="*/ 3531183 h 3539914"/>
              <a:gd name="connsiteX8" fmla="*/ 1519253 w 4699000"/>
              <a:gd name="connsiteY8" fmla="*/ 3054365 h 3539914"/>
              <a:gd name="connsiteX9" fmla="*/ 4412219 w 4699000"/>
              <a:gd name="connsiteY9" fmla="*/ 3054365 h 3539914"/>
              <a:gd name="connsiteX10" fmla="*/ 4700607 w 4699000"/>
              <a:gd name="connsiteY10" fmla="*/ 2765977 h 3539914"/>
              <a:gd name="connsiteX11" fmla="*/ 4700607 w 4699000"/>
              <a:gd name="connsiteY11" fmla="*/ 288924 h 3539914"/>
              <a:gd name="connsiteX12" fmla="*/ 4412271 w 4699000"/>
              <a:gd name="connsiteY12" fmla="*/ 536 h 3539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99000" h="3539914">
                <a:moveTo>
                  <a:pt x="4412271" y="536"/>
                </a:moveTo>
                <a:lnTo>
                  <a:pt x="288924" y="536"/>
                </a:lnTo>
                <a:cubicBezTo>
                  <a:pt x="130307" y="536"/>
                  <a:pt x="536" y="130307"/>
                  <a:pt x="536" y="288924"/>
                </a:cubicBezTo>
                <a:lnTo>
                  <a:pt x="536" y="2766003"/>
                </a:lnTo>
                <a:cubicBezTo>
                  <a:pt x="536" y="2924620"/>
                  <a:pt x="130307" y="3054391"/>
                  <a:pt x="288924" y="3054391"/>
                </a:cubicBezTo>
                <a:lnTo>
                  <a:pt x="870191" y="3054391"/>
                </a:lnTo>
                <a:lnTo>
                  <a:pt x="721781" y="3452605"/>
                </a:lnTo>
                <a:cubicBezTo>
                  <a:pt x="696171" y="3506174"/>
                  <a:pt x="756553" y="3563371"/>
                  <a:pt x="806441" y="3531183"/>
                </a:cubicBezTo>
                <a:cubicBezTo>
                  <a:pt x="1066478" y="3363481"/>
                  <a:pt x="1295685" y="3203454"/>
                  <a:pt x="1519253" y="3054365"/>
                </a:cubicBezTo>
                <a:lnTo>
                  <a:pt x="4412219" y="3054365"/>
                </a:lnTo>
                <a:cubicBezTo>
                  <a:pt x="4570836" y="3054365"/>
                  <a:pt x="4700607" y="2924594"/>
                  <a:pt x="4700607" y="2765977"/>
                </a:cubicBezTo>
                <a:lnTo>
                  <a:pt x="4700607" y="288924"/>
                </a:lnTo>
                <a:cubicBezTo>
                  <a:pt x="4700659" y="130307"/>
                  <a:pt x="4570888" y="536"/>
                  <a:pt x="4412271" y="536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lIns="180000" tIns="72000" rIns="180000" bIns="504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2E86A291-772A-4AEF-9E89-59B72FF49E9F}"/>
              </a:ext>
            </a:extLst>
          </p:cNvPr>
          <p:cNvSpPr/>
          <p:nvPr/>
        </p:nvSpPr>
        <p:spPr>
          <a:xfrm>
            <a:off x="6273800" y="787400"/>
            <a:ext cx="914400" cy="914400"/>
          </a:xfrm>
          <a:prstGeom prst="ellipse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B3BCA31-E00D-48F1-9DF1-839DF29B2454}"/>
              </a:ext>
            </a:extLst>
          </p:cNvPr>
          <p:cNvSpPr/>
          <p:nvPr/>
        </p:nvSpPr>
        <p:spPr>
          <a:xfrm>
            <a:off x="7504472" y="1059934"/>
            <a:ext cx="4139178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901F0E9B-908B-4028-8EA1-D1F04075961F}"/>
              </a:ext>
            </a:extLst>
          </p:cNvPr>
          <p:cNvSpPr/>
          <p:nvPr/>
        </p:nvSpPr>
        <p:spPr>
          <a:xfrm>
            <a:off x="6273800" y="2243667"/>
            <a:ext cx="914400" cy="914400"/>
          </a:xfrm>
          <a:prstGeom prst="ellipse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370D135-BD22-4E1E-A540-927677A3AA4E}"/>
              </a:ext>
            </a:extLst>
          </p:cNvPr>
          <p:cNvSpPr/>
          <p:nvPr/>
        </p:nvSpPr>
        <p:spPr>
          <a:xfrm>
            <a:off x="7504472" y="2516201"/>
            <a:ext cx="4139178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3EBB83D-7ED7-47D7-9597-88F019DDD12C}"/>
              </a:ext>
            </a:extLst>
          </p:cNvPr>
          <p:cNvSpPr/>
          <p:nvPr/>
        </p:nvSpPr>
        <p:spPr>
          <a:xfrm>
            <a:off x="6273800" y="3699934"/>
            <a:ext cx="914400" cy="914400"/>
          </a:xfrm>
          <a:prstGeom prst="ellipse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AB6F8DC-4443-4626-83A3-75499B82976C}"/>
              </a:ext>
            </a:extLst>
          </p:cNvPr>
          <p:cNvSpPr/>
          <p:nvPr/>
        </p:nvSpPr>
        <p:spPr>
          <a:xfrm>
            <a:off x="7504472" y="3833969"/>
            <a:ext cx="413917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endParaRPr lang="ko-KR" altLang="en-US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F19D317-559B-49F8-9583-DE93A539CEBB}"/>
              </a:ext>
            </a:extLst>
          </p:cNvPr>
          <p:cNvSpPr/>
          <p:nvPr/>
        </p:nvSpPr>
        <p:spPr>
          <a:xfrm>
            <a:off x="6273800" y="5156200"/>
            <a:ext cx="914400" cy="914400"/>
          </a:xfrm>
          <a:prstGeom prst="ellipse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F0AE31F-7E9D-4A08-82A7-CB3D8801FDF1}"/>
              </a:ext>
            </a:extLst>
          </p:cNvPr>
          <p:cNvSpPr/>
          <p:nvPr/>
        </p:nvSpPr>
        <p:spPr>
          <a:xfrm>
            <a:off x="7504472" y="5428734"/>
            <a:ext cx="4139178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Ut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BCCB6A-5FA5-42EF-927F-20D30DA0DEBA}"/>
              </a:ext>
            </a:extLst>
          </p:cNvPr>
          <p:cNvSpPr txBox="1"/>
          <p:nvPr/>
        </p:nvSpPr>
        <p:spPr>
          <a:xfrm>
            <a:off x="5541621" y="39735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6ADD3B4-EF62-402F-A37C-87A970CC0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217ED6-7DF0-4DCE-8054-E0F53F3B07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558474A-BA4B-4109-8D9B-D5CD371D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sp>
        <p:nvSpPr>
          <p:cNvPr id="11" name="그래픽 6">
            <a:extLst>
              <a:ext uri="{FF2B5EF4-FFF2-40B4-BE49-F238E27FC236}">
                <a16:creationId xmlns:a16="http://schemas.microsoft.com/office/drawing/2014/main" id="{E82937DE-E509-435E-B7E7-FAC102A811E4}"/>
              </a:ext>
            </a:extLst>
          </p:cNvPr>
          <p:cNvSpPr/>
          <p:nvPr/>
        </p:nvSpPr>
        <p:spPr>
          <a:xfrm>
            <a:off x="5541621" y="2408100"/>
            <a:ext cx="4749800" cy="1248295"/>
          </a:xfrm>
          <a:custGeom>
            <a:avLst/>
            <a:gdLst>
              <a:gd name="connsiteX0" fmla="*/ 3746065 w 3924300"/>
              <a:gd name="connsiteY0" fmla="*/ 207 h 1031345"/>
              <a:gd name="connsiteX1" fmla="*/ 179346 w 3924300"/>
              <a:gd name="connsiteY1" fmla="*/ 207 h 1031345"/>
              <a:gd name="connsiteX2" fmla="*/ 207 w 3924300"/>
              <a:gd name="connsiteY2" fmla="*/ 179347 h 1031345"/>
              <a:gd name="connsiteX3" fmla="*/ 207 w 3924300"/>
              <a:gd name="connsiteY3" fmla="*/ 550485 h 1031345"/>
              <a:gd name="connsiteX4" fmla="*/ 179346 w 3924300"/>
              <a:gd name="connsiteY4" fmla="*/ 729624 h 1031345"/>
              <a:gd name="connsiteX5" fmla="*/ 540415 w 3924300"/>
              <a:gd name="connsiteY5" fmla="*/ 729624 h 1031345"/>
              <a:gd name="connsiteX6" fmla="*/ 448226 w 3924300"/>
              <a:gd name="connsiteY6" fmla="*/ 976985 h 1031345"/>
              <a:gd name="connsiteX7" fmla="*/ 500815 w 3924300"/>
              <a:gd name="connsiteY7" fmla="*/ 1025795 h 1031345"/>
              <a:gd name="connsiteX8" fmla="*/ 943596 w 3924300"/>
              <a:gd name="connsiteY8" fmla="*/ 729608 h 1031345"/>
              <a:gd name="connsiteX9" fmla="*/ 3746033 w 3924300"/>
              <a:gd name="connsiteY9" fmla="*/ 729608 h 1031345"/>
              <a:gd name="connsiteX10" fmla="*/ 3925172 w 3924300"/>
              <a:gd name="connsiteY10" fmla="*/ 550469 h 1031345"/>
              <a:gd name="connsiteX11" fmla="*/ 3925172 w 3924300"/>
              <a:gd name="connsiteY11" fmla="*/ 179347 h 1031345"/>
              <a:gd name="connsiteX12" fmla="*/ 3746065 w 3924300"/>
              <a:gd name="connsiteY12" fmla="*/ 207 h 103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24300" h="1031345">
                <a:moveTo>
                  <a:pt x="3746065" y="207"/>
                </a:moveTo>
                <a:lnTo>
                  <a:pt x="179346" y="207"/>
                </a:lnTo>
                <a:cubicBezTo>
                  <a:pt x="80817" y="207"/>
                  <a:pt x="207" y="80817"/>
                  <a:pt x="207" y="179347"/>
                </a:cubicBezTo>
                <a:lnTo>
                  <a:pt x="207" y="550485"/>
                </a:lnTo>
                <a:cubicBezTo>
                  <a:pt x="207" y="649014"/>
                  <a:pt x="80817" y="729624"/>
                  <a:pt x="179346" y="729624"/>
                </a:cubicBezTo>
                <a:lnTo>
                  <a:pt x="540415" y="729624"/>
                </a:lnTo>
                <a:lnTo>
                  <a:pt x="448226" y="976985"/>
                </a:lnTo>
                <a:cubicBezTo>
                  <a:pt x="432318" y="1010260"/>
                  <a:pt x="469826" y="1045790"/>
                  <a:pt x="500815" y="1025795"/>
                </a:cubicBezTo>
                <a:cubicBezTo>
                  <a:pt x="662344" y="921623"/>
                  <a:pt x="804721" y="822218"/>
                  <a:pt x="943596" y="729608"/>
                </a:cubicBezTo>
                <a:lnTo>
                  <a:pt x="3746033" y="729608"/>
                </a:lnTo>
                <a:cubicBezTo>
                  <a:pt x="3844562" y="729608"/>
                  <a:pt x="3925172" y="648998"/>
                  <a:pt x="3925172" y="550469"/>
                </a:cubicBezTo>
                <a:lnTo>
                  <a:pt x="3925172" y="179347"/>
                </a:lnTo>
                <a:cubicBezTo>
                  <a:pt x="3925204" y="80817"/>
                  <a:pt x="3844594" y="207"/>
                  <a:pt x="3746065" y="207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Title text block &amp;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Mobile project</a:t>
            </a:r>
          </a:p>
        </p:txBody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E4C50CA-1136-4D44-825F-DCF03E0A3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37F3E4-8E80-4BAB-9DC3-C8FF3428D4F3}"/>
              </a:ext>
            </a:extLst>
          </p:cNvPr>
          <p:cNvSpPr txBox="1"/>
          <p:nvPr/>
        </p:nvSpPr>
        <p:spPr>
          <a:xfrm>
            <a:off x="6083300" y="40170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0549C12-3432-440E-BBFD-B91A54D65C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" name="그래픽 6">
            <a:extLst>
              <a:ext uri="{FF2B5EF4-FFF2-40B4-BE49-F238E27FC236}">
                <a16:creationId xmlns:a16="http://schemas.microsoft.com/office/drawing/2014/main" id="{B27D29D4-1994-4C48-8941-FD0A882937AB}"/>
              </a:ext>
            </a:extLst>
          </p:cNvPr>
          <p:cNvSpPr/>
          <p:nvPr/>
        </p:nvSpPr>
        <p:spPr>
          <a:xfrm>
            <a:off x="6083300" y="2484300"/>
            <a:ext cx="4749800" cy="1248295"/>
          </a:xfrm>
          <a:custGeom>
            <a:avLst/>
            <a:gdLst>
              <a:gd name="connsiteX0" fmla="*/ 3746065 w 3924300"/>
              <a:gd name="connsiteY0" fmla="*/ 207 h 1031345"/>
              <a:gd name="connsiteX1" fmla="*/ 179346 w 3924300"/>
              <a:gd name="connsiteY1" fmla="*/ 207 h 1031345"/>
              <a:gd name="connsiteX2" fmla="*/ 207 w 3924300"/>
              <a:gd name="connsiteY2" fmla="*/ 179347 h 1031345"/>
              <a:gd name="connsiteX3" fmla="*/ 207 w 3924300"/>
              <a:gd name="connsiteY3" fmla="*/ 550485 h 1031345"/>
              <a:gd name="connsiteX4" fmla="*/ 179346 w 3924300"/>
              <a:gd name="connsiteY4" fmla="*/ 729624 h 1031345"/>
              <a:gd name="connsiteX5" fmla="*/ 540415 w 3924300"/>
              <a:gd name="connsiteY5" fmla="*/ 729624 h 1031345"/>
              <a:gd name="connsiteX6" fmla="*/ 448226 w 3924300"/>
              <a:gd name="connsiteY6" fmla="*/ 976985 h 1031345"/>
              <a:gd name="connsiteX7" fmla="*/ 500815 w 3924300"/>
              <a:gd name="connsiteY7" fmla="*/ 1025795 h 1031345"/>
              <a:gd name="connsiteX8" fmla="*/ 943596 w 3924300"/>
              <a:gd name="connsiteY8" fmla="*/ 729608 h 1031345"/>
              <a:gd name="connsiteX9" fmla="*/ 3746033 w 3924300"/>
              <a:gd name="connsiteY9" fmla="*/ 729608 h 1031345"/>
              <a:gd name="connsiteX10" fmla="*/ 3925172 w 3924300"/>
              <a:gd name="connsiteY10" fmla="*/ 550469 h 1031345"/>
              <a:gd name="connsiteX11" fmla="*/ 3925172 w 3924300"/>
              <a:gd name="connsiteY11" fmla="*/ 179347 h 1031345"/>
              <a:gd name="connsiteX12" fmla="*/ 3746065 w 3924300"/>
              <a:gd name="connsiteY12" fmla="*/ 207 h 103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24300" h="1031345">
                <a:moveTo>
                  <a:pt x="3746065" y="207"/>
                </a:moveTo>
                <a:lnTo>
                  <a:pt x="179346" y="207"/>
                </a:lnTo>
                <a:cubicBezTo>
                  <a:pt x="80817" y="207"/>
                  <a:pt x="207" y="80817"/>
                  <a:pt x="207" y="179347"/>
                </a:cubicBezTo>
                <a:lnTo>
                  <a:pt x="207" y="550485"/>
                </a:lnTo>
                <a:cubicBezTo>
                  <a:pt x="207" y="649014"/>
                  <a:pt x="80817" y="729624"/>
                  <a:pt x="179346" y="729624"/>
                </a:cubicBezTo>
                <a:lnTo>
                  <a:pt x="540415" y="729624"/>
                </a:lnTo>
                <a:lnTo>
                  <a:pt x="448226" y="976985"/>
                </a:lnTo>
                <a:cubicBezTo>
                  <a:pt x="432318" y="1010260"/>
                  <a:pt x="469826" y="1045790"/>
                  <a:pt x="500815" y="1025795"/>
                </a:cubicBezTo>
                <a:cubicBezTo>
                  <a:pt x="662344" y="921623"/>
                  <a:pt x="804721" y="822218"/>
                  <a:pt x="943596" y="729608"/>
                </a:cubicBezTo>
                <a:lnTo>
                  <a:pt x="3746033" y="729608"/>
                </a:lnTo>
                <a:cubicBezTo>
                  <a:pt x="3844562" y="729608"/>
                  <a:pt x="3925172" y="648998"/>
                  <a:pt x="3925172" y="550469"/>
                </a:cubicBezTo>
                <a:lnTo>
                  <a:pt x="3925172" y="179347"/>
                </a:lnTo>
                <a:cubicBezTo>
                  <a:pt x="3925204" y="80817"/>
                  <a:pt x="3844594" y="207"/>
                  <a:pt x="3746065" y="207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Title text block &amp;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Tablet project</a:t>
            </a:r>
          </a:p>
        </p:txBody>
      </p:sp>
    </p:spTree>
    <p:extLst>
      <p:ext uri="{BB962C8B-B14F-4D97-AF65-F5344CB8AC3E}">
        <p14:creationId xmlns:p14="http://schemas.microsoft.com/office/powerpoint/2010/main" val="4049856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6E5044-E894-4AAC-9D81-F07CC6F4E597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4424208-1DDB-4B7C-8138-827063DE6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004827C-2946-4659-9F6F-65DE67E07D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그래픽 6">
            <a:extLst>
              <a:ext uri="{FF2B5EF4-FFF2-40B4-BE49-F238E27FC236}">
                <a16:creationId xmlns:a16="http://schemas.microsoft.com/office/drawing/2014/main" id="{1B85CBEB-6CA1-4948-A91C-778506C00968}"/>
              </a:ext>
            </a:extLst>
          </p:cNvPr>
          <p:cNvSpPr/>
          <p:nvPr/>
        </p:nvSpPr>
        <p:spPr>
          <a:xfrm>
            <a:off x="7788215" y="1325444"/>
            <a:ext cx="3924300" cy="1031345"/>
          </a:xfrm>
          <a:custGeom>
            <a:avLst/>
            <a:gdLst>
              <a:gd name="connsiteX0" fmla="*/ 3746065 w 3924300"/>
              <a:gd name="connsiteY0" fmla="*/ 207 h 1031345"/>
              <a:gd name="connsiteX1" fmla="*/ 179346 w 3924300"/>
              <a:gd name="connsiteY1" fmla="*/ 207 h 1031345"/>
              <a:gd name="connsiteX2" fmla="*/ 207 w 3924300"/>
              <a:gd name="connsiteY2" fmla="*/ 179347 h 1031345"/>
              <a:gd name="connsiteX3" fmla="*/ 207 w 3924300"/>
              <a:gd name="connsiteY3" fmla="*/ 550485 h 1031345"/>
              <a:gd name="connsiteX4" fmla="*/ 179346 w 3924300"/>
              <a:gd name="connsiteY4" fmla="*/ 729624 h 1031345"/>
              <a:gd name="connsiteX5" fmla="*/ 540415 w 3924300"/>
              <a:gd name="connsiteY5" fmla="*/ 729624 h 1031345"/>
              <a:gd name="connsiteX6" fmla="*/ 448226 w 3924300"/>
              <a:gd name="connsiteY6" fmla="*/ 976985 h 1031345"/>
              <a:gd name="connsiteX7" fmla="*/ 500815 w 3924300"/>
              <a:gd name="connsiteY7" fmla="*/ 1025795 h 1031345"/>
              <a:gd name="connsiteX8" fmla="*/ 943596 w 3924300"/>
              <a:gd name="connsiteY8" fmla="*/ 729608 h 1031345"/>
              <a:gd name="connsiteX9" fmla="*/ 3746033 w 3924300"/>
              <a:gd name="connsiteY9" fmla="*/ 729608 h 1031345"/>
              <a:gd name="connsiteX10" fmla="*/ 3925172 w 3924300"/>
              <a:gd name="connsiteY10" fmla="*/ 550469 h 1031345"/>
              <a:gd name="connsiteX11" fmla="*/ 3925172 w 3924300"/>
              <a:gd name="connsiteY11" fmla="*/ 179347 h 1031345"/>
              <a:gd name="connsiteX12" fmla="*/ 3746065 w 3924300"/>
              <a:gd name="connsiteY12" fmla="*/ 207 h 103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24300" h="1031345">
                <a:moveTo>
                  <a:pt x="3746065" y="207"/>
                </a:moveTo>
                <a:lnTo>
                  <a:pt x="179346" y="207"/>
                </a:lnTo>
                <a:cubicBezTo>
                  <a:pt x="80817" y="207"/>
                  <a:pt x="207" y="80817"/>
                  <a:pt x="207" y="179347"/>
                </a:cubicBezTo>
                <a:lnTo>
                  <a:pt x="207" y="550485"/>
                </a:lnTo>
                <a:cubicBezTo>
                  <a:pt x="207" y="649014"/>
                  <a:pt x="80817" y="729624"/>
                  <a:pt x="179346" y="729624"/>
                </a:cubicBezTo>
                <a:lnTo>
                  <a:pt x="540415" y="729624"/>
                </a:lnTo>
                <a:lnTo>
                  <a:pt x="448226" y="976985"/>
                </a:lnTo>
                <a:cubicBezTo>
                  <a:pt x="432318" y="1010260"/>
                  <a:pt x="469826" y="1045790"/>
                  <a:pt x="500815" y="1025795"/>
                </a:cubicBezTo>
                <a:cubicBezTo>
                  <a:pt x="662344" y="921623"/>
                  <a:pt x="804721" y="822218"/>
                  <a:pt x="943596" y="729608"/>
                </a:cubicBezTo>
                <a:lnTo>
                  <a:pt x="3746033" y="729608"/>
                </a:lnTo>
                <a:cubicBezTo>
                  <a:pt x="3844562" y="729608"/>
                  <a:pt x="3925172" y="648998"/>
                  <a:pt x="3925172" y="550469"/>
                </a:cubicBezTo>
                <a:lnTo>
                  <a:pt x="3925172" y="179347"/>
                </a:lnTo>
                <a:cubicBezTo>
                  <a:pt x="3925204" y="80817"/>
                  <a:pt x="3844594" y="207"/>
                  <a:pt x="3746065" y="207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Title text block &amp;</a:t>
            </a:r>
          </a:p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Desktop project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4748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68698017-1A44-4975-A3E1-6CC69A85474A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833A3047-DEE2-40F0-906B-07C00C6203A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C4553AB3-8058-4F7B-9430-515EC756F088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5466F58-E752-4C24-A64C-52479896C042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4E7F82F-67DF-4D3A-9C30-524B95F9A069}"/>
              </a:ext>
            </a:extLst>
          </p:cNvPr>
          <p:cNvSpPr/>
          <p:nvPr/>
        </p:nvSpPr>
        <p:spPr>
          <a:xfrm>
            <a:off x="3327400" y="1343321"/>
            <a:ext cx="5537200" cy="4171358"/>
          </a:xfrm>
          <a:custGeom>
            <a:avLst/>
            <a:gdLst>
              <a:gd name="connsiteX0" fmla="*/ 4412271 w 4699000"/>
              <a:gd name="connsiteY0" fmla="*/ 536 h 3539914"/>
              <a:gd name="connsiteX1" fmla="*/ 288924 w 4699000"/>
              <a:gd name="connsiteY1" fmla="*/ 536 h 3539914"/>
              <a:gd name="connsiteX2" fmla="*/ 536 w 4699000"/>
              <a:gd name="connsiteY2" fmla="*/ 288924 h 3539914"/>
              <a:gd name="connsiteX3" fmla="*/ 536 w 4699000"/>
              <a:gd name="connsiteY3" fmla="*/ 2766003 h 3539914"/>
              <a:gd name="connsiteX4" fmla="*/ 288924 w 4699000"/>
              <a:gd name="connsiteY4" fmla="*/ 3054391 h 3539914"/>
              <a:gd name="connsiteX5" fmla="*/ 870191 w 4699000"/>
              <a:gd name="connsiteY5" fmla="*/ 3054391 h 3539914"/>
              <a:gd name="connsiteX6" fmla="*/ 721781 w 4699000"/>
              <a:gd name="connsiteY6" fmla="*/ 3452605 h 3539914"/>
              <a:gd name="connsiteX7" fmla="*/ 806441 w 4699000"/>
              <a:gd name="connsiteY7" fmla="*/ 3531183 h 3539914"/>
              <a:gd name="connsiteX8" fmla="*/ 1519253 w 4699000"/>
              <a:gd name="connsiteY8" fmla="*/ 3054365 h 3539914"/>
              <a:gd name="connsiteX9" fmla="*/ 4412219 w 4699000"/>
              <a:gd name="connsiteY9" fmla="*/ 3054365 h 3539914"/>
              <a:gd name="connsiteX10" fmla="*/ 4700607 w 4699000"/>
              <a:gd name="connsiteY10" fmla="*/ 2765977 h 3539914"/>
              <a:gd name="connsiteX11" fmla="*/ 4700607 w 4699000"/>
              <a:gd name="connsiteY11" fmla="*/ 288924 h 3539914"/>
              <a:gd name="connsiteX12" fmla="*/ 4412271 w 4699000"/>
              <a:gd name="connsiteY12" fmla="*/ 536 h 3539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99000" h="3539914">
                <a:moveTo>
                  <a:pt x="4412271" y="536"/>
                </a:moveTo>
                <a:lnTo>
                  <a:pt x="288924" y="536"/>
                </a:lnTo>
                <a:cubicBezTo>
                  <a:pt x="130307" y="536"/>
                  <a:pt x="536" y="130307"/>
                  <a:pt x="536" y="288924"/>
                </a:cubicBezTo>
                <a:lnTo>
                  <a:pt x="536" y="2766003"/>
                </a:lnTo>
                <a:cubicBezTo>
                  <a:pt x="536" y="2924620"/>
                  <a:pt x="130307" y="3054391"/>
                  <a:pt x="288924" y="3054391"/>
                </a:cubicBezTo>
                <a:lnTo>
                  <a:pt x="870191" y="3054391"/>
                </a:lnTo>
                <a:lnTo>
                  <a:pt x="721781" y="3452605"/>
                </a:lnTo>
                <a:cubicBezTo>
                  <a:pt x="696171" y="3506174"/>
                  <a:pt x="756553" y="3563371"/>
                  <a:pt x="806441" y="3531183"/>
                </a:cubicBezTo>
                <a:cubicBezTo>
                  <a:pt x="1066478" y="3363481"/>
                  <a:pt x="1295685" y="3203454"/>
                  <a:pt x="1519253" y="3054365"/>
                </a:cubicBezTo>
                <a:lnTo>
                  <a:pt x="4412219" y="3054365"/>
                </a:lnTo>
                <a:cubicBezTo>
                  <a:pt x="4570836" y="3054365"/>
                  <a:pt x="4700607" y="2924594"/>
                  <a:pt x="4700607" y="2765977"/>
                </a:cubicBezTo>
                <a:lnTo>
                  <a:pt x="4700607" y="288924"/>
                </a:lnTo>
                <a:cubicBezTo>
                  <a:pt x="4700659" y="130307"/>
                  <a:pt x="4570888" y="536"/>
                  <a:pt x="4412271" y="536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61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39C7B92-9D6A-4A17-B907-53A6C07A2F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BC07E8A-F4E4-4D4B-9F34-324904711167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55C839A-C11A-4DFA-BDBF-3D49B3047A11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53B5C70-2F4B-461D-8D0F-ABE8AA098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A77C891-94A9-4786-BDA3-7D5284B9EA8E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79F81C-6FD6-4FBA-96C9-9A4E7535A292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3737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래픽 1">
            <a:extLst>
              <a:ext uri="{FF2B5EF4-FFF2-40B4-BE49-F238E27FC236}">
                <a16:creationId xmlns:a16="http://schemas.microsoft.com/office/drawing/2014/main" id="{CB14459D-E5DD-4DBC-AAD4-31E96D2B02BB}"/>
              </a:ext>
            </a:extLst>
          </p:cNvPr>
          <p:cNvSpPr/>
          <p:nvPr/>
        </p:nvSpPr>
        <p:spPr>
          <a:xfrm>
            <a:off x="4319040" y="1138625"/>
            <a:ext cx="3554960" cy="933892"/>
          </a:xfrm>
          <a:custGeom>
            <a:avLst/>
            <a:gdLst>
              <a:gd name="connsiteX0" fmla="*/ 11639615 w 12197038"/>
              <a:gd name="connsiteY0" fmla="*/ 1999 h 3204179"/>
              <a:gd name="connsiteX1" fmla="*/ 558548 w 12197038"/>
              <a:gd name="connsiteY1" fmla="*/ 1999 h 3204179"/>
              <a:gd name="connsiteX2" fmla="*/ 1999 w 12197038"/>
              <a:gd name="connsiteY2" fmla="*/ 558548 h 3204179"/>
              <a:gd name="connsiteX3" fmla="*/ 1999 w 12197038"/>
              <a:gd name="connsiteY3" fmla="*/ 1711599 h 3204179"/>
              <a:gd name="connsiteX4" fmla="*/ 558548 w 12197038"/>
              <a:gd name="connsiteY4" fmla="*/ 2268149 h 3204179"/>
              <a:gd name="connsiteX5" fmla="*/ 1680313 w 12197038"/>
              <a:gd name="connsiteY5" fmla="*/ 2268149 h 3204179"/>
              <a:gd name="connsiteX6" fmla="*/ 1393902 w 12197038"/>
              <a:gd name="connsiteY6" fmla="*/ 3036648 h 3204179"/>
              <a:gd name="connsiteX7" fmla="*/ 1557285 w 12197038"/>
              <a:gd name="connsiteY7" fmla="*/ 3188293 h 3204179"/>
              <a:gd name="connsiteX8" fmla="*/ 2932915 w 12197038"/>
              <a:gd name="connsiteY8" fmla="*/ 2268099 h 3204179"/>
              <a:gd name="connsiteX9" fmla="*/ 11639514 w 12197038"/>
              <a:gd name="connsiteY9" fmla="*/ 2268099 h 3204179"/>
              <a:gd name="connsiteX10" fmla="*/ 12196064 w 12197038"/>
              <a:gd name="connsiteY10" fmla="*/ 1711549 h 3204179"/>
              <a:gd name="connsiteX11" fmla="*/ 12196064 w 12197038"/>
              <a:gd name="connsiteY11" fmla="*/ 558548 h 3204179"/>
              <a:gd name="connsiteX12" fmla="*/ 11639615 w 12197038"/>
              <a:gd name="connsiteY12" fmla="*/ 1999 h 320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7038" h="3204179">
                <a:moveTo>
                  <a:pt x="11639615" y="1999"/>
                </a:moveTo>
                <a:lnTo>
                  <a:pt x="558548" y="1999"/>
                </a:lnTo>
                <a:cubicBezTo>
                  <a:pt x="252438" y="1999"/>
                  <a:pt x="1999" y="252438"/>
                  <a:pt x="1999" y="558548"/>
                </a:cubicBezTo>
                <a:lnTo>
                  <a:pt x="1999" y="1711599"/>
                </a:lnTo>
                <a:cubicBezTo>
                  <a:pt x="1999" y="2017709"/>
                  <a:pt x="252438" y="2268149"/>
                  <a:pt x="558548" y="2268149"/>
                </a:cubicBezTo>
                <a:lnTo>
                  <a:pt x="1680313" y="2268149"/>
                </a:lnTo>
                <a:lnTo>
                  <a:pt x="1393902" y="3036648"/>
                </a:lnTo>
                <a:cubicBezTo>
                  <a:pt x="1344479" y="3140028"/>
                  <a:pt x="1461008" y="3250412"/>
                  <a:pt x="1557285" y="3188293"/>
                </a:cubicBezTo>
                <a:cubicBezTo>
                  <a:pt x="2059122" y="2864651"/>
                  <a:pt x="2501459" y="2555820"/>
                  <a:pt x="2932915" y="2268099"/>
                </a:cubicBezTo>
                <a:lnTo>
                  <a:pt x="11639514" y="2268099"/>
                </a:lnTo>
                <a:cubicBezTo>
                  <a:pt x="11945624" y="2268099"/>
                  <a:pt x="12196064" y="2017659"/>
                  <a:pt x="12196064" y="1711549"/>
                </a:cubicBezTo>
                <a:lnTo>
                  <a:pt x="12196064" y="558548"/>
                </a:lnTo>
                <a:cubicBezTo>
                  <a:pt x="12196165" y="252438"/>
                  <a:pt x="11945725" y="1999"/>
                  <a:pt x="11639615" y="1999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AE8F0753-02B8-4D3C-8AB0-FB6CF5A8B1B9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C017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A1034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F7C2740-CF62-4E51-B3E4-34FB3F9BD939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1C2D13F-12C6-48E3-B2FE-709E246AE8B6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F09D84CC-52EC-448C-B0C8-B6B5846AA10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2A3075A-D9A8-4E16-8D89-9F097849C5E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93307587-7123-46D6-8C13-0A597E62746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4066233-4CAF-4E55-825B-9E3D38FAD58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343A13EF-B1BA-49CE-8C26-2743D47EADF4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C017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A1034"/>
              </a:solidFill>
              <a:latin typeface="+mj-lt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628EDE1-46C8-4C84-BDA8-3EC36A070B7E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F734D876-156A-431C-A28A-84913C937237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63A183B-03E2-4C24-90F0-D773BF7D8D3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E15A2FB-29EC-4AC6-9A7F-DF0F4142B2E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9119FD37-534F-4EB7-B231-16C4A1B2894B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C017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A1034"/>
              </a:solidFill>
              <a:latin typeface="+mj-lt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456011E3-E236-49F6-BBBC-C91187BF3FAC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E7E50618-E698-4840-934A-A3A4A4103DFD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E61EDB1-AD65-48C5-9548-2325DF7F7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E6DA6E61-4279-4B02-905F-5277E7048D4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EC06309-87E1-4A3A-9488-1D6D2B2B256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51AC305-CAAE-4A1A-9877-3C9F310C216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959812F-2875-4413-B205-B5CA7857987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700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C33C903-BE67-4F63-BB39-9C5C6AE41577}"/>
              </a:ext>
            </a:extLst>
          </p:cNvPr>
          <p:cNvSpPr/>
          <p:nvPr/>
        </p:nvSpPr>
        <p:spPr>
          <a:xfrm>
            <a:off x="3746500" y="1659043"/>
            <a:ext cx="4699000" cy="3539914"/>
          </a:xfrm>
          <a:custGeom>
            <a:avLst/>
            <a:gdLst>
              <a:gd name="connsiteX0" fmla="*/ 4412271 w 4699000"/>
              <a:gd name="connsiteY0" fmla="*/ 536 h 3539914"/>
              <a:gd name="connsiteX1" fmla="*/ 288924 w 4699000"/>
              <a:gd name="connsiteY1" fmla="*/ 536 h 3539914"/>
              <a:gd name="connsiteX2" fmla="*/ 536 w 4699000"/>
              <a:gd name="connsiteY2" fmla="*/ 288924 h 3539914"/>
              <a:gd name="connsiteX3" fmla="*/ 536 w 4699000"/>
              <a:gd name="connsiteY3" fmla="*/ 2766003 h 3539914"/>
              <a:gd name="connsiteX4" fmla="*/ 288924 w 4699000"/>
              <a:gd name="connsiteY4" fmla="*/ 3054391 h 3539914"/>
              <a:gd name="connsiteX5" fmla="*/ 870191 w 4699000"/>
              <a:gd name="connsiteY5" fmla="*/ 3054391 h 3539914"/>
              <a:gd name="connsiteX6" fmla="*/ 721781 w 4699000"/>
              <a:gd name="connsiteY6" fmla="*/ 3452605 h 3539914"/>
              <a:gd name="connsiteX7" fmla="*/ 806441 w 4699000"/>
              <a:gd name="connsiteY7" fmla="*/ 3531183 h 3539914"/>
              <a:gd name="connsiteX8" fmla="*/ 1519253 w 4699000"/>
              <a:gd name="connsiteY8" fmla="*/ 3054365 h 3539914"/>
              <a:gd name="connsiteX9" fmla="*/ 4412219 w 4699000"/>
              <a:gd name="connsiteY9" fmla="*/ 3054365 h 3539914"/>
              <a:gd name="connsiteX10" fmla="*/ 4700607 w 4699000"/>
              <a:gd name="connsiteY10" fmla="*/ 2765977 h 3539914"/>
              <a:gd name="connsiteX11" fmla="*/ 4700607 w 4699000"/>
              <a:gd name="connsiteY11" fmla="*/ 288924 h 3539914"/>
              <a:gd name="connsiteX12" fmla="*/ 4412271 w 4699000"/>
              <a:gd name="connsiteY12" fmla="*/ 536 h 3539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99000" h="3539914">
                <a:moveTo>
                  <a:pt x="4412271" y="536"/>
                </a:moveTo>
                <a:lnTo>
                  <a:pt x="288924" y="536"/>
                </a:lnTo>
                <a:cubicBezTo>
                  <a:pt x="130307" y="536"/>
                  <a:pt x="536" y="130307"/>
                  <a:pt x="536" y="288924"/>
                </a:cubicBezTo>
                <a:lnTo>
                  <a:pt x="536" y="2766003"/>
                </a:lnTo>
                <a:cubicBezTo>
                  <a:pt x="536" y="2924620"/>
                  <a:pt x="130307" y="3054391"/>
                  <a:pt x="288924" y="3054391"/>
                </a:cubicBezTo>
                <a:lnTo>
                  <a:pt x="870191" y="3054391"/>
                </a:lnTo>
                <a:lnTo>
                  <a:pt x="721781" y="3452605"/>
                </a:lnTo>
                <a:cubicBezTo>
                  <a:pt x="696171" y="3506174"/>
                  <a:pt x="756553" y="3563371"/>
                  <a:pt x="806441" y="3531183"/>
                </a:cubicBezTo>
                <a:cubicBezTo>
                  <a:pt x="1066478" y="3363481"/>
                  <a:pt x="1295685" y="3203454"/>
                  <a:pt x="1519253" y="3054365"/>
                </a:cubicBezTo>
                <a:lnTo>
                  <a:pt x="4412219" y="3054365"/>
                </a:lnTo>
                <a:cubicBezTo>
                  <a:pt x="4570836" y="3054365"/>
                  <a:pt x="4700607" y="2924594"/>
                  <a:pt x="4700607" y="2765977"/>
                </a:cubicBezTo>
                <a:lnTo>
                  <a:pt x="4700607" y="288924"/>
                </a:lnTo>
                <a:cubicBezTo>
                  <a:pt x="4700659" y="130307"/>
                  <a:pt x="4570888" y="536"/>
                  <a:pt x="4412271" y="536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50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래픽 1">
            <a:extLst>
              <a:ext uri="{FF2B5EF4-FFF2-40B4-BE49-F238E27FC236}">
                <a16:creationId xmlns:a16="http://schemas.microsoft.com/office/drawing/2014/main" id="{59A41D83-79D4-4D00-A87E-CDF2B83C46B4}"/>
              </a:ext>
            </a:extLst>
          </p:cNvPr>
          <p:cNvSpPr/>
          <p:nvPr/>
        </p:nvSpPr>
        <p:spPr>
          <a:xfrm>
            <a:off x="374372" y="1203468"/>
            <a:ext cx="3371682" cy="2540000"/>
          </a:xfrm>
          <a:custGeom>
            <a:avLst/>
            <a:gdLst>
              <a:gd name="connsiteX0" fmla="*/ 207203 w 3371682"/>
              <a:gd name="connsiteY0" fmla="*/ 276 h 2540000"/>
              <a:gd name="connsiteX1" fmla="*/ 3165817 w 3371682"/>
              <a:gd name="connsiteY1" fmla="*/ 276 h 2540000"/>
              <a:gd name="connsiteX2" fmla="*/ 3372744 w 3371682"/>
              <a:gd name="connsiteY2" fmla="*/ 207203 h 2540000"/>
              <a:gd name="connsiteX3" fmla="*/ 3372744 w 3371682"/>
              <a:gd name="connsiteY3" fmla="*/ 1984585 h 2540000"/>
              <a:gd name="connsiteX4" fmla="*/ 3165817 w 3371682"/>
              <a:gd name="connsiteY4" fmla="*/ 2191513 h 2540000"/>
              <a:gd name="connsiteX5" fmla="*/ 2748740 w 3371682"/>
              <a:gd name="connsiteY5" fmla="*/ 2191513 h 2540000"/>
              <a:gd name="connsiteX6" fmla="*/ 2855229 w 3371682"/>
              <a:gd name="connsiteY6" fmla="*/ 2477244 h 2540000"/>
              <a:gd name="connsiteX7" fmla="*/ 2794482 w 3371682"/>
              <a:gd name="connsiteY7" fmla="*/ 2533626 h 2540000"/>
              <a:gd name="connsiteX8" fmla="*/ 2283017 w 3371682"/>
              <a:gd name="connsiteY8" fmla="*/ 2191494 h 2540000"/>
              <a:gd name="connsiteX9" fmla="*/ 207203 w 3371682"/>
              <a:gd name="connsiteY9" fmla="*/ 2191494 h 2540000"/>
              <a:gd name="connsiteX10" fmla="*/ 276 w 3371682"/>
              <a:gd name="connsiteY10" fmla="*/ 1984604 h 2540000"/>
              <a:gd name="connsiteX11" fmla="*/ 276 w 3371682"/>
              <a:gd name="connsiteY11" fmla="*/ 207222 h 2540000"/>
              <a:gd name="connsiteX12" fmla="*/ 207203 w 3371682"/>
              <a:gd name="connsiteY12" fmla="*/ 276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71682" h="2540000">
                <a:moveTo>
                  <a:pt x="207203" y="276"/>
                </a:moveTo>
                <a:lnTo>
                  <a:pt x="3165817" y="276"/>
                </a:lnTo>
                <a:cubicBezTo>
                  <a:pt x="3279630" y="276"/>
                  <a:pt x="3372744" y="93390"/>
                  <a:pt x="3372744" y="207203"/>
                </a:cubicBezTo>
                <a:lnTo>
                  <a:pt x="3372744" y="1984585"/>
                </a:lnTo>
                <a:cubicBezTo>
                  <a:pt x="3372744" y="2098398"/>
                  <a:pt x="3279630" y="2191513"/>
                  <a:pt x="3165817" y="2191513"/>
                </a:cubicBezTo>
                <a:lnTo>
                  <a:pt x="2748740" y="2191513"/>
                </a:lnTo>
                <a:lnTo>
                  <a:pt x="2855229" y="2477244"/>
                </a:lnTo>
                <a:cubicBezTo>
                  <a:pt x="2873604" y="2515681"/>
                  <a:pt x="2830278" y="2556722"/>
                  <a:pt x="2794482" y="2533626"/>
                </a:cubicBezTo>
                <a:cubicBezTo>
                  <a:pt x="2607897" y="2413294"/>
                  <a:pt x="2443434" y="2298470"/>
                  <a:pt x="2283017" y="2191494"/>
                </a:cubicBezTo>
                <a:lnTo>
                  <a:pt x="207203" y="2191494"/>
                </a:lnTo>
                <a:cubicBezTo>
                  <a:pt x="93390" y="2191531"/>
                  <a:pt x="276" y="2098417"/>
                  <a:pt x="276" y="1984604"/>
                </a:cubicBezTo>
                <a:lnTo>
                  <a:pt x="276" y="207222"/>
                </a:lnTo>
                <a:cubicBezTo>
                  <a:pt x="276" y="93390"/>
                  <a:pt x="93390" y="276"/>
                  <a:pt x="207203" y="276"/>
                </a:cubicBezTo>
                <a:close/>
              </a:path>
            </a:pathLst>
          </a:custGeom>
          <a:solidFill>
            <a:srgbClr val="FFC017"/>
          </a:solidFill>
          <a:ln w="1868" cap="flat">
            <a:noFill/>
            <a:prstDash val="solid"/>
            <a:miter/>
          </a:ln>
        </p:spPr>
        <p:txBody>
          <a:bodyPr bIns="39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6AAA36-1700-4770-9DE0-B8DA0BF10F01}"/>
              </a:ext>
            </a:extLst>
          </p:cNvPr>
          <p:cNvSpPr txBox="1"/>
          <p:nvPr userDrawn="1"/>
        </p:nvSpPr>
        <p:spPr>
          <a:xfrm>
            <a:off x="4356101" y="2652368"/>
            <a:ext cx="333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EB2DFF-23EC-45F3-AD34-F92541262C49}"/>
              </a:ext>
            </a:extLst>
          </p:cNvPr>
          <p:cNvSpPr/>
          <p:nvPr userDrawn="1"/>
        </p:nvSpPr>
        <p:spPr>
          <a:xfrm>
            <a:off x="4356100" y="2304467"/>
            <a:ext cx="3333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C61A2F1-FBE2-49F6-958B-6A4756EA3928}"/>
              </a:ext>
            </a:extLst>
          </p:cNvPr>
          <p:cNvSpPr/>
          <p:nvPr userDrawn="1"/>
        </p:nvSpPr>
        <p:spPr>
          <a:xfrm>
            <a:off x="4356100" y="1740780"/>
            <a:ext cx="3333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3FFAD1-C127-4D70-9C40-6E0F34A9E3A4}"/>
              </a:ext>
            </a:extLst>
          </p:cNvPr>
          <p:cNvSpPr txBox="1"/>
          <p:nvPr userDrawn="1"/>
        </p:nvSpPr>
        <p:spPr>
          <a:xfrm>
            <a:off x="8188326" y="2652368"/>
            <a:ext cx="333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7BDC430-37E6-4958-B78F-CA4D7FDF5C00}"/>
              </a:ext>
            </a:extLst>
          </p:cNvPr>
          <p:cNvSpPr/>
          <p:nvPr userDrawn="1"/>
        </p:nvSpPr>
        <p:spPr>
          <a:xfrm>
            <a:off x="8188325" y="2304467"/>
            <a:ext cx="3333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1A7044A-ECFC-448A-B1DF-3A5AC6D74060}"/>
              </a:ext>
            </a:extLst>
          </p:cNvPr>
          <p:cNvSpPr/>
          <p:nvPr userDrawn="1"/>
        </p:nvSpPr>
        <p:spPr>
          <a:xfrm>
            <a:off x="8188325" y="1740780"/>
            <a:ext cx="3333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8EDF3C-0DA1-4786-B5B4-4A9E38D3995C}"/>
              </a:ext>
            </a:extLst>
          </p:cNvPr>
          <p:cNvSpPr txBox="1"/>
          <p:nvPr userDrawn="1"/>
        </p:nvSpPr>
        <p:spPr>
          <a:xfrm>
            <a:off x="4356101" y="4924409"/>
            <a:ext cx="333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46D8AB8-9C45-4D9A-A6E5-4C90A04CF966}"/>
              </a:ext>
            </a:extLst>
          </p:cNvPr>
          <p:cNvSpPr/>
          <p:nvPr userDrawn="1"/>
        </p:nvSpPr>
        <p:spPr>
          <a:xfrm>
            <a:off x="4356100" y="4576508"/>
            <a:ext cx="3333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C96460A-2D8E-4225-8434-3C8D7141AEF5}"/>
              </a:ext>
            </a:extLst>
          </p:cNvPr>
          <p:cNvSpPr/>
          <p:nvPr userDrawn="1"/>
        </p:nvSpPr>
        <p:spPr>
          <a:xfrm>
            <a:off x="4356100" y="4012821"/>
            <a:ext cx="3333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661846-A366-408B-B0AC-8EFC0893F85B}"/>
              </a:ext>
            </a:extLst>
          </p:cNvPr>
          <p:cNvSpPr txBox="1"/>
          <p:nvPr userDrawn="1"/>
        </p:nvSpPr>
        <p:spPr>
          <a:xfrm>
            <a:off x="8188326" y="4924409"/>
            <a:ext cx="333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C145B9F-37D2-4A55-9C2B-6749218BB117}"/>
              </a:ext>
            </a:extLst>
          </p:cNvPr>
          <p:cNvSpPr/>
          <p:nvPr userDrawn="1"/>
        </p:nvSpPr>
        <p:spPr>
          <a:xfrm>
            <a:off x="8188325" y="4576508"/>
            <a:ext cx="3333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AF05397-8822-4A6E-A4ED-16D2F1BA3502}"/>
              </a:ext>
            </a:extLst>
          </p:cNvPr>
          <p:cNvSpPr/>
          <p:nvPr userDrawn="1"/>
        </p:nvSpPr>
        <p:spPr>
          <a:xfrm>
            <a:off x="8188325" y="4012821"/>
            <a:ext cx="3333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976B83-BEC1-4328-A990-E8E738C34A56}"/>
              </a:ext>
            </a:extLst>
          </p:cNvPr>
          <p:cNvSpPr txBox="1"/>
          <p:nvPr/>
        </p:nvSpPr>
        <p:spPr>
          <a:xfrm>
            <a:off x="1195330" y="3018427"/>
            <a:ext cx="7173970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latin typeface="+mj-lt"/>
              </a:rPr>
              <a:t>Lorem ipsum dolor sit </a:t>
            </a:r>
            <a:r>
              <a:rPr lang="en-US" altLang="ko-KR" sz="3200" dirty="0" err="1">
                <a:latin typeface="+mj-lt"/>
              </a:rPr>
              <a:t>amet</a:t>
            </a:r>
            <a:r>
              <a:rPr lang="en-US" altLang="ko-KR" sz="3200" dirty="0">
                <a:latin typeface="+mj-lt"/>
              </a:rPr>
              <a:t>, </a:t>
            </a:r>
            <a:r>
              <a:rPr lang="en-US" altLang="ko-KR" sz="3200" dirty="0" err="1">
                <a:latin typeface="+mj-lt"/>
              </a:rPr>
              <a:t>consectetur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adipisicing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elit</a:t>
            </a:r>
            <a:r>
              <a:rPr lang="en-US" altLang="ko-KR" sz="3200" dirty="0">
                <a:latin typeface="+mj-lt"/>
              </a:rPr>
              <a:t>, sed do </a:t>
            </a:r>
            <a:r>
              <a:rPr lang="en-US" altLang="ko-KR" sz="3200" dirty="0" err="1">
                <a:latin typeface="+mj-lt"/>
              </a:rPr>
              <a:t>eiusmod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tempor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incididunt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ut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labore</a:t>
            </a:r>
            <a:r>
              <a:rPr lang="en-US" altLang="ko-KR" sz="3200" dirty="0">
                <a:latin typeface="+mj-lt"/>
              </a:rPr>
              <a:t> et dolore magna </a:t>
            </a:r>
            <a:r>
              <a:rPr lang="en-US" altLang="ko-KR" sz="3200" dirty="0" err="1">
                <a:latin typeface="+mj-lt"/>
              </a:rPr>
              <a:t>aliqua</a:t>
            </a:r>
            <a:r>
              <a:rPr lang="en-US" altLang="ko-KR" sz="3200" dirty="0">
                <a:latin typeface="+mj-lt"/>
              </a:rPr>
              <a:t>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0C99C-BA42-45E8-A462-732EFBEEA143}"/>
              </a:ext>
            </a:extLst>
          </p:cNvPr>
          <p:cNvSpPr txBox="1"/>
          <p:nvPr/>
        </p:nvSpPr>
        <p:spPr>
          <a:xfrm>
            <a:off x="1195330" y="5292064"/>
            <a:ext cx="71739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latin typeface="+mj-lt"/>
              </a:rPr>
              <a:t>- john doe, Founder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7C76EC6-1173-4787-B59C-DE7D597C7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5329" y="2159000"/>
            <a:ext cx="813799" cy="5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9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A5FA012-697F-4C49-AEE2-13CE11CC452A}"/>
              </a:ext>
            </a:extLst>
          </p:cNvPr>
          <p:cNvSpPr txBox="1"/>
          <p:nvPr/>
        </p:nvSpPr>
        <p:spPr>
          <a:xfrm>
            <a:off x="1178118" y="3324966"/>
            <a:ext cx="4842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AE5F6C-90C0-46EE-B7F8-64087DF68FCC}"/>
              </a:ext>
            </a:extLst>
          </p:cNvPr>
          <p:cNvSpPr txBox="1"/>
          <p:nvPr/>
        </p:nvSpPr>
        <p:spPr>
          <a:xfrm>
            <a:off x="1178118" y="3782111"/>
            <a:ext cx="48422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8EC5AB-345C-416A-9954-B0B976857AC4}"/>
              </a:ext>
            </a:extLst>
          </p:cNvPr>
          <p:cNvSpPr txBox="1"/>
          <p:nvPr/>
        </p:nvSpPr>
        <p:spPr>
          <a:xfrm>
            <a:off x="1343218" y="4685869"/>
            <a:ext cx="4668523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BAD2C68-A7A0-4D44-8305-A20A0887F6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래픽 9">
            <a:extLst>
              <a:ext uri="{FF2B5EF4-FFF2-40B4-BE49-F238E27FC236}">
                <a16:creationId xmlns:a16="http://schemas.microsoft.com/office/drawing/2014/main" id="{6BF722F0-35B2-4B2B-A32C-6BFA57585454}"/>
              </a:ext>
            </a:extLst>
          </p:cNvPr>
          <p:cNvSpPr/>
          <p:nvPr/>
        </p:nvSpPr>
        <p:spPr>
          <a:xfrm>
            <a:off x="1178118" y="2225593"/>
            <a:ext cx="3554960" cy="934279"/>
          </a:xfrm>
          <a:custGeom>
            <a:avLst/>
            <a:gdLst>
              <a:gd name="connsiteX0" fmla="*/ 162449 w 3554960"/>
              <a:gd name="connsiteY0" fmla="*/ 170 h 934279"/>
              <a:gd name="connsiteX1" fmla="*/ 3393467 w 3554960"/>
              <a:gd name="connsiteY1" fmla="*/ 170 h 934279"/>
              <a:gd name="connsiteX2" fmla="*/ 3555747 w 3554960"/>
              <a:gd name="connsiteY2" fmla="*/ 162449 h 934279"/>
              <a:gd name="connsiteX3" fmla="*/ 3555747 w 3554960"/>
              <a:gd name="connsiteY3" fmla="*/ 498658 h 934279"/>
              <a:gd name="connsiteX4" fmla="*/ 3393467 w 3554960"/>
              <a:gd name="connsiteY4" fmla="*/ 660937 h 934279"/>
              <a:gd name="connsiteX5" fmla="*/ 3066382 w 3554960"/>
              <a:gd name="connsiteY5" fmla="*/ 660937 h 934279"/>
              <a:gd name="connsiteX6" fmla="*/ 3149894 w 3554960"/>
              <a:gd name="connsiteY6" fmla="*/ 885017 h 934279"/>
              <a:gd name="connsiteX7" fmla="*/ 3102254 w 3554960"/>
              <a:gd name="connsiteY7" fmla="*/ 929234 h 934279"/>
              <a:gd name="connsiteX8" fmla="*/ 2701146 w 3554960"/>
              <a:gd name="connsiteY8" fmla="*/ 660922 h 934279"/>
              <a:gd name="connsiteX9" fmla="*/ 162449 w 3554960"/>
              <a:gd name="connsiteY9" fmla="*/ 660922 h 934279"/>
              <a:gd name="connsiteX10" fmla="*/ 170 w 3554960"/>
              <a:gd name="connsiteY10" fmla="*/ 498672 h 934279"/>
              <a:gd name="connsiteX11" fmla="*/ 170 w 3554960"/>
              <a:gd name="connsiteY11" fmla="*/ 162464 h 934279"/>
              <a:gd name="connsiteX12" fmla="*/ 162449 w 3554960"/>
              <a:gd name="connsiteY12" fmla="*/ 170 h 93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54960" h="934279">
                <a:moveTo>
                  <a:pt x="162449" y="170"/>
                </a:moveTo>
                <a:lnTo>
                  <a:pt x="3393467" y="170"/>
                </a:lnTo>
                <a:cubicBezTo>
                  <a:pt x="3482723" y="170"/>
                  <a:pt x="3555747" y="73193"/>
                  <a:pt x="3555747" y="162449"/>
                </a:cubicBezTo>
                <a:lnTo>
                  <a:pt x="3555747" y="498658"/>
                </a:lnTo>
                <a:cubicBezTo>
                  <a:pt x="3555747" y="587914"/>
                  <a:pt x="3482723" y="660937"/>
                  <a:pt x="3393467" y="660937"/>
                </a:cubicBezTo>
                <a:lnTo>
                  <a:pt x="3066382" y="660937"/>
                </a:lnTo>
                <a:lnTo>
                  <a:pt x="3149894" y="885017"/>
                </a:lnTo>
                <a:cubicBezTo>
                  <a:pt x="3164305" y="915161"/>
                  <a:pt x="3130327" y="947347"/>
                  <a:pt x="3102254" y="929234"/>
                </a:cubicBezTo>
                <a:cubicBezTo>
                  <a:pt x="2955928" y="834866"/>
                  <a:pt x="2826951" y="744817"/>
                  <a:pt x="2701146" y="660922"/>
                </a:cubicBezTo>
                <a:lnTo>
                  <a:pt x="162449" y="660922"/>
                </a:lnTo>
                <a:cubicBezTo>
                  <a:pt x="73193" y="660952"/>
                  <a:pt x="170" y="587928"/>
                  <a:pt x="170" y="498672"/>
                </a:cubicBezTo>
                <a:lnTo>
                  <a:pt x="170" y="162464"/>
                </a:lnTo>
                <a:cubicBezTo>
                  <a:pt x="170" y="73193"/>
                  <a:pt x="73193" y="170"/>
                  <a:pt x="162449" y="170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>
                <a:solidFill>
                  <a:schemeClr val="bg1"/>
                </a:solidFill>
                <a:latin typeface="+mj-lt"/>
              </a:rPr>
              <a:t>About</a:t>
            </a:r>
            <a:r>
              <a:rPr lang="ko-KR" altLang="en-US" sz="280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800">
                <a:solidFill>
                  <a:schemeClr val="bg1"/>
                </a:solidFill>
                <a:latin typeface="+mj-lt"/>
              </a:rPr>
              <a:t>us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143409C-3689-453D-8A06-F38B6EC4933C}"/>
              </a:ext>
            </a:extLst>
          </p:cNvPr>
          <p:cNvSpPr/>
          <p:nvPr/>
        </p:nvSpPr>
        <p:spPr>
          <a:xfrm>
            <a:off x="9442735" y="2937152"/>
            <a:ext cx="931780" cy="931777"/>
          </a:xfrm>
          <a:prstGeom prst="roundRect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9FAE63-89EC-4D68-9D97-290CD9CE18ED}"/>
              </a:ext>
            </a:extLst>
          </p:cNvPr>
          <p:cNvSpPr/>
          <p:nvPr/>
        </p:nvSpPr>
        <p:spPr>
          <a:xfrm>
            <a:off x="8653948" y="4101147"/>
            <a:ext cx="250935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0ED6CB0-B832-40EC-A583-60C4899DCEA4}"/>
              </a:ext>
            </a:extLst>
          </p:cNvPr>
          <p:cNvSpPr/>
          <p:nvPr/>
        </p:nvSpPr>
        <p:spPr>
          <a:xfrm>
            <a:off x="8653948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240DA29-95CE-4B8A-828C-BD088FEC24A0}"/>
              </a:ext>
            </a:extLst>
          </p:cNvPr>
          <p:cNvSpPr/>
          <p:nvPr/>
        </p:nvSpPr>
        <p:spPr>
          <a:xfrm>
            <a:off x="1817488" y="2937152"/>
            <a:ext cx="931780" cy="931777"/>
          </a:xfrm>
          <a:prstGeom prst="roundRect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BFDB32-B209-4B08-84E6-48D602C80112}"/>
              </a:ext>
            </a:extLst>
          </p:cNvPr>
          <p:cNvSpPr/>
          <p:nvPr/>
        </p:nvSpPr>
        <p:spPr>
          <a:xfrm>
            <a:off x="1028701" y="4101147"/>
            <a:ext cx="250935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55EDD7-1646-4791-BF87-3A2FBF8CA006}"/>
              </a:ext>
            </a:extLst>
          </p:cNvPr>
          <p:cNvSpPr/>
          <p:nvPr/>
        </p:nvSpPr>
        <p:spPr>
          <a:xfrm>
            <a:off x="1028701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38CD5B4-FAF5-4F69-8891-228591D291B3}"/>
              </a:ext>
            </a:extLst>
          </p:cNvPr>
          <p:cNvGrpSpPr/>
          <p:nvPr/>
        </p:nvGrpSpPr>
        <p:grpSpPr>
          <a:xfrm>
            <a:off x="2058144" y="3211568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A349C2C-C702-4E42-8339-F1B2BB0678B3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5C0159-6B2C-46D6-9E88-7979C403202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6F18DC3-5B85-496E-9359-5F22E39C79DC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58B8463-DC21-476A-BEDF-104E82432421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A2CED93-8784-403D-A9F9-3D74F6ECF75E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3C02736-DAA2-405B-AF12-D5D93CA06B2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157CA89-2139-44B1-98BD-A5CB611D3B5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478F09D-8E08-4D4E-97CB-3FDFD88BC766}"/>
              </a:ext>
            </a:extLst>
          </p:cNvPr>
          <p:cNvSpPr/>
          <p:nvPr/>
        </p:nvSpPr>
        <p:spPr>
          <a:xfrm>
            <a:off x="4359237" y="2937152"/>
            <a:ext cx="931780" cy="931777"/>
          </a:xfrm>
          <a:prstGeom prst="roundRect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6091AD-491B-4A20-8A71-AD1C8757BF8D}"/>
              </a:ext>
            </a:extLst>
          </p:cNvPr>
          <p:cNvSpPr/>
          <p:nvPr/>
        </p:nvSpPr>
        <p:spPr>
          <a:xfrm>
            <a:off x="3570450" y="4101147"/>
            <a:ext cx="250935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FD5926E-0117-4538-A7D9-D888D4C7F51B}"/>
              </a:ext>
            </a:extLst>
          </p:cNvPr>
          <p:cNvSpPr/>
          <p:nvPr/>
        </p:nvSpPr>
        <p:spPr>
          <a:xfrm>
            <a:off x="3570450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3773988-A964-4347-A374-8FF20814E045}"/>
              </a:ext>
            </a:extLst>
          </p:cNvPr>
          <p:cNvGrpSpPr/>
          <p:nvPr/>
        </p:nvGrpSpPr>
        <p:grpSpPr>
          <a:xfrm>
            <a:off x="4601794" y="319381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C48C266-CF7E-49C3-937F-F2EF5619BB4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E80821-8F88-4C6D-ACC8-638D825C49F1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C98174A-811B-438C-8E57-29C4921C1CB4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98C14550-C082-4D37-BFB7-9CD5DCE41937}"/>
              </a:ext>
            </a:extLst>
          </p:cNvPr>
          <p:cNvSpPr/>
          <p:nvPr/>
        </p:nvSpPr>
        <p:spPr>
          <a:xfrm>
            <a:off x="6900985" y="2937152"/>
            <a:ext cx="931780" cy="931777"/>
          </a:xfrm>
          <a:prstGeom prst="roundRect">
            <a:avLst/>
          </a:prstGeom>
          <a:solidFill>
            <a:srgbClr val="FFC01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B63BC9E-88EE-4CE3-ACE4-3E35F1441DD6}"/>
              </a:ext>
            </a:extLst>
          </p:cNvPr>
          <p:cNvSpPr/>
          <p:nvPr/>
        </p:nvSpPr>
        <p:spPr>
          <a:xfrm>
            <a:off x="6112198" y="4101147"/>
            <a:ext cx="250935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8475A35-C13C-4852-BAA2-677DB5580D82}"/>
              </a:ext>
            </a:extLst>
          </p:cNvPr>
          <p:cNvSpPr/>
          <p:nvPr/>
        </p:nvSpPr>
        <p:spPr>
          <a:xfrm>
            <a:off x="6112198" y="4570522"/>
            <a:ext cx="250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C894FF9-2BB1-441D-B09F-6DAB668C1392}"/>
              </a:ext>
            </a:extLst>
          </p:cNvPr>
          <p:cNvGrpSpPr/>
          <p:nvPr/>
        </p:nvGrpSpPr>
        <p:grpSpPr>
          <a:xfrm>
            <a:off x="7143596" y="3179764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EDF663D-EDAA-4E9E-9E49-FEAE349DE65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DBF67B0-5DF2-4C1A-A317-C720F453B85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C978A98-0241-4D28-84B7-B8ACF4F7F54C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178620F-502B-4027-ABAB-12B1D040E8A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C1FACC-4297-4D45-B783-8582BFE66FC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E64E2AD0-637B-4E4C-B925-169F52FFCBA1}"/>
              </a:ext>
            </a:extLst>
          </p:cNvPr>
          <p:cNvSpPr/>
          <p:nvPr/>
        </p:nvSpPr>
        <p:spPr>
          <a:xfrm>
            <a:off x="9687304" y="318280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45F60FE-061A-42C3-8663-A339C95B420C}"/>
              </a:ext>
            </a:extLst>
          </p:cNvPr>
          <p:cNvSpPr/>
          <p:nvPr/>
        </p:nvSpPr>
        <p:spPr>
          <a:xfrm>
            <a:off x="8813800" y="2447837"/>
            <a:ext cx="2189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7BBAB31-C4EB-41C6-A5B4-056D93771C95}"/>
              </a:ext>
            </a:extLst>
          </p:cNvPr>
          <p:cNvSpPr/>
          <p:nvPr/>
        </p:nvSpPr>
        <p:spPr>
          <a:xfrm>
            <a:off x="1188553" y="2447837"/>
            <a:ext cx="2189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19XX</a:t>
            </a:r>
            <a:endParaRPr lang="ko-KR" altLang="en-US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85B4E3D-1148-4C6D-BAF2-D1D1B897BBA8}"/>
              </a:ext>
            </a:extLst>
          </p:cNvPr>
          <p:cNvSpPr/>
          <p:nvPr/>
        </p:nvSpPr>
        <p:spPr>
          <a:xfrm>
            <a:off x="3730302" y="2447837"/>
            <a:ext cx="2189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C453E00-44CB-4555-98CE-CCFADD42D085}"/>
              </a:ext>
            </a:extLst>
          </p:cNvPr>
          <p:cNvSpPr/>
          <p:nvPr/>
        </p:nvSpPr>
        <p:spPr>
          <a:xfrm>
            <a:off x="6272050" y="2447837"/>
            <a:ext cx="2189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41" name="그래픽 39">
            <a:extLst>
              <a:ext uri="{FF2B5EF4-FFF2-40B4-BE49-F238E27FC236}">
                <a16:creationId xmlns:a16="http://schemas.microsoft.com/office/drawing/2014/main" id="{C20E1FB7-101E-49B2-845D-187CC9B41BF7}"/>
              </a:ext>
            </a:extLst>
          </p:cNvPr>
          <p:cNvSpPr/>
          <p:nvPr/>
        </p:nvSpPr>
        <p:spPr>
          <a:xfrm>
            <a:off x="2895426" y="1120326"/>
            <a:ext cx="6400800" cy="944966"/>
          </a:xfrm>
          <a:custGeom>
            <a:avLst/>
            <a:gdLst>
              <a:gd name="connsiteX0" fmla="*/ 6237477 w 6400800"/>
              <a:gd name="connsiteY0" fmla="*/ 174 h 944966"/>
              <a:gd name="connsiteX1" fmla="*/ 164309 w 6400800"/>
              <a:gd name="connsiteY1" fmla="*/ 174 h 944966"/>
              <a:gd name="connsiteX2" fmla="*/ 174 w 6400800"/>
              <a:gd name="connsiteY2" fmla="*/ 164310 h 944966"/>
              <a:gd name="connsiteX3" fmla="*/ 174 w 6400800"/>
              <a:gd name="connsiteY3" fmla="*/ 504364 h 944966"/>
              <a:gd name="connsiteX4" fmla="*/ 164309 w 6400800"/>
              <a:gd name="connsiteY4" fmla="*/ 668500 h 944966"/>
              <a:gd name="connsiteX5" fmla="*/ 495136 w 6400800"/>
              <a:gd name="connsiteY5" fmla="*/ 668500 h 944966"/>
              <a:gd name="connsiteX6" fmla="*/ 410669 w 6400800"/>
              <a:gd name="connsiteY6" fmla="*/ 895143 h 944966"/>
              <a:gd name="connsiteX7" fmla="*/ 458853 w 6400800"/>
              <a:gd name="connsiteY7" fmla="*/ 939865 h 944966"/>
              <a:gd name="connsiteX8" fmla="*/ 864549 w 6400800"/>
              <a:gd name="connsiteY8" fmla="*/ 668485 h 944966"/>
              <a:gd name="connsiteX9" fmla="*/ 6237448 w 6400800"/>
              <a:gd name="connsiteY9" fmla="*/ 668485 h 944966"/>
              <a:gd name="connsiteX10" fmla="*/ 6401583 w 6400800"/>
              <a:gd name="connsiteY10" fmla="*/ 504349 h 944966"/>
              <a:gd name="connsiteX11" fmla="*/ 6401583 w 6400800"/>
              <a:gd name="connsiteY11" fmla="*/ 164310 h 944966"/>
              <a:gd name="connsiteX12" fmla="*/ 6237477 w 6400800"/>
              <a:gd name="connsiteY12" fmla="*/ 174 h 94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00800" h="944966">
                <a:moveTo>
                  <a:pt x="6237477" y="174"/>
                </a:moveTo>
                <a:lnTo>
                  <a:pt x="164309" y="174"/>
                </a:lnTo>
                <a:cubicBezTo>
                  <a:pt x="74033" y="174"/>
                  <a:pt x="174" y="74033"/>
                  <a:pt x="174" y="164310"/>
                </a:cubicBezTo>
                <a:lnTo>
                  <a:pt x="174" y="504364"/>
                </a:lnTo>
                <a:cubicBezTo>
                  <a:pt x="174" y="594641"/>
                  <a:pt x="74033" y="668500"/>
                  <a:pt x="164309" y="668500"/>
                </a:cubicBezTo>
                <a:lnTo>
                  <a:pt x="495136" y="668500"/>
                </a:lnTo>
                <a:lnTo>
                  <a:pt x="410669" y="895143"/>
                </a:lnTo>
                <a:cubicBezTo>
                  <a:pt x="396093" y="925631"/>
                  <a:pt x="430460" y="958185"/>
                  <a:pt x="458853" y="939865"/>
                </a:cubicBezTo>
                <a:cubicBezTo>
                  <a:pt x="606853" y="844418"/>
                  <a:pt x="737306" y="753339"/>
                  <a:pt x="864549" y="668485"/>
                </a:cubicBezTo>
                <a:lnTo>
                  <a:pt x="6237448" y="668485"/>
                </a:lnTo>
                <a:cubicBezTo>
                  <a:pt x="6327725" y="668485"/>
                  <a:pt x="6401583" y="594626"/>
                  <a:pt x="6401583" y="504349"/>
                </a:cubicBezTo>
                <a:lnTo>
                  <a:pt x="6401583" y="164310"/>
                </a:lnTo>
                <a:cubicBezTo>
                  <a:pt x="6401613" y="74033"/>
                  <a:pt x="6327754" y="174"/>
                  <a:pt x="6237477" y="174"/>
                </a:cubicBezTo>
                <a:close/>
              </a:path>
            </a:pathLst>
          </a:custGeom>
          <a:solidFill>
            <a:srgbClr val="FFC017"/>
          </a:solidFill>
          <a:ln w="26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72000" rIns="18000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Timeline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7611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8490A6-84ED-434A-936F-FFD3061B2E25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What sets us apart ?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1CF63E-01F1-4CBB-9361-C6A344C714EF}"/>
              </a:ext>
            </a:extLst>
          </p:cNvPr>
          <p:cNvSpPr txBox="1"/>
          <p:nvPr/>
        </p:nvSpPr>
        <p:spPr>
          <a:xfrm>
            <a:off x="1849857" y="452070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6DFAAF-36D2-417B-A540-6E99C2822F84}"/>
              </a:ext>
            </a:extLst>
          </p:cNvPr>
          <p:cNvSpPr txBox="1"/>
          <p:nvPr/>
        </p:nvSpPr>
        <p:spPr>
          <a:xfrm>
            <a:off x="4882340" y="452070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8F2A67-D982-428B-BC72-15FA5357F1BE}"/>
              </a:ext>
            </a:extLst>
          </p:cNvPr>
          <p:cNvSpPr txBox="1"/>
          <p:nvPr/>
        </p:nvSpPr>
        <p:spPr>
          <a:xfrm>
            <a:off x="7914823" y="4520708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D5EBF16-1F63-4487-969F-7224B8A6D6E5}"/>
              </a:ext>
            </a:extLst>
          </p:cNvPr>
          <p:cNvSpPr/>
          <p:nvPr/>
        </p:nvSpPr>
        <p:spPr>
          <a:xfrm>
            <a:off x="2013982" y="1838714"/>
            <a:ext cx="2097244" cy="2187589"/>
          </a:xfrm>
          <a:custGeom>
            <a:avLst/>
            <a:gdLst>
              <a:gd name="connsiteX0" fmla="*/ 266633 w 3132332"/>
              <a:gd name="connsiteY0" fmla="*/ 457 h 3267263"/>
              <a:gd name="connsiteX1" fmla="*/ 2867625 w 3132332"/>
              <a:gd name="connsiteY1" fmla="*/ 457 h 3267263"/>
              <a:gd name="connsiteX2" fmla="*/ 3133801 w 3132332"/>
              <a:gd name="connsiteY2" fmla="*/ 266633 h 3267263"/>
              <a:gd name="connsiteX3" fmla="*/ 3133801 w 3132332"/>
              <a:gd name="connsiteY3" fmla="*/ 2552923 h 3267263"/>
              <a:gd name="connsiteX4" fmla="*/ 2867625 w 3132332"/>
              <a:gd name="connsiteY4" fmla="*/ 2819099 h 3267263"/>
              <a:gd name="connsiteX5" fmla="*/ 2331129 w 3132332"/>
              <a:gd name="connsiteY5" fmla="*/ 2819099 h 3267263"/>
              <a:gd name="connsiteX6" fmla="*/ 2468108 w 3132332"/>
              <a:gd name="connsiteY6" fmla="*/ 3186642 h 3267263"/>
              <a:gd name="connsiteX7" fmla="*/ 2389969 w 3132332"/>
              <a:gd name="connsiteY7" fmla="*/ 3259167 h 3267263"/>
              <a:gd name="connsiteX8" fmla="*/ 1732058 w 3132332"/>
              <a:gd name="connsiteY8" fmla="*/ 2819075 h 3267263"/>
              <a:gd name="connsiteX9" fmla="*/ 266633 w 3132332"/>
              <a:gd name="connsiteY9" fmla="*/ 2819075 h 3267263"/>
              <a:gd name="connsiteX10" fmla="*/ 457 w 3132332"/>
              <a:gd name="connsiteY10" fmla="*/ 2552947 h 3267263"/>
              <a:gd name="connsiteX11" fmla="*/ 457 w 3132332"/>
              <a:gd name="connsiteY11" fmla="*/ 266657 h 3267263"/>
              <a:gd name="connsiteX12" fmla="*/ 266633 w 3132332"/>
              <a:gd name="connsiteY12" fmla="*/ 457 h 326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32332" h="3267263">
                <a:moveTo>
                  <a:pt x="266633" y="457"/>
                </a:moveTo>
                <a:lnTo>
                  <a:pt x="2867625" y="457"/>
                </a:lnTo>
                <a:cubicBezTo>
                  <a:pt x="3014026" y="457"/>
                  <a:pt x="3133801" y="120233"/>
                  <a:pt x="3133801" y="266633"/>
                </a:cubicBezTo>
                <a:lnTo>
                  <a:pt x="3133801" y="2552923"/>
                </a:lnTo>
                <a:cubicBezTo>
                  <a:pt x="3133801" y="2699323"/>
                  <a:pt x="3014026" y="2819099"/>
                  <a:pt x="2867625" y="2819099"/>
                </a:cubicBezTo>
                <a:lnTo>
                  <a:pt x="2331129" y="2819099"/>
                </a:lnTo>
                <a:lnTo>
                  <a:pt x="2468108" y="3186642"/>
                </a:lnTo>
                <a:cubicBezTo>
                  <a:pt x="2491745" y="3236084"/>
                  <a:pt x="2436014" y="3288876"/>
                  <a:pt x="2389969" y="3259167"/>
                </a:cubicBezTo>
                <a:cubicBezTo>
                  <a:pt x="2149960" y="3104382"/>
                  <a:pt x="1938407" y="2956680"/>
                  <a:pt x="1732058" y="2819075"/>
                </a:cubicBezTo>
                <a:lnTo>
                  <a:pt x="266633" y="2819075"/>
                </a:lnTo>
                <a:cubicBezTo>
                  <a:pt x="120233" y="2819123"/>
                  <a:pt x="457" y="2699347"/>
                  <a:pt x="457" y="2552947"/>
                </a:cubicBezTo>
                <a:lnTo>
                  <a:pt x="457" y="266657"/>
                </a:lnTo>
                <a:cubicBezTo>
                  <a:pt x="457" y="120233"/>
                  <a:pt x="120233" y="457"/>
                  <a:pt x="266633" y="457"/>
                </a:cubicBezTo>
                <a:close/>
              </a:path>
            </a:pathLst>
          </a:custGeom>
          <a:solidFill>
            <a:srgbClr val="FFC017"/>
          </a:solidFill>
          <a:ln w="18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en-US" altLang="ko-KR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89A50CF-67DF-4DE6-AF28-D7B8C81ADFA1}"/>
              </a:ext>
            </a:extLst>
          </p:cNvPr>
          <p:cNvSpPr/>
          <p:nvPr/>
        </p:nvSpPr>
        <p:spPr>
          <a:xfrm>
            <a:off x="8079860" y="1838714"/>
            <a:ext cx="2097244" cy="2187589"/>
          </a:xfrm>
          <a:custGeom>
            <a:avLst/>
            <a:gdLst>
              <a:gd name="connsiteX0" fmla="*/ 2867649 w 3132332"/>
              <a:gd name="connsiteY0" fmla="*/ 457 h 3267263"/>
              <a:gd name="connsiteX1" fmla="*/ 266633 w 3132332"/>
              <a:gd name="connsiteY1" fmla="*/ 457 h 3267263"/>
              <a:gd name="connsiteX2" fmla="*/ 457 w 3132332"/>
              <a:gd name="connsiteY2" fmla="*/ 266633 h 3267263"/>
              <a:gd name="connsiteX3" fmla="*/ 457 w 3132332"/>
              <a:gd name="connsiteY3" fmla="*/ 2552923 h 3267263"/>
              <a:gd name="connsiteX4" fmla="*/ 266633 w 3132332"/>
              <a:gd name="connsiteY4" fmla="*/ 2819099 h 3267263"/>
              <a:gd name="connsiteX5" fmla="*/ 803129 w 3132332"/>
              <a:gd name="connsiteY5" fmla="*/ 2819099 h 3267263"/>
              <a:gd name="connsiteX6" fmla="*/ 666150 w 3132332"/>
              <a:gd name="connsiteY6" fmla="*/ 3186642 h 3267263"/>
              <a:gd name="connsiteX7" fmla="*/ 744290 w 3132332"/>
              <a:gd name="connsiteY7" fmla="*/ 3259167 h 3267263"/>
              <a:gd name="connsiteX8" fmla="*/ 1402199 w 3132332"/>
              <a:gd name="connsiteY8" fmla="*/ 2819075 h 3267263"/>
              <a:gd name="connsiteX9" fmla="*/ 2867601 w 3132332"/>
              <a:gd name="connsiteY9" fmla="*/ 2819075 h 3267263"/>
              <a:gd name="connsiteX10" fmla="*/ 3133778 w 3132332"/>
              <a:gd name="connsiteY10" fmla="*/ 2552898 h 3267263"/>
              <a:gd name="connsiteX11" fmla="*/ 3133778 w 3132332"/>
              <a:gd name="connsiteY11" fmla="*/ 266633 h 3267263"/>
              <a:gd name="connsiteX12" fmla="*/ 2867649 w 3132332"/>
              <a:gd name="connsiteY12" fmla="*/ 457 h 326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32332" h="3267263">
                <a:moveTo>
                  <a:pt x="2867649" y="457"/>
                </a:moveTo>
                <a:lnTo>
                  <a:pt x="266633" y="457"/>
                </a:lnTo>
                <a:cubicBezTo>
                  <a:pt x="120233" y="457"/>
                  <a:pt x="457" y="120233"/>
                  <a:pt x="457" y="266633"/>
                </a:cubicBezTo>
                <a:lnTo>
                  <a:pt x="457" y="2552923"/>
                </a:lnTo>
                <a:cubicBezTo>
                  <a:pt x="457" y="2699323"/>
                  <a:pt x="120233" y="2819099"/>
                  <a:pt x="266633" y="2819099"/>
                </a:cubicBezTo>
                <a:lnTo>
                  <a:pt x="803129" y="2819099"/>
                </a:lnTo>
                <a:lnTo>
                  <a:pt x="666150" y="3186642"/>
                </a:lnTo>
                <a:cubicBezTo>
                  <a:pt x="642513" y="3236084"/>
                  <a:pt x="698245" y="3288876"/>
                  <a:pt x="744290" y="3259167"/>
                </a:cubicBezTo>
                <a:cubicBezTo>
                  <a:pt x="984298" y="3104382"/>
                  <a:pt x="1195852" y="2956680"/>
                  <a:pt x="1402199" y="2819075"/>
                </a:cubicBezTo>
                <a:lnTo>
                  <a:pt x="2867601" y="2819075"/>
                </a:lnTo>
                <a:cubicBezTo>
                  <a:pt x="3014002" y="2819075"/>
                  <a:pt x="3133778" y="2699299"/>
                  <a:pt x="3133778" y="2552898"/>
                </a:cubicBezTo>
                <a:lnTo>
                  <a:pt x="3133778" y="266633"/>
                </a:lnTo>
                <a:cubicBezTo>
                  <a:pt x="3133826" y="120233"/>
                  <a:pt x="3014050" y="457"/>
                  <a:pt x="2867649" y="457"/>
                </a:cubicBezTo>
                <a:close/>
              </a:path>
            </a:pathLst>
          </a:custGeom>
          <a:solidFill>
            <a:srgbClr val="FFC017"/>
          </a:solidFill>
          <a:ln w="18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en-US" altLang="ko-KR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229B193-BACB-4FC4-8BB3-00CB1E57A1DE}"/>
              </a:ext>
            </a:extLst>
          </p:cNvPr>
          <p:cNvSpPr/>
          <p:nvPr/>
        </p:nvSpPr>
        <p:spPr>
          <a:xfrm>
            <a:off x="5046571" y="1837810"/>
            <a:ext cx="2098859" cy="2210174"/>
          </a:xfrm>
          <a:custGeom>
            <a:avLst/>
            <a:gdLst>
              <a:gd name="connsiteX0" fmla="*/ 1621199 w 3134741"/>
              <a:gd name="connsiteY0" fmla="*/ 3269432 h 3300996"/>
              <a:gd name="connsiteX1" fmla="*/ 1797573 w 3134741"/>
              <a:gd name="connsiteY1" fmla="*/ 2820497 h 3300996"/>
              <a:gd name="connsiteX2" fmla="*/ 2868975 w 3134741"/>
              <a:gd name="connsiteY2" fmla="*/ 2820497 h 3300996"/>
              <a:gd name="connsiteX3" fmla="*/ 3135151 w 3134741"/>
              <a:gd name="connsiteY3" fmla="*/ 2554321 h 3300996"/>
              <a:gd name="connsiteX4" fmla="*/ 3135151 w 3134741"/>
              <a:gd name="connsiteY4" fmla="*/ 267983 h 3300996"/>
              <a:gd name="connsiteX5" fmla="*/ 2868999 w 3134741"/>
              <a:gd name="connsiteY5" fmla="*/ 1807 h 3300996"/>
              <a:gd name="connsiteX6" fmla="*/ 267983 w 3134741"/>
              <a:gd name="connsiteY6" fmla="*/ 1807 h 3300996"/>
              <a:gd name="connsiteX7" fmla="*/ 1807 w 3134741"/>
              <a:gd name="connsiteY7" fmla="*/ 267983 h 3300996"/>
              <a:gd name="connsiteX8" fmla="*/ 1807 w 3134741"/>
              <a:gd name="connsiteY8" fmla="*/ 2554273 h 3300996"/>
              <a:gd name="connsiteX9" fmla="*/ 267983 w 3134741"/>
              <a:gd name="connsiteY9" fmla="*/ 2820449 h 3300996"/>
              <a:gd name="connsiteX10" fmla="*/ 1339385 w 3134741"/>
              <a:gd name="connsiteY10" fmla="*/ 2820449 h 3300996"/>
              <a:gd name="connsiteX11" fmla="*/ 1515760 w 3134741"/>
              <a:gd name="connsiteY11" fmla="*/ 3269384 h 3300996"/>
              <a:gd name="connsiteX12" fmla="*/ 1568455 w 3134741"/>
              <a:gd name="connsiteY12" fmla="*/ 3301238 h 3300996"/>
              <a:gd name="connsiteX13" fmla="*/ 1568455 w 3134741"/>
              <a:gd name="connsiteY13" fmla="*/ 3301238 h 3300996"/>
              <a:gd name="connsiteX14" fmla="*/ 1621199 w 3134741"/>
              <a:gd name="connsiteY14" fmla="*/ 3269432 h 330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34741" h="3300996">
                <a:moveTo>
                  <a:pt x="1621199" y="3269432"/>
                </a:moveTo>
                <a:lnTo>
                  <a:pt x="1797573" y="2820497"/>
                </a:lnTo>
                <a:lnTo>
                  <a:pt x="2868975" y="2820497"/>
                </a:lnTo>
                <a:cubicBezTo>
                  <a:pt x="3015376" y="2820497"/>
                  <a:pt x="3135151" y="2700721"/>
                  <a:pt x="3135151" y="2554321"/>
                </a:cubicBezTo>
                <a:lnTo>
                  <a:pt x="3135151" y="267983"/>
                </a:lnTo>
                <a:cubicBezTo>
                  <a:pt x="3135175" y="121583"/>
                  <a:pt x="3015400" y="1807"/>
                  <a:pt x="2868999" y="1807"/>
                </a:cubicBezTo>
                <a:lnTo>
                  <a:pt x="267983" y="1807"/>
                </a:lnTo>
                <a:cubicBezTo>
                  <a:pt x="121583" y="1807"/>
                  <a:pt x="1807" y="121583"/>
                  <a:pt x="1807" y="267983"/>
                </a:cubicBezTo>
                <a:lnTo>
                  <a:pt x="1807" y="2554273"/>
                </a:lnTo>
                <a:cubicBezTo>
                  <a:pt x="1807" y="2700673"/>
                  <a:pt x="121583" y="2820449"/>
                  <a:pt x="267983" y="2820449"/>
                </a:cubicBezTo>
                <a:lnTo>
                  <a:pt x="1339385" y="2820449"/>
                </a:lnTo>
                <a:lnTo>
                  <a:pt x="1515760" y="3269384"/>
                </a:lnTo>
                <a:cubicBezTo>
                  <a:pt x="1526048" y="3288973"/>
                  <a:pt x="1546336" y="3301238"/>
                  <a:pt x="1568455" y="3301238"/>
                </a:cubicBezTo>
                <a:lnTo>
                  <a:pt x="1568455" y="3301238"/>
                </a:lnTo>
                <a:cubicBezTo>
                  <a:pt x="1590622" y="3301262"/>
                  <a:pt x="1610910" y="3288997"/>
                  <a:pt x="1621199" y="3269432"/>
                </a:cubicBezTo>
                <a:close/>
              </a:path>
            </a:pathLst>
          </a:custGeom>
          <a:solidFill>
            <a:srgbClr val="FFC017"/>
          </a:solidFill>
          <a:ln w="18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3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en-US" altLang="ko-KR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4066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C017"/>
        </a:solidFill>
        <a:ln>
          <a:solidFill>
            <a:schemeClr val="bg1"/>
          </a:solidFill>
        </a:ln>
      </a:spPr>
      <a:bodyPr rtlCol="0" anchor="ctr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1271</Words>
  <Application>Microsoft Office PowerPoint</Application>
  <PresentationFormat>와이드스크린</PresentationFormat>
  <Paragraphs>165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Montserrat SemiBold</vt:lpstr>
      <vt:lpstr>맑은 고딕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313</cp:revision>
  <dcterms:created xsi:type="dcterms:W3CDTF">2019-04-06T05:20:47Z</dcterms:created>
  <dcterms:modified xsi:type="dcterms:W3CDTF">2021-02-27T02:34:03Z</dcterms:modified>
</cp:coreProperties>
</file>