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333" r:id="rId3"/>
    <p:sldId id="400" r:id="rId4"/>
    <p:sldId id="371" r:id="rId5"/>
    <p:sldId id="374" r:id="rId6"/>
    <p:sldId id="372" r:id="rId7"/>
    <p:sldId id="375" r:id="rId8"/>
    <p:sldId id="387" r:id="rId9"/>
    <p:sldId id="388" r:id="rId10"/>
    <p:sldId id="389" r:id="rId11"/>
    <p:sldId id="390" r:id="rId12"/>
    <p:sldId id="396" r:id="rId13"/>
    <p:sldId id="394" r:id="rId14"/>
    <p:sldId id="391" r:id="rId15"/>
    <p:sldId id="392" r:id="rId16"/>
    <p:sldId id="393" r:id="rId17"/>
    <p:sldId id="376" r:id="rId18"/>
    <p:sldId id="292" r:id="rId19"/>
    <p:sldId id="287" r:id="rId20"/>
    <p:sldId id="397" r:id="rId21"/>
    <p:sldId id="398" r:id="rId22"/>
    <p:sldId id="399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Montserrat Black" panose="00000A00000000000000" pitchFamily="2" charset="0"/>
      <p:bold r:id="rId31"/>
      <p:boldItalic r:id="rId32"/>
    </p:embeddedFont>
    <p:embeddedFont>
      <p:font typeface="Montserrat Light" panose="00000400000000000000" pitchFamily="2" charset="0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266"/>
    <a:srgbClr val="3F80EF"/>
    <a:srgbClr val="A7C6FC"/>
    <a:srgbClr val="00102F"/>
    <a:srgbClr val="2B43EE"/>
    <a:srgbClr val="0924AF"/>
    <a:srgbClr val="3659FF"/>
    <a:srgbClr val="FFDCE8"/>
    <a:srgbClr val="FCB9CB"/>
    <a:srgbClr val="95A1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1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744" y="-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2020-12-01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2020-12-01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18" Type="http://schemas.openxmlformats.org/officeDocument/2006/relationships/image" Target="../media/image14.svg"/><Relationship Id="rId26" Type="http://schemas.openxmlformats.org/officeDocument/2006/relationships/image" Target="../media/image22.svg"/><Relationship Id="rId3" Type="http://schemas.openxmlformats.org/officeDocument/2006/relationships/image" Target="../media/image31.png"/><Relationship Id="rId21" Type="http://schemas.openxmlformats.org/officeDocument/2006/relationships/image" Target="../media/image17.png"/><Relationship Id="rId34" Type="http://schemas.openxmlformats.org/officeDocument/2006/relationships/image" Target="../media/image30.sv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33" Type="http://schemas.openxmlformats.org/officeDocument/2006/relationships/image" Target="../media/image29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2.svg"/><Relationship Id="rId20" Type="http://schemas.openxmlformats.org/officeDocument/2006/relationships/image" Target="../media/image16.svg"/><Relationship Id="rId29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7.png"/><Relationship Id="rId24" Type="http://schemas.openxmlformats.org/officeDocument/2006/relationships/image" Target="../media/image20.svg"/><Relationship Id="rId32" Type="http://schemas.openxmlformats.org/officeDocument/2006/relationships/image" Target="../media/image28.svg"/><Relationship Id="rId5" Type="http://schemas.openxmlformats.org/officeDocument/2006/relationships/image" Target="../media/image1.png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image" Target="../media/image24.svg"/><Relationship Id="rId10" Type="http://schemas.openxmlformats.org/officeDocument/2006/relationships/image" Target="../media/image6.svg"/><Relationship Id="rId19" Type="http://schemas.openxmlformats.org/officeDocument/2006/relationships/image" Target="../media/image15.png"/><Relationship Id="rId31" Type="http://schemas.openxmlformats.org/officeDocument/2006/relationships/image" Target="../media/image27.png"/><Relationship Id="rId4" Type="http://schemas.openxmlformats.org/officeDocument/2006/relationships/image" Target="../media/image32.svg"/><Relationship Id="rId9" Type="http://schemas.openxmlformats.org/officeDocument/2006/relationships/image" Target="../media/image5.png"/><Relationship Id="rId14" Type="http://schemas.openxmlformats.org/officeDocument/2006/relationships/image" Target="../media/image10.svg"/><Relationship Id="rId22" Type="http://schemas.openxmlformats.org/officeDocument/2006/relationships/image" Target="../media/image18.svg"/><Relationship Id="rId27" Type="http://schemas.openxmlformats.org/officeDocument/2006/relationships/image" Target="../media/image23.png"/><Relationship Id="rId30" Type="http://schemas.openxmlformats.org/officeDocument/2006/relationships/image" Target="../media/image26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8A7EC02D-ACED-4ECA-8B24-238816C51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2295" t="138" b="124"/>
          <a:stretch/>
        </p:blipFill>
        <p:spPr>
          <a:xfrm>
            <a:off x="-1" y="-1"/>
            <a:ext cx="6901701" cy="6858001"/>
          </a:xfrm>
          <a:prstGeom prst="rect">
            <a:avLst/>
          </a:prstGeom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2629865A-2D0C-4C81-B39C-5FCC6ABF3C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62" b="396"/>
          <a:stretch/>
        </p:blipFill>
        <p:spPr>
          <a:xfrm>
            <a:off x="7623175" y="2331244"/>
            <a:ext cx="4568825" cy="4526755"/>
          </a:xfrm>
          <a:prstGeom prst="rect">
            <a:avLst/>
          </a:prstGeom>
          <a:effectLst>
            <a:outerShdw blurRad="127000" dist="127000" dir="13500000" algn="br" rotWithShape="0">
              <a:prstClr val="black">
                <a:alpha val="15000"/>
              </a:prstClr>
            </a:outerShdw>
          </a:effectLst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F359DEC6-156E-449C-8E5F-3246A98FBB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25" t="1835"/>
          <a:stretch/>
        </p:blipFill>
        <p:spPr>
          <a:xfrm>
            <a:off x="0" y="1"/>
            <a:ext cx="5626100" cy="980444"/>
          </a:xfrm>
          <a:prstGeom prst="rect">
            <a:avLst/>
          </a:prstGeom>
          <a:effectLst>
            <a:outerShdw blurRad="127000" dist="63500" dir="2700000" algn="tl" rotWithShape="0">
              <a:prstClr val="black">
                <a:alpha val="7000"/>
              </a:prstClr>
            </a:outerShdw>
          </a:effectLst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3B15F7FD-9644-48FD-9EBA-225B78C0B4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323" b="1084"/>
          <a:stretch/>
        </p:blipFill>
        <p:spPr>
          <a:xfrm>
            <a:off x="6538411" y="5743164"/>
            <a:ext cx="5653589" cy="1114835"/>
          </a:xfrm>
          <a:prstGeom prst="rect">
            <a:avLst/>
          </a:prstGeom>
          <a:effectLst>
            <a:outerShdw blurRad="127000" dist="127000" dir="13500000" algn="br" rotWithShape="0">
              <a:prstClr val="black">
                <a:alpha val="7000"/>
              </a:prstClr>
            </a:outerShdw>
          </a:effectLst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069506EB-D8DB-49CE-ADE7-1CF39A87CB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1031" r="225"/>
          <a:stretch/>
        </p:blipFill>
        <p:spPr>
          <a:xfrm>
            <a:off x="7293082" y="0"/>
            <a:ext cx="4898918" cy="1592425"/>
          </a:xfrm>
          <a:prstGeom prst="rect">
            <a:avLst/>
          </a:prstGeom>
          <a:effectLst>
            <a:outerShdw blurRad="127000" dist="1270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4095C39C-B293-4476-96B3-0D012A77F7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885" r="277"/>
          <a:stretch/>
        </p:blipFill>
        <p:spPr>
          <a:xfrm>
            <a:off x="8213703" y="0"/>
            <a:ext cx="3978297" cy="1857829"/>
          </a:xfrm>
          <a:prstGeom prst="rect">
            <a:avLst/>
          </a:prstGeom>
          <a:effectLst/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774053E1-12CA-4FB3-877C-D9A69F1644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451" b="760"/>
          <a:stretch/>
        </p:blipFill>
        <p:spPr>
          <a:xfrm>
            <a:off x="-1" y="4800297"/>
            <a:ext cx="5218083" cy="2057703"/>
          </a:xfrm>
          <a:prstGeom prst="rect">
            <a:avLst/>
          </a:prstGeom>
          <a:effectLst>
            <a:outerShdw blurRad="127000" dist="127000" dir="18900000" algn="bl" rotWithShape="0">
              <a:prstClr val="black">
                <a:alpha val="11000"/>
              </a:prstClr>
            </a:outerShdw>
          </a:effectLst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3C3C66BC-BF98-432E-8756-8D8C2F8F99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525" t="-1" b="382"/>
          <a:stretch/>
        </p:blipFill>
        <p:spPr>
          <a:xfrm>
            <a:off x="0" y="2743415"/>
            <a:ext cx="4479928" cy="4114585"/>
          </a:xfrm>
          <a:prstGeom prst="rect">
            <a:avLst/>
          </a:prstGeom>
          <a:effectLst/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E4B366B7-E835-4103-BC65-D3A2836573D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009971" y="1592425"/>
            <a:ext cx="894490" cy="2026156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CBE2683-93DA-413A-92F3-6DBA1E4C85A4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39343" y="817247"/>
            <a:ext cx="257175" cy="25717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F824B735-8DC0-4E21-9EC0-36444198B669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380519" y="1731357"/>
            <a:ext cx="266700" cy="485775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A60FD03A-0328-4D18-BDE2-8E91C6DBCE92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316588" y="3260936"/>
            <a:ext cx="235455" cy="2026156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BBF4F13F-8EF9-40F8-9477-A253B02102B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9336019" y="5211550"/>
            <a:ext cx="970651" cy="66380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FD1C945D-88C0-48BA-8855-2F35FA35DE41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043329" y="4172418"/>
            <a:ext cx="1240275" cy="10080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BD28B59D-173B-4B38-A350-C5AC0DB3E080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1038427" y="5198093"/>
            <a:ext cx="981087" cy="981087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1217E606-5B2B-4B28-99F1-B66D16689C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t="38310"/>
          <a:stretch/>
        </p:blipFill>
        <p:spPr>
          <a:xfrm>
            <a:off x="3917832" y="0"/>
            <a:ext cx="981087" cy="605235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55AA05D9-8686-4E68-BB6E-58D585BAC70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881383" y="4535718"/>
            <a:ext cx="180000" cy="180000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1495A6A3-299D-46E6-BED8-FB42EDE8291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239964" y="5475609"/>
            <a:ext cx="180000" cy="180000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6A3F4826-D53B-4AB3-9387-FC47AE0EE3D2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651374" y="1360877"/>
            <a:ext cx="108000" cy="108000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19CB57F9-B7B8-472F-A48D-9491C1BDB03B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6108023" y="6516760"/>
            <a:ext cx="1240275" cy="100800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9289E6C7-6490-4A83-975F-294C3A2E833B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5400000">
            <a:off x="8243649" y="-557868"/>
            <a:ext cx="235455" cy="2026156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3FC7763A-750E-43FC-88A2-49FCCF05060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54092" y="4319240"/>
            <a:ext cx="894490" cy="2026156"/>
          </a:xfrm>
          <a:prstGeom prst="rect">
            <a:avLst/>
          </a:prstGeom>
        </p:spPr>
      </p:pic>
      <p:sp>
        <p:nvSpPr>
          <p:cNvPr id="30" name="원형: 비어 있음 29">
            <a:extLst>
              <a:ext uri="{FF2B5EF4-FFF2-40B4-BE49-F238E27FC236}">
                <a16:creationId xmlns:a16="http://schemas.microsoft.com/office/drawing/2014/main" id="{D9340951-D8CB-4AC7-A976-3D947DB2A4F8}"/>
              </a:ext>
            </a:extLst>
          </p:cNvPr>
          <p:cNvSpPr>
            <a:spLocks noChangeAspect="1"/>
          </p:cNvSpPr>
          <p:nvPr userDrawn="1"/>
        </p:nvSpPr>
        <p:spPr>
          <a:xfrm>
            <a:off x="10474753" y="1393863"/>
            <a:ext cx="144000" cy="144000"/>
          </a:xfrm>
          <a:prstGeom prst="donut">
            <a:avLst/>
          </a:prstGeom>
          <a:solidFill>
            <a:schemeClr val="bg1">
              <a:alpha val="1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rgbClr val="2B43EE"/>
              </a:solidFill>
              <a:latin typeface="+mj-lt"/>
            </a:endParaRPr>
          </a:p>
        </p:txBody>
      </p:sp>
      <p:sp>
        <p:nvSpPr>
          <p:cNvPr id="49" name="원형: 비어 있음 48">
            <a:extLst>
              <a:ext uri="{FF2B5EF4-FFF2-40B4-BE49-F238E27FC236}">
                <a16:creationId xmlns:a16="http://schemas.microsoft.com/office/drawing/2014/main" id="{B1D34BFE-F756-48EA-A60F-973AB7EC9EB6}"/>
              </a:ext>
            </a:extLst>
          </p:cNvPr>
          <p:cNvSpPr>
            <a:spLocks noChangeAspect="1"/>
          </p:cNvSpPr>
          <p:nvPr userDrawn="1"/>
        </p:nvSpPr>
        <p:spPr>
          <a:xfrm>
            <a:off x="11403521" y="4831680"/>
            <a:ext cx="180000" cy="180000"/>
          </a:xfrm>
          <a:prstGeom prst="donut">
            <a:avLst/>
          </a:prstGeom>
          <a:solidFill>
            <a:schemeClr val="bg1">
              <a:alpha val="1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rgbClr val="2B43EE"/>
              </a:solidFill>
              <a:latin typeface="+mj-lt"/>
            </a:endParaRPr>
          </a:p>
        </p:txBody>
      </p:sp>
      <p:sp>
        <p:nvSpPr>
          <p:cNvPr id="50" name="원형: 비어 있음 49">
            <a:extLst>
              <a:ext uri="{FF2B5EF4-FFF2-40B4-BE49-F238E27FC236}">
                <a16:creationId xmlns:a16="http://schemas.microsoft.com/office/drawing/2014/main" id="{49195E41-5A56-4F84-BBE7-D5E3054E2F7F}"/>
              </a:ext>
            </a:extLst>
          </p:cNvPr>
          <p:cNvSpPr>
            <a:spLocks noChangeAspect="1"/>
          </p:cNvSpPr>
          <p:nvPr userDrawn="1"/>
        </p:nvSpPr>
        <p:spPr>
          <a:xfrm>
            <a:off x="1288518" y="2983327"/>
            <a:ext cx="108000" cy="108000"/>
          </a:xfrm>
          <a:prstGeom prst="donut">
            <a:avLst/>
          </a:prstGeom>
          <a:solidFill>
            <a:schemeClr val="bg1">
              <a:alpha val="1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rgbClr val="2B43EE"/>
              </a:solidFill>
              <a:latin typeface="+mj-lt"/>
            </a:endParaRPr>
          </a:p>
        </p:txBody>
      </p:sp>
      <p:sp>
        <p:nvSpPr>
          <p:cNvPr id="51" name="원형: 비어 있음 50">
            <a:extLst>
              <a:ext uri="{FF2B5EF4-FFF2-40B4-BE49-F238E27FC236}">
                <a16:creationId xmlns:a16="http://schemas.microsoft.com/office/drawing/2014/main" id="{8EAC942E-D81B-4F79-B0A9-0028283585E7}"/>
              </a:ext>
            </a:extLst>
          </p:cNvPr>
          <p:cNvSpPr>
            <a:spLocks noChangeAspect="1"/>
          </p:cNvSpPr>
          <p:nvPr userDrawn="1"/>
        </p:nvSpPr>
        <p:spPr>
          <a:xfrm>
            <a:off x="5492959" y="6345396"/>
            <a:ext cx="108000" cy="108000"/>
          </a:xfrm>
          <a:prstGeom prst="donut">
            <a:avLst/>
          </a:prstGeom>
          <a:solidFill>
            <a:schemeClr val="bg1">
              <a:alpha val="1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rgbClr val="2B43EE"/>
              </a:solidFill>
              <a:latin typeface="+mj-lt"/>
            </a:endParaRPr>
          </a:p>
        </p:txBody>
      </p:sp>
      <p:sp>
        <p:nvSpPr>
          <p:cNvPr id="52" name="원형: 비어 있음 51">
            <a:extLst>
              <a:ext uri="{FF2B5EF4-FFF2-40B4-BE49-F238E27FC236}">
                <a16:creationId xmlns:a16="http://schemas.microsoft.com/office/drawing/2014/main" id="{33F8AC98-BF08-4E13-900A-6B311805F15D}"/>
              </a:ext>
            </a:extLst>
          </p:cNvPr>
          <p:cNvSpPr>
            <a:spLocks noChangeAspect="1"/>
          </p:cNvSpPr>
          <p:nvPr userDrawn="1"/>
        </p:nvSpPr>
        <p:spPr>
          <a:xfrm>
            <a:off x="5176772" y="142001"/>
            <a:ext cx="180000" cy="180000"/>
          </a:xfrm>
          <a:prstGeom prst="donut">
            <a:avLst/>
          </a:prstGeom>
          <a:solidFill>
            <a:schemeClr val="bg1">
              <a:alpha val="1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rgbClr val="2B43EE"/>
              </a:solidFill>
              <a:latin typeface="+mj-lt"/>
            </a:endParaRPr>
          </a:p>
        </p:txBody>
      </p:sp>
      <p:pic>
        <p:nvPicPr>
          <p:cNvPr id="53" name="그래픽 52">
            <a:extLst>
              <a:ext uri="{FF2B5EF4-FFF2-40B4-BE49-F238E27FC236}">
                <a16:creationId xmlns:a16="http://schemas.microsoft.com/office/drawing/2014/main" id="{275AB36E-4231-4FC2-94ED-ED8D0DAA5D4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5400000">
            <a:off x="10348295" y="5913621"/>
            <a:ext cx="266700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4634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0D62A166-37B0-4851-ADB6-DE283BBC4CF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52501" y="2357854"/>
            <a:ext cx="2425700" cy="1429016"/>
          </a:xfrm>
          <a:prstGeom prst="roundRect">
            <a:avLst>
              <a:gd name="adj" fmla="val 333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FF470400-305C-4964-8242-FEF8E745361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572934" y="2357854"/>
            <a:ext cx="2425700" cy="1429016"/>
          </a:xfrm>
          <a:prstGeom prst="roundRect">
            <a:avLst>
              <a:gd name="adj" fmla="val 333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72D30824-28B7-44F9-BFBD-61039E7E682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93367" y="2357854"/>
            <a:ext cx="2425700" cy="1429016"/>
          </a:xfrm>
          <a:prstGeom prst="roundRect">
            <a:avLst>
              <a:gd name="adj" fmla="val 333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B26393E4-87D1-45BE-AFEF-103D50DB3B2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813799" y="2357854"/>
            <a:ext cx="2425700" cy="1429016"/>
          </a:xfrm>
          <a:prstGeom prst="roundRect">
            <a:avLst>
              <a:gd name="adj" fmla="val 333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7628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EBAC9AE6-A773-4B35-AB8F-9075DE2429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7412" y="952605"/>
            <a:ext cx="3691926" cy="4952790"/>
          </a:xfrm>
          <a:prstGeom prst="roundRect">
            <a:avLst>
              <a:gd name="adj" fmla="val 359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56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686368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FFCFA3F3-8908-4BCE-8719-02D385D00B0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11700" y="15603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ED401FF8-9A76-4EA1-B689-E4D2B54807D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65200" y="15603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6522EAB0-2DED-4B45-BA3C-A7515BA020C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58200" y="15603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267534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12">
            <a:extLst>
              <a:ext uri="{FF2B5EF4-FFF2-40B4-BE49-F238E27FC236}">
                <a16:creationId xmlns:a16="http://schemas.microsoft.com/office/drawing/2014/main" id="{536173DB-463D-47EF-B5F1-DEF48478676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894307" y="1384743"/>
            <a:ext cx="2859662" cy="4088514"/>
          </a:xfrm>
          <a:prstGeom prst="roundRect">
            <a:avLst>
              <a:gd name="adj" fmla="val 378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12">
            <a:extLst>
              <a:ext uri="{FF2B5EF4-FFF2-40B4-BE49-F238E27FC236}">
                <a16:creationId xmlns:a16="http://schemas.microsoft.com/office/drawing/2014/main" id="{D852D121-49BD-463B-B3E2-FAD8B739502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666169" y="1384743"/>
            <a:ext cx="2859662" cy="4088514"/>
          </a:xfrm>
          <a:prstGeom prst="roundRect">
            <a:avLst>
              <a:gd name="adj" fmla="val 378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77509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D13D8ADF-FB94-4D72-9C1C-42CB7D93443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5125" y="815975"/>
            <a:ext cx="2454276" cy="5370289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161261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BCCB743B-E424-4D91-964C-20AF0D954C0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369903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8">
            <a:extLst>
              <a:ext uri="{FF2B5EF4-FFF2-40B4-BE49-F238E27FC236}">
                <a16:creationId xmlns:a16="http://schemas.microsoft.com/office/drawing/2014/main" id="{B7741283-F4B0-4FA8-9CD7-1311CAB5758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92931" y="674688"/>
            <a:ext cx="6746582" cy="4597400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88492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svg"/><Relationship Id="rId26" Type="http://schemas.openxmlformats.org/officeDocument/2006/relationships/image" Target="../media/image14.svg"/><Relationship Id="rId39" Type="http://schemas.openxmlformats.org/officeDocument/2006/relationships/image" Target="../media/image27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9.png"/><Relationship Id="rId34" Type="http://schemas.openxmlformats.org/officeDocument/2006/relationships/image" Target="../media/image22.svg"/><Relationship Id="rId42" Type="http://schemas.openxmlformats.org/officeDocument/2006/relationships/image" Target="../media/image30.sv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5" Type="http://schemas.openxmlformats.org/officeDocument/2006/relationships/image" Target="../media/image13.png"/><Relationship Id="rId33" Type="http://schemas.openxmlformats.org/officeDocument/2006/relationships/image" Target="../media/image21.png"/><Relationship Id="rId38" Type="http://schemas.openxmlformats.org/officeDocument/2006/relationships/image" Target="../media/image26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29" Type="http://schemas.openxmlformats.org/officeDocument/2006/relationships/image" Target="../media/image17.png"/><Relationship Id="rId41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2.svg"/><Relationship Id="rId32" Type="http://schemas.openxmlformats.org/officeDocument/2006/relationships/image" Target="../media/image20.svg"/><Relationship Id="rId37" Type="http://schemas.openxmlformats.org/officeDocument/2006/relationships/image" Target="../media/image25.png"/><Relationship Id="rId40" Type="http://schemas.openxmlformats.org/officeDocument/2006/relationships/image" Target="../media/image28.sv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23" Type="http://schemas.openxmlformats.org/officeDocument/2006/relationships/image" Target="../media/image11.png"/><Relationship Id="rId28" Type="http://schemas.openxmlformats.org/officeDocument/2006/relationships/image" Target="../media/image16.svg"/><Relationship Id="rId36" Type="http://schemas.openxmlformats.org/officeDocument/2006/relationships/image" Target="../media/image24.sv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31" Type="http://schemas.openxmlformats.org/officeDocument/2006/relationships/image" Target="../media/image19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Relationship Id="rId22" Type="http://schemas.openxmlformats.org/officeDocument/2006/relationships/image" Target="../media/image10.svg"/><Relationship Id="rId27" Type="http://schemas.openxmlformats.org/officeDocument/2006/relationships/image" Target="../media/image15.png"/><Relationship Id="rId30" Type="http://schemas.openxmlformats.org/officeDocument/2006/relationships/image" Target="../media/image18.svg"/><Relationship Id="rId35" Type="http://schemas.openxmlformats.org/officeDocument/2006/relationships/image" Target="../media/image2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266"/>
            </a:gs>
            <a:gs pos="89000">
              <a:srgbClr val="00102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3F9BF4F9-55E6-4045-B9C5-411D4903B1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31408" t="13237" r="1" b="21264"/>
          <a:stretch/>
        </p:blipFill>
        <p:spPr>
          <a:xfrm>
            <a:off x="0" y="-1"/>
            <a:ext cx="3678382" cy="3069213"/>
          </a:xfrm>
          <a:prstGeom prst="rect">
            <a:avLst/>
          </a:prstGeom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52ECADFC-A8D8-4CF8-8BB7-35843A7460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r="262" b="396"/>
          <a:stretch/>
        </p:blipFill>
        <p:spPr>
          <a:xfrm>
            <a:off x="9564304" y="4254499"/>
            <a:ext cx="2627695" cy="2603499"/>
          </a:xfrm>
          <a:prstGeom prst="rect">
            <a:avLst/>
          </a:prstGeom>
          <a:effectLst>
            <a:outerShdw blurRad="127000" dist="127000" dir="13500000" algn="br" rotWithShape="0">
              <a:prstClr val="black">
                <a:alpha val="15000"/>
              </a:prstClr>
            </a:outerShdw>
          </a:effectLst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D2C5F2AC-C0A4-4279-A863-35372DCB68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325" t="1835"/>
          <a:stretch/>
        </p:blipFill>
        <p:spPr>
          <a:xfrm>
            <a:off x="0" y="1"/>
            <a:ext cx="2997200" cy="522313"/>
          </a:xfrm>
          <a:prstGeom prst="rect">
            <a:avLst/>
          </a:prstGeom>
          <a:effectLst>
            <a:outerShdw blurRad="127000" dist="63500" dir="2700000" algn="tl" rotWithShape="0">
              <a:prstClr val="black">
                <a:alpha val="7000"/>
              </a:prstClr>
            </a:outerShdw>
          </a:effectLst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724887D4-3483-4060-9087-CC208A9B22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r="323" b="1084"/>
          <a:stretch/>
        </p:blipFill>
        <p:spPr>
          <a:xfrm>
            <a:off x="8503767" y="6130714"/>
            <a:ext cx="3688233" cy="727285"/>
          </a:xfrm>
          <a:prstGeom prst="rect">
            <a:avLst/>
          </a:prstGeom>
          <a:effectLst>
            <a:outerShdw blurRad="127000" dist="127000" dir="13500000" algn="br" rotWithShape="0">
              <a:prstClr val="black">
                <a:alpha val="7000"/>
              </a:prstClr>
            </a:outerShdw>
          </a:effectLst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3A3084D9-2266-41D5-83DC-024DBB32DB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1031" r="225"/>
          <a:stretch/>
        </p:blipFill>
        <p:spPr>
          <a:xfrm>
            <a:off x="9056197" y="-1"/>
            <a:ext cx="3135803" cy="1019313"/>
          </a:xfrm>
          <a:prstGeom prst="rect">
            <a:avLst/>
          </a:prstGeom>
          <a:effectLst>
            <a:outerShdw blurRad="127000" dist="1270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916C011-8623-4963-90E4-1A3B1C7472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t="885" r="277"/>
          <a:stretch/>
        </p:blipFill>
        <p:spPr>
          <a:xfrm>
            <a:off x="9645488" y="-1"/>
            <a:ext cx="2546512" cy="1189198"/>
          </a:xfrm>
          <a:prstGeom prst="rect">
            <a:avLst/>
          </a:prstGeom>
          <a:effectLst/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F031F3A-6FEB-4529-B96D-EF23BD5CD6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451" b="760"/>
          <a:stretch/>
        </p:blipFill>
        <p:spPr>
          <a:xfrm>
            <a:off x="-1" y="5540862"/>
            <a:ext cx="3340101" cy="1317138"/>
          </a:xfrm>
          <a:prstGeom prst="rect">
            <a:avLst/>
          </a:prstGeom>
          <a:effectLst>
            <a:outerShdw blurRad="127000" dist="127000" dir="18900000" algn="bl" rotWithShape="0">
              <a:prstClr val="black">
                <a:alpha val="11000"/>
              </a:prstClr>
            </a:outerShdw>
          </a:effectLst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28E02100-3407-4B65-8C56-424012B4D6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525" t="-1" b="382"/>
          <a:stretch/>
        </p:blipFill>
        <p:spPr>
          <a:xfrm>
            <a:off x="0" y="4224249"/>
            <a:ext cx="2867607" cy="2633751"/>
          </a:xfrm>
          <a:prstGeom prst="rect">
            <a:avLst/>
          </a:prstGeom>
          <a:effectLst/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16A79993-3E59-42A0-AD5A-302196176D72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flipH="1" flipV="1">
            <a:off x="236417" y="3521959"/>
            <a:ext cx="894490" cy="2026156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42E1F2D0-027C-473E-AED1-F8C533BEC0CA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 flipV="1">
            <a:off x="10939584" y="5685139"/>
            <a:ext cx="257175" cy="257175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667D2423-05E6-43BA-A606-0F01042459EA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 flipH="1" flipV="1">
            <a:off x="11688883" y="4542429"/>
            <a:ext cx="266700" cy="485775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F7905CED-FFC8-41DA-94F3-33FC7CA6ED44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 flipH="1" flipV="1">
            <a:off x="11784059" y="1472469"/>
            <a:ext cx="235455" cy="2026156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7B86EA45-5FB2-4652-8A99-CB628B10C75D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 flipH="1" flipV="1">
            <a:off x="645581" y="85871"/>
            <a:ext cx="970651" cy="66380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C08209C8-C36C-4DAE-BD02-15C0E32016A8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0617182" y="6182966"/>
            <a:ext cx="1240275" cy="100800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4564D39A-BF0A-4A39-844E-783362278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rcRect r="37276"/>
          <a:stretch/>
        </p:blipFill>
        <p:spPr>
          <a:xfrm flipH="1" flipV="1">
            <a:off x="-2" y="609388"/>
            <a:ext cx="615374" cy="981087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5470406F-4D20-4A18-9072-29C95817EEF7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 flipV="1">
            <a:off x="1274719" y="2043843"/>
            <a:ext cx="180000" cy="180000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C830868E-2ADA-447A-8E36-BA19E6FD513C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 flipV="1">
            <a:off x="10072568" y="794211"/>
            <a:ext cx="180000" cy="180000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236FE8D6-830E-4357-88E9-8DC807FD4949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 flipV="1">
            <a:off x="2576728" y="5290684"/>
            <a:ext cx="108000" cy="108000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E7300E9D-24B8-4923-B059-D19018967EE2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2247469" y="131605"/>
            <a:ext cx="1240275" cy="100800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92234091-EFFC-444E-A266-D02C5B60022B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 rot="5400000" flipH="1" flipV="1">
            <a:off x="3142923" y="5595915"/>
            <a:ext cx="235455" cy="2026156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7C04677D-E166-4EAE-B866-C060725DFBDB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flipH="1" flipV="1">
            <a:off x="10492339" y="414165"/>
            <a:ext cx="894490" cy="2026156"/>
          </a:xfrm>
          <a:prstGeom prst="rect">
            <a:avLst/>
          </a:prstGeom>
        </p:spPr>
      </p:pic>
      <p:sp>
        <p:nvSpPr>
          <p:cNvPr id="45" name="원형: 비어 있음 44">
            <a:extLst>
              <a:ext uri="{FF2B5EF4-FFF2-40B4-BE49-F238E27FC236}">
                <a16:creationId xmlns:a16="http://schemas.microsoft.com/office/drawing/2014/main" id="{D8095A5B-3C10-4548-B6B4-D125DAAEF270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1717349" y="5221698"/>
            <a:ext cx="144000" cy="144000"/>
          </a:xfrm>
          <a:prstGeom prst="donut">
            <a:avLst/>
          </a:prstGeom>
          <a:solidFill>
            <a:schemeClr val="bg1">
              <a:alpha val="1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rgbClr val="2B43EE"/>
              </a:solidFill>
              <a:latin typeface="+mj-lt"/>
            </a:endParaRPr>
          </a:p>
        </p:txBody>
      </p:sp>
      <p:sp>
        <p:nvSpPr>
          <p:cNvPr id="46" name="원형: 비어 있음 45">
            <a:extLst>
              <a:ext uri="{FF2B5EF4-FFF2-40B4-BE49-F238E27FC236}">
                <a16:creationId xmlns:a16="http://schemas.microsoft.com/office/drawing/2014/main" id="{24318B4E-F46F-4E16-9E80-86B8EE93BA08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752581" y="1747881"/>
            <a:ext cx="180000" cy="180000"/>
          </a:xfrm>
          <a:prstGeom prst="donut">
            <a:avLst/>
          </a:prstGeom>
          <a:solidFill>
            <a:schemeClr val="bg1">
              <a:alpha val="1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rgbClr val="2B43EE"/>
              </a:solidFill>
              <a:latin typeface="+mj-lt"/>
            </a:endParaRPr>
          </a:p>
        </p:txBody>
      </p:sp>
      <p:sp>
        <p:nvSpPr>
          <p:cNvPr id="47" name="원형: 비어 있음 46">
            <a:extLst>
              <a:ext uri="{FF2B5EF4-FFF2-40B4-BE49-F238E27FC236}">
                <a16:creationId xmlns:a16="http://schemas.microsoft.com/office/drawing/2014/main" id="{C9F86A62-A357-4287-8E40-AA11EC49613C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10939584" y="3668234"/>
            <a:ext cx="108000" cy="108000"/>
          </a:xfrm>
          <a:prstGeom prst="donut">
            <a:avLst/>
          </a:prstGeom>
          <a:solidFill>
            <a:schemeClr val="bg1">
              <a:alpha val="1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rgbClr val="2B43EE"/>
              </a:solidFill>
              <a:latin typeface="+mj-lt"/>
            </a:endParaRPr>
          </a:p>
        </p:txBody>
      </p:sp>
      <p:sp>
        <p:nvSpPr>
          <p:cNvPr id="48" name="원형: 비어 있음 47">
            <a:extLst>
              <a:ext uri="{FF2B5EF4-FFF2-40B4-BE49-F238E27FC236}">
                <a16:creationId xmlns:a16="http://schemas.microsoft.com/office/drawing/2014/main" id="{FBB2EC7D-C4E5-4E69-8F4D-1ECA80E1FD94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8739502" y="128005"/>
            <a:ext cx="108000" cy="108000"/>
          </a:xfrm>
          <a:prstGeom prst="donut">
            <a:avLst/>
          </a:prstGeom>
          <a:solidFill>
            <a:schemeClr val="bg1">
              <a:alpha val="1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rgbClr val="2B43EE"/>
              </a:solidFill>
              <a:latin typeface="+mj-lt"/>
            </a:endParaRPr>
          </a:p>
        </p:txBody>
      </p:sp>
      <p:sp>
        <p:nvSpPr>
          <p:cNvPr id="49" name="원형: 비어 있음 48">
            <a:extLst>
              <a:ext uri="{FF2B5EF4-FFF2-40B4-BE49-F238E27FC236}">
                <a16:creationId xmlns:a16="http://schemas.microsoft.com/office/drawing/2014/main" id="{97D73A16-C70F-46BE-B1E0-7EBB1DEA53C1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6979330" y="6437560"/>
            <a:ext cx="108000" cy="108000"/>
          </a:xfrm>
          <a:prstGeom prst="donut">
            <a:avLst/>
          </a:prstGeom>
          <a:solidFill>
            <a:schemeClr val="bg1">
              <a:alpha val="1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rgbClr val="2B43EE"/>
              </a:solidFill>
              <a:latin typeface="+mj-lt"/>
            </a:endParaRPr>
          </a:p>
        </p:txBody>
      </p:sp>
      <p:pic>
        <p:nvPicPr>
          <p:cNvPr id="50" name="그래픽 49">
            <a:extLst>
              <a:ext uri="{FF2B5EF4-FFF2-40B4-BE49-F238E27FC236}">
                <a16:creationId xmlns:a16="http://schemas.microsoft.com/office/drawing/2014/main" id="{B6C22E7A-CB84-4A06-AD37-B21540A89D6F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 rot="5400000" flipH="1" flipV="1">
            <a:off x="2131017" y="218360"/>
            <a:ext cx="266700" cy="485775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8089453B-63D3-4B43-819F-C824B177CC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rcRect b="60686"/>
          <a:stretch/>
        </p:blipFill>
        <p:spPr>
          <a:xfrm>
            <a:off x="8110724" y="6472299"/>
            <a:ext cx="981087" cy="385701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E14B5AFF-21F3-469B-B1C0-5C3ED11B644F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 flipV="1">
            <a:off x="4865568" y="135916"/>
            <a:ext cx="108000" cy="1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72" r:id="rId10"/>
    <p:sldLayoutId id="2147483664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Relationship Id="rId9" Type="http://schemas.openxmlformats.org/officeDocument/2006/relationships/image" Target="../media/image40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FFBEE1-083C-4223-BD05-8B41B8C984F8}"/>
              </a:ext>
            </a:extLst>
          </p:cNvPr>
          <p:cNvSpPr txBox="1"/>
          <p:nvPr/>
        </p:nvSpPr>
        <p:spPr>
          <a:xfrm>
            <a:off x="3205658" y="1860778"/>
            <a:ext cx="5780683" cy="230832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7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Annual Review</a:t>
            </a:r>
            <a:endParaRPr lang="ko-KR" altLang="en-US" sz="7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C8A174-3F01-422F-8DA6-6C520152C975}"/>
              </a:ext>
            </a:extLst>
          </p:cNvPr>
          <p:cNvSpPr txBox="1"/>
          <p:nvPr/>
        </p:nvSpPr>
        <p:spPr>
          <a:xfrm>
            <a:off x="3577455" y="4292213"/>
            <a:ext cx="5037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</a:p>
          <a:p>
            <a:pPr algn="ctr"/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C</a:t>
            </a:r>
            <a:r>
              <a:rPr lang="en-US" altLang="ko-KR" dirty="0">
                <a:solidFill>
                  <a:schemeClr val="bg1"/>
                </a:solidFill>
              </a:rPr>
              <a:t>ompany name   /   00. 00. 20XX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D8EB0787-32B1-452B-A132-A1C392B27C7A}"/>
              </a:ext>
            </a:extLst>
          </p:cNvPr>
          <p:cNvSpPr/>
          <p:nvPr/>
        </p:nvSpPr>
        <p:spPr>
          <a:xfrm>
            <a:off x="3205659" y="1168400"/>
            <a:ext cx="5780682" cy="4521200"/>
          </a:xfrm>
          <a:prstGeom prst="roundRect">
            <a:avLst>
              <a:gd name="adj" fmla="val 2622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rgbClr val="2B43E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7390BA7-6B94-4B31-B5E3-E8F5233F85D7}"/>
              </a:ext>
            </a:extLst>
          </p:cNvPr>
          <p:cNvSpPr txBox="1"/>
          <p:nvPr/>
        </p:nvSpPr>
        <p:spPr>
          <a:xfrm>
            <a:off x="1066800" y="3534254"/>
            <a:ext cx="33705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E130E34-F16A-4F05-A941-ED76604C242E}"/>
              </a:ext>
            </a:extLst>
          </p:cNvPr>
          <p:cNvSpPr/>
          <p:nvPr/>
        </p:nvSpPr>
        <p:spPr>
          <a:xfrm>
            <a:off x="1066801" y="2826361"/>
            <a:ext cx="11853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01.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AB474F9-162F-4E72-9F80-E8922914309E}"/>
              </a:ext>
            </a:extLst>
          </p:cNvPr>
          <p:cNvSpPr/>
          <p:nvPr/>
        </p:nvSpPr>
        <p:spPr>
          <a:xfrm>
            <a:off x="1066800" y="3195693"/>
            <a:ext cx="33705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4294F0-53EF-4419-A390-D8A7B3233B40}"/>
              </a:ext>
            </a:extLst>
          </p:cNvPr>
          <p:cNvSpPr txBox="1"/>
          <p:nvPr/>
        </p:nvSpPr>
        <p:spPr>
          <a:xfrm>
            <a:off x="1066800" y="5011592"/>
            <a:ext cx="33705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44C4094-B3EF-4992-B58D-8E7396443EF4}"/>
              </a:ext>
            </a:extLst>
          </p:cNvPr>
          <p:cNvSpPr/>
          <p:nvPr/>
        </p:nvSpPr>
        <p:spPr>
          <a:xfrm>
            <a:off x="1066801" y="4303699"/>
            <a:ext cx="11853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02.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24442C6-D6AF-48EE-9C4D-B6AC45714A0F}"/>
              </a:ext>
            </a:extLst>
          </p:cNvPr>
          <p:cNvSpPr/>
          <p:nvPr/>
        </p:nvSpPr>
        <p:spPr>
          <a:xfrm>
            <a:off x="1066800" y="4673031"/>
            <a:ext cx="33705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C6D35F9-88B1-4B2D-809E-7F38E26872A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1399C43-899E-4F15-AB26-FE12A983AE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2416345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D6C587CF-5DFB-4BEC-8FAC-1316D4CBA0CC}"/>
              </a:ext>
            </a:extLst>
          </p:cNvPr>
          <p:cNvSpPr/>
          <p:nvPr/>
        </p:nvSpPr>
        <p:spPr>
          <a:xfrm>
            <a:off x="4956628" y="1683658"/>
            <a:ext cx="2278743" cy="4078514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SWOT</a:t>
            </a: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E2BAE3F0-A0EB-43CD-8283-209D8A53357B}"/>
              </a:ext>
            </a:extLst>
          </p:cNvPr>
          <p:cNvSpPr/>
          <p:nvPr/>
        </p:nvSpPr>
        <p:spPr>
          <a:xfrm>
            <a:off x="6765432" y="2068209"/>
            <a:ext cx="939877" cy="939877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0918FBF0-C23C-43EE-A55F-B7ED997651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81955" y="2384732"/>
            <a:ext cx="306830" cy="306830"/>
          </a:xfrm>
          <a:prstGeom prst="rect">
            <a:avLst/>
          </a:prstGeom>
          <a:effectLst/>
        </p:spPr>
      </p:pic>
      <p:sp>
        <p:nvSpPr>
          <p:cNvPr id="24" name="직사각형 23">
            <a:extLst>
              <a:ext uri="{FF2B5EF4-FFF2-40B4-BE49-F238E27FC236}">
                <a16:creationId xmlns:a16="http://schemas.microsoft.com/office/drawing/2014/main" id="{5981B266-313C-4F23-8E4E-40C3AC01574B}"/>
              </a:ext>
            </a:extLst>
          </p:cNvPr>
          <p:cNvSpPr/>
          <p:nvPr/>
        </p:nvSpPr>
        <p:spPr>
          <a:xfrm>
            <a:off x="7716269" y="2030315"/>
            <a:ext cx="14792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W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lt"/>
              </a:rPr>
              <a:t>WEAKNESS</a:t>
            </a:r>
            <a:endParaRPr lang="ko-KR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771B15B-A73C-49BA-84BC-57595BD394E2}"/>
              </a:ext>
            </a:extLst>
          </p:cNvPr>
          <p:cNvSpPr/>
          <p:nvPr/>
        </p:nvSpPr>
        <p:spPr>
          <a:xfrm>
            <a:off x="9195505" y="2152449"/>
            <a:ext cx="29964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57997982-8AC6-43E9-B998-E47A233078CC}"/>
              </a:ext>
            </a:extLst>
          </p:cNvPr>
          <p:cNvSpPr/>
          <p:nvPr/>
        </p:nvSpPr>
        <p:spPr>
          <a:xfrm>
            <a:off x="6765432" y="4235131"/>
            <a:ext cx="939877" cy="939877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A67090A3-4189-49FA-80A1-0D50652A48AB}"/>
              </a:ext>
            </a:extLst>
          </p:cNvPr>
          <p:cNvSpPr/>
          <p:nvPr/>
        </p:nvSpPr>
        <p:spPr>
          <a:xfrm>
            <a:off x="7716269" y="4197237"/>
            <a:ext cx="14792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T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lt"/>
              </a:rPr>
              <a:t>THREATS</a:t>
            </a:r>
            <a:endParaRPr lang="ko-KR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5F74AAC4-5619-46B7-A01F-99AC9BF66B06}"/>
              </a:ext>
            </a:extLst>
          </p:cNvPr>
          <p:cNvSpPr/>
          <p:nvPr/>
        </p:nvSpPr>
        <p:spPr>
          <a:xfrm>
            <a:off x="9195505" y="4319371"/>
            <a:ext cx="29964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92DE8081-9182-4A76-9DC8-07E71110CDF6}"/>
              </a:ext>
            </a:extLst>
          </p:cNvPr>
          <p:cNvSpPr/>
          <p:nvPr/>
        </p:nvSpPr>
        <p:spPr>
          <a:xfrm>
            <a:off x="4502218" y="2068209"/>
            <a:ext cx="939877" cy="939877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7BEC331F-8AED-4524-8906-55550D2084A3}"/>
              </a:ext>
            </a:extLst>
          </p:cNvPr>
          <p:cNvSpPr/>
          <p:nvPr/>
        </p:nvSpPr>
        <p:spPr>
          <a:xfrm>
            <a:off x="4502218" y="4235131"/>
            <a:ext cx="939877" cy="939877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3AB3677A-6DD0-46B9-9795-089065C1C695}"/>
              </a:ext>
            </a:extLst>
          </p:cNvPr>
          <p:cNvSpPr/>
          <p:nvPr/>
        </p:nvSpPr>
        <p:spPr>
          <a:xfrm>
            <a:off x="3017502" y="2030315"/>
            <a:ext cx="14792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S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lt"/>
              </a:rPr>
              <a:t>STRENGTHS</a:t>
            </a:r>
            <a:endParaRPr lang="ko-KR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064DFA1B-0B8A-43D5-83ED-36B2407D4247}"/>
              </a:ext>
            </a:extLst>
          </p:cNvPr>
          <p:cNvSpPr/>
          <p:nvPr/>
        </p:nvSpPr>
        <p:spPr>
          <a:xfrm>
            <a:off x="2897269" y="4197237"/>
            <a:ext cx="17197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O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lt"/>
              </a:rPr>
              <a:t>OPPORTUNITIES</a:t>
            </a:r>
            <a:endParaRPr lang="ko-KR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E96FD599-C525-477C-99F4-479B84863850}"/>
              </a:ext>
            </a:extLst>
          </p:cNvPr>
          <p:cNvSpPr/>
          <p:nvPr/>
        </p:nvSpPr>
        <p:spPr>
          <a:xfrm>
            <a:off x="167996" y="2152449"/>
            <a:ext cx="29964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2A7F9D3-65F3-4239-A7D2-E44CBB52F733}"/>
              </a:ext>
            </a:extLst>
          </p:cNvPr>
          <p:cNvSpPr/>
          <p:nvPr/>
        </p:nvSpPr>
        <p:spPr>
          <a:xfrm>
            <a:off x="167996" y="4319371"/>
            <a:ext cx="29964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DBDB96D0-E025-45E1-8EBE-6B28E5D4F8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45682" y="2411579"/>
            <a:ext cx="421891" cy="253133"/>
          </a:xfrm>
          <a:prstGeom prst="rect">
            <a:avLst/>
          </a:prstGeom>
          <a:effectLst/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953739C1-98D4-4D55-BCBA-9CA0B4DAAD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70385" y="4529470"/>
            <a:ext cx="361526" cy="351196"/>
          </a:xfrm>
          <a:prstGeom prst="rect">
            <a:avLst/>
          </a:prstGeom>
          <a:effectLst/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10BA51E4-15D2-4FFC-853A-9732476095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78402" y="4514956"/>
            <a:ext cx="306830" cy="29148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9650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FABA5EE7-2AC7-4415-B9AB-2AC5CE17D74B}"/>
              </a:ext>
            </a:extLst>
          </p:cNvPr>
          <p:cNvSpPr/>
          <p:nvPr/>
        </p:nvSpPr>
        <p:spPr>
          <a:xfrm>
            <a:off x="1214085" y="1981200"/>
            <a:ext cx="2057400" cy="3900312"/>
          </a:xfrm>
          <a:prstGeom prst="roundRect">
            <a:avLst>
              <a:gd name="adj" fmla="val 6790"/>
            </a:avLst>
          </a:prstGeom>
          <a:solidFill>
            <a:schemeClr val="bg1"/>
          </a:solidFill>
          <a:ln w="57150">
            <a:noFill/>
          </a:ln>
          <a:effectLst>
            <a:outerShdw blurRad="127000" dist="3810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34F8C400-8EF1-45FD-9D35-D085B5A1C44F}"/>
              </a:ext>
            </a:extLst>
          </p:cNvPr>
          <p:cNvSpPr/>
          <p:nvPr/>
        </p:nvSpPr>
        <p:spPr>
          <a:xfrm>
            <a:off x="3782895" y="1981200"/>
            <a:ext cx="2057400" cy="3900312"/>
          </a:xfrm>
          <a:prstGeom prst="roundRect">
            <a:avLst>
              <a:gd name="adj" fmla="val 6790"/>
            </a:avLst>
          </a:prstGeom>
          <a:solidFill>
            <a:schemeClr val="bg1"/>
          </a:solidFill>
          <a:ln w="57150">
            <a:noFill/>
          </a:ln>
          <a:effectLst>
            <a:outerShdw blurRad="127000" dist="3810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078EDDD1-C85D-4393-BE1C-00BB948A7131}"/>
              </a:ext>
            </a:extLst>
          </p:cNvPr>
          <p:cNvSpPr/>
          <p:nvPr/>
        </p:nvSpPr>
        <p:spPr>
          <a:xfrm>
            <a:off x="6351705" y="1981200"/>
            <a:ext cx="2057400" cy="3900312"/>
          </a:xfrm>
          <a:prstGeom prst="roundRect">
            <a:avLst>
              <a:gd name="adj" fmla="val 6790"/>
            </a:avLst>
          </a:prstGeom>
          <a:solidFill>
            <a:schemeClr val="bg1"/>
          </a:solidFill>
          <a:ln w="57150">
            <a:noFill/>
          </a:ln>
          <a:effectLst>
            <a:outerShdw blurRad="127000" dist="3810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DACA1FBE-6B7B-4427-98A3-FB57AB356456}"/>
              </a:ext>
            </a:extLst>
          </p:cNvPr>
          <p:cNvSpPr/>
          <p:nvPr/>
        </p:nvSpPr>
        <p:spPr>
          <a:xfrm>
            <a:off x="8920515" y="1981200"/>
            <a:ext cx="2057400" cy="3900312"/>
          </a:xfrm>
          <a:prstGeom prst="roundRect">
            <a:avLst>
              <a:gd name="adj" fmla="val 6790"/>
            </a:avLst>
          </a:prstGeom>
          <a:solidFill>
            <a:schemeClr val="bg1"/>
          </a:solidFill>
          <a:ln w="57150">
            <a:noFill/>
          </a:ln>
          <a:effectLst>
            <a:outerShdw blurRad="127000" dist="3810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AF98EB-8193-4228-891A-FD65BFF249F5}"/>
              </a:ext>
            </a:extLst>
          </p:cNvPr>
          <p:cNvSpPr txBox="1"/>
          <p:nvPr/>
        </p:nvSpPr>
        <p:spPr>
          <a:xfrm>
            <a:off x="2191657" y="803854"/>
            <a:ext cx="7808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cs typeface="Arial" panose="020B0604020202020204" pitchFamily="34" charset="0"/>
              </a:rPr>
              <a:t>Insert Your </a:t>
            </a: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F4607C-4B0E-4DE5-AA58-A81F5A1723C8}"/>
              </a:ext>
            </a:extLst>
          </p:cNvPr>
          <p:cNvSpPr txBox="1"/>
          <p:nvPr/>
        </p:nvSpPr>
        <p:spPr>
          <a:xfrm>
            <a:off x="1214085" y="3777946"/>
            <a:ext cx="20574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00226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2266"/>
                </a:solidFill>
              </a:rPr>
              <a:t>amet</a:t>
            </a:r>
            <a:r>
              <a:rPr lang="en-US" altLang="ko-KR" sz="1400" dirty="0">
                <a:solidFill>
                  <a:srgbClr val="002266"/>
                </a:solidFill>
              </a:rPr>
              <a:t> </a:t>
            </a:r>
            <a:r>
              <a:rPr lang="en-US" altLang="ko-KR" sz="1400" dirty="0" err="1">
                <a:solidFill>
                  <a:srgbClr val="002266"/>
                </a:solidFill>
              </a:rPr>
              <a:t>consectetur</a:t>
            </a:r>
            <a:endParaRPr lang="en-US" altLang="ko-KR" sz="1400" dirty="0">
              <a:solidFill>
                <a:srgbClr val="00226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002266"/>
                </a:solidFill>
              </a:rPr>
              <a:t>Adipisicing</a:t>
            </a:r>
            <a:r>
              <a:rPr lang="en-US" altLang="ko-KR" sz="1400" dirty="0">
                <a:solidFill>
                  <a:srgbClr val="002266"/>
                </a:solidFill>
              </a:rPr>
              <a:t> </a:t>
            </a:r>
            <a:r>
              <a:rPr lang="en-US" altLang="ko-KR" sz="1400" dirty="0" err="1">
                <a:solidFill>
                  <a:srgbClr val="002266"/>
                </a:solidFill>
              </a:rPr>
              <a:t>elit</a:t>
            </a:r>
            <a:r>
              <a:rPr lang="en-US" altLang="ko-KR" sz="1400" dirty="0">
                <a:solidFill>
                  <a:srgbClr val="002266"/>
                </a:solidFill>
              </a:rPr>
              <a:t> sed do </a:t>
            </a:r>
            <a:r>
              <a:rPr lang="en-US" altLang="ko-KR" sz="1400" dirty="0" err="1">
                <a:solidFill>
                  <a:srgbClr val="002266"/>
                </a:solidFill>
              </a:rPr>
              <a:t>eiusmod</a:t>
            </a:r>
            <a:endParaRPr lang="en-US" altLang="ko-KR" sz="1400" dirty="0">
              <a:solidFill>
                <a:srgbClr val="00226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002266"/>
                </a:solidFill>
              </a:rPr>
              <a:t>Tempor</a:t>
            </a:r>
            <a:r>
              <a:rPr lang="en-US" altLang="ko-KR" sz="1400" dirty="0">
                <a:solidFill>
                  <a:srgbClr val="002266"/>
                </a:solidFill>
              </a:rPr>
              <a:t> </a:t>
            </a:r>
            <a:r>
              <a:rPr lang="en-US" altLang="ko-KR" sz="1400" dirty="0" err="1">
                <a:solidFill>
                  <a:srgbClr val="002266"/>
                </a:solidFill>
              </a:rPr>
              <a:t>incididunt</a:t>
            </a:r>
            <a:r>
              <a:rPr lang="en-US" altLang="ko-KR" sz="1400" dirty="0">
                <a:solidFill>
                  <a:srgbClr val="002266"/>
                </a:solidFill>
              </a:rPr>
              <a:t> </a:t>
            </a:r>
            <a:r>
              <a:rPr lang="en-US" altLang="ko-KR" sz="1400" dirty="0" err="1">
                <a:solidFill>
                  <a:srgbClr val="002266"/>
                </a:solidFill>
              </a:rPr>
              <a:t>ut</a:t>
            </a:r>
            <a:endParaRPr lang="en-US" altLang="ko-KR" sz="1400" dirty="0">
              <a:solidFill>
                <a:srgbClr val="002266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DD25459-1623-4E9A-9D46-1B4FB1D7BC14}"/>
              </a:ext>
            </a:extLst>
          </p:cNvPr>
          <p:cNvSpPr/>
          <p:nvPr/>
        </p:nvSpPr>
        <p:spPr>
          <a:xfrm>
            <a:off x="1214085" y="3166342"/>
            <a:ext cx="205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002266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02266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93C3895-C759-4354-87D1-88423A30EA1D}"/>
              </a:ext>
            </a:extLst>
          </p:cNvPr>
          <p:cNvSpPr/>
          <p:nvPr/>
        </p:nvSpPr>
        <p:spPr>
          <a:xfrm>
            <a:off x="1554514" y="2485251"/>
            <a:ext cx="13765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002266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002266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A360CA-EC58-4719-9471-9B0EE332E09A}"/>
              </a:ext>
            </a:extLst>
          </p:cNvPr>
          <p:cNvSpPr txBox="1"/>
          <p:nvPr/>
        </p:nvSpPr>
        <p:spPr>
          <a:xfrm>
            <a:off x="3782895" y="3777946"/>
            <a:ext cx="20574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00226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2266"/>
                </a:solidFill>
              </a:rPr>
              <a:t>amet</a:t>
            </a:r>
            <a:r>
              <a:rPr lang="en-US" altLang="ko-KR" sz="1400" dirty="0">
                <a:solidFill>
                  <a:srgbClr val="002266"/>
                </a:solidFill>
              </a:rPr>
              <a:t> </a:t>
            </a:r>
            <a:r>
              <a:rPr lang="en-US" altLang="ko-KR" sz="1400" dirty="0" err="1">
                <a:solidFill>
                  <a:srgbClr val="002266"/>
                </a:solidFill>
              </a:rPr>
              <a:t>consectetur</a:t>
            </a:r>
            <a:endParaRPr lang="en-US" altLang="ko-KR" sz="1400" dirty="0">
              <a:solidFill>
                <a:srgbClr val="00226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002266"/>
                </a:solidFill>
              </a:rPr>
              <a:t>Adipisicing</a:t>
            </a:r>
            <a:r>
              <a:rPr lang="en-US" altLang="ko-KR" sz="1400" dirty="0">
                <a:solidFill>
                  <a:srgbClr val="002266"/>
                </a:solidFill>
              </a:rPr>
              <a:t> </a:t>
            </a:r>
            <a:r>
              <a:rPr lang="en-US" altLang="ko-KR" sz="1400" dirty="0" err="1">
                <a:solidFill>
                  <a:srgbClr val="002266"/>
                </a:solidFill>
              </a:rPr>
              <a:t>elit</a:t>
            </a:r>
            <a:r>
              <a:rPr lang="en-US" altLang="ko-KR" sz="1400" dirty="0">
                <a:solidFill>
                  <a:srgbClr val="002266"/>
                </a:solidFill>
              </a:rPr>
              <a:t> sed do </a:t>
            </a:r>
            <a:r>
              <a:rPr lang="en-US" altLang="ko-KR" sz="1400" dirty="0" err="1">
                <a:solidFill>
                  <a:srgbClr val="002266"/>
                </a:solidFill>
              </a:rPr>
              <a:t>eiusmod</a:t>
            </a:r>
            <a:endParaRPr lang="en-US" altLang="ko-KR" sz="1400" dirty="0">
              <a:solidFill>
                <a:srgbClr val="00226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002266"/>
                </a:solidFill>
              </a:rPr>
              <a:t>Tempor</a:t>
            </a:r>
            <a:r>
              <a:rPr lang="en-US" altLang="ko-KR" sz="1400" dirty="0">
                <a:solidFill>
                  <a:srgbClr val="002266"/>
                </a:solidFill>
              </a:rPr>
              <a:t> </a:t>
            </a:r>
            <a:r>
              <a:rPr lang="en-US" altLang="ko-KR" sz="1400" dirty="0" err="1">
                <a:solidFill>
                  <a:srgbClr val="002266"/>
                </a:solidFill>
              </a:rPr>
              <a:t>incididunt</a:t>
            </a:r>
            <a:r>
              <a:rPr lang="en-US" altLang="ko-KR" sz="1400" dirty="0">
                <a:solidFill>
                  <a:srgbClr val="002266"/>
                </a:solidFill>
              </a:rPr>
              <a:t> </a:t>
            </a:r>
            <a:r>
              <a:rPr lang="en-US" altLang="ko-KR" sz="1400" dirty="0" err="1">
                <a:solidFill>
                  <a:srgbClr val="002266"/>
                </a:solidFill>
              </a:rPr>
              <a:t>ut</a:t>
            </a:r>
            <a:endParaRPr lang="en-US" altLang="ko-KR" sz="1400" dirty="0">
              <a:solidFill>
                <a:srgbClr val="002266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3CB8F87-C2A5-46C2-A1C6-CD25AFFB90EE}"/>
              </a:ext>
            </a:extLst>
          </p:cNvPr>
          <p:cNvSpPr/>
          <p:nvPr/>
        </p:nvSpPr>
        <p:spPr>
          <a:xfrm>
            <a:off x="3782895" y="3166342"/>
            <a:ext cx="205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002266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02266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AB1E9706-1FAB-4AA6-9216-E023A89B51AB}"/>
              </a:ext>
            </a:extLst>
          </p:cNvPr>
          <p:cNvSpPr/>
          <p:nvPr/>
        </p:nvSpPr>
        <p:spPr>
          <a:xfrm>
            <a:off x="4123324" y="2485251"/>
            <a:ext cx="13765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002266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002266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D5FA9F-210D-4D8C-86AB-83FC71B67F18}"/>
              </a:ext>
            </a:extLst>
          </p:cNvPr>
          <p:cNvSpPr txBox="1"/>
          <p:nvPr/>
        </p:nvSpPr>
        <p:spPr>
          <a:xfrm>
            <a:off x="6351705" y="3777946"/>
            <a:ext cx="20574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00226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2266"/>
                </a:solidFill>
              </a:rPr>
              <a:t>amet</a:t>
            </a:r>
            <a:r>
              <a:rPr lang="en-US" altLang="ko-KR" sz="1400" dirty="0">
                <a:solidFill>
                  <a:srgbClr val="002266"/>
                </a:solidFill>
              </a:rPr>
              <a:t> </a:t>
            </a:r>
            <a:r>
              <a:rPr lang="en-US" altLang="ko-KR" sz="1400" dirty="0" err="1">
                <a:solidFill>
                  <a:srgbClr val="002266"/>
                </a:solidFill>
              </a:rPr>
              <a:t>consectetur</a:t>
            </a:r>
            <a:endParaRPr lang="en-US" altLang="ko-KR" sz="1400" dirty="0">
              <a:solidFill>
                <a:srgbClr val="00226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002266"/>
                </a:solidFill>
              </a:rPr>
              <a:t>Adipisicing</a:t>
            </a:r>
            <a:r>
              <a:rPr lang="en-US" altLang="ko-KR" sz="1400" dirty="0">
                <a:solidFill>
                  <a:srgbClr val="002266"/>
                </a:solidFill>
              </a:rPr>
              <a:t> </a:t>
            </a:r>
            <a:r>
              <a:rPr lang="en-US" altLang="ko-KR" sz="1400" dirty="0" err="1">
                <a:solidFill>
                  <a:srgbClr val="002266"/>
                </a:solidFill>
              </a:rPr>
              <a:t>elit</a:t>
            </a:r>
            <a:r>
              <a:rPr lang="en-US" altLang="ko-KR" sz="1400" dirty="0">
                <a:solidFill>
                  <a:srgbClr val="002266"/>
                </a:solidFill>
              </a:rPr>
              <a:t> sed do </a:t>
            </a:r>
            <a:r>
              <a:rPr lang="en-US" altLang="ko-KR" sz="1400" dirty="0" err="1">
                <a:solidFill>
                  <a:srgbClr val="002266"/>
                </a:solidFill>
              </a:rPr>
              <a:t>eiusmod</a:t>
            </a:r>
            <a:endParaRPr lang="en-US" altLang="ko-KR" sz="1400" dirty="0">
              <a:solidFill>
                <a:srgbClr val="00226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002266"/>
                </a:solidFill>
              </a:rPr>
              <a:t>Tempor</a:t>
            </a:r>
            <a:r>
              <a:rPr lang="en-US" altLang="ko-KR" sz="1400" dirty="0">
                <a:solidFill>
                  <a:srgbClr val="002266"/>
                </a:solidFill>
              </a:rPr>
              <a:t> </a:t>
            </a:r>
            <a:r>
              <a:rPr lang="en-US" altLang="ko-KR" sz="1400" dirty="0" err="1">
                <a:solidFill>
                  <a:srgbClr val="002266"/>
                </a:solidFill>
              </a:rPr>
              <a:t>incididunt</a:t>
            </a:r>
            <a:r>
              <a:rPr lang="en-US" altLang="ko-KR" sz="1400" dirty="0">
                <a:solidFill>
                  <a:srgbClr val="002266"/>
                </a:solidFill>
              </a:rPr>
              <a:t> </a:t>
            </a:r>
            <a:r>
              <a:rPr lang="en-US" altLang="ko-KR" sz="1400" dirty="0" err="1">
                <a:solidFill>
                  <a:srgbClr val="002266"/>
                </a:solidFill>
              </a:rPr>
              <a:t>ut</a:t>
            </a:r>
            <a:endParaRPr lang="en-US" altLang="ko-KR" sz="1400" dirty="0">
              <a:solidFill>
                <a:srgbClr val="002266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35920C7-FFD0-4996-B376-236ABFD9594F}"/>
              </a:ext>
            </a:extLst>
          </p:cNvPr>
          <p:cNvSpPr/>
          <p:nvPr/>
        </p:nvSpPr>
        <p:spPr>
          <a:xfrm>
            <a:off x="6351705" y="3166342"/>
            <a:ext cx="205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002266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02266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148175BD-481D-4D1C-8387-E20E1E45CCA0}"/>
              </a:ext>
            </a:extLst>
          </p:cNvPr>
          <p:cNvSpPr/>
          <p:nvPr/>
        </p:nvSpPr>
        <p:spPr>
          <a:xfrm>
            <a:off x="6692134" y="2485251"/>
            <a:ext cx="13765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002266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002266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5A3083B-2383-48E5-9379-6F2BF4CC23A5}"/>
              </a:ext>
            </a:extLst>
          </p:cNvPr>
          <p:cNvSpPr txBox="1"/>
          <p:nvPr/>
        </p:nvSpPr>
        <p:spPr>
          <a:xfrm>
            <a:off x="8920515" y="3777946"/>
            <a:ext cx="20574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00226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2266"/>
                </a:solidFill>
              </a:rPr>
              <a:t>amet</a:t>
            </a:r>
            <a:r>
              <a:rPr lang="en-US" altLang="ko-KR" sz="1400" dirty="0">
                <a:solidFill>
                  <a:srgbClr val="002266"/>
                </a:solidFill>
              </a:rPr>
              <a:t> </a:t>
            </a:r>
            <a:r>
              <a:rPr lang="en-US" altLang="ko-KR" sz="1400" dirty="0" err="1">
                <a:solidFill>
                  <a:srgbClr val="002266"/>
                </a:solidFill>
              </a:rPr>
              <a:t>consectetur</a:t>
            </a:r>
            <a:endParaRPr lang="en-US" altLang="ko-KR" sz="1400" dirty="0">
              <a:solidFill>
                <a:srgbClr val="00226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002266"/>
                </a:solidFill>
              </a:rPr>
              <a:t>Adipisicing</a:t>
            </a:r>
            <a:r>
              <a:rPr lang="en-US" altLang="ko-KR" sz="1400" dirty="0">
                <a:solidFill>
                  <a:srgbClr val="002266"/>
                </a:solidFill>
              </a:rPr>
              <a:t> </a:t>
            </a:r>
            <a:r>
              <a:rPr lang="en-US" altLang="ko-KR" sz="1400" dirty="0" err="1">
                <a:solidFill>
                  <a:srgbClr val="002266"/>
                </a:solidFill>
              </a:rPr>
              <a:t>elit</a:t>
            </a:r>
            <a:r>
              <a:rPr lang="en-US" altLang="ko-KR" sz="1400" dirty="0">
                <a:solidFill>
                  <a:srgbClr val="002266"/>
                </a:solidFill>
              </a:rPr>
              <a:t> sed do </a:t>
            </a:r>
            <a:r>
              <a:rPr lang="en-US" altLang="ko-KR" sz="1400" dirty="0" err="1">
                <a:solidFill>
                  <a:srgbClr val="002266"/>
                </a:solidFill>
              </a:rPr>
              <a:t>eiusmod</a:t>
            </a:r>
            <a:endParaRPr lang="en-US" altLang="ko-KR" sz="1400" dirty="0">
              <a:solidFill>
                <a:srgbClr val="00226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002266"/>
                </a:solidFill>
              </a:rPr>
              <a:t>Tempor</a:t>
            </a:r>
            <a:r>
              <a:rPr lang="en-US" altLang="ko-KR" sz="1400" dirty="0">
                <a:solidFill>
                  <a:srgbClr val="002266"/>
                </a:solidFill>
              </a:rPr>
              <a:t> </a:t>
            </a:r>
            <a:r>
              <a:rPr lang="en-US" altLang="ko-KR" sz="1400" dirty="0" err="1">
                <a:solidFill>
                  <a:srgbClr val="002266"/>
                </a:solidFill>
              </a:rPr>
              <a:t>incididunt</a:t>
            </a:r>
            <a:r>
              <a:rPr lang="en-US" altLang="ko-KR" sz="1400" dirty="0">
                <a:solidFill>
                  <a:srgbClr val="002266"/>
                </a:solidFill>
              </a:rPr>
              <a:t> </a:t>
            </a:r>
            <a:r>
              <a:rPr lang="en-US" altLang="ko-KR" sz="1400" dirty="0" err="1">
                <a:solidFill>
                  <a:srgbClr val="002266"/>
                </a:solidFill>
              </a:rPr>
              <a:t>ut</a:t>
            </a:r>
            <a:endParaRPr lang="en-US" altLang="ko-KR" sz="1400" dirty="0">
              <a:solidFill>
                <a:srgbClr val="002266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EDA55C5-6985-4C14-AFE1-584705A9CD20}"/>
              </a:ext>
            </a:extLst>
          </p:cNvPr>
          <p:cNvSpPr/>
          <p:nvPr/>
        </p:nvSpPr>
        <p:spPr>
          <a:xfrm>
            <a:off x="8920515" y="3166342"/>
            <a:ext cx="205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002266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02266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1BDAAFB-E5A4-4553-878E-96590AE33B9B}"/>
              </a:ext>
            </a:extLst>
          </p:cNvPr>
          <p:cNvSpPr/>
          <p:nvPr/>
        </p:nvSpPr>
        <p:spPr>
          <a:xfrm>
            <a:off x="9260944" y="2485251"/>
            <a:ext cx="13765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002266"/>
                </a:solidFill>
                <a:latin typeface="+mj-lt"/>
              </a:rPr>
              <a:t>04</a:t>
            </a:r>
            <a:endParaRPr lang="ko-KR" altLang="en-US" sz="2800" dirty="0">
              <a:solidFill>
                <a:srgbClr val="00226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10843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>
            <a:extLst>
              <a:ext uri="{FF2B5EF4-FFF2-40B4-BE49-F238E27FC236}">
                <a16:creationId xmlns:a16="http://schemas.microsoft.com/office/drawing/2014/main" id="{F6DCF7AE-DE38-4772-9AEB-93A96124BEB0}"/>
              </a:ext>
            </a:extLst>
          </p:cNvPr>
          <p:cNvSpPr txBox="1"/>
          <p:nvPr/>
        </p:nvSpPr>
        <p:spPr>
          <a:xfrm>
            <a:off x="4216712" y="2094805"/>
            <a:ext cx="60372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EFA61CAA-10E9-4F6C-A5B9-0A4F15F7D135}"/>
              </a:ext>
            </a:extLst>
          </p:cNvPr>
          <p:cNvSpPr/>
          <p:nvPr/>
        </p:nvSpPr>
        <p:spPr>
          <a:xfrm>
            <a:off x="4130987" y="1692829"/>
            <a:ext cx="4179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3B789BD2-17B0-407F-8023-FCAB87709103}"/>
              </a:ext>
            </a:extLst>
          </p:cNvPr>
          <p:cNvSpPr/>
          <p:nvPr/>
        </p:nvSpPr>
        <p:spPr>
          <a:xfrm>
            <a:off x="2612800" y="1561723"/>
            <a:ext cx="1249610" cy="1249610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66" name="그래픽 65">
            <a:extLst>
              <a:ext uri="{FF2B5EF4-FFF2-40B4-BE49-F238E27FC236}">
                <a16:creationId xmlns:a16="http://schemas.microsoft.com/office/drawing/2014/main" id="{59223D00-F1B3-4B9E-8994-A8BCDDAEA0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09925" y="1958848"/>
            <a:ext cx="455360" cy="455360"/>
          </a:xfrm>
          <a:prstGeom prst="rect">
            <a:avLst/>
          </a:prstGeom>
          <a:effectLst/>
        </p:spPr>
      </p:pic>
      <p:sp>
        <p:nvSpPr>
          <p:cNvPr id="67" name="타원 66">
            <a:extLst>
              <a:ext uri="{FF2B5EF4-FFF2-40B4-BE49-F238E27FC236}">
                <a16:creationId xmlns:a16="http://schemas.microsoft.com/office/drawing/2014/main" id="{1565FEAA-0630-4CF8-B6FA-50DB6A914E1F}"/>
              </a:ext>
            </a:extLst>
          </p:cNvPr>
          <p:cNvSpPr/>
          <p:nvPr/>
        </p:nvSpPr>
        <p:spPr>
          <a:xfrm>
            <a:off x="2612800" y="3910918"/>
            <a:ext cx="1249610" cy="1249610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68" name="그래픽 67">
            <a:extLst>
              <a:ext uri="{FF2B5EF4-FFF2-40B4-BE49-F238E27FC236}">
                <a16:creationId xmlns:a16="http://schemas.microsoft.com/office/drawing/2014/main" id="{D55AE475-861E-4870-B63F-AD18C3B814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06982" y="4282663"/>
            <a:ext cx="455360" cy="432594"/>
          </a:xfrm>
          <a:prstGeom prst="rect">
            <a:avLst/>
          </a:prstGeom>
          <a:effectLst/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3E9588E8-18AB-4D42-BB30-EE1548A97DEA}"/>
              </a:ext>
            </a:extLst>
          </p:cNvPr>
          <p:cNvSpPr txBox="1"/>
          <p:nvPr/>
        </p:nvSpPr>
        <p:spPr>
          <a:xfrm>
            <a:off x="4216712" y="4444000"/>
            <a:ext cx="60372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A47DCA00-7DDD-4957-ABF8-7F12A7380426}"/>
              </a:ext>
            </a:extLst>
          </p:cNvPr>
          <p:cNvSpPr/>
          <p:nvPr/>
        </p:nvSpPr>
        <p:spPr>
          <a:xfrm>
            <a:off x="4130987" y="4042024"/>
            <a:ext cx="4179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34237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763DD3D6-2B3F-4B79-9793-254DA700BC51}"/>
              </a:ext>
            </a:extLst>
          </p:cNvPr>
          <p:cNvSpPr/>
          <p:nvPr/>
        </p:nvSpPr>
        <p:spPr>
          <a:xfrm>
            <a:off x="4183768" y="1545335"/>
            <a:ext cx="3892322" cy="3892321"/>
          </a:xfrm>
          <a:custGeom>
            <a:avLst/>
            <a:gdLst>
              <a:gd name="connsiteX0" fmla="*/ 4337330 w 5075645"/>
              <a:gd name="connsiteY0" fmla="*/ 807980 h 5075645"/>
              <a:gd name="connsiteX1" fmla="*/ 2625569 w 5075645"/>
              <a:gd name="connsiteY1" fmla="*/ 52470 h 5075645"/>
              <a:gd name="connsiteX2" fmla="*/ 2625315 w 5075645"/>
              <a:gd name="connsiteY2" fmla="*/ 52470 h 5075645"/>
              <a:gd name="connsiteX3" fmla="*/ 2624807 w 5075645"/>
              <a:gd name="connsiteY3" fmla="*/ 52470 h 5075645"/>
              <a:gd name="connsiteX4" fmla="*/ 2611611 w 5075645"/>
              <a:gd name="connsiteY4" fmla="*/ 51963 h 5075645"/>
              <a:gd name="connsiteX5" fmla="*/ 2546642 w 5075645"/>
              <a:gd name="connsiteY5" fmla="*/ 50694 h 5075645"/>
              <a:gd name="connsiteX6" fmla="*/ 50694 w 5075645"/>
              <a:gd name="connsiteY6" fmla="*/ 2546389 h 5075645"/>
              <a:gd name="connsiteX7" fmla="*/ 2546642 w 5075645"/>
              <a:gd name="connsiteY7" fmla="*/ 5042083 h 5075645"/>
              <a:gd name="connsiteX8" fmla="*/ 2611611 w 5075645"/>
              <a:gd name="connsiteY8" fmla="*/ 5040814 h 5075645"/>
              <a:gd name="connsiteX9" fmla="*/ 2624807 w 5075645"/>
              <a:gd name="connsiteY9" fmla="*/ 5040307 h 5075645"/>
              <a:gd name="connsiteX10" fmla="*/ 2625315 w 5075645"/>
              <a:gd name="connsiteY10" fmla="*/ 5040307 h 5075645"/>
              <a:gd name="connsiteX11" fmla="*/ 2625569 w 5075645"/>
              <a:gd name="connsiteY11" fmla="*/ 5040307 h 5075645"/>
              <a:gd name="connsiteX12" fmla="*/ 4337330 w 5075645"/>
              <a:gd name="connsiteY12" fmla="*/ 4284797 h 5075645"/>
              <a:gd name="connsiteX13" fmla="*/ 5042591 w 5075645"/>
              <a:gd name="connsiteY13" fmla="*/ 2546389 h 5075645"/>
              <a:gd name="connsiteX14" fmla="*/ 4337330 w 5075645"/>
              <a:gd name="connsiteY14" fmla="*/ 807980 h 5075645"/>
              <a:gd name="connsiteX15" fmla="*/ 2591816 w 5075645"/>
              <a:gd name="connsiteY15" fmla="*/ 3949551 h 5075645"/>
              <a:gd name="connsiteX16" fmla="*/ 2575066 w 5075645"/>
              <a:gd name="connsiteY16" fmla="*/ 3950058 h 5075645"/>
              <a:gd name="connsiteX17" fmla="*/ 2546896 w 5075645"/>
              <a:gd name="connsiteY17" fmla="*/ 3950820 h 5075645"/>
              <a:gd name="connsiteX18" fmla="*/ 1142211 w 5075645"/>
              <a:gd name="connsiteY18" fmla="*/ 2546389 h 5075645"/>
              <a:gd name="connsiteX19" fmla="*/ 2546896 w 5075645"/>
              <a:gd name="connsiteY19" fmla="*/ 1141957 h 5075645"/>
              <a:gd name="connsiteX20" fmla="*/ 2575066 w 5075645"/>
              <a:gd name="connsiteY20" fmla="*/ 1142719 h 5075645"/>
              <a:gd name="connsiteX21" fmla="*/ 2591816 w 5075645"/>
              <a:gd name="connsiteY21" fmla="*/ 1143226 h 5075645"/>
              <a:gd name="connsiteX22" fmla="*/ 3951328 w 5075645"/>
              <a:gd name="connsiteY22" fmla="*/ 2546389 h 5075645"/>
              <a:gd name="connsiteX23" fmla="*/ 2591816 w 5075645"/>
              <a:gd name="connsiteY23" fmla="*/ 3949551 h 5075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075645" h="5075645">
                <a:moveTo>
                  <a:pt x="4337330" y="807980"/>
                </a:moveTo>
                <a:cubicBezTo>
                  <a:pt x="3883567" y="341021"/>
                  <a:pt x="3275759" y="72773"/>
                  <a:pt x="2625569" y="52470"/>
                </a:cubicBezTo>
                <a:cubicBezTo>
                  <a:pt x="2625569" y="52470"/>
                  <a:pt x="2625569" y="52470"/>
                  <a:pt x="2625315" y="52470"/>
                </a:cubicBezTo>
                <a:cubicBezTo>
                  <a:pt x="2625061" y="52470"/>
                  <a:pt x="2625061" y="52470"/>
                  <a:pt x="2624807" y="52470"/>
                </a:cubicBezTo>
                <a:lnTo>
                  <a:pt x="2611611" y="51963"/>
                </a:lnTo>
                <a:cubicBezTo>
                  <a:pt x="2590039" y="51201"/>
                  <a:pt x="2568468" y="50694"/>
                  <a:pt x="2546642" y="50694"/>
                </a:cubicBezTo>
                <a:cubicBezTo>
                  <a:pt x="1170381" y="50694"/>
                  <a:pt x="50694" y="1170381"/>
                  <a:pt x="50694" y="2546389"/>
                </a:cubicBezTo>
                <a:cubicBezTo>
                  <a:pt x="50694" y="3922396"/>
                  <a:pt x="1170381" y="5042083"/>
                  <a:pt x="2546642" y="5042083"/>
                </a:cubicBezTo>
                <a:cubicBezTo>
                  <a:pt x="2568468" y="5042083"/>
                  <a:pt x="2590039" y="5041576"/>
                  <a:pt x="2611611" y="5040814"/>
                </a:cubicBezTo>
                <a:lnTo>
                  <a:pt x="2624807" y="5040307"/>
                </a:lnTo>
                <a:cubicBezTo>
                  <a:pt x="2625061" y="5040307"/>
                  <a:pt x="2625061" y="5040307"/>
                  <a:pt x="2625315" y="5040307"/>
                </a:cubicBezTo>
                <a:cubicBezTo>
                  <a:pt x="2625315" y="5040307"/>
                  <a:pt x="2625315" y="5040307"/>
                  <a:pt x="2625569" y="5040307"/>
                </a:cubicBezTo>
                <a:cubicBezTo>
                  <a:pt x="3275759" y="5020004"/>
                  <a:pt x="3883567" y="4751756"/>
                  <a:pt x="4337330" y="4284797"/>
                </a:cubicBezTo>
                <a:cubicBezTo>
                  <a:pt x="4792108" y="3816569"/>
                  <a:pt x="5042591" y="3199370"/>
                  <a:pt x="5042591" y="2546389"/>
                </a:cubicBezTo>
                <a:cubicBezTo>
                  <a:pt x="5042591" y="1893407"/>
                  <a:pt x="4792108" y="1275954"/>
                  <a:pt x="4337330" y="807980"/>
                </a:cubicBezTo>
                <a:close/>
                <a:moveTo>
                  <a:pt x="2591816" y="3949551"/>
                </a:moveTo>
                <a:lnTo>
                  <a:pt x="2575066" y="3950058"/>
                </a:lnTo>
                <a:cubicBezTo>
                  <a:pt x="2565676" y="3950312"/>
                  <a:pt x="2556286" y="3950820"/>
                  <a:pt x="2546896" y="3950820"/>
                </a:cubicBezTo>
                <a:cubicBezTo>
                  <a:pt x="1772353" y="3950820"/>
                  <a:pt x="1142211" y="3320678"/>
                  <a:pt x="1142211" y="2546389"/>
                </a:cubicBezTo>
                <a:cubicBezTo>
                  <a:pt x="1142211" y="1772099"/>
                  <a:pt x="1772353" y="1141957"/>
                  <a:pt x="2546896" y="1141957"/>
                </a:cubicBezTo>
                <a:cubicBezTo>
                  <a:pt x="2556286" y="1141957"/>
                  <a:pt x="2565676" y="1142465"/>
                  <a:pt x="2575066" y="1142719"/>
                </a:cubicBezTo>
                <a:lnTo>
                  <a:pt x="2591816" y="1143226"/>
                </a:lnTo>
                <a:cubicBezTo>
                  <a:pt x="3354178" y="1167082"/>
                  <a:pt x="3951328" y="1783519"/>
                  <a:pt x="3951328" y="2546389"/>
                </a:cubicBezTo>
                <a:cubicBezTo>
                  <a:pt x="3951328" y="3309258"/>
                  <a:pt x="3354178" y="3925695"/>
                  <a:pt x="2591816" y="3949551"/>
                </a:cubicBezTo>
                <a:close/>
              </a:path>
            </a:pathLst>
          </a:custGeom>
          <a:solidFill>
            <a:srgbClr val="3F80EF"/>
          </a:solidFill>
          <a:ln w="2536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E6588F4A-A8EC-4167-88C8-62A098DEC712}"/>
              </a:ext>
            </a:extLst>
          </p:cNvPr>
          <p:cNvSpPr/>
          <p:nvPr/>
        </p:nvSpPr>
        <p:spPr>
          <a:xfrm>
            <a:off x="4934938" y="2257192"/>
            <a:ext cx="2179701" cy="2179700"/>
          </a:xfrm>
          <a:custGeom>
            <a:avLst/>
            <a:gdLst>
              <a:gd name="connsiteX0" fmla="*/ 1468384 w 2842361"/>
              <a:gd name="connsiteY0" fmla="*/ 20303 h 2842361"/>
              <a:gd name="connsiteX1" fmla="*/ 1468384 w 2842361"/>
              <a:gd name="connsiteY1" fmla="*/ 20303 h 2842361"/>
              <a:gd name="connsiteX2" fmla="*/ 1452396 w 2842361"/>
              <a:gd name="connsiteY2" fmla="*/ 19795 h 2842361"/>
              <a:gd name="connsiteX3" fmla="*/ 1423719 w 2842361"/>
              <a:gd name="connsiteY3" fmla="*/ 19034 h 2842361"/>
              <a:gd name="connsiteX4" fmla="*/ 19034 w 2842361"/>
              <a:gd name="connsiteY4" fmla="*/ 1423718 h 2842361"/>
              <a:gd name="connsiteX5" fmla="*/ 1423719 w 2842361"/>
              <a:gd name="connsiteY5" fmla="*/ 2828150 h 2842361"/>
              <a:gd name="connsiteX6" fmla="*/ 1452650 w 2842361"/>
              <a:gd name="connsiteY6" fmla="*/ 2827388 h 2842361"/>
              <a:gd name="connsiteX7" fmla="*/ 1468384 w 2842361"/>
              <a:gd name="connsiteY7" fmla="*/ 2826881 h 2842361"/>
              <a:gd name="connsiteX8" fmla="*/ 1468384 w 2842361"/>
              <a:gd name="connsiteY8" fmla="*/ 2826881 h 2842361"/>
              <a:gd name="connsiteX9" fmla="*/ 2828150 w 2842361"/>
              <a:gd name="connsiteY9" fmla="*/ 1423718 h 2842361"/>
              <a:gd name="connsiteX10" fmla="*/ 1468384 w 2842361"/>
              <a:gd name="connsiteY10" fmla="*/ 20303 h 284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42361" h="2842361">
                <a:moveTo>
                  <a:pt x="1468384" y="20303"/>
                </a:moveTo>
                <a:cubicBezTo>
                  <a:pt x="1468384" y="20303"/>
                  <a:pt x="1468384" y="20303"/>
                  <a:pt x="1468384" y="20303"/>
                </a:cubicBezTo>
                <a:lnTo>
                  <a:pt x="1452396" y="19795"/>
                </a:lnTo>
                <a:cubicBezTo>
                  <a:pt x="1442752" y="19541"/>
                  <a:pt x="1433362" y="19034"/>
                  <a:pt x="1423719" y="19034"/>
                </a:cubicBezTo>
                <a:cubicBezTo>
                  <a:pt x="649175" y="19034"/>
                  <a:pt x="19034" y="649175"/>
                  <a:pt x="19034" y="1423718"/>
                </a:cubicBezTo>
                <a:cubicBezTo>
                  <a:pt x="19034" y="2198262"/>
                  <a:pt x="649175" y="2828150"/>
                  <a:pt x="1423719" y="2828150"/>
                </a:cubicBezTo>
                <a:cubicBezTo>
                  <a:pt x="1433362" y="2828150"/>
                  <a:pt x="1443006" y="2827642"/>
                  <a:pt x="1452650" y="2827388"/>
                </a:cubicBezTo>
                <a:lnTo>
                  <a:pt x="1468384" y="2826881"/>
                </a:lnTo>
                <a:cubicBezTo>
                  <a:pt x="1468384" y="2826881"/>
                  <a:pt x="1468384" y="2826881"/>
                  <a:pt x="1468384" y="2826881"/>
                </a:cubicBezTo>
                <a:cubicBezTo>
                  <a:pt x="2231000" y="2803025"/>
                  <a:pt x="2828150" y="2186842"/>
                  <a:pt x="2828150" y="1423718"/>
                </a:cubicBezTo>
                <a:cubicBezTo>
                  <a:pt x="2828150" y="660595"/>
                  <a:pt x="2230746" y="44158"/>
                  <a:pt x="1468384" y="20303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22685662-91C8-4E37-9A35-96CE876A4F38}"/>
              </a:ext>
            </a:extLst>
          </p:cNvPr>
          <p:cNvSpPr/>
          <p:nvPr/>
        </p:nvSpPr>
        <p:spPr>
          <a:xfrm>
            <a:off x="5640993" y="3334392"/>
            <a:ext cx="2296470" cy="1926699"/>
          </a:xfrm>
          <a:custGeom>
            <a:avLst/>
            <a:gdLst>
              <a:gd name="connsiteX0" fmla="*/ 2453076 w 2994630"/>
              <a:gd name="connsiteY0" fmla="*/ 564666 h 2512444"/>
              <a:gd name="connsiteX1" fmla="*/ 1907444 w 2994630"/>
              <a:gd name="connsiteY1" fmla="*/ 19034 h 2512444"/>
              <a:gd name="connsiteX2" fmla="*/ 547679 w 2994630"/>
              <a:gd name="connsiteY2" fmla="*/ 1422196 h 2512444"/>
              <a:gd name="connsiteX3" fmla="*/ 547679 w 2994630"/>
              <a:gd name="connsiteY3" fmla="*/ 1422196 h 2512444"/>
              <a:gd name="connsiteX4" fmla="*/ 19304 w 2994630"/>
              <a:gd name="connsiteY4" fmla="*/ 1984577 h 2512444"/>
              <a:gd name="connsiteX5" fmla="*/ 564428 w 2994630"/>
              <a:gd name="connsiteY5" fmla="*/ 2513206 h 2512444"/>
              <a:gd name="connsiteX6" fmla="*/ 581685 w 2994630"/>
              <a:gd name="connsiteY6" fmla="*/ 2512952 h 2512444"/>
              <a:gd name="connsiteX7" fmla="*/ 582193 w 2994630"/>
              <a:gd name="connsiteY7" fmla="*/ 2512952 h 2512444"/>
              <a:gd name="connsiteX8" fmla="*/ 2293447 w 2994630"/>
              <a:gd name="connsiteY8" fmla="*/ 1757442 h 2512444"/>
              <a:gd name="connsiteX9" fmla="*/ 2998708 w 2994630"/>
              <a:gd name="connsiteY9" fmla="*/ 19034 h 2512444"/>
              <a:gd name="connsiteX10" fmla="*/ 2453076 w 2994630"/>
              <a:gd name="connsiteY10" fmla="*/ 564666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4630" h="2512444">
                <a:moveTo>
                  <a:pt x="2453076" y="564666"/>
                </a:moveTo>
                <a:cubicBezTo>
                  <a:pt x="2151837" y="564666"/>
                  <a:pt x="1907444" y="320273"/>
                  <a:pt x="1907444" y="19034"/>
                </a:cubicBezTo>
                <a:cubicBezTo>
                  <a:pt x="1907444" y="782157"/>
                  <a:pt x="1310040" y="1398594"/>
                  <a:pt x="547679" y="1422196"/>
                </a:cubicBezTo>
                <a:cubicBezTo>
                  <a:pt x="547679" y="1422196"/>
                  <a:pt x="547679" y="1422196"/>
                  <a:pt x="547679" y="1422196"/>
                </a:cubicBezTo>
                <a:cubicBezTo>
                  <a:pt x="246439" y="1431586"/>
                  <a:pt x="9914" y="1683338"/>
                  <a:pt x="19304" y="1984577"/>
                </a:cubicBezTo>
                <a:cubicBezTo>
                  <a:pt x="28440" y="2279980"/>
                  <a:pt x="270802" y="2513206"/>
                  <a:pt x="564428" y="2513206"/>
                </a:cubicBezTo>
                <a:cubicBezTo>
                  <a:pt x="570265" y="2513206"/>
                  <a:pt x="575848" y="2513206"/>
                  <a:pt x="581685" y="2512952"/>
                </a:cubicBezTo>
                <a:cubicBezTo>
                  <a:pt x="581939" y="2512952"/>
                  <a:pt x="581939" y="2512952"/>
                  <a:pt x="582193" y="2512952"/>
                </a:cubicBezTo>
                <a:cubicBezTo>
                  <a:pt x="1232129" y="2492650"/>
                  <a:pt x="1839938" y="2224148"/>
                  <a:pt x="2293447" y="1757442"/>
                </a:cubicBezTo>
                <a:cubicBezTo>
                  <a:pt x="2748225" y="1289214"/>
                  <a:pt x="2998708" y="672016"/>
                  <a:pt x="2998708" y="19034"/>
                </a:cubicBezTo>
                <a:cubicBezTo>
                  <a:pt x="2998708" y="320273"/>
                  <a:pt x="2754315" y="564666"/>
                  <a:pt x="2453076" y="56466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A8474E93-E218-4123-A272-81BA7CBFB70A}"/>
              </a:ext>
            </a:extLst>
          </p:cNvPr>
          <p:cNvSpPr/>
          <p:nvPr/>
        </p:nvSpPr>
        <p:spPr>
          <a:xfrm>
            <a:off x="6046391" y="1434406"/>
            <a:ext cx="1907237" cy="2354854"/>
          </a:xfrm>
          <a:custGeom>
            <a:avLst/>
            <a:gdLst>
              <a:gd name="connsiteX0" fmla="*/ 1764802 w 2487066"/>
              <a:gd name="connsiteY0" fmla="*/ 774543 h 3070765"/>
              <a:gd name="connsiteX1" fmla="*/ 53548 w 2487066"/>
              <a:gd name="connsiteY1" fmla="*/ 19034 h 3070765"/>
              <a:gd name="connsiteX2" fmla="*/ 581415 w 2487066"/>
              <a:gd name="connsiteY2" fmla="*/ 581415 h 3070765"/>
              <a:gd name="connsiteX3" fmla="*/ 19034 w 2487066"/>
              <a:gd name="connsiteY3" fmla="*/ 1109790 h 3070765"/>
              <a:gd name="connsiteX4" fmla="*/ 1378799 w 2487066"/>
              <a:gd name="connsiteY4" fmla="*/ 2512952 h 3070765"/>
              <a:gd name="connsiteX5" fmla="*/ 1924431 w 2487066"/>
              <a:gd name="connsiteY5" fmla="*/ 3058584 h 3070765"/>
              <a:gd name="connsiteX6" fmla="*/ 2470063 w 2487066"/>
              <a:gd name="connsiteY6" fmla="*/ 2512952 h 3070765"/>
              <a:gd name="connsiteX7" fmla="*/ 1764802 w 2487066"/>
              <a:gd name="connsiteY7" fmla="*/ 774543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7066" h="3070765">
                <a:moveTo>
                  <a:pt x="1764802" y="774543"/>
                </a:moveTo>
                <a:cubicBezTo>
                  <a:pt x="1311293" y="307584"/>
                  <a:pt x="703485" y="39336"/>
                  <a:pt x="53548" y="19034"/>
                </a:cubicBezTo>
                <a:cubicBezTo>
                  <a:pt x="354534" y="28677"/>
                  <a:pt x="590805" y="280429"/>
                  <a:pt x="581415" y="581415"/>
                </a:cubicBezTo>
                <a:cubicBezTo>
                  <a:pt x="572025" y="882655"/>
                  <a:pt x="320781" y="1119687"/>
                  <a:pt x="19034" y="1109790"/>
                </a:cubicBezTo>
                <a:cubicBezTo>
                  <a:pt x="781650" y="1133645"/>
                  <a:pt x="1378799" y="1750082"/>
                  <a:pt x="1378799" y="2512952"/>
                </a:cubicBezTo>
                <a:cubicBezTo>
                  <a:pt x="1378799" y="2814192"/>
                  <a:pt x="1623192" y="3058584"/>
                  <a:pt x="1924431" y="3058584"/>
                </a:cubicBezTo>
                <a:cubicBezTo>
                  <a:pt x="2225671" y="3058584"/>
                  <a:pt x="2470063" y="2814192"/>
                  <a:pt x="2470063" y="2512952"/>
                </a:cubicBezTo>
                <a:cubicBezTo>
                  <a:pt x="2470063" y="1860224"/>
                  <a:pt x="2219580" y="1242772"/>
                  <a:pt x="1764802" y="774543"/>
                </a:cubicBezTo>
                <a:close/>
              </a:path>
            </a:pathLst>
          </a:custGeom>
          <a:solidFill>
            <a:srgbClr val="A7C6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878F46AD-C6DD-43D0-A9AC-EAB60D60B3BB}"/>
              </a:ext>
            </a:extLst>
          </p:cNvPr>
          <p:cNvSpPr/>
          <p:nvPr/>
        </p:nvSpPr>
        <p:spPr>
          <a:xfrm>
            <a:off x="4110789" y="2915968"/>
            <a:ext cx="1985084" cy="2354854"/>
          </a:xfrm>
          <a:custGeom>
            <a:avLst/>
            <a:gdLst>
              <a:gd name="connsiteX0" fmla="*/ 2593655 w 2588579"/>
              <a:gd name="connsiteY0" fmla="*/ 3058584 h 3070765"/>
              <a:gd name="connsiteX1" fmla="*/ 2576398 w 2588579"/>
              <a:gd name="connsiteY1" fmla="*/ 3058838 h 3070765"/>
              <a:gd name="connsiteX2" fmla="*/ 2031273 w 2588579"/>
              <a:gd name="connsiteY2" fmla="*/ 2530209 h 3070765"/>
              <a:gd name="connsiteX3" fmla="*/ 2559648 w 2588579"/>
              <a:gd name="connsiteY3" fmla="*/ 1967828 h 3070765"/>
              <a:gd name="connsiteX4" fmla="*/ 2559648 w 2588579"/>
              <a:gd name="connsiteY4" fmla="*/ 1967828 h 3070765"/>
              <a:gd name="connsiteX5" fmla="*/ 2559648 w 2588579"/>
              <a:gd name="connsiteY5" fmla="*/ 1967828 h 3070765"/>
              <a:gd name="connsiteX6" fmla="*/ 2543914 w 2588579"/>
              <a:gd name="connsiteY6" fmla="*/ 1968335 h 3070765"/>
              <a:gd name="connsiteX7" fmla="*/ 2514982 w 2588579"/>
              <a:gd name="connsiteY7" fmla="*/ 1969097 h 3070765"/>
              <a:gd name="connsiteX8" fmla="*/ 1110298 w 2588579"/>
              <a:gd name="connsiteY8" fmla="*/ 564666 h 3070765"/>
              <a:gd name="connsiteX9" fmla="*/ 564666 w 2588579"/>
              <a:gd name="connsiteY9" fmla="*/ 19034 h 3070765"/>
              <a:gd name="connsiteX10" fmla="*/ 19034 w 2588579"/>
              <a:gd name="connsiteY10" fmla="*/ 564666 h 3070765"/>
              <a:gd name="connsiteX11" fmla="*/ 2514982 w 2588579"/>
              <a:gd name="connsiteY11" fmla="*/ 3060360 h 3070765"/>
              <a:gd name="connsiteX12" fmla="*/ 2581473 w 2588579"/>
              <a:gd name="connsiteY12" fmla="*/ 3058838 h 3070765"/>
              <a:gd name="connsiteX13" fmla="*/ 2593655 w 2588579"/>
              <a:gd name="connsiteY13" fmla="*/ 3058584 h 3070765"/>
              <a:gd name="connsiteX14" fmla="*/ 2594163 w 2588579"/>
              <a:gd name="connsiteY14" fmla="*/ 3058584 h 3070765"/>
              <a:gd name="connsiteX15" fmla="*/ 2593655 w 2588579"/>
              <a:gd name="connsiteY15" fmla="*/ 3058584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88579" h="3070765">
                <a:moveTo>
                  <a:pt x="2593655" y="3058584"/>
                </a:moveTo>
                <a:cubicBezTo>
                  <a:pt x="2587818" y="3058838"/>
                  <a:pt x="2581981" y="3058838"/>
                  <a:pt x="2576398" y="3058838"/>
                </a:cubicBezTo>
                <a:cubicBezTo>
                  <a:pt x="2283025" y="3058838"/>
                  <a:pt x="2040663" y="2825612"/>
                  <a:pt x="2031273" y="2530209"/>
                </a:cubicBezTo>
                <a:cubicBezTo>
                  <a:pt x="2021883" y="2228970"/>
                  <a:pt x="2258409" y="197721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lnTo>
                  <a:pt x="2543914" y="1968335"/>
                </a:lnTo>
                <a:cubicBezTo>
                  <a:pt x="2534270" y="1968589"/>
                  <a:pt x="2524626" y="1969097"/>
                  <a:pt x="2514982" y="1969097"/>
                </a:cubicBezTo>
                <a:cubicBezTo>
                  <a:pt x="1740439" y="1969097"/>
                  <a:pt x="1110298" y="1338955"/>
                  <a:pt x="1110298" y="564666"/>
                </a:cubicBezTo>
                <a:cubicBezTo>
                  <a:pt x="1110298" y="263426"/>
                  <a:pt x="865905" y="19034"/>
                  <a:pt x="564666" y="19034"/>
                </a:cubicBezTo>
                <a:cubicBezTo>
                  <a:pt x="263426" y="19034"/>
                  <a:pt x="19034" y="263172"/>
                  <a:pt x="19034" y="564666"/>
                </a:cubicBezTo>
                <a:cubicBezTo>
                  <a:pt x="19034" y="1940927"/>
                  <a:pt x="1138721" y="3060360"/>
                  <a:pt x="2514982" y="3060360"/>
                </a:cubicBezTo>
                <a:cubicBezTo>
                  <a:pt x="2537315" y="3060360"/>
                  <a:pt x="2559394" y="3059599"/>
                  <a:pt x="2581473" y="3058838"/>
                </a:cubicBezTo>
                <a:lnTo>
                  <a:pt x="2593655" y="3058584"/>
                </a:lnTo>
                <a:cubicBezTo>
                  <a:pt x="2593909" y="3058584"/>
                  <a:pt x="2593909" y="3058584"/>
                  <a:pt x="2594163" y="3058584"/>
                </a:cubicBezTo>
                <a:cubicBezTo>
                  <a:pt x="2593909" y="3058584"/>
                  <a:pt x="2593655" y="3058584"/>
                  <a:pt x="2593655" y="3058584"/>
                </a:cubicBezTo>
                <a:close/>
              </a:path>
            </a:pathLst>
          </a:custGeom>
          <a:solidFill>
            <a:srgbClr val="A7C6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121501B2-D6C6-4970-9BE7-E88F01E8DE5B}"/>
              </a:ext>
            </a:extLst>
          </p:cNvPr>
          <p:cNvSpPr/>
          <p:nvPr/>
        </p:nvSpPr>
        <p:spPr>
          <a:xfrm>
            <a:off x="4110789" y="1420343"/>
            <a:ext cx="2393778" cy="1926699"/>
          </a:xfrm>
          <a:custGeom>
            <a:avLst/>
            <a:gdLst>
              <a:gd name="connsiteX0" fmla="*/ 2593909 w 3121522"/>
              <a:gd name="connsiteY0" fmla="*/ 20810 h 2512444"/>
              <a:gd name="connsiteX1" fmla="*/ 2593655 w 3121522"/>
              <a:gd name="connsiteY1" fmla="*/ 20810 h 2512444"/>
              <a:gd name="connsiteX2" fmla="*/ 2581220 w 3121522"/>
              <a:gd name="connsiteY2" fmla="*/ 20303 h 2512444"/>
              <a:gd name="connsiteX3" fmla="*/ 2514982 w 3121522"/>
              <a:gd name="connsiteY3" fmla="*/ 19034 h 2512444"/>
              <a:gd name="connsiteX4" fmla="*/ 19034 w 3121522"/>
              <a:gd name="connsiteY4" fmla="*/ 2514982 h 2512444"/>
              <a:gd name="connsiteX5" fmla="*/ 564666 w 3121522"/>
              <a:gd name="connsiteY5" fmla="*/ 1969350 h 2512444"/>
              <a:gd name="connsiteX6" fmla="*/ 1110298 w 3121522"/>
              <a:gd name="connsiteY6" fmla="*/ 2514982 h 2512444"/>
              <a:gd name="connsiteX7" fmla="*/ 2514982 w 3121522"/>
              <a:gd name="connsiteY7" fmla="*/ 1110297 h 2512444"/>
              <a:gd name="connsiteX8" fmla="*/ 2543914 w 3121522"/>
              <a:gd name="connsiteY8" fmla="*/ 1111059 h 2512444"/>
              <a:gd name="connsiteX9" fmla="*/ 2559648 w 3121522"/>
              <a:gd name="connsiteY9" fmla="*/ 1111566 h 2512444"/>
              <a:gd name="connsiteX10" fmla="*/ 2559648 w 3121522"/>
              <a:gd name="connsiteY10" fmla="*/ 1111566 h 2512444"/>
              <a:gd name="connsiteX11" fmla="*/ 3122030 w 3121522"/>
              <a:gd name="connsiteY11" fmla="*/ 583192 h 2512444"/>
              <a:gd name="connsiteX12" fmla="*/ 2593909 w 3121522"/>
              <a:gd name="connsiteY12" fmla="*/ 20810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21522" h="2512444">
                <a:moveTo>
                  <a:pt x="2593909" y="20810"/>
                </a:moveTo>
                <a:cubicBezTo>
                  <a:pt x="2593909" y="20810"/>
                  <a:pt x="2593655" y="20810"/>
                  <a:pt x="2593655" y="20810"/>
                </a:cubicBezTo>
                <a:lnTo>
                  <a:pt x="2581220" y="20303"/>
                </a:lnTo>
                <a:cubicBezTo>
                  <a:pt x="2559141" y="19795"/>
                  <a:pt x="2537062" y="19034"/>
                  <a:pt x="2514982" y="19034"/>
                </a:cubicBezTo>
                <a:cubicBezTo>
                  <a:pt x="1138721" y="19034"/>
                  <a:pt x="19034" y="1138721"/>
                  <a:pt x="19034" y="2514982"/>
                </a:cubicBezTo>
                <a:cubicBezTo>
                  <a:pt x="19034" y="2213743"/>
                  <a:pt x="263426" y="1969350"/>
                  <a:pt x="564666" y="1969350"/>
                </a:cubicBezTo>
                <a:cubicBezTo>
                  <a:pt x="865905" y="1969350"/>
                  <a:pt x="1110298" y="2213489"/>
                  <a:pt x="1110298" y="2514982"/>
                </a:cubicBezTo>
                <a:cubicBezTo>
                  <a:pt x="1110298" y="1740439"/>
                  <a:pt x="1740439" y="1110297"/>
                  <a:pt x="2514982" y="1110297"/>
                </a:cubicBezTo>
                <a:cubicBezTo>
                  <a:pt x="2524626" y="1110297"/>
                  <a:pt x="2534270" y="1110805"/>
                  <a:pt x="2543914" y="1111059"/>
                </a:cubicBezTo>
                <a:lnTo>
                  <a:pt x="2559648" y="1111566"/>
                </a:lnTo>
                <a:cubicBezTo>
                  <a:pt x="2559648" y="1111566"/>
                  <a:pt x="2559648" y="1111566"/>
                  <a:pt x="2559648" y="1111566"/>
                </a:cubicBezTo>
                <a:cubicBezTo>
                  <a:pt x="2861395" y="1121464"/>
                  <a:pt x="3112640" y="884431"/>
                  <a:pt x="3122030" y="583192"/>
                </a:cubicBezTo>
                <a:cubicBezTo>
                  <a:pt x="3131420" y="282206"/>
                  <a:pt x="2895148" y="30454"/>
                  <a:pt x="2593909" y="2081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86C3A530-E6EC-43F5-ABA9-96CE87C9A2D8}"/>
              </a:ext>
            </a:extLst>
          </p:cNvPr>
          <p:cNvSpPr/>
          <p:nvPr/>
        </p:nvSpPr>
        <p:spPr>
          <a:xfrm>
            <a:off x="5096402" y="2925218"/>
            <a:ext cx="1885900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FC8A6F4C-4BF7-40D7-8280-90B2E5B9F5BD}"/>
              </a:ext>
            </a:extLst>
          </p:cNvPr>
          <p:cNvSpPr/>
          <p:nvPr/>
        </p:nvSpPr>
        <p:spPr>
          <a:xfrm>
            <a:off x="1384300" y="1681170"/>
            <a:ext cx="25890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STEP 01.</a:t>
            </a:r>
          </a:p>
          <a:p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9BA99EBA-CE32-49B6-BFB6-2CCE788853AD}"/>
              </a:ext>
            </a:extLst>
          </p:cNvPr>
          <p:cNvSpPr/>
          <p:nvPr/>
        </p:nvSpPr>
        <p:spPr>
          <a:xfrm>
            <a:off x="1384300" y="2390821"/>
            <a:ext cx="28143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89BAAB1A-68B8-4E40-A8CA-41D79B2C3471}"/>
              </a:ext>
            </a:extLst>
          </p:cNvPr>
          <p:cNvSpPr/>
          <p:nvPr/>
        </p:nvSpPr>
        <p:spPr>
          <a:xfrm>
            <a:off x="8120347" y="1681170"/>
            <a:ext cx="24722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STEP 02.</a:t>
            </a:r>
          </a:p>
          <a:p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0B366876-018D-4654-BD02-3D6FFE639BD0}"/>
              </a:ext>
            </a:extLst>
          </p:cNvPr>
          <p:cNvSpPr/>
          <p:nvPr/>
        </p:nvSpPr>
        <p:spPr>
          <a:xfrm>
            <a:off x="8120348" y="2390821"/>
            <a:ext cx="26873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F5C962C5-E047-475C-8DBD-420F02EB5B54}"/>
              </a:ext>
            </a:extLst>
          </p:cNvPr>
          <p:cNvSpPr/>
          <p:nvPr/>
        </p:nvSpPr>
        <p:spPr>
          <a:xfrm>
            <a:off x="1384300" y="3888001"/>
            <a:ext cx="25890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STEP 04.</a:t>
            </a:r>
          </a:p>
          <a:p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8B6E4B35-2D1D-4535-87E3-D09186B4CB01}"/>
              </a:ext>
            </a:extLst>
          </p:cNvPr>
          <p:cNvSpPr/>
          <p:nvPr/>
        </p:nvSpPr>
        <p:spPr>
          <a:xfrm>
            <a:off x="1384300" y="4597652"/>
            <a:ext cx="28143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9D60308F-C23F-490E-BA25-EB2112F86812}"/>
              </a:ext>
            </a:extLst>
          </p:cNvPr>
          <p:cNvSpPr/>
          <p:nvPr/>
        </p:nvSpPr>
        <p:spPr>
          <a:xfrm>
            <a:off x="8120347" y="3888001"/>
            <a:ext cx="24722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STEP 03.</a:t>
            </a:r>
          </a:p>
          <a:p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C3DCAD76-CBCC-4857-8497-40DDE5AAEBDD}"/>
              </a:ext>
            </a:extLst>
          </p:cNvPr>
          <p:cNvSpPr/>
          <p:nvPr/>
        </p:nvSpPr>
        <p:spPr>
          <a:xfrm>
            <a:off x="8120348" y="4597652"/>
            <a:ext cx="26873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8E1CEF1E-1344-4FA4-9D24-8AC6576D5B4E}"/>
              </a:ext>
            </a:extLst>
          </p:cNvPr>
          <p:cNvGrpSpPr/>
          <p:nvPr/>
        </p:nvGrpSpPr>
        <p:grpSpPr>
          <a:xfrm>
            <a:off x="7325586" y="3249436"/>
            <a:ext cx="415296" cy="312029"/>
            <a:chOff x="5449053" y="2279808"/>
            <a:chExt cx="392238" cy="294704"/>
          </a:xfrm>
          <a:solidFill>
            <a:srgbClr val="002266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CF8E420-DD2B-4E5E-8599-B1312041DBD6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7A29B8FB-4DAF-416C-B8D8-C4A1CA8A7CD5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594B86C6-6CF2-49C8-AC49-C7A475EBC913}"/>
              </a:ext>
            </a:extLst>
          </p:cNvPr>
          <p:cNvGrpSpPr/>
          <p:nvPr/>
        </p:nvGrpSpPr>
        <p:grpSpPr>
          <a:xfrm>
            <a:off x="5933157" y="1625220"/>
            <a:ext cx="409044" cy="414389"/>
            <a:chOff x="2767384" y="4895564"/>
            <a:chExt cx="386334" cy="391382"/>
          </a:xfrm>
          <a:solidFill>
            <a:srgbClr val="002266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BD3C9568-6779-4C18-8E18-10C56C7D19ED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F4AFC0C3-86A1-45D4-AF69-0D5D3F3486C6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84A92C07-7B9B-485D-A697-0A503B41880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C3731022-958A-4F9B-B281-1CF1E1326B0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32A9C0FC-2B7F-43FE-8EB8-8B831FDC7777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A6621D10-F14C-4B3F-A6FC-F34B0A228CB6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D0DC5A67-D863-4368-935D-7DA930D10CF7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CF6B8929-6199-4A94-B06B-9801CB8BFAFE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9823752-A744-4604-9A2E-D02A40B4249D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F0E6A4A0-3EF9-4028-8C52-890BFCC606E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31211F8-30E5-4979-B977-9A24160ED2C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DC61986D-0030-402C-9927-47DB89AB633E}"/>
              </a:ext>
            </a:extLst>
          </p:cNvPr>
          <p:cNvGrpSpPr/>
          <p:nvPr/>
        </p:nvGrpSpPr>
        <p:grpSpPr>
          <a:xfrm>
            <a:off x="4307763" y="3144277"/>
            <a:ext cx="412626" cy="403095"/>
            <a:chOff x="7463066" y="2241184"/>
            <a:chExt cx="389716" cy="380715"/>
          </a:xfrm>
          <a:solidFill>
            <a:srgbClr val="002266"/>
          </a:solidFill>
        </p:grpSpPr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6D45AB22-BD53-497C-BD99-1C222A77F548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49A30A19-EAAB-43A2-9B1B-072B0A62420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216E9F3-E2D7-441A-8390-326DD4F6C16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FBB09184-C8B1-435A-A238-A260A94E56FF}"/>
              </a:ext>
            </a:extLst>
          </p:cNvPr>
          <p:cNvGrpSpPr/>
          <p:nvPr/>
        </p:nvGrpSpPr>
        <p:grpSpPr>
          <a:xfrm>
            <a:off x="5833882" y="4625835"/>
            <a:ext cx="431078" cy="425464"/>
            <a:chOff x="4107647" y="4896992"/>
            <a:chExt cx="394132" cy="389001"/>
          </a:xfrm>
          <a:solidFill>
            <a:srgbClr val="002266"/>
          </a:solidFill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F6FE58DB-C1E2-4FA2-9CCC-5BE9DE479350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71F8EC44-8497-4BF3-BD0D-9F382B2E312F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6309ED5C-D0C5-4BF6-8EB2-4A80771289B7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DB9BDC12-5467-4652-9F85-AAD5176998A0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1F22A05-730B-4E94-8D81-3F7AF74CA466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2C123C9B-9F9E-4505-AF26-D568BCA81B9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08DDE7E1-E592-4AE4-919A-8248DBB21B69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C2A2A432-557A-4396-A18A-A43F6D5FC26F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88960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원형: 비어 있음 9">
            <a:extLst>
              <a:ext uri="{FF2B5EF4-FFF2-40B4-BE49-F238E27FC236}">
                <a16:creationId xmlns:a16="http://schemas.microsoft.com/office/drawing/2014/main" id="{A99E2AC8-3C79-44D7-BA42-7209E744A52C}"/>
              </a:ext>
            </a:extLst>
          </p:cNvPr>
          <p:cNvSpPr/>
          <p:nvPr/>
        </p:nvSpPr>
        <p:spPr>
          <a:xfrm>
            <a:off x="1242098" y="2730500"/>
            <a:ext cx="1958302" cy="1958302"/>
          </a:xfrm>
          <a:prstGeom prst="donut">
            <a:avLst>
              <a:gd name="adj" fmla="val 17214"/>
            </a:avLst>
          </a:prstGeom>
          <a:solidFill>
            <a:srgbClr val="D3C9C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1" name="막힌 원호 10">
            <a:extLst>
              <a:ext uri="{FF2B5EF4-FFF2-40B4-BE49-F238E27FC236}">
                <a16:creationId xmlns:a16="http://schemas.microsoft.com/office/drawing/2014/main" id="{D2503B4E-2B3F-45DA-99F8-459989754A97}"/>
              </a:ext>
            </a:extLst>
          </p:cNvPr>
          <p:cNvSpPr/>
          <p:nvPr/>
        </p:nvSpPr>
        <p:spPr>
          <a:xfrm>
            <a:off x="1242098" y="2730500"/>
            <a:ext cx="1958302" cy="1958302"/>
          </a:xfrm>
          <a:prstGeom prst="blockArc">
            <a:avLst>
              <a:gd name="adj1" fmla="val 5401345"/>
              <a:gd name="adj2" fmla="val 12708"/>
              <a:gd name="adj3" fmla="val 1709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2B43EE"/>
              </a:solidFill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03188889-42BC-4109-BA0F-B171211ACC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9467" y="3399752"/>
            <a:ext cx="263821" cy="58477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D0337364-857E-4B9A-9348-B500BC9789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3151" y="3399752"/>
            <a:ext cx="226852" cy="584775"/>
          </a:xfrm>
          <a:prstGeom prst="rect">
            <a:avLst/>
          </a:prstGeom>
        </p:spPr>
      </p:pic>
      <p:sp>
        <p:nvSpPr>
          <p:cNvPr id="14" name="원형: 비어 있음 13">
            <a:extLst>
              <a:ext uri="{FF2B5EF4-FFF2-40B4-BE49-F238E27FC236}">
                <a16:creationId xmlns:a16="http://schemas.microsoft.com/office/drawing/2014/main" id="{651A39B0-BE2C-4638-8594-8CE4D39EFAA6}"/>
              </a:ext>
            </a:extLst>
          </p:cNvPr>
          <p:cNvSpPr/>
          <p:nvPr/>
        </p:nvSpPr>
        <p:spPr>
          <a:xfrm>
            <a:off x="3477298" y="2730500"/>
            <a:ext cx="1958302" cy="1958302"/>
          </a:xfrm>
          <a:prstGeom prst="donut">
            <a:avLst>
              <a:gd name="adj" fmla="val 17214"/>
            </a:avLst>
          </a:prstGeom>
          <a:solidFill>
            <a:srgbClr val="D3C9C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5" name="막힌 원호 14">
            <a:extLst>
              <a:ext uri="{FF2B5EF4-FFF2-40B4-BE49-F238E27FC236}">
                <a16:creationId xmlns:a16="http://schemas.microsoft.com/office/drawing/2014/main" id="{D4A031A6-5C1B-46D9-86A6-BFDE1303981E}"/>
              </a:ext>
            </a:extLst>
          </p:cNvPr>
          <p:cNvSpPr/>
          <p:nvPr/>
        </p:nvSpPr>
        <p:spPr>
          <a:xfrm rot="5400000">
            <a:off x="3477298" y="2730500"/>
            <a:ext cx="1958302" cy="1958302"/>
          </a:xfrm>
          <a:prstGeom prst="blockArc">
            <a:avLst>
              <a:gd name="adj1" fmla="val 16209380"/>
              <a:gd name="adj2" fmla="val 12708"/>
              <a:gd name="adj3" fmla="val 1709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2B43EE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5407A5-EF7D-4926-93A2-7319C7DE3A2F}"/>
              </a:ext>
            </a:extLst>
          </p:cNvPr>
          <p:cNvSpPr txBox="1"/>
          <p:nvPr/>
        </p:nvSpPr>
        <p:spPr>
          <a:xfrm>
            <a:off x="1242098" y="5354638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Female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B7CEC18-8EB6-4318-9385-70D498E4808E}"/>
              </a:ext>
            </a:extLst>
          </p:cNvPr>
          <p:cNvSpPr/>
          <p:nvPr/>
        </p:nvSpPr>
        <p:spPr>
          <a:xfrm>
            <a:off x="1242098" y="4851400"/>
            <a:ext cx="19583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i="1" dirty="0">
                <a:solidFill>
                  <a:schemeClr val="bg1"/>
                </a:solidFill>
                <a:latin typeface="+mj-lt"/>
              </a:rPr>
              <a:t>75%</a:t>
            </a:r>
            <a:endParaRPr lang="ko-KR" altLang="en-US" sz="2000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D363B4E-48FA-423B-9269-DADD5355DB4F}"/>
              </a:ext>
            </a:extLst>
          </p:cNvPr>
          <p:cNvSpPr txBox="1"/>
          <p:nvPr/>
        </p:nvSpPr>
        <p:spPr>
          <a:xfrm>
            <a:off x="3477298" y="5354638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Male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63A0A36-1DD2-4348-AFE3-F6C66C52E220}"/>
              </a:ext>
            </a:extLst>
          </p:cNvPr>
          <p:cNvSpPr/>
          <p:nvPr/>
        </p:nvSpPr>
        <p:spPr>
          <a:xfrm>
            <a:off x="3477298" y="4851400"/>
            <a:ext cx="19583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i="1" dirty="0">
                <a:solidFill>
                  <a:schemeClr val="bg1"/>
                </a:solidFill>
                <a:latin typeface="+mj-lt"/>
              </a:rPr>
              <a:t>25%</a:t>
            </a:r>
            <a:endParaRPr lang="ko-KR" altLang="en-US" sz="2000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78689FA-08F4-4CA0-A100-60345F00E53B}"/>
              </a:ext>
            </a:extLst>
          </p:cNvPr>
          <p:cNvSpPr/>
          <p:nvPr/>
        </p:nvSpPr>
        <p:spPr>
          <a:xfrm>
            <a:off x="2221248" y="20681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Gender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1C96E2FD-0F3F-4374-ADF6-CF0C777F318D}"/>
              </a:ext>
            </a:extLst>
          </p:cNvPr>
          <p:cNvSpPr/>
          <p:nvPr/>
        </p:nvSpPr>
        <p:spPr>
          <a:xfrm>
            <a:off x="6756402" y="2730500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D3C9C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83819208-170D-4126-872A-6EEE364DF6AC}"/>
              </a:ext>
            </a:extLst>
          </p:cNvPr>
          <p:cNvSpPr/>
          <p:nvPr/>
        </p:nvSpPr>
        <p:spPr>
          <a:xfrm>
            <a:off x="6756402" y="2730500"/>
            <a:ext cx="2284831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002266"/>
                </a:solidFill>
              </a:rPr>
              <a:t>15-25</a:t>
            </a:r>
            <a:endParaRPr lang="ko-KR" altLang="en-US" sz="1400" dirty="0">
              <a:solidFill>
                <a:srgbClr val="002266"/>
              </a:solidFill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C25BC831-4E07-44E1-AF09-DC0B986E9259}"/>
              </a:ext>
            </a:extLst>
          </p:cNvPr>
          <p:cNvSpPr/>
          <p:nvPr/>
        </p:nvSpPr>
        <p:spPr>
          <a:xfrm>
            <a:off x="6756402" y="3306892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D3C9C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E0FB9F77-4038-49F6-BE5F-67204DE6429E}"/>
              </a:ext>
            </a:extLst>
          </p:cNvPr>
          <p:cNvSpPr/>
          <p:nvPr/>
        </p:nvSpPr>
        <p:spPr>
          <a:xfrm>
            <a:off x="6756402" y="3306892"/>
            <a:ext cx="3346124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002266"/>
                </a:solidFill>
              </a:rPr>
              <a:t>26-35</a:t>
            </a:r>
            <a:endParaRPr lang="ko-KR" altLang="en-US" sz="1400" dirty="0">
              <a:solidFill>
                <a:srgbClr val="002266"/>
              </a:solidFill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0025D37F-95F5-4978-810E-9C851ED9E4EA}"/>
              </a:ext>
            </a:extLst>
          </p:cNvPr>
          <p:cNvSpPr/>
          <p:nvPr/>
        </p:nvSpPr>
        <p:spPr>
          <a:xfrm>
            <a:off x="6756402" y="3883284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D3C9C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8BEC7BCB-86C4-42F2-8C1E-788D63AC917B}"/>
              </a:ext>
            </a:extLst>
          </p:cNvPr>
          <p:cNvSpPr/>
          <p:nvPr/>
        </p:nvSpPr>
        <p:spPr>
          <a:xfrm>
            <a:off x="6756402" y="3883284"/>
            <a:ext cx="2768598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002266"/>
                </a:solidFill>
              </a:rPr>
              <a:t>36-45</a:t>
            </a:r>
            <a:endParaRPr lang="ko-KR" altLang="en-US" sz="1400" dirty="0">
              <a:solidFill>
                <a:srgbClr val="002266"/>
              </a:solidFill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BBFBEDF9-8E23-4468-99EB-747086DE3A14}"/>
              </a:ext>
            </a:extLst>
          </p:cNvPr>
          <p:cNvSpPr/>
          <p:nvPr/>
        </p:nvSpPr>
        <p:spPr>
          <a:xfrm>
            <a:off x="6756402" y="4459676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D3C9C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AE751F49-9BE8-41F4-8372-611D042CB5DD}"/>
              </a:ext>
            </a:extLst>
          </p:cNvPr>
          <p:cNvSpPr/>
          <p:nvPr/>
        </p:nvSpPr>
        <p:spPr>
          <a:xfrm>
            <a:off x="6756402" y="4459676"/>
            <a:ext cx="1311273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002266"/>
                </a:solidFill>
              </a:rPr>
              <a:t>46-55</a:t>
            </a:r>
            <a:endParaRPr lang="ko-KR" altLang="en-US" sz="1400" dirty="0">
              <a:solidFill>
                <a:srgbClr val="002266"/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94EE8D0F-009D-44E1-BADB-F0D7F1D84CA2}"/>
              </a:ext>
            </a:extLst>
          </p:cNvPr>
          <p:cNvSpPr/>
          <p:nvPr/>
        </p:nvSpPr>
        <p:spPr>
          <a:xfrm>
            <a:off x="6756402" y="5036066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D3C9C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4239BE70-75C0-43E1-85B1-924E8B40EE00}"/>
              </a:ext>
            </a:extLst>
          </p:cNvPr>
          <p:cNvSpPr/>
          <p:nvPr/>
        </p:nvSpPr>
        <p:spPr>
          <a:xfrm>
            <a:off x="6756403" y="5036066"/>
            <a:ext cx="1673222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002266"/>
                </a:solidFill>
              </a:rPr>
              <a:t>56-65</a:t>
            </a:r>
            <a:endParaRPr lang="ko-KR" altLang="en-US" sz="1400" dirty="0">
              <a:solidFill>
                <a:srgbClr val="002266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3C9B867E-A053-40EC-84A5-A824F76543A0}"/>
              </a:ext>
            </a:extLst>
          </p:cNvPr>
          <p:cNvSpPr/>
          <p:nvPr/>
        </p:nvSpPr>
        <p:spPr>
          <a:xfrm>
            <a:off x="7734301" y="20681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Age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1DE8BC9F-3891-40AB-B524-FE9DD4845D6F}"/>
              </a:ext>
            </a:extLst>
          </p:cNvPr>
          <p:cNvCxnSpPr>
            <a:cxnSpLocks/>
          </p:cNvCxnSpPr>
          <p:nvPr/>
        </p:nvCxnSpPr>
        <p:spPr>
          <a:xfrm>
            <a:off x="6096000" y="2656802"/>
            <a:ext cx="0" cy="2828925"/>
          </a:xfrm>
          <a:prstGeom prst="line">
            <a:avLst/>
          </a:prstGeom>
          <a:ln w="9525" cap="rnd">
            <a:solidFill>
              <a:schemeClr val="bg1">
                <a:lumMod val="85000"/>
              </a:schemeClr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54CDE680-D76D-42CF-8F76-04E506939BAB}"/>
              </a:ext>
            </a:extLst>
          </p:cNvPr>
          <p:cNvSpPr txBox="1"/>
          <p:nvPr/>
        </p:nvSpPr>
        <p:spPr>
          <a:xfrm>
            <a:off x="2998843" y="650695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cs typeface="Arial" panose="020B0604020202020204" pitchFamily="34" charset="0"/>
              </a:rPr>
              <a:t>Place </a:t>
            </a: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subtitle</a:t>
            </a:r>
            <a:r>
              <a:rPr lang="en-US" altLang="ko-KR" sz="3200" dirty="0">
                <a:solidFill>
                  <a:schemeClr val="bg1"/>
                </a:solidFill>
                <a:cs typeface="Arial" panose="020B0604020202020204" pitchFamily="34" charset="0"/>
              </a:rPr>
              <a:t> text here</a:t>
            </a:r>
            <a:endParaRPr lang="ko-KR" altLang="en-US" sz="3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147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73">
            <a:extLst>
              <a:ext uri="{FF2B5EF4-FFF2-40B4-BE49-F238E27FC236}">
                <a16:creationId xmlns:a16="http://schemas.microsoft.com/office/drawing/2014/main" id="{A4BF80BF-4BDD-4598-BF37-119927CABC2D}"/>
              </a:ext>
            </a:extLst>
          </p:cNvPr>
          <p:cNvSpPr txBox="1"/>
          <p:nvPr/>
        </p:nvSpPr>
        <p:spPr>
          <a:xfrm>
            <a:off x="962743" y="1971045"/>
            <a:ext cx="31176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cs typeface="Arial" panose="020B0604020202020204" pitchFamily="34" charset="0"/>
              </a:rPr>
              <a:t>Insert Your </a:t>
            </a: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8FCA4DB-528C-43C9-A26B-71F43FFAF377}"/>
              </a:ext>
            </a:extLst>
          </p:cNvPr>
          <p:cNvSpPr txBox="1"/>
          <p:nvPr/>
        </p:nvSpPr>
        <p:spPr>
          <a:xfrm>
            <a:off x="4800583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F1F1E7"/>
                </a:solidFill>
              </a:rPr>
              <a:t>Item</a:t>
            </a:r>
            <a:r>
              <a:rPr lang="ko-KR" altLang="en-US" sz="1100" dirty="0">
                <a:solidFill>
                  <a:srgbClr val="F1F1E7"/>
                </a:solidFill>
              </a:rPr>
              <a:t> </a:t>
            </a:r>
            <a:r>
              <a:rPr lang="en-US" altLang="ko-KR" sz="1100" dirty="0">
                <a:solidFill>
                  <a:srgbClr val="F1F1E7"/>
                </a:solidFill>
              </a:rPr>
              <a:t>01</a:t>
            </a:r>
          </a:p>
        </p:txBody>
      </p:sp>
      <p:sp>
        <p:nvSpPr>
          <p:cNvPr id="35" name="순서도: 처리 34">
            <a:extLst>
              <a:ext uri="{FF2B5EF4-FFF2-40B4-BE49-F238E27FC236}">
                <a16:creationId xmlns:a16="http://schemas.microsoft.com/office/drawing/2014/main" id="{67561554-AFF7-4087-8EFE-57899FFF6407}"/>
              </a:ext>
            </a:extLst>
          </p:cNvPr>
          <p:cNvSpPr/>
          <p:nvPr/>
        </p:nvSpPr>
        <p:spPr>
          <a:xfrm>
            <a:off x="5091471" y="4111625"/>
            <a:ext cx="518035" cy="389421"/>
          </a:xfrm>
          <a:prstGeom prst="flowChartProcess">
            <a:avLst/>
          </a:pr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105E0D9E-ADDE-4FD8-B9FC-B071F6B3DB38}"/>
              </a:ext>
            </a:extLst>
          </p:cNvPr>
          <p:cNvGrpSpPr/>
          <p:nvPr/>
        </p:nvGrpSpPr>
        <p:grpSpPr>
          <a:xfrm>
            <a:off x="4265733" y="2002166"/>
            <a:ext cx="449678" cy="2636678"/>
            <a:chOff x="488015" y="3248040"/>
            <a:chExt cx="337607" cy="263667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EAFA25A-EC2B-4434-8D4B-A3CE9569ADC4}"/>
                </a:ext>
              </a:extLst>
            </p:cNvPr>
            <p:cNvSpPr txBox="1"/>
            <p:nvPr/>
          </p:nvSpPr>
          <p:spPr>
            <a:xfrm>
              <a:off x="488015" y="52144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F1F1E7"/>
                  </a:solidFill>
                </a:rPr>
                <a:t>10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894DC73-61FB-49FD-966D-44A239B7F92C}"/>
                </a:ext>
              </a:extLst>
            </p:cNvPr>
            <p:cNvSpPr txBox="1"/>
            <p:nvPr/>
          </p:nvSpPr>
          <p:spPr>
            <a:xfrm>
              <a:off x="488015" y="482116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F1F1E7"/>
                  </a:solidFill>
                </a:rPr>
                <a:t>20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B618256-4B05-4654-9F57-6FD42E227D87}"/>
                </a:ext>
              </a:extLst>
            </p:cNvPr>
            <p:cNvSpPr txBox="1"/>
            <p:nvPr/>
          </p:nvSpPr>
          <p:spPr>
            <a:xfrm>
              <a:off x="488015" y="442788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F1F1E7"/>
                  </a:solidFill>
                </a:rPr>
                <a:t>30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8A3075D-38BA-4769-932A-BF8D27A047E5}"/>
                </a:ext>
              </a:extLst>
            </p:cNvPr>
            <p:cNvSpPr txBox="1"/>
            <p:nvPr/>
          </p:nvSpPr>
          <p:spPr>
            <a:xfrm>
              <a:off x="488015" y="403460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F1F1E7"/>
                  </a:solidFill>
                </a:rPr>
                <a:t>40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7C3AA3B-CAE2-4BAA-B511-9518A9CA0557}"/>
                </a:ext>
              </a:extLst>
            </p:cNvPr>
            <p:cNvSpPr txBox="1"/>
            <p:nvPr/>
          </p:nvSpPr>
          <p:spPr>
            <a:xfrm>
              <a:off x="488015" y="364132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F1F1E7"/>
                  </a:solidFill>
                </a:rPr>
                <a:t>50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F0CF07A-1E83-44C7-9370-C8FED6BFF332}"/>
                </a:ext>
              </a:extLst>
            </p:cNvPr>
            <p:cNvSpPr txBox="1"/>
            <p:nvPr/>
          </p:nvSpPr>
          <p:spPr>
            <a:xfrm>
              <a:off x="488015" y="32480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F1F1E7"/>
                  </a:solidFill>
                </a:rPr>
                <a:t>60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F82E579E-4CFC-412D-A2ED-E4AEEBC77298}"/>
                </a:ext>
              </a:extLst>
            </p:cNvPr>
            <p:cNvSpPr txBox="1"/>
            <p:nvPr/>
          </p:nvSpPr>
          <p:spPr>
            <a:xfrm>
              <a:off x="488015" y="5607719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F1F1E7"/>
                  </a:solidFill>
                </a:rPr>
                <a:t>0</a:t>
              </a:r>
            </a:p>
          </p:txBody>
        </p:sp>
      </p:grpSp>
      <p:grpSp>
        <p:nvGrpSpPr>
          <p:cNvPr id="76" name="그래픽 21">
            <a:extLst>
              <a:ext uri="{FF2B5EF4-FFF2-40B4-BE49-F238E27FC236}">
                <a16:creationId xmlns:a16="http://schemas.microsoft.com/office/drawing/2014/main" id="{8091270C-3B9F-4CE1-8D2F-B5AC3DFF6196}"/>
              </a:ext>
            </a:extLst>
          </p:cNvPr>
          <p:cNvGrpSpPr/>
          <p:nvPr/>
        </p:nvGrpSpPr>
        <p:grpSpPr>
          <a:xfrm>
            <a:off x="4750357" y="2088070"/>
            <a:ext cx="6478900" cy="2464872"/>
            <a:chOff x="856003" y="3347443"/>
            <a:chExt cx="6469364" cy="2464872"/>
          </a:xfrm>
        </p:grpSpPr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9CA77DE5-2152-47E0-814A-75B145707384}"/>
                </a:ext>
              </a:extLst>
            </p:cNvPr>
            <p:cNvSpPr/>
            <p:nvPr/>
          </p:nvSpPr>
          <p:spPr>
            <a:xfrm>
              <a:off x="856003" y="33474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BAC6E460-F7A0-4F00-807D-97AB167970CC}"/>
                </a:ext>
              </a:extLst>
            </p:cNvPr>
            <p:cNvSpPr/>
            <p:nvPr/>
          </p:nvSpPr>
          <p:spPr>
            <a:xfrm>
              <a:off x="856003" y="374072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249A9778-800F-497A-87D1-D032E688F2DB}"/>
                </a:ext>
              </a:extLst>
            </p:cNvPr>
            <p:cNvSpPr/>
            <p:nvPr/>
          </p:nvSpPr>
          <p:spPr>
            <a:xfrm>
              <a:off x="856003" y="413400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9618FAC5-70D6-49E0-86DD-9A553F03F34A}"/>
                </a:ext>
              </a:extLst>
            </p:cNvPr>
            <p:cNvSpPr/>
            <p:nvPr/>
          </p:nvSpPr>
          <p:spPr>
            <a:xfrm>
              <a:off x="856003" y="452728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2E302BD8-D5C9-4A36-AE3E-96B99640398D}"/>
                </a:ext>
              </a:extLst>
            </p:cNvPr>
            <p:cNvSpPr/>
            <p:nvPr/>
          </p:nvSpPr>
          <p:spPr>
            <a:xfrm>
              <a:off x="856003" y="492056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CC3585CE-C4BE-49A5-AB16-CAF3FE566B5D}"/>
                </a:ext>
              </a:extLst>
            </p:cNvPr>
            <p:cNvSpPr/>
            <p:nvPr/>
          </p:nvSpPr>
          <p:spPr>
            <a:xfrm>
              <a:off x="856003" y="53138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C2C79A41-D75C-4519-878D-781B2840EF48}"/>
                </a:ext>
              </a:extLst>
            </p:cNvPr>
            <p:cNvSpPr/>
            <p:nvPr/>
          </p:nvSpPr>
          <p:spPr>
            <a:xfrm>
              <a:off x="856003" y="570712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3A5D2561-5336-4323-A070-1975062113BE}"/>
              </a:ext>
            </a:extLst>
          </p:cNvPr>
          <p:cNvSpPr txBox="1"/>
          <p:nvPr/>
        </p:nvSpPr>
        <p:spPr>
          <a:xfrm>
            <a:off x="5853468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F1F1E7"/>
                </a:solidFill>
              </a:rPr>
              <a:t>Item</a:t>
            </a:r>
            <a:r>
              <a:rPr lang="ko-KR" altLang="en-US" sz="1100" dirty="0">
                <a:solidFill>
                  <a:srgbClr val="F1F1E7"/>
                </a:solidFill>
              </a:rPr>
              <a:t> </a:t>
            </a:r>
            <a:r>
              <a:rPr lang="en-US" altLang="ko-KR" sz="1100" dirty="0">
                <a:solidFill>
                  <a:srgbClr val="F1F1E7"/>
                </a:solidFill>
              </a:rPr>
              <a:t>02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67B0473-99AF-4C4E-84FD-07A31742FAB9}"/>
              </a:ext>
            </a:extLst>
          </p:cNvPr>
          <p:cNvSpPr txBox="1"/>
          <p:nvPr/>
        </p:nvSpPr>
        <p:spPr>
          <a:xfrm>
            <a:off x="6910978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F1F1E7"/>
                </a:solidFill>
              </a:rPr>
              <a:t>Item</a:t>
            </a:r>
            <a:r>
              <a:rPr lang="ko-KR" altLang="en-US" sz="1100" dirty="0">
                <a:solidFill>
                  <a:srgbClr val="F1F1E7"/>
                </a:solidFill>
              </a:rPr>
              <a:t> </a:t>
            </a:r>
            <a:r>
              <a:rPr lang="en-US" altLang="ko-KR" sz="1100" dirty="0">
                <a:solidFill>
                  <a:srgbClr val="F1F1E7"/>
                </a:solidFill>
              </a:rPr>
              <a:t>03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06F1C0E-D3DE-476A-8F31-1A310D0FD54D}"/>
              </a:ext>
            </a:extLst>
          </p:cNvPr>
          <p:cNvSpPr txBox="1"/>
          <p:nvPr/>
        </p:nvSpPr>
        <p:spPr>
          <a:xfrm>
            <a:off x="8006163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F1F1E7"/>
                </a:solidFill>
              </a:rPr>
              <a:t>Item</a:t>
            </a:r>
            <a:r>
              <a:rPr lang="ko-KR" altLang="en-US" sz="1100" dirty="0">
                <a:solidFill>
                  <a:srgbClr val="F1F1E7"/>
                </a:solidFill>
              </a:rPr>
              <a:t> </a:t>
            </a:r>
            <a:r>
              <a:rPr lang="en-US" altLang="ko-KR" sz="1100" dirty="0">
                <a:solidFill>
                  <a:srgbClr val="F1F1E7"/>
                </a:solidFill>
              </a:rPr>
              <a:t>04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83B5278-9E8A-46A5-86B2-1E9BF886D02E}"/>
              </a:ext>
            </a:extLst>
          </p:cNvPr>
          <p:cNvSpPr txBox="1"/>
          <p:nvPr/>
        </p:nvSpPr>
        <p:spPr>
          <a:xfrm>
            <a:off x="9059048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F1F1E7"/>
                </a:solidFill>
              </a:rPr>
              <a:t>Item</a:t>
            </a:r>
            <a:r>
              <a:rPr lang="ko-KR" altLang="en-US" sz="1100" dirty="0">
                <a:solidFill>
                  <a:srgbClr val="F1F1E7"/>
                </a:solidFill>
              </a:rPr>
              <a:t> </a:t>
            </a:r>
            <a:r>
              <a:rPr lang="en-US" altLang="ko-KR" sz="1100" dirty="0">
                <a:solidFill>
                  <a:srgbClr val="F1F1E7"/>
                </a:solidFill>
              </a:rPr>
              <a:t>05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4A6F2649-9D0F-40C5-AD5E-21098EC7785D}"/>
              </a:ext>
            </a:extLst>
          </p:cNvPr>
          <p:cNvSpPr txBox="1"/>
          <p:nvPr/>
        </p:nvSpPr>
        <p:spPr>
          <a:xfrm>
            <a:off x="10129447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F1F1E7"/>
                </a:solidFill>
              </a:rPr>
              <a:t>Item</a:t>
            </a:r>
            <a:r>
              <a:rPr lang="ko-KR" altLang="en-US" sz="1100" dirty="0">
                <a:solidFill>
                  <a:srgbClr val="F1F1E7"/>
                </a:solidFill>
              </a:rPr>
              <a:t> </a:t>
            </a:r>
            <a:r>
              <a:rPr lang="en-US" altLang="ko-KR" sz="1100" dirty="0">
                <a:solidFill>
                  <a:srgbClr val="F1F1E7"/>
                </a:solidFill>
              </a:rPr>
              <a:t>06</a:t>
            </a:r>
          </a:p>
        </p:txBody>
      </p:sp>
      <p:sp>
        <p:nvSpPr>
          <p:cNvPr id="89" name="순서도: 처리 88">
            <a:extLst>
              <a:ext uri="{FF2B5EF4-FFF2-40B4-BE49-F238E27FC236}">
                <a16:creationId xmlns:a16="http://schemas.microsoft.com/office/drawing/2014/main" id="{B77E6A50-35C6-40C0-91F0-4672930FE510}"/>
              </a:ext>
            </a:extLst>
          </p:cNvPr>
          <p:cNvSpPr/>
          <p:nvPr/>
        </p:nvSpPr>
        <p:spPr>
          <a:xfrm>
            <a:off x="6144355" y="3716338"/>
            <a:ext cx="518035" cy="784708"/>
          </a:xfrm>
          <a:prstGeom prst="flowChartProcess">
            <a:avLst/>
          </a:pr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0" name="순서도: 처리 89">
            <a:extLst>
              <a:ext uri="{FF2B5EF4-FFF2-40B4-BE49-F238E27FC236}">
                <a16:creationId xmlns:a16="http://schemas.microsoft.com/office/drawing/2014/main" id="{C23D44DA-3AFC-4E43-B599-738E661B8C51}"/>
              </a:ext>
            </a:extLst>
          </p:cNvPr>
          <p:cNvSpPr/>
          <p:nvPr/>
        </p:nvSpPr>
        <p:spPr>
          <a:xfrm>
            <a:off x="7197239" y="3324224"/>
            <a:ext cx="518035" cy="1176821"/>
          </a:xfrm>
          <a:prstGeom prst="flowChartProcess">
            <a:avLst/>
          </a:pr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1" name="순서도: 처리 90">
            <a:extLst>
              <a:ext uri="{FF2B5EF4-FFF2-40B4-BE49-F238E27FC236}">
                <a16:creationId xmlns:a16="http://schemas.microsoft.com/office/drawing/2014/main" id="{F2D63EEF-4F9D-4FB5-8898-25CF6AC888A8}"/>
              </a:ext>
            </a:extLst>
          </p:cNvPr>
          <p:cNvSpPr/>
          <p:nvPr/>
        </p:nvSpPr>
        <p:spPr>
          <a:xfrm>
            <a:off x="8293101" y="2535238"/>
            <a:ext cx="518035" cy="1965807"/>
          </a:xfrm>
          <a:prstGeom prst="flowChartProcess">
            <a:avLst/>
          </a:pr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2" name="순서도: 처리 91">
            <a:extLst>
              <a:ext uri="{FF2B5EF4-FFF2-40B4-BE49-F238E27FC236}">
                <a16:creationId xmlns:a16="http://schemas.microsoft.com/office/drawing/2014/main" id="{07876E57-86C5-416B-BC29-FD1100256882}"/>
              </a:ext>
            </a:extLst>
          </p:cNvPr>
          <p:cNvSpPr/>
          <p:nvPr/>
        </p:nvSpPr>
        <p:spPr>
          <a:xfrm>
            <a:off x="9345986" y="3324224"/>
            <a:ext cx="518035" cy="1176821"/>
          </a:xfrm>
          <a:prstGeom prst="flowChartProcess">
            <a:avLst/>
          </a:pr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3" name="순서도: 처리 92">
            <a:extLst>
              <a:ext uri="{FF2B5EF4-FFF2-40B4-BE49-F238E27FC236}">
                <a16:creationId xmlns:a16="http://schemas.microsoft.com/office/drawing/2014/main" id="{6A3F5587-3775-41FC-93DC-566AB6E3B374}"/>
              </a:ext>
            </a:extLst>
          </p:cNvPr>
          <p:cNvSpPr/>
          <p:nvPr/>
        </p:nvSpPr>
        <p:spPr>
          <a:xfrm>
            <a:off x="10402821" y="2930526"/>
            <a:ext cx="518035" cy="1570520"/>
          </a:xfrm>
          <a:prstGeom prst="flowChartProcess">
            <a:avLst/>
          </a:pr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B5F9E883-0D2B-4C20-81F9-D04F6C11078A}"/>
              </a:ext>
            </a:extLst>
          </p:cNvPr>
          <p:cNvSpPr txBox="1"/>
          <p:nvPr/>
        </p:nvSpPr>
        <p:spPr>
          <a:xfrm>
            <a:off x="962743" y="3572339"/>
            <a:ext cx="31176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1F1E7"/>
                </a:solidFill>
              </a:rPr>
              <a:t>Ut </a:t>
            </a:r>
            <a:r>
              <a:rPr lang="en-US" altLang="ko-KR" sz="1400" dirty="0" err="1">
                <a:solidFill>
                  <a:srgbClr val="F1F1E7"/>
                </a:solidFill>
              </a:rPr>
              <a:t>enim</a:t>
            </a:r>
            <a:r>
              <a:rPr lang="en-US" altLang="ko-KR" sz="1400" dirty="0">
                <a:solidFill>
                  <a:srgbClr val="F1F1E7"/>
                </a:solidFill>
              </a:rPr>
              <a:t> ad minim </a:t>
            </a:r>
            <a:r>
              <a:rPr lang="en-US" altLang="ko-KR" sz="1400" dirty="0" err="1">
                <a:solidFill>
                  <a:srgbClr val="F1F1E7"/>
                </a:solidFill>
              </a:rPr>
              <a:t>veniam</a:t>
            </a:r>
            <a:r>
              <a:rPr lang="en-US" altLang="ko-KR" sz="1400" dirty="0">
                <a:solidFill>
                  <a:srgbClr val="F1F1E7"/>
                </a:solidFill>
              </a:rPr>
              <a:t>, </a:t>
            </a:r>
            <a:r>
              <a:rPr lang="en-US" altLang="ko-KR" sz="1400" dirty="0" err="1">
                <a:solidFill>
                  <a:srgbClr val="F1F1E7"/>
                </a:solidFill>
              </a:rPr>
              <a:t>quis</a:t>
            </a:r>
            <a:r>
              <a:rPr lang="en-US" altLang="ko-KR" sz="1400" dirty="0">
                <a:solidFill>
                  <a:srgbClr val="F1F1E7"/>
                </a:solidFill>
              </a:rPr>
              <a:t> </a:t>
            </a:r>
            <a:r>
              <a:rPr lang="en-US" altLang="ko-KR" sz="1400" dirty="0" err="1">
                <a:solidFill>
                  <a:srgbClr val="F1F1E7"/>
                </a:solidFill>
              </a:rPr>
              <a:t>nostrud</a:t>
            </a:r>
            <a:r>
              <a:rPr lang="en-US" altLang="ko-KR" sz="1400" dirty="0">
                <a:solidFill>
                  <a:srgbClr val="F1F1E7"/>
                </a:solidFill>
              </a:rPr>
              <a:t> exercitation </a:t>
            </a:r>
            <a:r>
              <a:rPr lang="en-US" altLang="ko-KR" sz="1400" dirty="0" err="1">
                <a:solidFill>
                  <a:srgbClr val="F1F1E7"/>
                </a:solidFill>
              </a:rPr>
              <a:t>ullamco</a:t>
            </a:r>
            <a:r>
              <a:rPr lang="en-US" altLang="ko-KR" sz="1400" dirty="0">
                <a:solidFill>
                  <a:srgbClr val="F1F1E7"/>
                </a:solidFill>
              </a:rPr>
              <a:t> </a:t>
            </a:r>
            <a:r>
              <a:rPr lang="en-US" altLang="ko-KR" sz="1400" dirty="0" err="1">
                <a:solidFill>
                  <a:srgbClr val="F1F1E7"/>
                </a:solidFill>
              </a:rPr>
              <a:t>laboris</a:t>
            </a:r>
            <a:r>
              <a:rPr lang="en-US" altLang="ko-KR" sz="1400" dirty="0">
                <a:solidFill>
                  <a:srgbClr val="F1F1E7"/>
                </a:solidFill>
              </a:rPr>
              <a:t> nisi </a:t>
            </a:r>
            <a:r>
              <a:rPr lang="en-US" altLang="ko-KR" sz="1400" dirty="0" err="1">
                <a:solidFill>
                  <a:srgbClr val="F1F1E7"/>
                </a:solidFill>
              </a:rPr>
              <a:t>ut</a:t>
            </a:r>
            <a:r>
              <a:rPr lang="en-US" altLang="ko-KR" sz="1400" dirty="0">
                <a:solidFill>
                  <a:srgbClr val="F1F1E7"/>
                </a:solidFill>
              </a:rPr>
              <a:t> </a:t>
            </a:r>
            <a:r>
              <a:rPr lang="en-US" altLang="ko-KR" sz="1400" dirty="0" err="1">
                <a:solidFill>
                  <a:srgbClr val="F1F1E7"/>
                </a:solidFill>
              </a:rPr>
              <a:t>aliquip</a:t>
            </a:r>
            <a:r>
              <a:rPr lang="en-US" altLang="ko-KR" sz="1400" dirty="0">
                <a:solidFill>
                  <a:srgbClr val="F1F1E7"/>
                </a:solidFill>
              </a:rPr>
              <a:t> ex </a:t>
            </a:r>
            <a:r>
              <a:rPr lang="en-US" altLang="ko-KR" sz="1400" dirty="0" err="1">
                <a:solidFill>
                  <a:srgbClr val="F1F1E7"/>
                </a:solidFill>
              </a:rPr>
              <a:t>ea</a:t>
            </a:r>
            <a:r>
              <a:rPr lang="en-US" altLang="ko-KR" sz="1400" dirty="0">
                <a:solidFill>
                  <a:srgbClr val="F1F1E7"/>
                </a:solidFill>
              </a:rPr>
              <a:t> </a:t>
            </a:r>
            <a:r>
              <a:rPr lang="en-US" altLang="ko-KR" sz="1400" dirty="0" err="1">
                <a:solidFill>
                  <a:srgbClr val="F1F1E7"/>
                </a:solidFill>
              </a:rPr>
              <a:t>commodo</a:t>
            </a:r>
            <a:r>
              <a:rPr lang="en-US" altLang="ko-KR" sz="1400" dirty="0">
                <a:solidFill>
                  <a:srgbClr val="F1F1E7"/>
                </a:solidFill>
              </a:rPr>
              <a:t> </a:t>
            </a:r>
            <a:r>
              <a:rPr lang="en-US" altLang="ko-KR" sz="1400" dirty="0" err="1">
                <a:solidFill>
                  <a:srgbClr val="F1F1E7"/>
                </a:solidFill>
              </a:rPr>
              <a:t>consequat</a:t>
            </a:r>
            <a:r>
              <a:rPr lang="en-US" altLang="ko-KR" sz="1400" dirty="0">
                <a:solidFill>
                  <a:srgbClr val="F1F1E7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6039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05F97A8F-F168-47A7-B86C-31FF2376F7BA}"/>
              </a:ext>
            </a:extLst>
          </p:cNvPr>
          <p:cNvSpPr txBox="1"/>
          <p:nvPr/>
        </p:nvSpPr>
        <p:spPr>
          <a:xfrm>
            <a:off x="965200" y="4492791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39CE78-2153-4677-AC6F-86622A3B841A}"/>
              </a:ext>
            </a:extLst>
          </p:cNvPr>
          <p:cNvSpPr txBox="1"/>
          <p:nvPr/>
        </p:nvSpPr>
        <p:spPr>
          <a:xfrm>
            <a:off x="965200" y="4927746"/>
            <a:ext cx="2768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7CF5F30-671F-4BDE-92E5-D3ACA461E085}"/>
              </a:ext>
            </a:extLst>
          </p:cNvPr>
          <p:cNvSpPr txBox="1"/>
          <p:nvPr/>
        </p:nvSpPr>
        <p:spPr>
          <a:xfrm>
            <a:off x="4711700" y="4492791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2A6218B-5021-4A2B-8D49-DD6E9EA9509F}"/>
              </a:ext>
            </a:extLst>
          </p:cNvPr>
          <p:cNvSpPr txBox="1"/>
          <p:nvPr/>
        </p:nvSpPr>
        <p:spPr>
          <a:xfrm>
            <a:off x="4711700" y="4927746"/>
            <a:ext cx="2768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5320526-3396-40BE-B3EE-1DEE17E7AA9E}"/>
              </a:ext>
            </a:extLst>
          </p:cNvPr>
          <p:cNvSpPr txBox="1"/>
          <p:nvPr/>
        </p:nvSpPr>
        <p:spPr>
          <a:xfrm>
            <a:off x="8458200" y="4492791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F3AA943-4840-4E9B-83B5-3AC4422CF0C4}"/>
              </a:ext>
            </a:extLst>
          </p:cNvPr>
          <p:cNvSpPr txBox="1"/>
          <p:nvPr/>
        </p:nvSpPr>
        <p:spPr>
          <a:xfrm>
            <a:off x="8458200" y="4927746"/>
            <a:ext cx="2768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50EAE3-9FB4-4AC5-B3C8-123F88BAB302}"/>
              </a:ext>
            </a:extLst>
          </p:cNvPr>
          <p:cNvSpPr txBox="1"/>
          <p:nvPr/>
        </p:nvSpPr>
        <p:spPr>
          <a:xfrm>
            <a:off x="2998843" y="765076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cs typeface="Arial" panose="020B0604020202020204" pitchFamily="34" charset="0"/>
              </a:rPr>
              <a:t>Enter Your </a:t>
            </a: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4A6C9BEF-06A6-417E-83CA-C02C89D429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93891EC1-DE5F-4D96-B335-A43D13CDE54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B6619934-6140-4CE6-B1C1-5AA7899212C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2970982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574D046-7080-42E3-8090-9051E17DAD75}"/>
              </a:ext>
            </a:extLst>
          </p:cNvPr>
          <p:cNvSpPr txBox="1"/>
          <p:nvPr/>
        </p:nvSpPr>
        <p:spPr>
          <a:xfrm>
            <a:off x="3175000" y="35305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DC27F4-2CC9-413C-B3DB-45020307FF69}"/>
              </a:ext>
            </a:extLst>
          </p:cNvPr>
          <p:cNvSpPr txBox="1"/>
          <p:nvPr/>
        </p:nvSpPr>
        <p:spPr>
          <a:xfrm>
            <a:off x="3242935" y="42384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FF26DDBF-9394-46A8-BEB6-2CDB21458D72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35B88F3C-9D96-4ACC-A116-51FBB4703A3C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C35118DC-3F21-417E-8740-AE7B2EDCCE9B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extBox 183">
            <a:extLst>
              <a:ext uri="{FF2B5EF4-FFF2-40B4-BE49-F238E27FC236}">
                <a16:creationId xmlns:a16="http://schemas.microsoft.com/office/drawing/2014/main" id="{F63703E1-B445-4E3F-B88F-E75FC8BF82E0}"/>
              </a:ext>
            </a:extLst>
          </p:cNvPr>
          <p:cNvSpPr txBox="1"/>
          <p:nvPr/>
        </p:nvSpPr>
        <p:spPr>
          <a:xfrm>
            <a:off x="2484726" y="340085"/>
            <a:ext cx="7222548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  <a:latin typeface="+mj-lt"/>
              </a:rPr>
              <a:t>World Map Slide</a:t>
            </a:r>
            <a:endParaRPr lang="ko-KR" altLang="en-US" sz="2400" b="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F657E077-FA99-4051-9D7E-A5204FA4024A}"/>
              </a:ext>
            </a:extLst>
          </p:cNvPr>
          <p:cNvGrpSpPr/>
          <p:nvPr/>
        </p:nvGrpSpPr>
        <p:grpSpPr>
          <a:xfrm>
            <a:off x="452212" y="1156814"/>
            <a:ext cx="11063676" cy="5464403"/>
            <a:chOff x="1311073" y="1527797"/>
            <a:chExt cx="9551982" cy="4717770"/>
          </a:xfrm>
          <a:solidFill>
            <a:schemeClr val="bg1">
              <a:alpha val="20000"/>
            </a:scheme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CEC4F994-D357-44BF-B905-1F406AE1FEC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10BB7C7D-C846-4E47-A7B5-1391FE24F5E0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4D85062A-B0CA-4B03-B5D1-883B42EC1446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6038EFC8-C271-4DDA-9003-51B6FF0A0911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81FE6B3C-398E-475F-B141-6F2227EFBFC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3A653E75-F1F2-4A15-914E-4B986EC3818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2284AEED-8860-4248-A4D1-FAE0DC4F54D3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9D357122-4DAA-4D37-9C0E-400D401FFCD2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5D255328-0F29-4C2A-AEB2-3BB489E26ED2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84F8F4F-5739-40B5-ADFD-70F5597497F2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679F74CE-2C55-457A-A03F-7752F8EA31F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B025B55-AB46-463F-ABA4-5623077D974E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1F95DCDC-2DFF-4FD8-A22A-25E31AFA08A4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BF5F13D6-EF03-48DB-BE4D-280F21333CE9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113A7A51-3D25-4FDE-98CF-10A87F79CD5F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4E009609-37D7-4F15-9160-D75A371DFB41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63EC0E97-DCC3-4DF6-A97E-2CDBA4B32311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3C428514-408C-4DEC-804B-9B24E2BF8DF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82F8B274-631F-460F-95E1-D45E9AB3F6B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9809C5DE-71AB-4608-9ADE-92FFBBF48E4D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6BB76615-0B52-40BA-A001-DE18634C2E90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ED3B375F-7C5E-4E34-82D0-FAE0B7AE0FB9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566FD250-AB5D-4E52-AB85-2DA4FC86916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59160190-6325-4A39-B378-00E3CFA98826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03E4B70E-FF9C-4091-A3B0-59B8B58A2655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4CD407F8-DCC4-4C59-9C92-35AC98D45B75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B8BBF469-47A8-40A7-9119-BA5344DC1FAF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9D6C2EBB-B06D-4803-AD3D-00291AAF74AC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7EA473C4-5E20-44EC-991B-CC82AD93C4E5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3030EBDD-F39C-4ADD-856A-A41A96336948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32786954-D315-4961-99F4-A5158AE2DEC6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99E971D-C346-4CBC-81B1-187B11C20D29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B734411A-4C6C-4216-ADFE-19A6910E4967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5358779B-B621-4980-A39B-2E40ABB9D826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9113787-49D4-4E97-917F-328E20CB1363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05214498-C526-4E6E-81DD-AACDE4BADCB9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C1662F8-73D1-4BEE-819F-916250BB7FFB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CCCB8BD2-914D-4DA6-BEB8-F8154B2D19C3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87CD2AB7-C20A-451B-B92B-276C21D75206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C25610-5392-4CE2-A14D-1974AD9D9172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47EE744-A236-404E-8DFD-0838AE40ABD0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D4FD148-E2D1-4A35-9FFF-B507D005969C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27CA21C3-2E53-43E7-BEE3-FB44F42B452D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1B2289D-BA0B-4ABD-A1DC-62669D29A480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7AA59C3-BDB8-4FFE-99F0-52E51423E313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07F0BD6-EA75-4B94-A91E-69CF1BF6E946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D67EAA1A-B99E-4C83-B331-B867F24CB122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39493718-EEF9-499C-8C4F-E48CEFF44157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066E6AE8-CD08-471F-9534-1B29333D79A5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3055AEE-6B48-4B9B-B053-BC99120953B1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9B25704-5951-45BF-977F-F67BEE8FC92E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ACEE0918-6619-4C1F-BDD2-1828F6DAD610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A9F020F5-DE71-4478-916B-17CCB4A5F253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50CB0465-06F5-4A71-89F5-4F832B010A9C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A2EB45D2-295B-4C0A-8B42-A40C82CC64E2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A98DDDF6-28A4-4555-81A0-CA5FFF472026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8A102ADB-8195-477F-A96C-062C2255DE6B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3F912BC8-EEFC-4648-A69F-8AAFA136EC34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F2B602B-83CE-4555-B391-1B40896AFDAF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80EE3463-B8CA-44C3-B334-4796FF4E9E83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473EA9E-4273-453F-A900-C1C56D5F2856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F6C97DDD-84AD-45D3-9DF9-88180CCCB711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DF21DA2A-5F78-4576-81EC-43F60D49E9A4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C25B146C-2CA2-4C83-A5FE-FB17637BEA3B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7672A60F-9904-49BD-B67D-55B4D59F5923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A9D607DC-0177-4321-A6CA-42B1C66B6815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92F57C8E-621B-4FD7-9E55-EC5CCCAF2124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F44E1FC1-38FF-4E0F-A55B-C6F0D2C23791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3E6BE96A-41DD-43F7-B644-1FC4AC53858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74DA7163-9E8E-466B-AD93-DB17B01AB13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AC1BDC50-74E5-4628-93E1-50B3E3A18312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6FA95EAC-E25C-4265-A5C7-FC72E6533BF2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CA945C68-444E-49BF-A121-CFA0C155A710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6A9F9645-4A04-4AAC-906F-AAD34FB391EC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1D74A6A9-271B-4EF2-AFEB-08FFC36F072E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70FEE309-C0AD-4789-A30F-1B6D6C666841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DE1488D-09A8-4787-80C9-353A9D5AB1D5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B5070DB8-A891-45E2-BA34-C22D34A61C02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817B5159-51D0-4319-8117-E32823C92FDB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DF3559D6-4C10-43CF-8F17-D4279F0D0E99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197E195B-D05F-450C-A7D6-83D99605E4F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52AA4978-D8C5-4B35-BAF3-B7BE0154DB1E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ED0663E3-638A-4E67-B5E5-319E7F84BE5E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C5FEE8CB-3624-4A74-B595-CE76A573FFB0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FB34E55F-1D17-4F32-A815-2A95DE0C0FDA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71521E29-092A-436E-A0E6-82DC8B0D09DA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1F286382-B35F-486F-ABAB-89073A46E247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A91D439A-2DEC-4EF3-8C92-EB472A9C7B9C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F99A2C1-A928-49B2-AC8F-26AD88D8EF46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6F7E80E8-5B48-4D23-9431-541F257BE7F4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FA094FAA-4841-47F1-9D8B-B9992E8E42EB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39C751C9-9FD9-452D-8ADB-B42D5CB9D470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20B66D8F-4FCF-48CD-87DA-4A28162088A1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CEC8668F-FD81-4463-BF1D-81C87E8D8EC4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11145DAF-78E3-4ECC-A40E-031416CE84E6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BF61AE9E-CAFE-468D-A71E-5E53D83367D7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4709F8EA-B7A3-4EBF-8C37-FA81F2F2C8B8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C3398F8-83FB-4FDD-B20F-65F632CB734D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13B54E76-BA6B-4064-8B9B-63DF5B0332CF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4DA31C2-461C-43C9-95B2-800FA4E817A4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28FF920C-CB37-4BE0-81F3-5B50C59A45B3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CA44E42-5F1E-471B-979A-092E1F176665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025393CE-E261-4C08-9CFA-5216AC6E5F07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AB8DAEB2-5DD6-446A-A94A-AF08EA1B305E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022C277E-0654-4A29-AE3F-5DA8BB3BC1E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FAB5A030-77A9-4780-AB37-1799B2A8C7FE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36F5ED9F-4228-4509-BC85-78619FE22A32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929BA3E6-E602-4EE7-BBA9-5ED390A4F888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045014C-B58D-4A12-8722-91E4A68045AE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15EE6D62-80B7-4E1B-9D2E-4C66ABFC55E8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04B4C35E-2A59-4291-91E5-5B25CF5F72EF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56445090-7B5E-404D-AC40-BB6F534DAE9B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F9600DF8-3FCC-463B-9B4C-B52ED1DB58FA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031A3410-4E73-482B-8098-EE65CE0D7B03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9EB4C186-58D8-4EE4-9217-20FD65B79441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96687505-994A-4FEC-BB5F-7B5FAA34E965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028DFF9F-ED8D-4A07-8505-300C304CF5B5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5F409EA9-78A7-46F3-836D-181B40936970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0C761C08-DCB1-47A8-9240-D6DE684B4534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80122DA-9188-48B2-83BC-E80E02BDD402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110B4F0-A766-4468-9E48-4ADBD1FD5C77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093BA6E-A30B-4BC4-AB60-D75969EDC055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A21E516-20F5-47D2-96E0-154245C64DD4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72C1E3AC-1F26-45C9-8406-0C2D2102EC10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1C36D62C-2503-4E16-BAEB-12F8FBCBB28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10E97BF1-0205-478F-9BEF-2AA30ACD157E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C8127384-9CAA-4BA3-920E-DD253F828DB7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B426A0BF-CD47-41A4-8DAF-60FD69A4FE5C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31733065-F907-4CC2-AE6D-BA695A566D4F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1EEFD458-4438-4199-A187-29BD1DE0335C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20336312-68D7-49C0-8B28-3EE4D5EE6374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228FAE2-856B-4971-9061-F615787B0F97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E5E7E77B-3649-4992-A944-D0F967EEC59A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09188A9A-AADD-4AFA-BB46-64D12ACFBE23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A93A7094-3CC2-40DD-8D9D-64D5FF4EC34B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926696D4-BA81-4D0E-8A10-7801C3485750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2AD1D576-4CAD-4ACC-B927-CF38412392D7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4701F2D8-4D98-4380-9BE2-0C4C1248F8FC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FA229F14-5BB9-429C-90B4-9F455EDDC76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272A2FEE-CD6F-48DE-A152-D18CA251487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250AD3F-1721-46FE-A7A9-03195EE8F2DB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0CF97927-359B-4810-9715-BD4173359987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FF025E62-E1D5-4EBE-B37F-D00D08E52EAB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A2C1B241-729E-4EB0-8EBD-38D5C4219B19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EE2EA0C8-7AAF-41A7-8C9D-9D22F3B94B93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539D14AF-E8BB-47A1-8325-7383989786FE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FAB6BF8B-DFB3-4B58-A7F5-79A49FB6E1AC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86394E20-E8EF-4977-B3F1-34C2C027DA9C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0194EC5F-7B61-4F1D-8FB0-C220A8A89102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C1EE35EB-1DFD-4CA7-93A9-216D7C7E2205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EC64A7B-0473-423C-A9D6-A5C8F110B888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1787EEF3-48F7-43B8-A543-8F4E27DCED41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F9EE1DF7-57D7-4D0C-884E-40B1D7F4C4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0138C8BE-A702-4777-8A21-237391CDFFC2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2CB51BFE-235B-403D-8B7D-1BB3DFF2A1BE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6D04F57-8D53-4FFE-9290-55EEBB5B57B4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07EBC53C-3922-494E-AC6D-8E1F7463CFC4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5CABC172-62D7-40B2-AFCC-29AFDE3E0FAB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7231A1B8-B871-43C3-8453-E4E8497356F3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89B0C9BD-A834-45E8-8658-F8E97DD5F5AA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DF91A59D-7CB8-44C3-8B07-3D3B1D370A3B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722D9CBA-078C-4136-8C92-0A00368BB5B3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E2E599E-9349-4D35-B707-7F5678A1E57E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20301D6F-0D5F-4C3A-916D-866555414405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75457685-DEBE-4F08-A28F-A69341F36825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7A0A0D26-39FB-4D06-B790-750F16667A78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D608F90-F13F-465D-BF6B-D53A703993E5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072DAED8-8843-475F-88E4-18BBB665CDA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6F3D2F39-0948-4267-A457-3C6D7F823FA6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9395B3-39F7-4B3A-81C5-977D3E9FE1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E8099AF7-4EC3-423A-8A1C-293BAE147EC4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E667ECF9-36A3-452F-B422-876C7FC6F78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11AE2BF2-1089-4A1D-8AE1-9472B606196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17C9A25D-D4BD-4A6E-A4AC-FC6D216A9C90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8E5065E8-2FC7-47FA-B046-307AAFB68F94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0022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4" name="자유형: 도형 363">
            <a:extLst>
              <a:ext uri="{FF2B5EF4-FFF2-40B4-BE49-F238E27FC236}">
                <a16:creationId xmlns:a16="http://schemas.microsoft.com/office/drawing/2014/main" id="{06FCDA48-DB83-4312-88F3-5CBFE3CDD3DE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1594F568-146C-43F9-A010-D6D3B8F44AA9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0161F763-C343-472B-A659-DE7CD129FC2C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368AE8E1-7DC8-42CE-90F3-9B8B7D1E9A17}"/>
              </a:ext>
            </a:extLst>
          </p:cNvPr>
          <p:cNvSpPr txBox="1"/>
          <p:nvPr/>
        </p:nvSpPr>
        <p:spPr>
          <a:xfrm>
            <a:off x="2127248" y="1496793"/>
            <a:ext cx="492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F02DF0-07C2-4209-9699-713F679E1E42}"/>
              </a:ext>
            </a:extLst>
          </p:cNvPr>
          <p:cNvSpPr txBox="1"/>
          <p:nvPr/>
        </p:nvSpPr>
        <p:spPr>
          <a:xfrm>
            <a:off x="2127249" y="4090056"/>
            <a:ext cx="25273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A153441-193C-4D6C-B04E-FF917BFBA7DB}"/>
              </a:ext>
            </a:extLst>
          </p:cNvPr>
          <p:cNvSpPr/>
          <p:nvPr/>
        </p:nvSpPr>
        <p:spPr>
          <a:xfrm>
            <a:off x="2127248" y="3054677"/>
            <a:ext cx="11112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31835A9-9844-410A-9577-5C1380C2E973}"/>
              </a:ext>
            </a:extLst>
          </p:cNvPr>
          <p:cNvSpPr/>
          <p:nvPr/>
        </p:nvSpPr>
        <p:spPr>
          <a:xfrm>
            <a:off x="2127249" y="3689946"/>
            <a:ext cx="2527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D46614F-1DA2-442C-9B58-6D0D63A52712}"/>
              </a:ext>
            </a:extLst>
          </p:cNvPr>
          <p:cNvSpPr txBox="1"/>
          <p:nvPr/>
        </p:nvSpPr>
        <p:spPr>
          <a:xfrm>
            <a:off x="5035551" y="4090056"/>
            <a:ext cx="25273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BA1298BB-0248-43BA-AFFD-EF8B56622FA5}"/>
              </a:ext>
            </a:extLst>
          </p:cNvPr>
          <p:cNvSpPr/>
          <p:nvPr/>
        </p:nvSpPr>
        <p:spPr>
          <a:xfrm>
            <a:off x="5035550" y="3054677"/>
            <a:ext cx="11112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FE414CD9-0400-4B8A-A782-3C2FD8ADB70D}"/>
              </a:ext>
            </a:extLst>
          </p:cNvPr>
          <p:cNvSpPr/>
          <p:nvPr/>
        </p:nvSpPr>
        <p:spPr>
          <a:xfrm>
            <a:off x="5035551" y="3689946"/>
            <a:ext cx="2527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28C2D07-FE0C-4185-B94C-3BFACB9AFB17}"/>
              </a:ext>
            </a:extLst>
          </p:cNvPr>
          <p:cNvSpPr txBox="1"/>
          <p:nvPr/>
        </p:nvSpPr>
        <p:spPr>
          <a:xfrm>
            <a:off x="7943853" y="4090056"/>
            <a:ext cx="25273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A86056C6-1378-4895-9BC7-1102B11C95D3}"/>
              </a:ext>
            </a:extLst>
          </p:cNvPr>
          <p:cNvSpPr/>
          <p:nvPr/>
        </p:nvSpPr>
        <p:spPr>
          <a:xfrm>
            <a:off x="7943852" y="3054677"/>
            <a:ext cx="11112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8B9C9289-089D-40A2-A0D5-0B90C15D35C2}"/>
              </a:ext>
            </a:extLst>
          </p:cNvPr>
          <p:cNvSpPr/>
          <p:nvPr/>
        </p:nvSpPr>
        <p:spPr>
          <a:xfrm>
            <a:off x="7943853" y="3689946"/>
            <a:ext cx="2527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9D7303DC-ADA4-494E-A993-416542686F28}"/>
              </a:ext>
            </a:extLst>
          </p:cNvPr>
          <p:cNvSpPr txBox="1"/>
          <p:nvPr/>
        </p:nvSpPr>
        <p:spPr>
          <a:xfrm>
            <a:off x="1609219" y="3699532"/>
            <a:ext cx="50176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600" dirty="0">
                <a:solidFill>
                  <a:schemeClr val="bg1"/>
                </a:solidFill>
              </a:rPr>
              <a:t>Ut </a:t>
            </a:r>
            <a:r>
              <a:rPr lang="en-US" altLang="ko-KR" sz="1600" dirty="0" err="1">
                <a:solidFill>
                  <a:schemeClr val="bg1"/>
                </a:solidFill>
              </a:rPr>
              <a:t>enim</a:t>
            </a:r>
            <a:r>
              <a:rPr lang="en-US" altLang="ko-KR" sz="1600" dirty="0">
                <a:solidFill>
                  <a:schemeClr val="bg1"/>
                </a:solidFill>
              </a:rPr>
              <a:t> ad minim </a:t>
            </a:r>
            <a:r>
              <a:rPr lang="en-US" altLang="ko-KR" sz="1600" dirty="0" err="1">
                <a:solidFill>
                  <a:schemeClr val="bg1"/>
                </a:solidFill>
              </a:rPr>
              <a:t>veniam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quis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nostrud</a:t>
            </a:r>
            <a:r>
              <a:rPr lang="en-US" altLang="ko-KR" sz="1600" dirty="0">
                <a:solidFill>
                  <a:schemeClr val="bg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bg1"/>
                </a:solidFill>
              </a:rPr>
              <a:t>ullamco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laboris</a:t>
            </a:r>
            <a:r>
              <a:rPr lang="en-US" altLang="ko-KR" sz="1600" dirty="0">
                <a:solidFill>
                  <a:schemeClr val="bg1"/>
                </a:solidFill>
              </a:rPr>
              <a:t> nisi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aliquip</a:t>
            </a:r>
            <a:r>
              <a:rPr lang="en-US" altLang="ko-KR" sz="1600" dirty="0">
                <a:solidFill>
                  <a:schemeClr val="bg1"/>
                </a:solidFill>
              </a:rPr>
              <a:t> ex </a:t>
            </a:r>
            <a:r>
              <a:rPr lang="en-US" altLang="ko-KR" sz="1600" dirty="0" err="1">
                <a:solidFill>
                  <a:schemeClr val="bg1"/>
                </a:solidFill>
              </a:rPr>
              <a:t>ea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commodo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consequat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4134138D-9B14-4CA6-A0AB-7531E78E7F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109" y="671735"/>
            <a:ext cx="3487672" cy="567101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37DCF2A-B256-4F53-8AA2-09E1E428630E}"/>
              </a:ext>
            </a:extLst>
          </p:cNvPr>
          <p:cNvSpPr txBox="1"/>
          <p:nvPr/>
        </p:nvSpPr>
        <p:spPr>
          <a:xfrm>
            <a:off x="1609219" y="2406871"/>
            <a:ext cx="4572001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 Mobile project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0EE5341-DC94-4886-8FB6-AA99CD04C4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01CA2024-EC70-4847-818B-BD7AB487EA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57" y="801098"/>
            <a:ext cx="1545076" cy="1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9699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8EF743A-D51D-49A3-A3F5-A5008F7925C0}"/>
              </a:ext>
            </a:extLst>
          </p:cNvPr>
          <p:cNvSpPr txBox="1"/>
          <p:nvPr/>
        </p:nvSpPr>
        <p:spPr>
          <a:xfrm>
            <a:off x="1034537" y="3462547"/>
            <a:ext cx="50176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600" dirty="0">
                <a:solidFill>
                  <a:schemeClr val="bg1"/>
                </a:solidFill>
              </a:rPr>
              <a:t>Ut </a:t>
            </a:r>
            <a:r>
              <a:rPr lang="en-US" altLang="ko-KR" sz="1600" dirty="0" err="1">
                <a:solidFill>
                  <a:schemeClr val="bg1"/>
                </a:solidFill>
              </a:rPr>
              <a:t>enim</a:t>
            </a:r>
            <a:r>
              <a:rPr lang="en-US" altLang="ko-KR" sz="1600" dirty="0">
                <a:solidFill>
                  <a:schemeClr val="bg1"/>
                </a:solidFill>
              </a:rPr>
              <a:t> ad minim </a:t>
            </a:r>
            <a:r>
              <a:rPr lang="en-US" altLang="ko-KR" sz="1600" dirty="0" err="1">
                <a:solidFill>
                  <a:schemeClr val="bg1"/>
                </a:solidFill>
              </a:rPr>
              <a:t>veniam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quis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nostrud</a:t>
            </a:r>
            <a:r>
              <a:rPr lang="en-US" altLang="ko-KR" sz="1600" dirty="0">
                <a:solidFill>
                  <a:schemeClr val="bg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bg1"/>
                </a:solidFill>
              </a:rPr>
              <a:t>ullamco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laboris</a:t>
            </a:r>
            <a:r>
              <a:rPr lang="en-US" altLang="ko-KR" sz="1600" dirty="0">
                <a:solidFill>
                  <a:schemeClr val="bg1"/>
                </a:solidFill>
              </a:rPr>
              <a:t> nisi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aliquip</a:t>
            </a:r>
            <a:r>
              <a:rPr lang="en-US" altLang="ko-KR" sz="1600" dirty="0">
                <a:solidFill>
                  <a:schemeClr val="bg1"/>
                </a:solidFill>
              </a:rPr>
              <a:t> ex </a:t>
            </a:r>
            <a:r>
              <a:rPr lang="en-US" altLang="ko-KR" sz="1600" dirty="0" err="1">
                <a:solidFill>
                  <a:schemeClr val="bg1"/>
                </a:solidFill>
              </a:rPr>
              <a:t>ea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commodo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consequat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2B91277C-15F4-4391-BDB2-3F2F967001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685" y="680591"/>
            <a:ext cx="4714778" cy="5969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F645155-F507-4FE1-B93C-FDDA2AE4FCD5}"/>
              </a:ext>
            </a:extLst>
          </p:cNvPr>
          <p:cNvSpPr txBox="1"/>
          <p:nvPr/>
        </p:nvSpPr>
        <p:spPr>
          <a:xfrm>
            <a:off x="1034537" y="2169886"/>
            <a:ext cx="4572001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 Tablet project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3402788-3CD5-43D7-8B97-5D9CA728A5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2365052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F95F5A6E-4D72-43FC-96F8-D3D43BA2BA01}"/>
              </a:ext>
            </a:extLst>
          </p:cNvPr>
          <p:cNvSpPr txBox="1"/>
          <p:nvPr/>
        </p:nvSpPr>
        <p:spPr>
          <a:xfrm>
            <a:off x="682939" y="3353157"/>
            <a:ext cx="35262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E62065FB-9866-4AC7-8415-AD49024274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3"/>
          <a:stretch/>
        </p:blipFill>
        <p:spPr>
          <a:xfrm>
            <a:off x="3271157" y="622300"/>
            <a:ext cx="8920843" cy="56134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80CD0E8-B37D-4A09-BCF6-1F0CD5B2BE00}"/>
              </a:ext>
            </a:extLst>
          </p:cNvPr>
          <p:cNvSpPr txBox="1"/>
          <p:nvPr/>
        </p:nvSpPr>
        <p:spPr>
          <a:xfrm>
            <a:off x="682939" y="2134185"/>
            <a:ext cx="3526205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 Desktop project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EEBB0D88-0B8B-4459-9BCA-3948F5BEBF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252277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002266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002266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002266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002266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002266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002266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002266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002266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002266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002266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002266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002266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002266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002266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002266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002266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002266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002266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002266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002266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002266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002266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002266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002266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002266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002266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002266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002266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002266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002266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002266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002266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002266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002266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002266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002266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002266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002266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002266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002266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002266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002266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002266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002266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002266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002266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002266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002266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002266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002266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002266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002266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002266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002266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002266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002266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002266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002266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002266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002266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002266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002266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002266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002266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002266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002266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002266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002266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002266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002266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002266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002266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002266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002266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002266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002266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002266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002266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002266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002266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002266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002266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002266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002266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002266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35CCC931-D760-4F8D-8F11-914CF2DC26B1}"/>
              </a:ext>
            </a:extLst>
          </p:cNvPr>
          <p:cNvSpPr txBox="1"/>
          <p:nvPr/>
        </p:nvSpPr>
        <p:spPr>
          <a:xfrm>
            <a:off x="9041169" y="3822921"/>
            <a:ext cx="2228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002266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B96AB492-D2ED-4590-A222-307D6FEEF4D8}"/>
              </a:ext>
            </a:extLst>
          </p:cNvPr>
          <p:cNvSpPr txBox="1"/>
          <p:nvPr/>
        </p:nvSpPr>
        <p:spPr>
          <a:xfrm>
            <a:off x="9100465" y="440689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2266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002266"/>
              </a:solidFill>
            </a:endParaRPr>
          </a:p>
          <a:p>
            <a:r>
              <a:rPr lang="en-US" altLang="ko-KR" sz="1400" dirty="0">
                <a:solidFill>
                  <a:srgbClr val="002266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002266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002266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002266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002266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002266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002266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002266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002266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002266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002266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002266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002266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002266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002266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002266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002266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002266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002266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002266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002266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002266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002266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002266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002266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002266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002266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002266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002266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002266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002266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002266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002266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002266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002266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002266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002266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002266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002266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002266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002266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002266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002266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002266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002266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002266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002266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002266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002266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002266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002266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002266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002266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002266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002266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002266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002266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002266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002266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002266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002266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002266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002266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002266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002266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002266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002266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002266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002266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002266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002266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002266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002266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002266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7E1198E8-00DA-406A-9355-B8B9B91D041A}"/>
              </a:ext>
            </a:extLst>
          </p:cNvPr>
          <p:cNvSpPr txBox="1"/>
          <p:nvPr/>
        </p:nvSpPr>
        <p:spPr>
          <a:xfrm>
            <a:off x="9041169" y="3822921"/>
            <a:ext cx="2228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002266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614ED659-D2FC-4DF8-A053-F59C4D1CB4C4}"/>
              </a:ext>
            </a:extLst>
          </p:cNvPr>
          <p:cNvSpPr txBox="1"/>
          <p:nvPr/>
        </p:nvSpPr>
        <p:spPr>
          <a:xfrm>
            <a:off x="9100465" y="440689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2266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002266"/>
              </a:solidFill>
            </a:endParaRPr>
          </a:p>
          <a:p>
            <a:r>
              <a:rPr lang="en-US" altLang="ko-KR" sz="1400" dirty="0">
                <a:solidFill>
                  <a:srgbClr val="002266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C0DAF55-02C7-4489-8CC7-59861A642297}"/>
              </a:ext>
            </a:extLst>
          </p:cNvPr>
          <p:cNvSpPr txBox="1"/>
          <p:nvPr/>
        </p:nvSpPr>
        <p:spPr>
          <a:xfrm>
            <a:off x="3784600" y="2520353"/>
            <a:ext cx="4622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640963-BCB4-4916-887C-65BAE6C93985}"/>
              </a:ext>
            </a:extLst>
          </p:cNvPr>
          <p:cNvSpPr txBox="1"/>
          <p:nvPr/>
        </p:nvSpPr>
        <p:spPr>
          <a:xfrm>
            <a:off x="3785311" y="3550204"/>
            <a:ext cx="4622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  <a:r>
              <a:rPr lang="en-US" altLang="ko-KR" sz="1400" dirty="0" err="1">
                <a:solidFill>
                  <a:schemeClr val="bg1"/>
                </a:solidFill>
              </a:rPr>
              <a:t>Etiam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mi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lacinia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002266"/>
                </a:solidFill>
              </a:rPr>
              <a:t>Presentation template by </a:t>
            </a:r>
            <a:endParaRPr lang="ko-KR" altLang="en-US" sz="1100" dirty="0">
              <a:solidFill>
                <a:srgbClr val="002266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311494" y="3570863"/>
            <a:ext cx="367119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00226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002266"/>
                </a:solidFill>
              </a:rPr>
              <a:t> Ctrl + Click</a:t>
            </a:r>
            <a:r>
              <a:rPr lang="ko-KR" altLang="en-US" sz="1100" dirty="0">
                <a:solidFill>
                  <a:srgbClr val="002266"/>
                </a:solidFill>
              </a:rPr>
              <a:t> </a:t>
            </a:r>
            <a:r>
              <a:rPr lang="en-US" altLang="ko-KR" sz="1100" dirty="0">
                <a:solidFill>
                  <a:srgbClr val="002266"/>
                </a:solidFill>
              </a:rPr>
              <a:t>to follow link</a:t>
            </a:r>
            <a:endParaRPr lang="ko-KR" altLang="en-US" sz="1100" dirty="0">
              <a:solidFill>
                <a:srgbClr val="0022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82874C2C-2038-4589-B479-1C5067ACE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47211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556EC73F-1687-4952-AECE-1240C924E0CB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002266"/>
                </a:solidFill>
              </a:rPr>
              <a:t>Montserrat Font download by </a:t>
            </a:r>
            <a:endParaRPr lang="ko-KR" altLang="en-US" sz="1100" dirty="0">
              <a:solidFill>
                <a:srgbClr val="002266"/>
              </a:solidFill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D788D927-C470-4718-9B7F-69DFB0C9F3A7}"/>
              </a:ext>
            </a:extLst>
          </p:cNvPr>
          <p:cNvSpPr/>
          <p:nvPr/>
        </p:nvSpPr>
        <p:spPr>
          <a:xfrm>
            <a:off x="3571710" y="3570863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00226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>
                <a:solidFill>
                  <a:srgbClr val="002266"/>
                </a:solidFill>
              </a:rPr>
              <a:t> Ctrl + Click</a:t>
            </a:r>
            <a:r>
              <a:rPr lang="ko-KR" altLang="en-US" sz="1100" dirty="0">
                <a:solidFill>
                  <a:srgbClr val="002266"/>
                </a:solidFill>
              </a:rPr>
              <a:t> </a:t>
            </a:r>
            <a:r>
              <a:rPr lang="en-US" altLang="ko-KR" sz="1100" dirty="0">
                <a:solidFill>
                  <a:srgbClr val="002266"/>
                </a:solidFill>
              </a:rPr>
              <a:t>to follow link</a:t>
            </a:r>
            <a:endParaRPr lang="ko-KR" altLang="en-US" sz="1100" dirty="0">
              <a:solidFill>
                <a:srgbClr val="0022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368AE8E1-7DC8-42CE-90F3-9B8B7D1E9A17}"/>
              </a:ext>
            </a:extLst>
          </p:cNvPr>
          <p:cNvSpPr txBox="1"/>
          <p:nvPr/>
        </p:nvSpPr>
        <p:spPr>
          <a:xfrm>
            <a:off x="1358900" y="1020967"/>
            <a:ext cx="947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F0634D3F-8A31-4564-8367-186CB7F208DB}"/>
              </a:ext>
            </a:extLst>
          </p:cNvPr>
          <p:cNvSpPr/>
          <p:nvPr/>
        </p:nvSpPr>
        <p:spPr>
          <a:xfrm>
            <a:off x="4242297" y="2483700"/>
            <a:ext cx="1131551" cy="1131551"/>
          </a:xfrm>
          <a:prstGeom prst="ellipse">
            <a:avLst/>
          </a:prstGeom>
          <a:solidFill>
            <a:schemeClr val="bg1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FC6D0E6-4129-455F-8410-2628A96B67CA}"/>
              </a:ext>
            </a:extLst>
          </p:cNvPr>
          <p:cNvSpPr txBox="1"/>
          <p:nvPr/>
        </p:nvSpPr>
        <p:spPr>
          <a:xfrm>
            <a:off x="3674794" y="4355747"/>
            <a:ext cx="2266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B454E9F6-7D71-46AA-B954-6784F7C6F76D}"/>
              </a:ext>
            </a:extLst>
          </p:cNvPr>
          <p:cNvSpPr/>
          <p:nvPr/>
        </p:nvSpPr>
        <p:spPr>
          <a:xfrm>
            <a:off x="3674793" y="3927944"/>
            <a:ext cx="2266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775614F1-5BA7-4C5F-B6C6-E0D8003830D1}"/>
              </a:ext>
            </a:extLst>
          </p:cNvPr>
          <p:cNvGrpSpPr/>
          <p:nvPr/>
        </p:nvGrpSpPr>
        <p:grpSpPr>
          <a:xfrm>
            <a:off x="4552590" y="2779714"/>
            <a:ext cx="511634" cy="524832"/>
            <a:chOff x="2772242" y="1560385"/>
            <a:chExt cx="376198" cy="385905"/>
          </a:xfrm>
          <a:solidFill>
            <a:srgbClr val="002266"/>
          </a:solidFill>
        </p:grpSpPr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45424A6D-C742-46C1-8C4E-3188776DC6E9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BB2794AE-A00F-47DC-A3A4-BD2AF38DDFEF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0360288-93E9-4370-95FD-60D21D421620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67D3BF9F-54EF-419B-B892-88FE2A379240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타원 59">
            <a:extLst>
              <a:ext uri="{FF2B5EF4-FFF2-40B4-BE49-F238E27FC236}">
                <a16:creationId xmlns:a16="http://schemas.microsoft.com/office/drawing/2014/main" id="{178AD219-14F0-4BC0-AEAE-8382C3C6CD37}"/>
              </a:ext>
            </a:extLst>
          </p:cNvPr>
          <p:cNvSpPr/>
          <p:nvPr/>
        </p:nvSpPr>
        <p:spPr>
          <a:xfrm>
            <a:off x="9394008" y="2483700"/>
            <a:ext cx="1131551" cy="1131551"/>
          </a:xfrm>
          <a:prstGeom prst="ellipse">
            <a:avLst/>
          </a:prstGeom>
          <a:solidFill>
            <a:schemeClr val="bg1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E4411FD-F362-41A6-A053-78CE1F48EC72}"/>
              </a:ext>
            </a:extLst>
          </p:cNvPr>
          <p:cNvSpPr txBox="1"/>
          <p:nvPr/>
        </p:nvSpPr>
        <p:spPr>
          <a:xfrm>
            <a:off x="8826505" y="4355747"/>
            <a:ext cx="2266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CA19E2DC-E750-4F88-B7F1-48D40ED6B7A0}"/>
              </a:ext>
            </a:extLst>
          </p:cNvPr>
          <p:cNvSpPr/>
          <p:nvPr/>
        </p:nvSpPr>
        <p:spPr>
          <a:xfrm>
            <a:off x="8826504" y="3927944"/>
            <a:ext cx="2266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C2CC440E-C409-451E-A7FA-78A4F1E06E80}"/>
              </a:ext>
            </a:extLst>
          </p:cNvPr>
          <p:cNvGrpSpPr/>
          <p:nvPr/>
        </p:nvGrpSpPr>
        <p:grpSpPr>
          <a:xfrm>
            <a:off x="9694417" y="2787777"/>
            <a:ext cx="530730" cy="508706"/>
            <a:chOff x="6793030" y="2235612"/>
            <a:chExt cx="390240" cy="374047"/>
          </a:xfrm>
          <a:solidFill>
            <a:srgbClr val="002266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3BC4347-3D75-4982-A70D-1030B04F3A4D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6EE97961-C0DA-44C1-A17A-E6B90ECA2E65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66" name="타원 65">
            <a:extLst>
              <a:ext uri="{FF2B5EF4-FFF2-40B4-BE49-F238E27FC236}">
                <a16:creationId xmlns:a16="http://schemas.microsoft.com/office/drawing/2014/main" id="{C4467056-3F30-4A00-BDCC-1452B36B90B2}"/>
              </a:ext>
            </a:extLst>
          </p:cNvPr>
          <p:cNvSpPr/>
          <p:nvPr/>
        </p:nvSpPr>
        <p:spPr>
          <a:xfrm>
            <a:off x="1666441" y="2483700"/>
            <a:ext cx="1131551" cy="1131551"/>
          </a:xfrm>
          <a:prstGeom prst="ellipse">
            <a:avLst/>
          </a:prstGeom>
          <a:solidFill>
            <a:schemeClr val="bg1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A889003-4EB0-48B6-A910-22E9EF463678}"/>
              </a:ext>
            </a:extLst>
          </p:cNvPr>
          <p:cNvSpPr txBox="1"/>
          <p:nvPr/>
        </p:nvSpPr>
        <p:spPr>
          <a:xfrm>
            <a:off x="1098939" y="4355747"/>
            <a:ext cx="2266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D4F646D5-075F-4BE7-AB46-DD3B09CB2FF7}"/>
              </a:ext>
            </a:extLst>
          </p:cNvPr>
          <p:cNvSpPr/>
          <p:nvPr/>
        </p:nvSpPr>
        <p:spPr>
          <a:xfrm>
            <a:off x="1098938" y="3927944"/>
            <a:ext cx="2266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B8E5D9D3-1495-4CCF-8C72-34295122A7A0}"/>
              </a:ext>
            </a:extLst>
          </p:cNvPr>
          <p:cNvGrpSpPr/>
          <p:nvPr/>
        </p:nvGrpSpPr>
        <p:grpSpPr>
          <a:xfrm>
            <a:off x="2031428" y="2774370"/>
            <a:ext cx="401576" cy="535520"/>
            <a:chOff x="3471472" y="902398"/>
            <a:chExt cx="295275" cy="393763"/>
          </a:xfrm>
          <a:solidFill>
            <a:srgbClr val="002266"/>
          </a:solidFill>
        </p:grpSpPr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D609035C-8201-4695-A646-63EE58FBD181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3020DF3-EFB1-425B-B49F-577FE1C5AA71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2" name="타원 71">
            <a:extLst>
              <a:ext uri="{FF2B5EF4-FFF2-40B4-BE49-F238E27FC236}">
                <a16:creationId xmlns:a16="http://schemas.microsoft.com/office/drawing/2014/main" id="{E0569AD8-D9A7-4EDF-87D1-5A912FCE9575}"/>
              </a:ext>
            </a:extLst>
          </p:cNvPr>
          <p:cNvSpPr/>
          <p:nvPr/>
        </p:nvSpPr>
        <p:spPr>
          <a:xfrm>
            <a:off x="6818152" y="2483700"/>
            <a:ext cx="1131551" cy="1131551"/>
          </a:xfrm>
          <a:prstGeom prst="ellipse">
            <a:avLst/>
          </a:prstGeom>
          <a:solidFill>
            <a:schemeClr val="bg1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A5964CA-0528-4E90-8D32-4DD885C17999}"/>
              </a:ext>
            </a:extLst>
          </p:cNvPr>
          <p:cNvSpPr txBox="1"/>
          <p:nvPr/>
        </p:nvSpPr>
        <p:spPr>
          <a:xfrm>
            <a:off x="6250649" y="4355747"/>
            <a:ext cx="2266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97BAD6BA-2970-4A22-ADA2-D7EDD5C4B126}"/>
              </a:ext>
            </a:extLst>
          </p:cNvPr>
          <p:cNvSpPr/>
          <p:nvPr/>
        </p:nvSpPr>
        <p:spPr>
          <a:xfrm>
            <a:off x="6250648" y="3927944"/>
            <a:ext cx="2266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9E8D1CEE-86FA-42D6-8748-B7589DECFC1F}"/>
              </a:ext>
            </a:extLst>
          </p:cNvPr>
          <p:cNvGrpSpPr/>
          <p:nvPr/>
        </p:nvGrpSpPr>
        <p:grpSpPr>
          <a:xfrm>
            <a:off x="7101066" y="2776573"/>
            <a:ext cx="531118" cy="531114"/>
            <a:chOff x="752656" y="1562597"/>
            <a:chExt cx="390525" cy="390525"/>
          </a:xfrm>
          <a:solidFill>
            <a:srgbClr val="002266"/>
          </a:solidFill>
        </p:grpSpPr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F492CFC2-1128-4722-B610-70B645AA4FF1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28498CFC-4989-44E1-A114-522D9F592BE4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D497974D-938B-488E-9A0E-E12B3D852290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8A83D0B3-285E-41BA-A94E-C4B3153D3705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22E53DC1-7DC4-44B9-9CB9-B8EF79764EE3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94744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5C594040-264E-4041-9901-06313216250A}"/>
              </a:ext>
            </a:extLst>
          </p:cNvPr>
          <p:cNvSpPr/>
          <p:nvPr/>
        </p:nvSpPr>
        <p:spPr>
          <a:xfrm>
            <a:off x="2667000" y="1409700"/>
            <a:ext cx="6858000" cy="4038600"/>
          </a:xfrm>
          <a:prstGeom prst="roundRect">
            <a:avLst>
              <a:gd name="adj" fmla="val 2622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rgbClr val="2B43EE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3CBB3E-6C67-4C00-B54A-438E676A0CE5}"/>
              </a:ext>
            </a:extLst>
          </p:cNvPr>
          <p:cNvSpPr txBox="1"/>
          <p:nvPr/>
        </p:nvSpPr>
        <p:spPr>
          <a:xfrm>
            <a:off x="3062514" y="2344267"/>
            <a:ext cx="60669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46DC01-FB95-4183-BDB6-5337C1B7C4B5}"/>
              </a:ext>
            </a:extLst>
          </p:cNvPr>
          <p:cNvSpPr txBox="1"/>
          <p:nvPr/>
        </p:nvSpPr>
        <p:spPr>
          <a:xfrm>
            <a:off x="3070456" y="3928958"/>
            <a:ext cx="6051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3637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7F1D4837-2B6A-4B18-B236-14E8767389BA}"/>
              </a:ext>
            </a:extLst>
          </p:cNvPr>
          <p:cNvSpPr txBox="1"/>
          <p:nvPr/>
        </p:nvSpPr>
        <p:spPr>
          <a:xfrm>
            <a:off x="1286130" y="1603189"/>
            <a:ext cx="36603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16D6090-1FBD-4519-8D13-D029C141B44F}"/>
              </a:ext>
            </a:extLst>
          </p:cNvPr>
          <p:cNvSpPr txBox="1"/>
          <p:nvPr/>
        </p:nvSpPr>
        <p:spPr>
          <a:xfrm>
            <a:off x="5941545" y="2566643"/>
            <a:ext cx="23917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E7E20B8C-F1D6-49A3-94B1-11ED641444D1}"/>
              </a:ext>
            </a:extLst>
          </p:cNvPr>
          <p:cNvSpPr/>
          <p:nvPr/>
        </p:nvSpPr>
        <p:spPr>
          <a:xfrm>
            <a:off x="5941544" y="2218742"/>
            <a:ext cx="239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3D12C3D0-D842-449B-8A83-5A8E134DBD6A}"/>
              </a:ext>
            </a:extLst>
          </p:cNvPr>
          <p:cNvSpPr/>
          <p:nvPr/>
        </p:nvSpPr>
        <p:spPr>
          <a:xfrm>
            <a:off x="5916144" y="1655055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990EF0D-E203-4FFA-9B95-75BE0E2B0493}"/>
              </a:ext>
            </a:extLst>
          </p:cNvPr>
          <p:cNvSpPr txBox="1"/>
          <p:nvPr/>
        </p:nvSpPr>
        <p:spPr>
          <a:xfrm>
            <a:off x="8708750" y="2566643"/>
            <a:ext cx="23917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D83B7EF4-050F-4D20-A2A6-4BC51A649144}"/>
              </a:ext>
            </a:extLst>
          </p:cNvPr>
          <p:cNvSpPr/>
          <p:nvPr/>
        </p:nvSpPr>
        <p:spPr>
          <a:xfrm>
            <a:off x="8708749" y="2218742"/>
            <a:ext cx="239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445A0D51-8FF6-4072-806D-52E06202E23E}"/>
              </a:ext>
            </a:extLst>
          </p:cNvPr>
          <p:cNvSpPr/>
          <p:nvPr/>
        </p:nvSpPr>
        <p:spPr>
          <a:xfrm>
            <a:off x="8683349" y="1655055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1AAC80E-B4F8-4554-9604-217D74D7C96D}"/>
              </a:ext>
            </a:extLst>
          </p:cNvPr>
          <p:cNvSpPr txBox="1"/>
          <p:nvPr/>
        </p:nvSpPr>
        <p:spPr>
          <a:xfrm>
            <a:off x="5941545" y="4838684"/>
            <a:ext cx="23917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9ACBACFB-2402-4FA7-811D-E4A86C0DF091}"/>
              </a:ext>
            </a:extLst>
          </p:cNvPr>
          <p:cNvSpPr/>
          <p:nvPr/>
        </p:nvSpPr>
        <p:spPr>
          <a:xfrm>
            <a:off x="5941544" y="4490783"/>
            <a:ext cx="239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68125CAA-E53C-4134-ABA6-4A1D19A87782}"/>
              </a:ext>
            </a:extLst>
          </p:cNvPr>
          <p:cNvSpPr/>
          <p:nvPr/>
        </p:nvSpPr>
        <p:spPr>
          <a:xfrm>
            <a:off x="5916144" y="3927096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87EDACA-582C-4A8C-91D0-E54AF65FAEA5}"/>
              </a:ext>
            </a:extLst>
          </p:cNvPr>
          <p:cNvSpPr txBox="1"/>
          <p:nvPr/>
        </p:nvSpPr>
        <p:spPr>
          <a:xfrm>
            <a:off x="8708750" y="4838684"/>
            <a:ext cx="23917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DBF60BBA-226B-44DB-B600-8E76577F109C}"/>
              </a:ext>
            </a:extLst>
          </p:cNvPr>
          <p:cNvSpPr/>
          <p:nvPr/>
        </p:nvSpPr>
        <p:spPr>
          <a:xfrm>
            <a:off x="8708749" y="4490783"/>
            <a:ext cx="239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0F611DCA-75C3-45E2-914F-57B9776786CA}"/>
              </a:ext>
            </a:extLst>
          </p:cNvPr>
          <p:cNvSpPr/>
          <p:nvPr/>
        </p:nvSpPr>
        <p:spPr>
          <a:xfrm>
            <a:off x="8683349" y="3927096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787216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타원 29">
            <a:extLst>
              <a:ext uri="{FF2B5EF4-FFF2-40B4-BE49-F238E27FC236}">
                <a16:creationId xmlns:a16="http://schemas.microsoft.com/office/drawing/2014/main" id="{596A40D8-39DA-4661-A305-1270CEEF084B}"/>
              </a:ext>
            </a:extLst>
          </p:cNvPr>
          <p:cNvSpPr/>
          <p:nvPr/>
        </p:nvSpPr>
        <p:spPr>
          <a:xfrm>
            <a:off x="2083564" y="1464078"/>
            <a:ext cx="1228508" cy="1228508"/>
          </a:xfrm>
          <a:prstGeom prst="ellipse">
            <a:avLst/>
          </a:prstGeom>
          <a:solidFill>
            <a:schemeClr val="bg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3F9702AC-81D8-405B-9632-F04688392BFC}"/>
              </a:ext>
            </a:extLst>
          </p:cNvPr>
          <p:cNvGrpSpPr/>
          <p:nvPr/>
        </p:nvGrpSpPr>
        <p:grpSpPr>
          <a:xfrm>
            <a:off x="2527937" y="1838617"/>
            <a:ext cx="339763" cy="453091"/>
            <a:chOff x="3471472" y="902398"/>
            <a:chExt cx="295275" cy="393763"/>
          </a:xfrm>
          <a:solidFill>
            <a:srgbClr val="002266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6B7A4F48-7766-489E-9DE4-012995C5C50C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2AB5898-C761-4B6A-B5DD-65335D62EAF8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4" name="타원 33">
            <a:extLst>
              <a:ext uri="{FF2B5EF4-FFF2-40B4-BE49-F238E27FC236}">
                <a16:creationId xmlns:a16="http://schemas.microsoft.com/office/drawing/2014/main" id="{148BFCA4-AF54-4BCC-A4C0-3E5872C37556}"/>
              </a:ext>
            </a:extLst>
          </p:cNvPr>
          <p:cNvSpPr/>
          <p:nvPr/>
        </p:nvSpPr>
        <p:spPr>
          <a:xfrm>
            <a:off x="2083564" y="3030646"/>
            <a:ext cx="1228508" cy="1228508"/>
          </a:xfrm>
          <a:prstGeom prst="ellipse">
            <a:avLst/>
          </a:prstGeom>
          <a:solidFill>
            <a:schemeClr val="bg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B7A57B3-B91A-404D-8609-72DB841D099F}"/>
              </a:ext>
            </a:extLst>
          </p:cNvPr>
          <p:cNvGrpSpPr/>
          <p:nvPr/>
        </p:nvGrpSpPr>
        <p:grpSpPr>
          <a:xfrm>
            <a:off x="2463261" y="3407894"/>
            <a:ext cx="432879" cy="444049"/>
            <a:chOff x="2772242" y="1560385"/>
            <a:chExt cx="376198" cy="385905"/>
          </a:xfrm>
          <a:solidFill>
            <a:srgbClr val="002266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D6644299-B471-40E2-9F41-FFA271A07FB4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7CBE7739-0441-4AD8-B201-21E496B7D185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298F6368-7930-4A2C-A06A-FE7CD69A264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F8B8E545-212D-40BC-A33B-FE0C6611B924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0" name="타원 39">
            <a:extLst>
              <a:ext uri="{FF2B5EF4-FFF2-40B4-BE49-F238E27FC236}">
                <a16:creationId xmlns:a16="http://schemas.microsoft.com/office/drawing/2014/main" id="{725358F9-0F2B-4363-899B-BC51DA9D979B}"/>
              </a:ext>
            </a:extLst>
          </p:cNvPr>
          <p:cNvSpPr/>
          <p:nvPr/>
        </p:nvSpPr>
        <p:spPr>
          <a:xfrm>
            <a:off x="2083564" y="4597214"/>
            <a:ext cx="1228508" cy="1228508"/>
          </a:xfrm>
          <a:prstGeom prst="ellipse">
            <a:avLst/>
          </a:prstGeom>
          <a:solidFill>
            <a:schemeClr val="bg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6285467B-E325-479F-85F8-7227D044DCB2}"/>
              </a:ext>
            </a:extLst>
          </p:cNvPr>
          <p:cNvGrpSpPr/>
          <p:nvPr/>
        </p:nvGrpSpPr>
        <p:grpSpPr>
          <a:xfrm>
            <a:off x="2473136" y="4986785"/>
            <a:ext cx="449364" cy="449364"/>
            <a:chOff x="752656" y="1562597"/>
            <a:chExt cx="390525" cy="390525"/>
          </a:xfrm>
          <a:solidFill>
            <a:srgbClr val="002266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73B33092-7C55-4BDB-A8B7-9BAF67730487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E34434C6-B9FA-44BF-BE71-05D76229ABA8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FDF631E8-C32A-4B2D-9F07-E726ADE5BF5E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FB35F4C2-9C1C-4AC7-A873-62B0C8C73277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856F8259-A1E5-4C5B-989E-DAD40570B5A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308D7E5D-6A10-4ADC-9695-79C69BB77F1A}"/>
              </a:ext>
            </a:extLst>
          </p:cNvPr>
          <p:cNvSpPr txBox="1"/>
          <p:nvPr/>
        </p:nvSpPr>
        <p:spPr>
          <a:xfrm>
            <a:off x="3644042" y="1980439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7C44749E-3E49-4061-BCE8-46EBDF6C623E}"/>
              </a:ext>
            </a:extLst>
          </p:cNvPr>
          <p:cNvSpPr/>
          <p:nvPr/>
        </p:nvSpPr>
        <p:spPr>
          <a:xfrm>
            <a:off x="3644041" y="1540278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7AB1192-C70A-4D86-84C5-DEB3460B8245}"/>
              </a:ext>
            </a:extLst>
          </p:cNvPr>
          <p:cNvSpPr txBox="1"/>
          <p:nvPr/>
        </p:nvSpPr>
        <p:spPr>
          <a:xfrm>
            <a:off x="3644042" y="3547007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6E72418A-1E15-4735-9513-148CBDB56A5D}"/>
              </a:ext>
            </a:extLst>
          </p:cNvPr>
          <p:cNvSpPr/>
          <p:nvPr/>
        </p:nvSpPr>
        <p:spPr>
          <a:xfrm>
            <a:off x="3644041" y="3106846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92678D1-5727-4995-8108-9841F15F137E}"/>
              </a:ext>
            </a:extLst>
          </p:cNvPr>
          <p:cNvSpPr txBox="1"/>
          <p:nvPr/>
        </p:nvSpPr>
        <p:spPr>
          <a:xfrm>
            <a:off x="3644042" y="5113575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2C791076-B6E0-4146-9A9E-61F3CB724367}"/>
              </a:ext>
            </a:extLst>
          </p:cNvPr>
          <p:cNvSpPr/>
          <p:nvPr/>
        </p:nvSpPr>
        <p:spPr>
          <a:xfrm>
            <a:off x="3644041" y="4673414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60925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자유형: 도형 52">
            <a:extLst>
              <a:ext uri="{FF2B5EF4-FFF2-40B4-BE49-F238E27FC236}">
                <a16:creationId xmlns:a16="http://schemas.microsoft.com/office/drawing/2014/main" id="{81D316E0-D0D8-492E-B37A-563834EFD266}"/>
              </a:ext>
            </a:extLst>
          </p:cNvPr>
          <p:cNvSpPr/>
          <p:nvPr/>
        </p:nvSpPr>
        <p:spPr>
          <a:xfrm>
            <a:off x="1181834" y="2873829"/>
            <a:ext cx="2612573" cy="832757"/>
          </a:xfrm>
          <a:custGeom>
            <a:avLst/>
            <a:gdLst>
              <a:gd name="connsiteX0" fmla="*/ 0 w 2612573"/>
              <a:gd name="connsiteY0" fmla="*/ 555170 h 832757"/>
              <a:gd name="connsiteX1" fmla="*/ 0 w 2612573"/>
              <a:gd name="connsiteY1" fmla="*/ 555171 h 832757"/>
              <a:gd name="connsiteX2" fmla="*/ 0 w 2612573"/>
              <a:gd name="connsiteY2" fmla="*/ 555171 h 832757"/>
              <a:gd name="connsiteX3" fmla="*/ 522674 w 2612573"/>
              <a:gd name="connsiteY3" fmla="*/ 0 h 832757"/>
              <a:gd name="connsiteX4" fmla="*/ 683673 w 2612573"/>
              <a:gd name="connsiteY4" fmla="*/ 277585 h 832757"/>
              <a:gd name="connsiteX5" fmla="*/ 2334987 w 2612573"/>
              <a:gd name="connsiteY5" fmla="*/ 277585 h 832757"/>
              <a:gd name="connsiteX6" fmla="*/ 2612573 w 2612573"/>
              <a:gd name="connsiteY6" fmla="*/ 555171 h 832757"/>
              <a:gd name="connsiteX7" fmla="*/ 2612572 w 2612573"/>
              <a:gd name="connsiteY7" fmla="*/ 555171 h 832757"/>
              <a:gd name="connsiteX8" fmla="*/ 2334986 w 2612573"/>
              <a:gd name="connsiteY8" fmla="*/ 832757 h 832757"/>
              <a:gd name="connsiteX9" fmla="*/ 277586 w 2612573"/>
              <a:gd name="connsiteY9" fmla="*/ 832756 h 832757"/>
              <a:gd name="connsiteX10" fmla="*/ 21814 w 2612573"/>
              <a:gd name="connsiteY10" fmla="*/ 663219 h 832757"/>
              <a:gd name="connsiteX11" fmla="*/ 0 w 2612573"/>
              <a:gd name="connsiteY11" fmla="*/ 555171 h 832757"/>
              <a:gd name="connsiteX12" fmla="*/ 21814 w 2612573"/>
              <a:gd name="connsiteY12" fmla="*/ 447122 h 832757"/>
              <a:gd name="connsiteX13" fmla="*/ 277586 w 2612573"/>
              <a:gd name="connsiteY13" fmla="*/ 277585 h 832757"/>
              <a:gd name="connsiteX14" fmla="*/ 361674 w 2612573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2573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22674" y="0"/>
                </a:moveTo>
                <a:lnTo>
                  <a:pt x="683673" y="277585"/>
                </a:lnTo>
                <a:lnTo>
                  <a:pt x="2334987" y="277585"/>
                </a:lnTo>
                <a:cubicBezTo>
                  <a:pt x="2488294" y="277585"/>
                  <a:pt x="2612573" y="401864"/>
                  <a:pt x="2612573" y="555171"/>
                </a:cubicBezTo>
                <a:lnTo>
                  <a:pt x="2612572" y="555171"/>
                </a:lnTo>
                <a:cubicBezTo>
                  <a:pt x="2612572" y="708478"/>
                  <a:pt x="2488293" y="832757"/>
                  <a:pt x="2334986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61674" y="2775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rgbClr val="002266"/>
                </a:solidFill>
              </a:rPr>
              <a:t>20XX</a:t>
            </a:r>
            <a:endParaRPr lang="ko-KR" altLang="en-US" dirty="0">
              <a:solidFill>
                <a:srgbClr val="002266"/>
              </a:solidFill>
            </a:endParaRPr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24B99CD1-E730-4BA0-A9ED-D185B836C60C}"/>
              </a:ext>
            </a:extLst>
          </p:cNvPr>
          <p:cNvSpPr/>
          <p:nvPr/>
        </p:nvSpPr>
        <p:spPr>
          <a:xfrm>
            <a:off x="3235436" y="3151413"/>
            <a:ext cx="2901894" cy="832756"/>
          </a:xfrm>
          <a:custGeom>
            <a:avLst/>
            <a:gdLst>
              <a:gd name="connsiteX0" fmla="*/ 0 w 2901894"/>
              <a:gd name="connsiteY0" fmla="*/ 277585 h 832756"/>
              <a:gd name="connsiteX1" fmla="*/ 0 w 2901894"/>
              <a:gd name="connsiteY1" fmla="*/ 277586 h 832756"/>
              <a:gd name="connsiteX2" fmla="*/ 0 w 2901894"/>
              <a:gd name="connsiteY2" fmla="*/ 277586 h 832756"/>
              <a:gd name="connsiteX3" fmla="*/ 277586 w 2901894"/>
              <a:gd name="connsiteY3" fmla="*/ 0 h 832756"/>
              <a:gd name="connsiteX4" fmla="*/ 2624308 w 2901894"/>
              <a:gd name="connsiteY4" fmla="*/ 0 h 832756"/>
              <a:gd name="connsiteX5" fmla="*/ 2901894 w 2901894"/>
              <a:gd name="connsiteY5" fmla="*/ 277586 h 832756"/>
              <a:gd name="connsiteX6" fmla="*/ 2901893 w 2901894"/>
              <a:gd name="connsiteY6" fmla="*/ 277586 h 832756"/>
              <a:gd name="connsiteX7" fmla="*/ 2624307 w 2901894"/>
              <a:gd name="connsiteY7" fmla="*/ 555172 h 832756"/>
              <a:gd name="connsiteX8" fmla="*/ 683673 w 2901894"/>
              <a:gd name="connsiteY8" fmla="*/ 555171 h 832756"/>
              <a:gd name="connsiteX9" fmla="*/ 522674 w 2901894"/>
              <a:gd name="connsiteY9" fmla="*/ 832756 h 832756"/>
              <a:gd name="connsiteX10" fmla="*/ 361674 w 2901894"/>
              <a:gd name="connsiteY10" fmla="*/ 555171 h 832756"/>
              <a:gd name="connsiteX11" fmla="*/ 277586 w 2901894"/>
              <a:gd name="connsiteY11" fmla="*/ 555171 h 832756"/>
              <a:gd name="connsiteX12" fmla="*/ 21814 w 2901894"/>
              <a:gd name="connsiteY12" fmla="*/ 385634 h 832756"/>
              <a:gd name="connsiteX13" fmla="*/ 0 w 2901894"/>
              <a:gd name="connsiteY13" fmla="*/ 277586 h 832756"/>
              <a:gd name="connsiteX14" fmla="*/ 21814 w 2901894"/>
              <a:gd name="connsiteY14" fmla="*/ 169537 h 832756"/>
              <a:gd name="connsiteX15" fmla="*/ 277586 w 2901894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01894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624308" y="0"/>
                </a:lnTo>
                <a:cubicBezTo>
                  <a:pt x="2777615" y="0"/>
                  <a:pt x="2901894" y="124279"/>
                  <a:pt x="2901894" y="277586"/>
                </a:cubicBezTo>
                <a:lnTo>
                  <a:pt x="2901893" y="277586"/>
                </a:lnTo>
                <a:cubicBezTo>
                  <a:pt x="2901893" y="430893"/>
                  <a:pt x="2777614" y="555172"/>
                  <a:pt x="2624307" y="555172"/>
                </a:cubicBezTo>
                <a:lnTo>
                  <a:pt x="683673" y="555171"/>
                </a:lnTo>
                <a:lnTo>
                  <a:pt x="522674" y="832756"/>
                </a:lnTo>
                <a:lnTo>
                  <a:pt x="361674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A7C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rgbClr val="002266"/>
                </a:solidFill>
              </a:rPr>
              <a:t>20XX</a:t>
            </a:r>
            <a:endParaRPr lang="ko-KR" altLang="en-US" dirty="0">
              <a:solidFill>
                <a:srgbClr val="002266"/>
              </a:solidFill>
            </a:endParaRPr>
          </a:p>
        </p:txBody>
      </p:sp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66B10143-EF54-4765-8147-75E5665C6434}"/>
              </a:ext>
            </a:extLst>
          </p:cNvPr>
          <p:cNvSpPr/>
          <p:nvPr/>
        </p:nvSpPr>
        <p:spPr>
          <a:xfrm>
            <a:off x="5578360" y="2873829"/>
            <a:ext cx="2901894" cy="832757"/>
          </a:xfrm>
          <a:custGeom>
            <a:avLst/>
            <a:gdLst>
              <a:gd name="connsiteX0" fmla="*/ 0 w 2901894"/>
              <a:gd name="connsiteY0" fmla="*/ 555170 h 832757"/>
              <a:gd name="connsiteX1" fmla="*/ 0 w 2901894"/>
              <a:gd name="connsiteY1" fmla="*/ 555171 h 832757"/>
              <a:gd name="connsiteX2" fmla="*/ 0 w 2901894"/>
              <a:gd name="connsiteY2" fmla="*/ 555171 h 832757"/>
              <a:gd name="connsiteX3" fmla="*/ 558970 w 2901894"/>
              <a:gd name="connsiteY3" fmla="*/ 0 h 832757"/>
              <a:gd name="connsiteX4" fmla="*/ 719969 w 2901894"/>
              <a:gd name="connsiteY4" fmla="*/ 277585 h 832757"/>
              <a:gd name="connsiteX5" fmla="*/ 2624308 w 2901894"/>
              <a:gd name="connsiteY5" fmla="*/ 277585 h 832757"/>
              <a:gd name="connsiteX6" fmla="*/ 2901894 w 2901894"/>
              <a:gd name="connsiteY6" fmla="*/ 555171 h 832757"/>
              <a:gd name="connsiteX7" fmla="*/ 2901893 w 2901894"/>
              <a:gd name="connsiteY7" fmla="*/ 555171 h 832757"/>
              <a:gd name="connsiteX8" fmla="*/ 2624307 w 2901894"/>
              <a:gd name="connsiteY8" fmla="*/ 832757 h 832757"/>
              <a:gd name="connsiteX9" fmla="*/ 277586 w 2901894"/>
              <a:gd name="connsiteY9" fmla="*/ 832756 h 832757"/>
              <a:gd name="connsiteX10" fmla="*/ 21814 w 2901894"/>
              <a:gd name="connsiteY10" fmla="*/ 663219 h 832757"/>
              <a:gd name="connsiteX11" fmla="*/ 0 w 2901894"/>
              <a:gd name="connsiteY11" fmla="*/ 555171 h 832757"/>
              <a:gd name="connsiteX12" fmla="*/ 21814 w 2901894"/>
              <a:gd name="connsiteY12" fmla="*/ 447122 h 832757"/>
              <a:gd name="connsiteX13" fmla="*/ 277586 w 2901894"/>
              <a:gd name="connsiteY13" fmla="*/ 277585 h 832757"/>
              <a:gd name="connsiteX14" fmla="*/ 397970 w 2901894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01894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58970" y="0"/>
                </a:moveTo>
                <a:lnTo>
                  <a:pt x="719969" y="277585"/>
                </a:lnTo>
                <a:lnTo>
                  <a:pt x="2624308" y="277585"/>
                </a:lnTo>
                <a:cubicBezTo>
                  <a:pt x="2777615" y="277585"/>
                  <a:pt x="2901894" y="401864"/>
                  <a:pt x="2901894" y="555171"/>
                </a:cubicBezTo>
                <a:lnTo>
                  <a:pt x="2901893" y="555171"/>
                </a:lnTo>
                <a:cubicBezTo>
                  <a:pt x="2901893" y="708478"/>
                  <a:pt x="2777614" y="832757"/>
                  <a:pt x="2624307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97970" y="2775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rgbClr val="002266"/>
                </a:solidFill>
              </a:rPr>
              <a:t>20XX</a:t>
            </a:r>
            <a:endParaRPr lang="ko-KR" altLang="en-US" dirty="0">
              <a:solidFill>
                <a:srgbClr val="002266"/>
              </a:solidFill>
            </a:endParaRPr>
          </a:p>
        </p:txBody>
      </p:sp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72C04F08-8303-46B5-91C9-97BBD2170C6C}"/>
              </a:ext>
            </a:extLst>
          </p:cNvPr>
          <p:cNvSpPr/>
          <p:nvPr/>
        </p:nvSpPr>
        <p:spPr>
          <a:xfrm>
            <a:off x="7921285" y="3151413"/>
            <a:ext cx="2612573" cy="832756"/>
          </a:xfrm>
          <a:custGeom>
            <a:avLst/>
            <a:gdLst>
              <a:gd name="connsiteX0" fmla="*/ 0 w 2612573"/>
              <a:gd name="connsiteY0" fmla="*/ 277585 h 832756"/>
              <a:gd name="connsiteX1" fmla="*/ 0 w 2612573"/>
              <a:gd name="connsiteY1" fmla="*/ 277586 h 832756"/>
              <a:gd name="connsiteX2" fmla="*/ 0 w 2612573"/>
              <a:gd name="connsiteY2" fmla="*/ 277586 h 832756"/>
              <a:gd name="connsiteX3" fmla="*/ 277586 w 2612573"/>
              <a:gd name="connsiteY3" fmla="*/ 0 h 832756"/>
              <a:gd name="connsiteX4" fmla="*/ 2334987 w 2612573"/>
              <a:gd name="connsiteY4" fmla="*/ 0 h 832756"/>
              <a:gd name="connsiteX5" fmla="*/ 2612573 w 2612573"/>
              <a:gd name="connsiteY5" fmla="*/ 277586 h 832756"/>
              <a:gd name="connsiteX6" fmla="*/ 2612572 w 2612573"/>
              <a:gd name="connsiteY6" fmla="*/ 277586 h 832756"/>
              <a:gd name="connsiteX7" fmla="*/ 2334986 w 2612573"/>
              <a:gd name="connsiteY7" fmla="*/ 555172 h 832756"/>
              <a:gd name="connsiteX8" fmla="*/ 719968 w 2612573"/>
              <a:gd name="connsiteY8" fmla="*/ 555171 h 832756"/>
              <a:gd name="connsiteX9" fmla="*/ 558969 w 2612573"/>
              <a:gd name="connsiteY9" fmla="*/ 832756 h 832756"/>
              <a:gd name="connsiteX10" fmla="*/ 397969 w 2612573"/>
              <a:gd name="connsiteY10" fmla="*/ 555171 h 832756"/>
              <a:gd name="connsiteX11" fmla="*/ 277586 w 2612573"/>
              <a:gd name="connsiteY11" fmla="*/ 555171 h 832756"/>
              <a:gd name="connsiteX12" fmla="*/ 21814 w 2612573"/>
              <a:gd name="connsiteY12" fmla="*/ 385634 h 832756"/>
              <a:gd name="connsiteX13" fmla="*/ 0 w 2612573"/>
              <a:gd name="connsiteY13" fmla="*/ 277586 h 832756"/>
              <a:gd name="connsiteX14" fmla="*/ 21814 w 2612573"/>
              <a:gd name="connsiteY14" fmla="*/ 169537 h 832756"/>
              <a:gd name="connsiteX15" fmla="*/ 277586 w 2612573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12573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334987" y="0"/>
                </a:lnTo>
                <a:cubicBezTo>
                  <a:pt x="2488294" y="0"/>
                  <a:pt x="2612573" y="124279"/>
                  <a:pt x="2612573" y="277586"/>
                </a:cubicBezTo>
                <a:lnTo>
                  <a:pt x="2612572" y="277586"/>
                </a:lnTo>
                <a:cubicBezTo>
                  <a:pt x="2612572" y="430893"/>
                  <a:pt x="2488293" y="555172"/>
                  <a:pt x="2334986" y="555172"/>
                </a:cubicBezTo>
                <a:lnTo>
                  <a:pt x="719968" y="555171"/>
                </a:lnTo>
                <a:lnTo>
                  <a:pt x="558969" y="832756"/>
                </a:lnTo>
                <a:lnTo>
                  <a:pt x="397969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A7C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rgbClr val="002266"/>
                </a:solidFill>
              </a:rPr>
              <a:t>20XX</a:t>
            </a:r>
            <a:endParaRPr lang="ko-KR" altLang="en-US" dirty="0">
              <a:solidFill>
                <a:srgbClr val="002266"/>
              </a:solidFill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2F668F30-4A4F-4B50-9AFB-2261277D48E2}"/>
              </a:ext>
            </a:extLst>
          </p:cNvPr>
          <p:cNvSpPr/>
          <p:nvPr/>
        </p:nvSpPr>
        <p:spPr>
          <a:xfrm>
            <a:off x="2293705" y="1604872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8F47D955-2A07-4445-81E9-3FE6661A2D9C}"/>
              </a:ext>
            </a:extLst>
          </p:cNvPr>
          <p:cNvSpPr/>
          <p:nvPr/>
        </p:nvSpPr>
        <p:spPr>
          <a:xfrm>
            <a:off x="2293706" y="1985347"/>
            <a:ext cx="26125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9" name="타원 58">
            <a:extLst>
              <a:ext uri="{FF2B5EF4-FFF2-40B4-BE49-F238E27FC236}">
                <a16:creationId xmlns:a16="http://schemas.microsoft.com/office/drawing/2014/main" id="{E3E8F163-DCF6-4783-BF59-3BF786E6BFC3}"/>
              </a:ext>
            </a:extLst>
          </p:cNvPr>
          <p:cNvSpPr/>
          <p:nvPr/>
        </p:nvSpPr>
        <p:spPr>
          <a:xfrm>
            <a:off x="1237538" y="1590873"/>
            <a:ext cx="931780" cy="931777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02266"/>
              </a:solidFill>
            </a:endParaRP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D5183C1A-5B7A-437E-83A7-9857A1260740}"/>
              </a:ext>
            </a:extLst>
          </p:cNvPr>
          <p:cNvGrpSpPr/>
          <p:nvPr/>
        </p:nvGrpSpPr>
        <p:grpSpPr>
          <a:xfrm>
            <a:off x="1478194" y="1865289"/>
            <a:ext cx="446552" cy="345696"/>
            <a:chOff x="4105742" y="3611499"/>
            <a:chExt cx="390525" cy="302323"/>
          </a:xfrm>
          <a:solidFill>
            <a:srgbClr val="002266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FC77F6AB-51EE-4D05-A117-6C419A790691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266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9A527FDD-A482-4B42-AA5E-452F63829696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266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0BEE900E-848B-466A-99EF-CAFFFDC24F1E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266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0876BA4A-1126-4CAC-A1D8-990D1A7DAD79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266"/>
                </a:solidFill>
              </a:endParaRPr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7728CF68-8516-4965-9738-D236D63EEA9B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266"/>
                </a:solidFill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DC47132C-71DE-4D24-9542-D4A72A88C509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266"/>
                </a:solidFill>
              </a:endParaRPr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1DD42D8-C47E-4A5F-AE0E-13B75EF19348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266"/>
                </a:solidFill>
              </a:endParaRPr>
            </a:p>
          </p:txBody>
        </p:sp>
      </p:grp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B42E9CD4-94EC-4A2F-88CE-0FAEF04C8B4A}"/>
              </a:ext>
            </a:extLst>
          </p:cNvPr>
          <p:cNvSpPr/>
          <p:nvPr/>
        </p:nvSpPr>
        <p:spPr>
          <a:xfrm>
            <a:off x="4347060" y="4411571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B8895DB4-4C6C-47BE-BE27-054D613E7827}"/>
              </a:ext>
            </a:extLst>
          </p:cNvPr>
          <p:cNvSpPr/>
          <p:nvPr/>
        </p:nvSpPr>
        <p:spPr>
          <a:xfrm>
            <a:off x="4347061" y="4792046"/>
            <a:ext cx="26125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0" name="타원 69">
            <a:extLst>
              <a:ext uri="{FF2B5EF4-FFF2-40B4-BE49-F238E27FC236}">
                <a16:creationId xmlns:a16="http://schemas.microsoft.com/office/drawing/2014/main" id="{E084FA8D-E0C6-446F-93C5-5F8B0C658F04}"/>
              </a:ext>
            </a:extLst>
          </p:cNvPr>
          <p:cNvSpPr/>
          <p:nvPr/>
        </p:nvSpPr>
        <p:spPr>
          <a:xfrm>
            <a:off x="3290894" y="4397572"/>
            <a:ext cx="931780" cy="931777"/>
          </a:xfrm>
          <a:prstGeom prst="ellipse">
            <a:avLst/>
          </a:prstGeom>
          <a:solidFill>
            <a:srgbClr val="A7C6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02266"/>
              </a:solidFill>
            </a:endParaRPr>
          </a:p>
        </p:txBody>
      </p: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EFB70F83-CB81-4009-85ED-B4184E86035A}"/>
              </a:ext>
            </a:extLst>
          </p:cNvPr>
          <p:cNvGrpSpPr/>
          <p:nvPr/>
        </p:nvGrpSpPr>
        <p:grpSpPr>
          <a:xfrm>
            <a:off x="3533451" y="4654234"/>
            <a:ext cx="446660" cy="381203"/>
            <a:chOff x="6126185" y="3592734"/>
            <a:chExt cx="390620" cy="333375"/>
          </a:xfrm>
          <a:solidFill>
            <a:srgbClr val="002266"/>
          </a:solidFill>
        </p:grpSpPr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06C1D523-7F9D-4D16-980B-F020DD9DEC80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266"/>
                </a:solidFill>
              </a:endParaRPr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ADE57CE-D398-45B7-A7DD-3E45EE3ED8D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266"/>
                </a:solidFill>
              </a:endParaRPr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F233F438-9E9D-4496-857F-8DA42A4C81C7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266"/>
                </a:solidFill>
              </a:endParaRPr>
            </a:p>
          </p:txBody>
        </p:sp>
      </p:grp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0FBE8C9B-8BFF-4DF1-9147-98427F843BBB}"/>
              </a:ext>
            </a:extLst>
          </p:cNvPr>
          <p:cNvSpPr/>
          <p:nvPr/>
        </p:nvSpPr>
        <p:spPr>
          <a:xfrm>
            <a:off x="6731253" y="1604872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B4C5B097-1A85-4ABA-AF2F-F0C46A8B0BB7}"/>
              </a:ext>
            </a:extLst>
          </p:cNvPr>
          <p:cNvSpPr/>
          <p:nvPr/>
        </p:nvSpPr>
        <p:spPr>
          <a:xfrm>
            <a:off x="6731254" y="1985347"/>
            <a:ext cx="26125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7" name="타원 76">
            <a:extLst>
              <a:ext uri="{FF2B5EF4-FFF2-40B4-BE49-F238E27FC236}">
                <a16:creationId xmlns:a16="http://schemas.microsoft.com/office/drawing/2014/main" id="{F2215B2A-49D6-487A-8558-CED2B9612E7B}"/>
              </a:ext>
            </a:extLst>
          </p:cNvPr>
          <p:cNvSpPr/>
          <p:nvPr/>
        </p:nvSpPr>
        <p:spPr>
          <a:xfrm>
            <a:off x="5675086" y="1590873"/>
            <a:ext cx="931780" cy="931777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02266"/>
              </a:solidFill>
            </a:endParaRPr>
          </a:p>
        </p:txBody>
      </p: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65DE24BB-7E5A-4EF5-A58B-A45EA3F7B503}"/>
              </a:ext>
            </a:extLst>
          </p:cNvPr>
          <p:cNvGrpSpPr/>
          <p:nvPr/>
        </p:nvGrpSpPr>
        <p:grpSpPr>
          <a:xfrm>
            <a:off x="5917697" y="1833485"/>
            <a:ext cx="446552" cy="446552"/>
            <a:chOff x="746465" y="2902362"/>
            <a:chExt cx="390525" cy="390525"/>
          </a:xfrm>
          <a:solidFill>
            <a:srgbClr val="002266"/>
          </a:solidFill>
        </p:grpSpPr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0BC41256-A786-48B4-96D7-293E5A081C8C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266"/>
                </a:solidFill>
              </a:endParaRPr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CBB20C8E-C2AB-4D86-9267-EF0B2CEFA8E3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266"/>
                </a:solidFill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705AC2FA-8603-483A-86CC-24AB9EE1D14D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266"/>
                </a:solidFill>
              </a:endParaRPr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78FEA561-3D26-46D0-AB60-85A9C608F193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266"/>
                </a:solidFill>
              </a:endParaRPr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04583845-3B42-44B1-93EB-1DAA62D8AE14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266"/>
                </a:solidFill>
              </a:endParaRPr>
            </a:p>
          </p:txBody>
        </p:sp>
      </p:grp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5C95788E-0BA5-4BD1-9467-1BA46506B6D7}"/>
              </a:ext>
            </a:extLst>
          </p:cNvPr>
          <p:cNvSpPr/>
          <p:nvPr/>
        </p:nvSpPr>
        <p:spPr>
          <a:xfrm>
            <a:off x="9068306" y="4411571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042A49C7-AFF1-4FF3-B053-A3E24699DE9D}"/>
              </a:ext>
            </a:extLst>
          </p:cNvPr>
          <p:cNvSpPr/>
          <p:nvPr/>
        </p:nvSpPr>
        <p:spPr>
          <a:xfrm>
            <a:off x="9068307" y="4792046"/>
            <a:ext cx="26125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6" name="타원 85">
            <a:extLst>
              <a:ext uri="{FF2B5EF4-FFF2-40B4-BE49-F238E27FC236}">
                <a16:creationId xmlns:a16="http://schemas.microsoft.com/office/drawing/2014/main" id="{5024C48C-9B5A-4645-9E92-436A9FFE6B42}"/>
              </a:ext>
            </a:extLst>
          </p:cNvPr>
          <p:cNvSpPr/>
          <p:nvPr/>
        </p:nvSpPr>
        <p:spPr>
          <a:xfrm>
            <a:off x="8012139" y="4397572"/>
            <a:ext cx="931780" cy="931777"/>
          </a:xfrm>
          <a:prstGeom prst="ellipse">
            <a:avLst/>
          </a:prstGeom>
          <a:solidFill>
            <a:srgbClr val="A7C6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02266"/>
              </a:solidFill>
            </a:endParaRPr>
          </a:p>
        </p:txBody>
      </p:sp>
      <p:sp>
        <p:nvSpPr>
          <p:cNvPr id="87" name="자유형: 도형 86">
            <a:extLst>
              <a:ext uri="{FF2B5EF4-FFF2-40B4-BE49-F238E27FC236}">
                <a16:creationId xmlns:a16="http://schemas.microsoft.com/office/drawing/2014/main" id="{4730417B-1D76-4C09-8961-C2070CBBE0D8}"/>
              </a:ext>
            </a:extLst>
          </p:cNvPr>
          <p:cNvSpPr/>
          <p:nvPr/>
        </p:nvSpPr>
        <p:spPr>
          <a:xfrm>
            <a:off x="8256708" y="4643222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0022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022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594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2421CBB-37BE-4627-A2E7-621292F4AAC1}"/>
              </a:ext>
            </a:extLst>
          </p:cNvPr>
          <p:cNvSpPr/>
          <p:nvPr/>
        </p:nvSpPr>
        <p:spPr>
          <a:xfrm>
            <a:off x="952502" y="4020259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EDE90C-95FE-4A22-8026-466AD15600B4}"/>
              </a:ext>
            </a:extLst>
          </p:cNvPr>
          <p:cNvSpPr txBox="1"/>
          <p:nvPr/>
        </p:nvSpPr>
        <p:spPr>
          <a:xfrm>
            <a:off x="952502" y="4400606"/>
            <a:ext cx="2425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0F76E9A-7EB8-451A-B546-C79ECCD02169}"/>
              </a:ext>
            </a:extLst>
          </p:cNvPr>
          <p:cNvSpPr/>
          <p:nvPr/>
        </p:nvSpPr>
        <p:spPr>
          <a:xfrm>
            <a:off x="3572934" y="4020259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95DF7C-0E45-4984-9EF5-A984BA726F04}"/>
              </a:ext>
            </a:extLst>
          </p:cNvPr>
          <p:cNvSpPr txBox="1"/>
          <p:nvPr/>
        </p:nvSpPr>
        <p:spPr>
          <a:xfrm>
            <a:off x="3572934" y="4400606"/>
            <a:ext cx="2425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FC947DB-13FC-4D7A-B024-CADDB1E06B72}"/>
              </a:ext>
            </a:extLst>
          </p:cNvPr>
          <p:cNvSpPr/>
          <p:nvPr/>
        </p:nvSpPr>
        <p:spPr>
          <a:xfrm>
            <a:off x="6193367" y="4020259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8A116B-F8D2-4852-8515-935A40AC887A}"/>
              </a:ext>
            </a:extLst>
          </p:cNvPr>
          <p:cNvSpPr txBox="1"/>
          <p:nvPr/>
        </p:nvSpPr>
        <p:spPr>
          <a:xfrm>
            <a:off x="6193367" y="4400606"/>
            <a:ext cx="2425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18CE8CA-2DAA-4260-9D4E-F751B85B5063}"/>
              </a:ext>
            </a:extLst>
          </p:cNvPr>
          <p:cNvSpPr/>
          <p:nvPr/>
        </p:nvSpPr>
        <p:spPr>
          <a:xfrm>
            <a:off x="8813799" y="4020259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87D4E2-4D36-4438-AB7F-A05C797E40B8}"/>
              </a:ext>
            </a:extLst>
          </p:cNvPr>
          <p:cNvSpPr txBox="1"/>
          <p:nvPr/>
        </p:nvSpPr>
        <p:spPr>
          <a:xfrm>
            <a:off x="8813799" y="4400606"/>
            <a:ext cx="2425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0A8A24-D345-4672-9143-1F9186D3E4A8}"/>
              </a:ext>
            </a:extLst>
          </p:cNvPr>
          <p:cNvSpPr txBox="1"/>
          <p:nvPr/>
        </p:nvSpPr>
        <p:spPr>
          <a:xfrm>
            <a:off x="2705100" y="969705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cs typeface="Arial" panose="020B0604020202020204" pitchFamily="34" charset="0"/>
              </a:rPr>
              <a:t>Make Your </a:t>
            </a: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C5DAFC62-994B-4458-A5F4-9658FC72F3C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21945E70-722C-4C9F-B506-04CE69A8FDF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7CB61331-231D-48B0-A778-3715222D24B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DC63CFF0-BF3C-4D8A-B843-90460DAF90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1991303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29453B-C62D-4256-A5C0-7B577FE5B63E}"/>
              </a:ext>
            </a:extLst>
          </p:cNvPr>
          <p:cNvSpPr txBox="1"/>
          <p:nvPr/>
        </p:nvSpPr>
        <p:spPr>
          <a:xfrm>
            <a:off x="5695090" y="2944054"/>
            <a:ext cx="5549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648162-F07D-498A-91E3-95DBCEEF0C16}"/>
              </a:ext>
            </a:extLst>
          </p:cNvPr>
          <p:cNvSpPr txBox="1"/>
          <p:nvPr/>
        </p:nvSpPr>
        <p:spPr>
          <a:xfrm>
            <a:off x="5695090" y="3401199"/>
            <a:ext cx="55494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939403-D855-444F-90D1-AFE08CEB461A}"/>
              </a:ext>
            </a:extLst>
          </p:cNvPr>
          <p:cNvSpPr txBox="1"/>
          <p:nvPr/>
        </p:nvSpPr>
        <p:spPr>
          <a:xfrm>
            <a:off x="5860189" y="4304957"/>
            <a:ext cx="5350361" cy="1384995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3E1450-6A37-438C-A185-6BAC08563FFE}"/>
              </a:ext>
            </a:extLst>
          </p:cNvPr>
          <p:cNvSpPr txBox="1"/>
          <p:nvPr/>
        </p:nvSpPr>
        <p:spPr>
          <a:xfrm>
            <a:off x="5568089" y="1567610"/>
            <a:ext cx="56989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cs typeface="Arial" panose="020B0604020202020204" pitchFamily="34" charset="0"/>
              </a:rPr>
              <a:t>Subject </a:t>
            </a: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Title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003041CC-5768-4E0A-A414-67985434B67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7700429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Black - Montserrat Light">
      <a:majorFont>
        <a:latin typeface="Montserrat Black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69850">
          <a:noFill/>
        </a:ln>
      </a:spPr>
      <a:bodyPr rtlCol="0" anchor="ctr"/>
      <a:lstStyle>
        <a:defPPr algn="ctr">
          <a:defRPr sz="2400" dirty="0" smtClean="0">
            <a:solidFill>
              <a:srgbClr val="002266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2524</TotalTime>
  <Words>1282</Words>
  <Application>Microsoft Office PowerPoint</Application>
  <PresentationFormat>와이드스크린</PresentationFormat>
  <Paragraphs>212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Wingdings</vt:lpstr>
      <vt:lpstr>Arial</vt:lpstr>
      <vt:lpstr>Arial Unicode MS</vt:lpstr>
      <vt:lpstr>Montserrat Light</vt:lpstr>
      <vt:lpstr>맑은 고딕</vt:lpstr>
      <vt:lpstr>Montserrat Black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256</cp:revision>
  <dcterms:created xsi:type="dcterms:W3CDTF">2019-04-06T05:20:47Z</dcterms:created>
  <dcterms:modified xsi:type="dcterms:W3CDTF">2020-12-01T08:11:08Z</dcterms:modified>
</cp:coreProperties>
</file>